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 id="2147483685" r:id="rId3"/>
    <p:sldMasterId id="2147483686" r:id="rId4"/>
    <p:sldMasterId id="2147483687" r:id="rId5"/>
  </p:sldMasterIdLst>
  <p:notesMasterIdLst>
    <p:notesMasterId r:id="rId30"/>
  </p:notesMasterIdLst>
  <p:sldIdLst>
    <p:sldId id="578" r:id="rId6"/>
    <p:sldId id="588" r:id="rId7"/>
    <p:sldId id="649" r:id="rId8"/>
    <p:sldId id="644" r:id="rId9"/>
    <p:sldId id="665" r:id="rId10"/>
    <p:sldId id="646" r:id="rId11"/>
    <p:sldId id="648" r:id="rId12"/>
    <p:sldId id="647" r:id="rId13"/>
    <p:sldId id="659" r:id="rId14"/>
    <p:sldId id="651" r:id="rId15"/>
    <p:sldId id="650" r:id="rId16"/>
    <p:sldId id="653" r:id="rId17"/>
    <p:sldId id="660" r:id="rId18"/>
    <p:sldId id="654" r:id="rId19"/>
    <p:sldId id="657" r:id="rId20"/>
    <p:sldId id="655" r:id="rId21"/>
    <p:sldId id="656" r:id="rId22"/>
    <p:sldId id="661" r:id="rId23"/>
    <p:sldId id="658" r:id="rId24"/>
    <p:sldId id="652" r:id="rId25"/>
    <p:sldId id="662" r:id="rId26"/>
    <p:sldId id="663" r:id="rId27"/>
    <p:sldId id="664" r:id="rId28"/>
    <p:sldId id="666" r:id="rId29"/>
  </p:sldIdLst>
  <p:sldSz cx="9145588" cy="6858000"/>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8F8F8"/>
    <a:srgbClr val="1F98C3"/>
    <a:srgbClr val="1C89B0"/>
    <a:srgbClr val="781E19"/>
    <a:srgbClr val="A9BECB"/>
    <a:srgbClr val="DDDDDD"/>
    <a:srgbClr val="21A3D0"/>
    <a:srgbClr val="AF1D5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varScale="1">
        <p:scale>
          <a:sx n="99" d="100"/>
          <a:sy n="99" d="100"/>
        </p:scale>
        <p:origin x="-1974" y="-96"/>
      </p:cViewPr>
      <p:guideLst>
        <p:guide orient="horz" pos="2109"/>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buFont typeface="Arial" pitchFamily="34" charset="0"/>
              <a:buNone/>
              <a:defRPr sz="1200"/>
            </a:lvl1pPr>
          </a:lstStyle>
          <a:p>
            <a:pPr>
              <a:defRPr/>
            </a:pPr>
            <a:endParaRPr lang="zh-CN" altLang="en-US"/>
          </a:p>
        </p:txBody>
      </p:sp>
      <p:sp>
        <p:nvSpPr>
          <p:cNvPr id="6147"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buFont typeface="Arial" pitchFamily="34" charset="0"/>
              <a:buNone/>
              <a:defRPr sz="1200"/>
            </a:lvl1pPr>
          </a:lstStyle>
          <a:p>
            <a:pPr>
              <a:defRPr/>
            </a:pPr>
            <a:fld id="{D9FB63A5-568A-4F69-9ACC-CCA270E5E271}" type="datetimeFigureOut">
              <a:rPr lang="zh-CN" altLang="en-US"/>
              <a:pPr>
                <a:defRPr/>
              </a:pPr>
              <a:t>2016/8/22 Monday</a:t>
            </a:fld>
            <a:endParaRPr lang="en-US"/>
          </a:p>
        </p:txBody>
      </p:sp>
      <p:sp>
        <p:nvSpPr>
          <p:cNvPr id="29700" name="Rectangle 4"/>
          <p:cNvSpPr>
            <a:spLocks noGrp="1" noRot="1" noChangeAspect="1" noChangeArrowheads="1"/>
          </p:cNvSpPr>
          <p:nvPr>
            <p:ph type="sldImg" idx="2"/>
          </p:nvPr>
        </p:nvSpPr>
        <p:spPr bwMode="auto">
          <a:xfrm>
            <a:off x="1143000" y="685800"/>
            <a:ext cx="4572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6149"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buFont typeface="Arial" pitchFamily="34" charset="0"/>
              <a:buNone/>
              <a:defRPr sz="1200"/>
            </a:lvl1pPr>
          </a:lstStyle>
          <a:p>
            <a:pPr>
              <a:defRPr/>
            </a:pPr>
            <a:endParaRPr lang="en-US"/>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buFont typeface="Arial" pitchFamily="34" charset="0"/>
              <a:buNone/>
              <a:defRPr sz="1200"/>
            </a:lvl1pPr>
          </a:lstStyle>
          <a:p>
            <a:pPr>
              <a:defRPr/>
            </a:pPr>
            <a:fld id="{A3B709AB-BA31-4A7A-9222-27793662B026}" type="slidenum">
              <a:rPr lang="zh-CN" altLang="en-US"/>
              <a:pPr>
                <a:defRPr/>
              </a:pPr>
              <a:t>‹#›</a:t>
            </a:fld>
            <a:endParaRPr lang="en-US"/>
          </a:p>
        </p:txBody>
      </p:sp>
    </p:spTree>
    <p:extLst>
      <p:ext uri="{BB962C8B-B14F-4D97-AF65-F5344CB8AC3E}">
        <p14:creationId xmlns:p14="http://schemas.microsoft.com/office/powerpoint/2010/main" val="143248860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3988"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2388"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22424042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8647993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590550"/>
            <a:ext cx="1970088" cy="52863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31825" y="590550"/>
            <a:ext cx="5759450" cy="52863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7662562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3988"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2388"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2268100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6999473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3987"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3987"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30214637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31825" y="1600200"/>
            <a:ext cx="3863975" cy="4276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3865563" cy="4276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6243648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31188"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6613"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6613"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8777212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6482104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9669485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3338"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7989358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6366831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7987"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7987"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7987"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931609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731711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590550"/>
            <a:ext cx="1970088" cy="52863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31825" y="590550"/>
            <a:ext cx="5759450" cy="52863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5513499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3988"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2388"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22484511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4783826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3987"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3987"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350512345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31825" y="1600200"/>
            <a:ext cx="3863975" cy="4276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3865563" cy="4276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20375909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31188"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6613"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6613"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11838907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2391232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50947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3987"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3987"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412569105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3338"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06510770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7987"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7987"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7987"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67451030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15762536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590550"/>
            <a:ext cx="1970088" cy="52863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31825" y="590550"/>
            <a:ext cx="5759450" cy="52863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16800543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3988"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2388"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23503542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14426449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3987"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3987"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361623782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31825" y="1600200"/>
            <a:ext cx="3863975" cy="4276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3865563" cy="4276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00800004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31188"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6613"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6613"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82025217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0210279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31825" y="1600200"/>
            <a:ext cx="3863975" cy="4276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3865563" cy="4276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07748809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19610772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3338"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53808411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7987"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7987"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7987"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18398366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00527079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590550"/>
            <a:ext cx="1970088" cy="52863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31825" y="590550"/>
            <a:ext cx="5759450" cy="52863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82391459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3988"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2388"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61288542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2589284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3987"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3987"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122406900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31825" y="1600200"/>
            <a:ext cx="3863975" cy="4276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3865563" cy="4276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40510483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31188"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6613"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6613"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0212223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31188"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6613"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6613"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53098617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56144539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48098889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3338"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53421108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7987"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7987"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7987"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26500550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89376056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590550"/>
            <a:ext cx="1970088" cy="52863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31825" y="590550"/>
            <a:ext cx="5759450" cy="52863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5301043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228936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072558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3338"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5630791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7987"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7987"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7987"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9495716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3.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18" Type="http://schemas.openxmlformats.org/officeDocument/2006/relationships/image" Target="../media/image8.png"/><Relationship Id="rId26" Type="http://schemas.openxmlformats.org/officeDocument/2006/relationships/image" Target="../media/image16.png"/><Relationship Id="rId3" Type="http://schemas.openxmlformats.org/officeDocument/2006/relationships/slideLayout" Target="../slideLayouts/slideLayout47.xml"/><Relationship Id="rId21" Type="http://schemas.openxmlformats.org/officeDocument/2006/relationships/image" Target="../media/image11.png"/><Relationship Id="rId7" Type="http://schemas.openxmlformats.org/officeDocument/2006/relationships/slideLayout" Target="../slideLayouts/slideLayout51.xml"/><Relationship Id="rId12" Type="http://schemas.openxmlformats.org/officeDocument/2006/relationships/theme" Target="../theme/theme5.xml"/><Relationship Id="rId17" Type="http://schemas.openxmlformats.org/officeDocument/2006/relationships/image" Target="../media/image7.png"/><Relationship Id="rId25" Type="http://schemas.openxmlformats.org/officeDocument/2006/relationships/image" Target="../media/image15.png"/><Relationship Id="rId2" Type="http://schemas.openxmlformats.org/officeDocument/2006/relationships/slideLayout" Target="../slideLayouts/slideLayout46.xml"/><Relationship Id="rId16" Type="http://schemas.openxmlformats.org/officeDocument/2006/relationships/image" Target="../media/image6.png"/><Relationship Id="rId20" Type="http://schemas.openxmlformats.org/officeDocument/2006/relationships/image" Target="../media/image10.png"/><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24" Type="http://schemas.openxmlformats.org/officeDocument/2006/relationships/image" Target="../media/image14.png"/><Relationship Id="rId5" Type="http://schemas.openxmlformats.org/officeDocument/2006/relationships/slideLayout" Target="../slideLayouts/slideLayout49.xml"/><Relationship Id="rId15" Type="http://schemas.openxmlformats.org/officeDocument/2006/relationships/image" Target="../media/image5.png"/><Relationship Id="rId23" Type="http://schemas.openxmlformats.org/officeDocument/2006/relationships/image" Target="../media/image13.png"/><Relationship Id="rId10" Type="http://schemas.openxmlformats.org/officeDocument/2006/relationships/slideLayout" Target="../slideLayouts/slideLayout54.xml"/><Relationship Id="rId19" Type="http://schemas.openxmlformats.org/officeDocument/2006/relationships/image" Target="../media/image9.png"/><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4.png"/><Relationship Id="rId22" Type="http://schemas.openxmlformats.org/officeDocument/2006/relationships/image" Target="../media/image1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31825" y="590550"/>
            <a:ext cx="7881938"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1027" name="Rectangle 3"/>
          <p:cNvSpPr>
            <a:spLocks noGrp="1" noChangeArrowheads="1"/>
          </p:cNvSpPr>
          <p:nvPr>
            <p:ph type="body" idx="1"/>
          </p:nvPr>
        </p:nvSpPr>
        <p:spPr bwMode="auto">
          <a:xfrm>
            <a:off x="631825" y="1600200"/>
            <a:ext cx="7881938" cy="427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l" rtl="0" eaLnBrk="0" fontAlgn="base" hangingPunct="0">
        <a:spcBef>
          <a:spcPct val="0"/>
        </a:spcBef>
        <a:spcAft>
          <a:spcPct val="0"/>
        </a:spcAft>
        <a:defRPr sz="2400">
          <a:solidFill>
            <a:schemeClr val="bg1"/>
          </a:solidFill>
          <a:latin typeface="+mj-lt"/>
          <a:ea typeface="+mj-ea"/>
          <a:cs typeface="+mj-cs"/>
        </a:defRPr>
      </a:lvl1pPr>
      <a:lvl2pPr algn="l" rtl="0" eaLnBrk="0" fontAlgn="base" hangingPunct="0">
        <a:spcBef>
          <a:spcPct val="0"/>
        </a:spcBef>
        <a:spcAft>
          <a:spcPct val="0"/>
        </a:spcAft>
        <a:defRPr sz="2400">
          <a:solidFill>
            <a:schemeClr val="bg1"/>
          </a:solidFill>
          <a:latin typeface="Arial" pitchFamily="34" charset="0"/>
          <a:ea typeface="微软雅黑" pitchFamily="34" charset="-122"/>
        </a:defRPr>
      </a:lvl2pPr>
      <a:lvl3pPr algn="l" rtl="0" eaLnBrk="0" fontAlgn="base" hangingPunct="0">
        <a:spcBef>
          <a:spcPct val="0"/>
        </a:spcBef>
        <a:spcAft>
          <a:spcPct val="0"/>
        </a:spcAft>
        <a:defRPr sz="2400">
          <a:solidFill>
            <a:schemeClr val="bg1"/>
          </a:solidFill>
          <a:latin typeface="Arial" pitchFamily="34" charset="0"/>
          <a:ea typeface="微软雅黑" pitchFamily="34" charset="-122"/>
        </a:defRPr>
      </a:lvl3pPr>
      <a:lvl4pPr algn="l" rtl="0" eaLnBrk="0" fontAlgn="base" hangingPunct="0">
        <a:spcBef>
          <a:spcPct val="0"/>
        </a:spcBef>
        <a:spcAft>
          <a:spcPct val="0"/>
        </a:spcAft>
        <a:defRPr sz="2400">
          <a:solidFill>
            <a:schemeClr val="bg1"/>
          </a:solidFill>
          <a:latin typeface="Arial" pitchFamily="34" charset="0"/>
          <a:ea typeface="微软雅黑" pitchFamily="34" charset="-122"/>
        </a:defRPr>
      </a:lvl4pPr>
      <a:lvl5pPr algn="l" rtl="0" eaLnBrk="0" fontAlgn="base" hangingPunct="0">
        <a:spcBef>
          <a:spcPct val="0"/>
        </a:spcBef>
        <a:spcAft>
          <a:spcPct val="0"/>
        </a:spcAft>
        <a:defRPr sz="2400">
          <a:solidFill>
            <a:schemeClr val="bg1"/>
          </a:solidFill>
          <a:latin typeface="Arial" pitchFamily="34" charset="0"/>
          <a:ea typeface="微软雅黑" pitchFamily="34" charset="-122"/>
        </a:defRPr>
      </a:lvl5pPr>
      <a:lvl6pPr marL="457200" algn="l" rtl="0" eaLnBrk="0" fontAlgn="base" hangingPunct="0">
        <a:spcBef>
          <a:spcPct val="0"/>
        </a:spcBef>
        <a:spcAft>
          <a:spcPct val="0"/>
        </a:spcAft>
        <a:defRPr sz="2400">
          <a:solidFill>
            <a:schemeClr val="bg1"/>
          </a:solidFill>
          <a:latin typeface="Arial" pitchFamily="34" charset="0"/>
          <a:ea typeface="微软雅黑" pitchFamily="34" charset="-122"/>
        </a:defRPr>
      </a:lvl6pPr>
      <a:lvl7pPr marL="914400" algn="l" rtl="0" eaLnBrk="0" fontAlgn="base" hangingPunct="0">
        <a:spcBef>
          <a:spcPct val="0"/>
        </a:spcBef>
        <a:spcAft>
          <a:spcPct val="0"/>
        </a:spcAft>
        <a:defRPr sz="2400">
          <a:solidFill>
            <a:schemeClr val="bg1"/>
          </a:solidFill>
          <a:latin typeface="Arial" pitchFamily="34" charset="0"/>
          <a:ea typeface="微软雅黑" pitchFamily="34" charset="-122"/>
        </a:defRPr>
      </a:lvl7pPr>
      <a:lvl8pPr marL="1371600" algn="l" rtl="0" eaLnBrk="0" fontAlgn="base" hangingPunct="0">
        <a:spcBef>
          <a:spcPct val="0"/>
        </a:spcBef>
        <a:spcAft>
          <a:spcPct val="0"/>
        </a:spcAft>
        <a:defRPr sz="2400">
          <a:solidFill>
            <a:schemeClr val="bg1"/>
          </a:solidFill>
          <a:latin typeface="Arial" pitchFamily="34" charset="0"/>
          <a:ea typeface="微软雅黑" pitchFamily="34" charset="-122"/>
        </a:defRPr>
      </a:lvl8pPr>
      <a:lvl9pPr marL="1828800" algn="l" rtl="0" eaLnBrk="0" fontAlgn="base" hangingPunct="0">
        <a:spcBef>
          <a:spcPct val="0"/>
        </a:spcBef>
        <a:spcAft>
          <a:spcPct val="0"/>
        </a:spcAft>
        <a:defRPr sz="2400">
          <a:solidFill>
            <a:schemeClr val="bg1"/>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har char="•"/>
        <a:defRPr sz="2000">
          <a:solidFill>
            <a:srgbClr val="37CCCE"/>
          </a:solidFill>
          <a:latin typeface="+mn-lt"/>
          <a:ea typeface="+mn-ea"/>
          <a:cs typeface="+mn-cs"/>
        </a:defRPr>
      </a:lvl1pPr>
      <a:lvl2pPr marL="742950" indent="-285750" algn="l" rtl="0" eaLnBrk="0" fontAlgn="base" hangingPunct="0">
        <a:spcBef>
          <a:spcPct val="20000"/>
        </a:spcBef>
        <a:spcAft>
          <a:spcPct val="0"/>
        </a:spcAft>
        <a:buChar char="–"/>
        <a:defRPr sz="2000">
          <a:solidFill>
            <a:srgbClr val="37CCCE"/>
          </a:solidFill>
          <a:latin typeface="+mn-lt"/>
          <a:ea typeface="仿宋_GB2312" pitchFamily="1" charset="-122"/>
          <a:cs typeface="仿宋_GB231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cs typeface="仿宋_GB231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cs typeface="仿宋_GB231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cs typeface="仿宋_GB231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rgbClr val="F8F8F8"/>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31825" y="590550"/>
            <a:ext cx="7881938"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2051" name="Rectangle 3"/>
          <p:cNvSpPr>
            <a:spLocks noGrp="1" noChangeArrowheads="1"/>
          </p:cNvSpPr>
          <p:nvPr>
            <p:ph type="body" idx="1"/>
          </p:nvPr>
        </p:nvSpPr>
        <p:spPr bwMode="auto">
          <a:xfrm>
            <a:off x="631825" y="1600200"/>
            <a:ext cx="7881938" cy="427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xStyles>
    <p:titleStyle>
      <a:lvl1pPr algn="l" rtl="0" eaLnBrk="0" fontAlgn="base" hangingPunct="0">
        <a:spcBef>
          <a:spcPct val="0"/>
        </a:spcBef>
        <a:spcAft>
          <a:spcPct val="0"/>
        </a:spcAft>
        <a:defRPr sz="2400">
          <a:solidFill>
            <a:schemeClr val="bg1"/>
          </a:solidFill>
          <a:latin typeface="+mj-lt"/>
          <a:ea typeface="+mj-ea"/>
          <a:cs typeface="+mj-cs"/>
        </a:defRPr>
      </a:lvl1pPr>
      <a:lvl2pPr algn="l" rtl="0" eaLnBrk="0" fontAlgn="base" hangingPunct="0">
        <a:spcBef>
          <a:spcPct val="0"/>
        </a:spcBef>
        <a:spcAft>
          <a:spcPct val="0"/>
        </a:spcAft>
        <a:defRPr sz="2400">
          <a:solidFill>
            <a:schemeClr val="bg1"/>
          </a:solidFill>
          <a:latin typeface="Arial" pitchFamily="34" charset="0"/>
          <a:ea typeface="微软雅黑" pitchFamily="34" charset="-122"/>
        </a:defRPr>
      </a:lvl2pPr>
      <a:lvl3pPr algn="l" rtl="0" eaLnBrk="0" fontAlgn="base" hangingPunct="0">
        <a:spcBef>
          <a:spcPct val="0"/>
        </a:spcBef>
        <a:spcAft>
          <a:spcPct val="0"/>
        </a:spcAft>
        <a:defRPr sz="2400">
          <a:solidFill>
            <a:schemeClr val="bg1"/>
          </a:solidFill>
          <a:latin typeface="Arial" pitchFamily="34" charset="0"/>
          <a:ea typeface="微软雅黑" pitchFamily="34" charset="-122"/>
        </a:defRPr>
      </a:lvl3pPr>
      <a:lvl4pPr algn="l" rtl="0" eaLnBrk="0" fontAlgn="base" hangingPunct="0">
        <a:spcBef>
          <a:spcPct val="0"/>
        </a:spcBef>
        <a:spcAft>
          <a:spcPct val="0"/>
        </a:spcAft>
        <a:defRPr sz="2400">
          <a:solidFill>
            <a:schemeClr val="bg1"/>
          </a:solidFill>
          <a:latin typeface="Arial" pitchFamily="34" charset="0"/>
          <a:ea typeface="微软雅黑" pitchFamily="34" charset="-122"/>
        </a:defRPr>
      </a:lvl4pPr>
      <a:lvl5pPr algn="l" rtl="0" eaLnBrk="0" fontAlgn="base" hangingPunct="0">
        <a:spcBef>
          <a:spcPct val="0"/>
        </a:spcBef>
        <a:spcAft>
          <a:spcPct val="0"/>
        </a:spcAft>
        <a:defRPr sz="2400">
          <a:solidFill>
            <a:schemeClr val="bg1"/>
          </a:solidFill>
          <a:latin typeface="Arial" pitchFamily="34" charset="0"/>
          <a:ea typeface="微软雅黑" pitchFamily="34" charset="-122"/>
        </a:defRPr>
      </a:lvl5pPr>
      <a:lvl6pPr marL="457200" algn="l" rtl="0" eaLnBrk="0" fontAlgn="base" hangingPunct="0">
        <a:spcBef>
          <a:spcPct val="0"/>
        </a:spcBef>
        <a:spcAft>
          <a:spcPct val="0"/>
        </a:spcAft>
        <a:defRPr sz="2400">
          <a:solidFill>
            <a:schemeClr val="bg1"/>
          </a:solidFill>
          <a:latin typeface="Arial" pitchFamily="34" charset="0"/>
          <a:ea typeface="微软雅黑" pitchFamily="34" charset="-122"/>
        </a:defRPr>
      </a:lvl6pPr>
      <a:lvl7pPr marL="914400" algn="l" rtl="0" eaLnBrk="0" fontAlgn="base" hangingPunct="0">
        <a:spcBef>
          <a:spcPct val="0"/>
        </a:spcBef>
        <a:spcAft>
          <a:spcPct val="0"/>
        </a:spcAft>
        <a:defRPr sz="2400">
          <a:solidFill>
            <a:schemeClr val="bg1"/>
          </a:solidFill>
          <a:latin typeface="Arial" pitchFamily="34" charset="0"/>
          <a:ea typeface="微软雅黑" pitchFamily="34" charset="-122"/>
        </a:defRPr>
      </a:lvl7pPr>
      <a:lvl8pPr marL="1371600" algn="l" rtl="0" eaLnBrk="0" fontAlgn="base" hangingPunct="0">
        <a:spcBef>
          <a:spcPct val="0"/>
        </a:spcBef>
        <a:spcAft>
          <a:spcPct val="0"/>
        </a:spcAft>
        <a:defRPr sz="2400">
          <a:solidFill>
            <a:schemeClr val="bg1"/>
          </a:solidFill>
          <a:latin typeface="Arial" pitchFamily="34" charset="0"/>
          <a:ea typeface="微软雅黑" pitchFamily="34" charset="-122"/>
        </a:defRPr>
      </a:lvl8pPr>
      <a:lvl9pPr marL="1828800" algn="l" rtl="0" eaLnBrk="0" fontAlgn="base" hangingPunct="0">
        <a:spcBef>
          <a:spcPct val="0"/>
        </a:spcBef>
        <a:spcAft>
          <a:spcPct val="0"/>
        </a:spcAft>
        <a:defRPr sz="2400">
          <a:solidFill>
            <a:schemeClr val="bg1"/>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har char="•"/>
        <a:defRPr sz="2000">
          <a:solidFill>
            <a:srgbClr val="37CCCE"/>
          </a:solidFill>
          <a:latin typeface="+mn-lt"/>
          <a:ea typeface="+mn-ea"/>
          <a:cs typeface="+mn-cs"/>
        </a:defRPr>
      </a:lvl1pPr>
      <a:lvl2pPr marL="742950" indent="-285750" algn="l" rtl="0" eaLnBrk="0" fontAlgn="base" hangingPunct="0">
        <a:spcBef>
          <a:spcPct val="20000"/>
        </a:spcBef>
        <a:spcAft>
          <a:spcPct val="0"/>
        </a:spcAft>
        <a:buChar char="–"/>
        <a:defRPr sz="2000">
          <a:solidFill>
            <a:srgbClr val="37CCCE"/>
          </a:solidFill>
          <a:latin typeface="+mn-lt"/>
          <a:ea typeface="仿宋_GB2312" pitchFamily="1" charset="-122"/>
          <a:cs typeface="仿宋_GB231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cs typeface="仿宋_GB231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cs typeface="仿宋_GB231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cs typeface="仿宋_GB231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3074" name="Freeform 7"/>
          <p:cNvSpPr>
            <a:spLocks/>
          </p:cNvSpPr>
          <p:nvPr/>
        </p:nvSpPr>
        <p:spPr bwMode="auto">
          <a:xfrm>
            <a:off x="8774113" y="6486525"/>
            <a:ext cx="371475" cy="371475"/>
          </a:xfrm>
          <a:custGeom>
            <a:avLst/>
            <a:gdLst>
              <a:gd name="T0" fmla="*/ 2147483647 w 503"/>
              <a:gd name="T1" fmla="*/ 0 h 503"/>
              <a:gd name="T2" fmla="*/ 2147483647 w 503"/>
              <a:gd name="T3" fmla="*/ 2147483647 h 503"/>
              <a:gd name="T4" fmla="*/ 0 w 503"/>
              <a:gd name="T5" fmla="*/ 2147483647 h 503"/>
              <a:gd name="T6" fmla="*/ 2147483647 w 503"/>
              <a:gd name="T7" fmla="*/ 0 h 50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03" h="503">
                <a:moveTo>
                  <a:pt x="503" y="0"/>
                </a:moveTo>
                <a:lnTo>
                  <a:pt x="503" y="503"/>
                </a:lnTo>
                <a:lnTo>
                  <a:pt x="0" y="503"/>
                </a:lnTo>
                <a:lnTo>
                  <a:pt x="503" y="0"/>
                </a:lnTo>
                <a:close/>
              </a:path>
            </a:pathLst>
          </a:custGeom>
          <a:solidFill>
            <a:srgbClr val="70757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5" name="Freeform 8"/>
          <p:cNvSpPr>
            <a:spLocks/>
          </p:cNvSpPr>
          <p:nvPr/>
        </p:nvSpPr>
        <p:spPr bwMode="auto">
          <a:xfrm>
            <a:off x="8467725" y="6192838"/>
            <a:ext cx="587375" cy="588962"/>
          </a:xfrm>
          <a:custGeom>
            <a:avLst/>
            <a:gdLst>
              <a:gd name="T0" fmla="*/ 2147483647 w 797"/>
              <a:gd name="T1" fmla="*/ 0 h 797"/>
              <a:gd name="T2" fmla="*/ 2147483647 w 797"/>
              <a:gd name="T3" fmla="*/ 2147483647 h 797"/>
              <a:gd name="T4" fmla="*/ 0 w 797"/>
              <a:gd name="T5" fmla="*/ 2147483647 h 797"/>
              <a:gd name="T6" fmla="*/ 2147483647 w 797"/>
              <a:gd name="T7" fmla="*/ 0 h 79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97" h="797">
                <a:moveTo>
                  <a:pt x="797" y="0"/>
                </a:moveTo>
                <a:lnTo>
                  <a:pt x="797" y="797"/>
                </a:lnTo>
                <a:lnTo>
                  <a:pt x="0" y="797"/>
                </a:lnTo>
                <a:lnTo>
                  <a:pt x="797" y="0"/>
                </a:lnTo>
                <a:close/>
              </a:path>
            </a:pathLst>
          </a:custGeom>
          <a:solidFill>
            <a:srgbClr val="F19C2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6" name="TextBox 5"/>
          <p:cNvSpPr txBox="1">
            <a:spLocks noChangeArrowheads="1"/>
          </p:cNvSpPr>
          <p:nvPr/>
        </p:nvSpPr>
        <p:spPr bwMode="auto">
          <a:xfrm>
            <a:off x="8659813" y="6451600"/>
            <a:ext cx="28098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buFont typeface="Arial" pitchFamily="34" charset="0"/>
              <a:buNone/>
              <a:defRPr/>
            </a:pPr>
            <a:fld id="{078CF9D5-8F42-45F9-B9F1-DE9D1508BAA4}" type="slidenum">
              <a:rPr lang="zh-CN" altLang="en-US" sz="1400" smtClean="0">
                <a:solidFill>
                  <a:srgbClr val="FFFFFF"/>
                </a:solidFill>
              </a:rPr>
              <a:pPr eaLnBrk="1" hangingPunct="1">
                <a:buFont typeface="Arial" pitchFamily="34" charset="0"/>
                <a:buNone/>
                <a:defRPr/>
              </a:pPr>
              <a:t>‹#›</a:t>
            </a:fld>
            <a:endParaRPr lang="zh-CN" altLang="en-US" sz="1400" smtClean="0">
              <a:solidFill>
                <a:srgbClr val="FFFFFF"/>
              </a:solidFill>
            </a:endParaRPr>
          </a:p>
        </p:txBody>
      </p:sp>
      <p:sp>
        <p:nvSpPr>
          <p:cNvPr id="3077" name="Rectangle 2"/>
          <p:cNvSpPr>
            <a:spLocks noGrp="1" noChangeArrowheads="1"/>
          </p:cNvSpPr>
          <p:nvPr>
            <p:ph type="title"/>
          </p:nvPr>
        </p:nvSpPr>
        <p:spPr bwMode="auto">
          <a:xfrm>
            <a:off x="631825" y="590550"/>
            <a:ext cx="7881938"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3078" name="Rectangle 3"/>
          <p:cNvSpPr>
            <a:spLocks noGrp="1" noChangeArrowheads="1"/>
          </p:cNvSpPr>
          <p:nvPr>
            <p:ph type="body" idx="1"/>
          </p:nvPr>
        </p:nvSpPr>
        <p:spPr bwMode="auto">
          <a:xfrm>
            <a:off x="631825" y="1600200"/>
            <a:ext cx="7881938" cy="427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additive="base">
                                        <p:cTn id="7" dur="300" fill="hold"/>
                                        <p:tgtEl>
                                          <p:spTgt spid="3074"/>
                                        </p:tgtEl>
                                        <p:attrNameLst>
                                          <p:attrName>ppt_x</p:attrName>
                                        </p:attrNameLst>
                                      </p:cBhvr>
                                      <p:tavLst>
                                        <p:tav tm="0">
                                          <p:val>
                                            <p:strVal val="#ppt_x"/>
                                          </p:val>
                                        </p:tav>
                                        <p:tav tm="100000">
                                          <p:val>
                                            <p:strVal val="#ppt_x"/>
                                          </p:val>
                                        </p:tav>
                                      </p:tavLst>
                                    </p:anim>
                                    <p:anim calcmode="lin" valueType="num">
                                      <p:cBhvr additive="base">
                                        <p:cTn id="8" dur="300" fill="hold"/>
                                        <p:tgtEl>
                                          <p:spTgt spid="3074"/>
                                        </p:tgtEl>
                                        <p:attrNameLst>
                                          <p:attrName>ppt_y</p:attrName>
                                        </p:attrNameLst>
                                      </p:cBhvr>
                                      <p:tavLst>
                                        <p:tav tm="0">
                                          <p:val>
                                            <p:strVal val="1+#ppt_h/2"/>
                                          </p:val>
                                        </p:tav>
                                        <p:tav tm="100000">
                                          <p:val>
                                            <p:strVal val="#ppt_y"/>
                                          </p:val>
                                        </p:tav>
                                      </p:tavLst>
                                    </p:anim>
                                  </p:childTnLst>
                                </p:cTn>
                              </p:par>
                              <p:par>
                                <p:cTn id="9" presetID="2" presetClass="entr" presetSubtype="6" fill="hold" grpId="0" nodeType="withEffect">
                                  <p:stCondLst>
                                    <p:cond delay="200"/>
                                  </p:stCondLst>
                                  <p:childTnLst>
                                    <p:set>
                                      <p:cBhvr>
                                        <p:cTn id="10" dur="1" fill="hold">
                                          <p:stCondLst>
                                            <p:cond delay="0"/>
                                          </p:stCondLst>
                                        </p:cTn>
                                        <p:tgtEl>
                                          <p:spTgt spid="3075"/>
                                        </p:tgtEl>
                                        <p:attrNameLst>
                                          <p:attrName>style.visibility</p:attrName>
                                        </p:attrNameLst>
                                      </p:cBhvr>
                                      <p:to>
                                        <p:strVal val="visible"/>
                                      </p:to>
                                    </p:set>
                                    <p:anim calcmode="lin" valueType="num">
                                      <p:cBhvr additive="base">
                                        <p:cTn id="11" dur="300" fill="hold"/>
                                        <p:tgtEl>
                                          <p:spTgt spid="3075"/>
                                        </p:tgtEl>
                                        <p:attrNameLst>
                                          <p:attrName>ppt_x</p:attrName>
                                        </p:attrNameLst>
                                      </p:cBhvr>
                                      <p:tavLst>
                                        <p:tav tm="0">
                                          <p:val>
                                            <p:strVal val="1+#ppt_w/2"/>
                                          </p:val>
                                        </p:tav>
                                        <p:tav tm="100000">
                                          <p:val>
                                            <p:strVal val="#ppt_x"/>
                                          </p:val>
                                        </p:tav>
                                      </p:tavLst>
                                    </p:anim>
                                    <p:anim calcmode="lin" valueType="num">
                                      <p:cBhvr additive="base">
                                        <p:cTn id="12" dur="300" fill="hold"/>
                                        <p:tgtEl>
                                          <p:spTgt spid="3075"/>
                                        </p:tgtEl>
                                        <p:attrNameLst>
                                          <p:attrName>ppt_y</p:attrName>
                                        </p:attrNameLst>
                                      </p:cBhvr>
                                      <p:tavLst>
                                        <p:tav tm="0">
                                          <p:val>
                                            <p:strVal val="1+#ppt_h/2"/>
                                          </p:val>
                                        </p:tav>
                                        <p:tav tm="100000">
                                          <p:val>
                                            <p:strVal val="#ppt_y"/>
                                          </p:val>
                                        </p:tav>
                                      </p:tavLst>
                                    </p:anim>
                                  </p:childTnLst>
                                </p:cTn>
                              </p:par>
                            </p:childTnLst>
                          </p:cTn>
                        </p:par>
                        <p:par>
                          <p:cTn id="13" fill="hold" nodeType="afterGroup">
                            <p:stCondLst>
                              <p:cond delay="500"/>
                            </p:stCondLst>
                            <p:childTnLst>
                              <p:par>
                                <p:cTn id="14" presetID="31" presetClass="entr" presetSubtype="0" fill="hold" grpId="0" nodeType="afterEffect">
                                  <p:stCondLst>
                                    <p:cond delay="0"/>
                                  </p:stCondLst>
                                  <p:childTnLst>
                                    <p:set>
                                      <p:cBhvr>
                                        <p:cTn id="15" dur="1" fill="hold">
                                          <p:stCondLst>
                                            <p:cond delay="0"/>
                                          </p:stCondLst>
                                        </p:cTn>
                                        <p:tgtEl>
                                          <p:spTgt spid="3076"/>
                                        </p:tgtEl>
                                        <p:attrNameLst>
                                          <p:attrName>style.visibility</p:attrName>
                                        </p:attrNameLst>
                                      </p:cBhvr>
                                      <p:to>
                                        <p:strVal val="visible"/>
                                      </p:to>
                                    </p:set>
                                    <p:anim calcmode="lin" valueType="num">
                                      <p:cBhvr>
                                        <p:cTn id="16" dur="300" fill="hold"/>
                                        <p:tgtEl>
                                          <p:spTgt spid="3076"/>
                                        </p:tgtEl>
                                        <p:attrNameLst>
                                          <p:attrName>ppt_w</p:attrName>
                                        </p:attrNameLst>
                                      </p:cBhvr>
                                      <p:tavLst>
                                        <p:tav tm="0">
                                          <p:val>
                                            <p:fltVal val="0"/>
                                          </p:val>
                                        </p:tav>
                                        <p:tav tm="100000">
                                          <p:val>
                                            <p:strVal val="#ppt_w"/>
                                          </p:val>
                                        </p:tav>
                                      </p:tavLst>
                                    </p:anim>
                                    <p:anim calcmode="lin" valueType="num">
                                      <p:cBhvr>
                                        <p:cTn id="17" dur="300" fill="hold"/>
                                        <p:tgtEl>
                                          <p:spTgt spid="3076"/>
                                        </p:tgtEl>
                                        <p:attrNameLst>
                                          <p:attrName>ppt_h</p:attrName>
                                        </p:attrNameLst>
                                      </p:cBhvr>
                                      <p:tavLst>
                                        <p:tav tm="0">
                                          <p:val>
                                            <p:fltVal val="0"/>
                                          </p:val>
                                        </p:tav>
                                        <p:tav tm="100000">
                                          <p:val>
                                            <p:strVal val="#ppt_h"/>
                                          </p:val>
                                        </p:tav>
                                      </p:tavLst>
                                    </p:anim>
                                    <p:anim calcmode="lin" valueType="num">
                                      <p:cBhvr>
                                        <p:cTn id="18" dur="300" fill="hold"/>
                                        <p:tgtEl>
                                          <p:spTgt spid="3076"/>
                                        </p:tgtEl>
                                        <p:attrNameLst>
                                          <p:attrName>style.rotation</p:attrName>
                                        </p:attrNameLst>
                                      </p:cBhvr>
                                      <p:tavLst>
                                        <p:tav tm="0">
                                          <p:val>
                                            <p:fltVal val="90"/>
                                          </p:val>
                                        </p:tav>
                                        <p:tav tm="100000">
                                          <p:val>
                                            <p:fltVal val="0"/>
                                          </p:val>
                                        </p:tav>
                                      </p:tavLst>
                                    </p:anim>
                                    <p:animEffect transition="in" filter="fade">
                                      <p:cBhvr>
                                        <p:cTn id="19" dur="300"/>
                                        <p:tgtEl>
                                          <p:spTgt spid="30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animBg="1"/>
      <p:bldP spid="3075" grpId="0" animBg="1"/>
      <p:bldP spid="3076" grpId="0" autoUpdateAnimBg="0"/>
    </p:bldLst>
  </p:timing>
  <p:txStyles>
    <p:titleStyle>
      <a:lvl1pPr algn="l" rtl="0" eaLnBrk="0" fontAlgn="base" hangingPunct="0">
        <a:spcBef>
          <a:spcPct val="0"/>
        </a:spcBef>
        <a:spcAft>
          <a:spcPct val="0"/>
        </a:spcAft>
        <a:defRPr sz="2400">
          <a:solidFill>
            <a:schemeClr val="bg1"/>
          </a:solidFill>
          <a:latin typeface="+mj-lt"/>
          <a:ea typeface="+mj-ea"/>
          <a:cs typeface="+mj-cs"/>
        </a:defRPr>
      </a:lvl1pPr>
      <a:lvl2pPr algn="l" rtl="0" eaLnBrk="0" fontAlgn="base" hangingPunct="0">
        <a:spcBef>
          <a:spcPct val="0"/>
        </a:spcBef>
        <a:spcAft>
          <a:spcPct val="0"/>
        </a:spcAft>
        <a:defRPr sz="2400">
          <a:solidFill>
            <a:schemeClr val="bg1"/>
          </a:solidFill>
          <a:latin typeface="Arial" pitchFamily="34" charset="0"/>
          <a:ea typeface="微软雅黑" pitchFamily="34" charset="-122"/>
        </a:defRPr>
      </a:lvl2pPr>
      <a:lvl3pPr algn="l" rtl="0" eaLnBrk="0" fontAlgn="base" hangingPunct="0">
        <a:spcBef>
          <a:spcPct val="0"/>
        </a:spcBef>
        <a:spcAft>
          <a:spcPct val="0"/>
        </a:spcAft>
        <a:defRPr sz="2400">
          <a:solidFill>
            <a:schemeClr val="bg1"/>
          </a:solidFill>
          <a:latin typeface="Arial" pitchFamily="34" charset="0"/>
          <a:ea typeface="微软雅黑" pitchFamily="34" charset="-122"/>
        </a:defRPr>
      </a:lvl3pPr>
      <a:lvl4pPr algn="l" rtl="0" eaLnBrk="0" fontAlgn="base" hangingPunct="0">
        <a:spcBef>
          <a:spcPct val="0"/>
        </a:spcBef>
        <a:spcAft>
          <a:spcPct val="0"/>
        </a:spcAft>
        <a:defRPr sz="2400">
          <a:solidFill>
            <a:schemeClr val="bg1"/>
          </a:solidFill>
          <a:latin typeface="Arial" pitchFamily="34" charset="0"/>
          <a:ea typeface="微软雅黑" pitchFamily="34" charset="-122"/>
        </a:defRPr>
      </a:lvl4pPr>
      <a:lvl5pPr algn="l" rtl="0" eaLnBrk="0" fontAlgn="base" hangingPunct="0">
        <a:spcBef>
          <a:spcPct val="0"/>
        </a:spcBef>
        <a:spcAft>
          <a:spcPct val="0"/>
        </a:spcAft>
        <a:defRPr sz="2400">
          <a:solidFill>
            <a:schemeClr val="bg1"/>
          </a:solidFill>
          <a:latin typeface="Arial" pitchFamily="34" charset="0"/>
          <a:ea typeface="微软雅黑" pitchFamily="34" charset="-122"/>
        </a:defRPr>
      </a:lvl5pPr>
      <a:lvl6pPr marL="457200" algn="l" rtl="0" eaLnBrk="0" fontAlgn="base" hangingPunct="0">
        <a:spcBef>
          <a:spcPct val="0"/>
        </a:spcBef>
        <a:spcAft>
          <a:spcPct val="0"/>
        </a:spcAft>
        <a:defRPr sz="2400">
          <a:solidFill>
            <a:schemeClr val="bg1"/>
          </a:solidFill>
          <a:latin typeface="Arial" pitchFamily="34" charset="0"/>
          <a:ea typeface="微软雅黑" pitchFamily="34" charset="-122"/>
        </a:defRPr>
      </a:lvl6pPr>
      <a:lvl7pPr marL="914400" algn="l" rtl="0" eaLnBrk="0" fontAlgn="base" hangingPunct="0">
        <a:spcBef>
          <a:spcPct val="0"/>
        </a:spcBef>
        <a:spcAft>
          <a:spcPct val="0"/>
        </a:spcAft>
        <a:defRPr sz="2400">
          <a:solidFill>
            <a:schemeClr val="bg1"/>
          </a:solidFill>
          <a:latin typeface="Arial" pitchFamily="34" charset="0"/>
          <a:ea typeface="微软雅黑" pitchFamily="34" charset="-122"/>
        </a:defRPr>
      </a:lvl7pPr>
      <a:lvl8pPr marL="1371600" algn="l" rtl="0" eaLnBrk="0" fontAlgn="base" hangingPunct="0">
        <a:spcBef>
          <a:spcPct val="0"/>
        </a:spcBef>
        <a:spcAft>
          <a:spcPct val="0"/>
        </a:spcAft>
        <a:defRPr sz="2400">
          <a:solidFill>
            <a:schemeClr val="bg1"/>
          </a:solidFill>
          <a:latin typeface="Arial" pitchFamily="34" charset="0"/>
          <a:ea typeface="微软雅黑" pitchFamily="34" charset="-122"/>
        </a:defRPr>
      </a:lvl8pPr>
      <a:lvl9pPr marL="1828800" algn="l" rtl="0" eaLnBrk="0" fontAlgn="base" hangingPunct="0">
        <a:spcBef>
          <a:spcPct val="0"/>
        </a:spcBef>
        <a:spcAft>
          <a:spcPct val="0"/>
        </a:spcAft>
        <a:defRPr sz="2400">
          <a:solidFill>
            <a:schemeClr val="bg1"/>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har char="•"/>
        <a:defRPr sz="2000">
          <a:solidFill>
            <a:srgbClr val="37CCCE"/>
          </a:solidFill>
          <a:latin typeface="+mn-lt"/>
          <a:ea typeface="+mn-ea"/>
          <a:cs typeface="+mn-cs"/>
        </a:defRPr>
      </a:lvl1pPr>
      <a:lvl2pPr marL="742950" indent="-285750" algn="l" rtl="0" eaLnBrk="0" fontAlgn="base" hangingPunct="0">
        <a:spcBef>
          <a:spcPct val="20000"/>
        </a:spcBef>
        <a:spcAft>
          <a:spcPct val="0"/>
        </a:spcAft>
        <a:buChar char="–"/>
        <a:defRPr sz="2000">
          <a:solidFill>
            <a:srgbClr val="37CCCE"/>
          </a:solidFill>
          <a:latin typeface="+mn-lt"/>
          <a:ea typeface="仿宋_GB2312" pitchFamily="1" charset="-122"/>
          <a:cs typeface="仿宋_GB231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cs typeface="仿宋_GB231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cs typeface="仿宋_GB231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cs typeface="仿宋_GB231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631825" y="590550"/>
            <a:ext cx="7881938"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4099" name="Rectangle 3"/>
          <p:cNvSpPr>
            <a:spLocks noGrp="1" noChangeArrowheads="1"/>
          </p:cNvSpPr>
          <p:nvPr>
            <p:ph type="body" idx="1"/>
          </p:nvPr>
        </p:nvSpPr>
        <p:spPr bwMode="auto">
          <a:xfrm>
            <a:off x="631825" y="1600200"/>
            <a:ext cx="7881938" cy="427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0" fontAlgn="base" hangingPunct="0">
        <a:spcBef>
          <a:spcPct val="0"/>
        </a:spcBef>
        <a:spcAft>
          <a:spcPct val="0"/>
        </a:spcAft>
        <a:defRPr sz="2400">
          <a:solidFill>
            <a:schemeClr val="bg1"/>
          </a:solidFill>
          <a:latin typeface="+mj-lt"/>
          <a:ea typeface="+mj-ea"/>
          <a:cs typeface="+mj-cs"/>
        </a:defRPr>
      </a:lvl1pPr>
      <a:lvl2pPr algn="l" rtl="0" eaLnBrk="0" fontAlgn="base" hangingPunct="0">
        <a:spcBef>
          <a:spcPct val="0"/>
        </a:spcBef>
        <a:spcAft>
          <a:spcPct val="0"/>
        </a:spcAft>
        <a:defRPr sz="2400">
          <a:solidFill>
            <a:schemeClr val="bg1"/>
          </a:solidFill>
          <a:latin typeface="Arial" pitchFamily="34" charset="0"/>
          <a:ea typeface="微软雅黑" pitchFamily="34" charset="-122"/>
        </a:defRPr>
      </a:lvl2pPr>
      <a:lvl3pPr algn="l" rtl="0" eaLnBrk="0" fontAlgn="base" hangingPunct="0">
        <a:spcBef>
          <a:spcPct val="0"/>
        </a:spcBef>
        <a:spcAft>
          <a:spcPct val="0"/>
        </a:spcAft>
        <a:defRPr sz="2400">
          <a:solidFill>
            <a:schemeClr val="bg1"/>
          </a:solidFill>
          <a:latin typeface="Arial" pitchFamily="34" charset="0"/>
          <a:ea typeface="微软雅黑" pitchFamily="34" charset="-122"/>
        </a:defRPr>
      </a:lvl3pPr>
      <a:lvl4pPr algn="l" rtl="0" eaLnBrk="0" fontAlgn="base" hangingPunct="0">
        <a:spcBef>
          <a:spcPct val="0"/>
        </a:spcBef>
        <a:spcAft>
          <a:spcPct val="0"/>
        </a:spcAft>
        <a:defRPr sz="2400">
          <a:solidFill>
            <a:schemeClr val="bg1"/>
          </a:solidFill>
          <a:latin typeface="Arial" pitchFamily="34" charset="0"/>
          <a:ea typeface="微软雅黑" pitchFamily="34" charset="-122"/>
        </a:defRPr>
      </a:lvl4pPr>
      <a:lvl5pPr algn="l" rtl="0" eaLnBrk="0" fontAlgn="base" hangingPunct="0">
        <a:spcBef>
          <a:spcPct val="0"/>
        </a:spcBef>
        <a:spcAft>
          <a:spcPct val="0"/>
        </a:spcAft>
        <a:defRPr sz="2400">
          <a:solidFill>
            <a:schemeClr val="bg1"/>
          </a:solidFill>
          <a:latin typeface="Arial" pitchFamily="34" charset="0"/>
          <a:ea typeface="微软雅黑" pitchFamily="34" charset="-122"/>
        </a:defRPr>
      </a:lvl5pPr>
      <a:lvl6pPr marL="457200" algn="l" rtl="0" eaLnBrk="0" fontAlgn="base" hangingPunct="0">
        <a:spcBef>
          <a:spcPct val="0"/>
        </a:spcBef>
        <a:spcAft>
          <a:spcPct val="0"/>
        </a:spcAft>
        <a:defRPr sz="2400">
          <a:solidFill>
            <a:schemeClr val="bg1"/>
          </a:solidFill>
          <a:latin typeface="Arial" pitchFamily="34" charset="0"/>
          <a:ea typeface="微软雅黑" pitchFamily="34" charset="-122"/>
        </a:defRPr>
      </a:lvl6pPr>
      <a:lvl7pPr marL="914400" algn="l" rtl="0" eaLnBrk="0" fontAlgn="base" hangingPunct="0">
        <a:spcBef>
          <a:spcPct val="0"/>
        </a:spcBef>
        <a:spcAft>
          <a:spcPct val="0"/>
        </a:spcAft>
        <a:defRPr sz="2400">
          <a:solidFill>
            <a:schemeClr val="bg1"/>
          </a:solidFill>
          <a:latin typeface="Arial" pitchFamily="34" charset="0"/>
          <a:ea typeface="微软雅黑" pitchFamily="34" charset="-122"/>
        </a:defRPr>
      </a:lvl7pPr>
      <a:lvl8pPr marL="1371600" algn="l" rtl="0" eaLnBrk="0" fontAlgn="base" hangingPunct="0">
        <a:spcBef>
          <a:spcPct val="0"/>
        </a:spcBef>
        <a:spcAft>
          <a:spcPct val="0"/>
        </a:spcAft>
        <a:defRPr sz="2400">
          <a:solidFill>
            <a:schemeClr val="bg1"/>
          </a:solidFill>
          <a:latin typeface="Arial" pitchFamily="34" charset="0"/>
          <a:ea typeface="微软雅黑" pitchFamily="34" charset="-122"/>
        </a:defRPr>
      </a:lvl8pPr>
      <a:lvl9pPr marL="1828800" algn="l" rtl="0" eaLnBrk="0" fontAlgn="base" hangingPunct="0">
        <a:spcBef>
          <a:spcPct val="0"/>
        </a:spcBef>
        <a:spcAft>
          <a:spcPct val="0"/>
        </a:spcAft>
        <a:defRPr sz="2400">
          <a:solidFill>
            <a:schemeClr val="bg1"/>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har char="•"/>
        <a:defRPr sz="2000">
          <a:solidFill>
            <a:srgbClr val="37CCCE"/>
          </a:solidFill>
          <a:latin typeface="+mn-lt"/>
          <a:ea typeface="+mn-ea"/>
          <a:cs typeface="+mn-cs"/>
        </a:defRPr>
      </a:lvl1pPr>
      <a:lvl2pPr marL="742950" indent="-285750" algn="l" rtl="0" eaLnBrk="0" fontAlgn="base" hangingPunct="0">
        <a:spcBef>
          <a:spcPct val="20000"/>
        </a:spcBef>
        <a:spcAft>
          <a:spcPct val="0"/>
        </a:spcAft>
        <a:buChar char="–"/>
        <a:defRPr sz="2000">
          <a:solidFill>
            <a:srgbClr val="37CCCE"/>
          </a:solidFill>
          <a:latin typeface="+mn-lt"/>
          <a:ea typeface="仿宋_GB2312" pitchFamily="1" charset="-122"/>
          <a:cs typeface="仿宋_GB231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cs typeface="仿宋_GB231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cs typeface="仿宋_GB231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cs typeface="仿宋_GB231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pic>
        <p:nvPicPr>
          <p:cNvPr id="5122" name="Picture 2" descr="PPECLOGO-eff-0-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109913" y="2886075"/>
            <a:ext cx="795337"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3" descr="PPECLOGO-eff-0-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321425" y="2757488"/>
            <a:ext cx="822325" cy="839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Picture 4" descr="PPECLOGO-eff-0-3"/>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779463" y="1447800"/>
            <a:ext cx="2260600" cy="237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Picture 5" descr="PPECLOGO-eff-0-1"/>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349625" y="3770313"/>
            <a:ext cx="393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Picture 6" descr="PPECLOGO-eff-0-1"/>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530850" y="2903538"/>
            <a:ext cx="301625"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7" name="Picture 8" descr="PPECLOGO-eff-0-2"/>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957638" y="2574925"/>
            <a:ext cx="736600"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8" name="Picture 9" descr="PPECLOGO-eff-5-4"/>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2446338" y="3206750"/>
            <a:ext cx="1108075"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9" name="Picture 10" descr="PPECLOGO-eff-5-2"/>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013200" y="3446463"/>
            <a:ext cx="1376363" cy="143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0" name="Picture 11" descr="PPECLOGO-eff-5-4"/>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7413625" y="2725738"/>
            <a:ext cx="836613"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1" name="Picture 12" descr="PPECLOGO-eff-0-1"/>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5956300" y="3624263"/>
            <a:ext cx="390525"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2" name="Picture 13" descr="PPECLOGO-eff-0-1"/>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8439150" y="2365375"/>
            <a:ext cx="392113" cy="39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3" name="Picture 14" descr="PPECLOGO-eff2-1-2"/>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1539875" y="2795588"/>
            <a:ext cx="1273175"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4" name="Picture 15" descr="PPECLOGO-eff2-1-3"/>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2987675" y="2786063"/>
            <a:ext cx="3270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5" name="Picture 16" descr="PPECLOGO-eff2-1-4"/>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6388100" y="3325813"/>
            <a:ext cx="52705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6" name="Picture 17" descr="PPECLOGO-eff2-1-3"/>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6927850" y="2909888"/>
            <a:ext cx="269875"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7" name="Picture 18" descr="PPECLOGO-eff2-1-3"/>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7307263" y="3446463"/>
            <a:ext cx="211137"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38" name="Rectangle 2"/>
          <p:cNvSpPr>
            <a:spLocks noGrp="1" noChangeArrowheads="1"/>
          </p:cNvSpPr>
          <p:nvPr>
            <p:ph type="title"/>
          </p:nvPr>
        </p:nvSpPr>
        <p:spPr bwMode="auto">
          <a:xfrm>
            <a:off x="631825" y="590550"/>
            <a:ext cx="7881938"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5139" name="Rectangle 3"/>
          <p:cNvSpPr>
            <a:spLocks noGrp="1" noChangeArrowheads="1"/>
          </p:cNvSpPr>
          <p:nvPr>
            <p:ph type="body" idx="1"/>
          </p:nvPr>
        </p:nvSpPr>
        <p:spPr bwMode="auto">
          <a:xfrm>
            <a:off x="631825" y="1600200"/>
            <a:ext cx="7881938" cy="427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p:txBody>
      </p:sp>
    </p:spTree>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5128"/>
                                        </p:tgtEl>
                                        <p:attrNameLst>
                                          <p:attrName>style.visibility</p:attrName>
                                        </p:attrNameLst>
                                      </p:cBhvr>
                                      <p:to>
                                        <p:strVal val="visible"/>
                                      </p:to>
                                    </p:set>
                                    <p:animEffect transition="in" filter="fade">
                                      <p:cBhvr>
                                        <p:cTn id="7" dur="500"/>
                                        <p:tgtEl>
                                          <p:spTgt spid="5128"/>
                                        </p:tgtEl>
                                      </p:cBhvr>
                                    </p:animEffect>
                                  </p:childTnLst>
                                </p:cTn>
                              </p:par>
                              <p:par>
                                <p:cTn id="8" presetID="10" presetClass="entr" presetSubtype="0" fill="hold" nodeType="withEffect">
                                  <p:stCondLst>
                                    <p:cond delay="0"/>
                                  </p:stCondLst>
                                  <p:childTnLst>
                                    <p:set>
                                      <p:cBhvr>
                                        <p:cTn id="9" dur="1" fill="hold">
                                          <p:stCondLst>
                                            <p:cond delay="0"/>
                                          </p:stCondLst>
                                        </p:cTn>
                                        <p:tgtEl>
                                          <p:spTgt spid="5125"/>
                                        </p:tgtEl>
                                        <p:attrNameLst>
                                          <p:attrName>style.visibility</p:attrName>
                                        </p:attrNameLst>
                                      </p:cBhvr>
                                      <p:to>
                                        <p:strVal val="visible"/>
                                      </p:to>
                                    </p:set>
                                    <p:animEffect transition="in" filter="fade">
                                      <p:cBhvr>
                                        <p:cTn id="10" dur="500"/>
                                        <p:tgtEl>
                                          <p:spTgt spid="5125"/>
                                        </p:tgtEl>
                                      </p:cBhvr>
                                    </p:animEffect>
                                  </p:childTnLst>
                                </p:cTn>
                              </p:par>
                              <p:par>
                                <p:cTn id="11" presetID="10" presetClass="entr" presetSubtype="0" fill="hold" nodeType="withEffect">
                                  <p:stCondLst>
                                    <p:cond delay="0"/>
                                  </p:stCondLst>
                                  <p:childTnLst>
                                    <p:set>
                                      <p:cBhvr>
                                        <p:cTn id="12" dur="1" fill="hold">
                                          <p:stCondLst>
                                            <p:cond delay="0"/>
                                          </p:stCondLst>
                                        </p:cTn>
                                        <p:tgtEl>
                                          <p:spTgt spid="5124"/>
                                        </p:tgtEl>
                                        <p:attrNameLst>
                                          <p:attrName>style.visibility</p:attrName>
                                        </p:attrNameLst>
                                      </p:cBhvr>
                                      <p:to>
                                        <p:strVal val="visible"/>
                                      </p:to>
                                    </p:set>
                                    <p:animEffect transition="in" filter="fade">
                                      <p:cBhvr>
                                        <p:cTn id="13" dur="500"/>
                                        <p:tgtEl>
                                          <p:spTgt spid="5124"/>
                                        </p:tgtEl>
                                      </p:cBhvr>
                                    </p:animEffect>
                                  </p:childTnLst>
                                </p:cTn>
                              </p:par>
                              <p:par>
                                <p:cTn id="14" presetID="10" presetClass="entr" presetSubtype="0" fill="hold" nodeType="withEffect">
                                  <p:stCondLst>
                                    <p:cond delay="0"/>
                                  </p:stCondLst>
                                  <p:childTnLst>
                                    <p:set>
                                      <p:cBhvr>
                                        <p:cTn id="15" dur="1" fill="hold">
                                          <p:stCondLst>
                                            <p:cond delay="0"/>
                                          </p:stCondLst>
                                        </p:cTn>
                                        <p:tgtEl>
                                          <p:spTgt spid="5122"/>
                                        </p:tgtEl>
                                        <p:attrNameLst>
                                          <p:attrName>style.visibility</p:attrName>
                                        </p:attrNameLst>
                                      </p:cBhvr>
                                      <p:to>
                                        <p:strVal val="visible"/>
                                      </p:to>
                                    </p:set>
                                    <p:animEffect transition="in" filter="fade">
                                      <p:cBhvr>
                                        <p:cTn id="16" dur="500"/>
                                        <p:tgtEl>
                                          <p:spTgt spid="5122"/>
                                        </p:tgtEl>
                                      </p:cBhvr>
                                    </p:animEffect>
                                  </p:childTnLst>
                                </p:cTn>
                              </p:par>
                              <p:par>
                                <p:cTn id="17" presetID="10" presetClass="entr" presetSubtype="0" fill="hold" nodeType="withEffect">
                                  <p:stCondLst>
                                    <p:cond delay="0"/>
                                  </p:stCondLst>
                                  <p:childTnLst>
                                    <p:set>
                                      <p:cBhvr>
                                        <p:cTn id="18" dur="1" fill="hold">
                                          <p:stCondLst>
                                            <p:cond delay="0"/>
                                          </p:stCondLst>
                                        </p:cTn>
                                        <p:tgtEl>
                                          <p:spTgt spid="5127"/>
                                        </p:tgtEl>
                                        <p:attrNameLst>
                                          <p:attrName>style.visibility</p:attrName>
                                        </p:attrNameLst>
                                      </p:cBhvr>
                                      <p:to>
                                        <p:strVal val="visible"/>
                                      </p:to>
                                    </p:set>
                                    <p:animEffect transition="in" filter="fade">
                                      <p:cBhvr>
                                        <p:cTn id="19" dur="500"/>
                                        <p:tgtEl>
                                          <p:spTgt spid="5127"/>
                                        </p:tgtEl>
                                      </p:cBhvr>
                                    </p:animEffect>
                                  </p:childTnLst>
                                </p:cTn>
                              </p:par>
                              <p:par>
                                <p:cTn id="20" presetID="10" presetClass="entr" presetSubtype="0" fill="hold" nodeType="withEffect">
                                  <p:stCondLst>
                                    <p:cond delay="0"/>
                                  </p:stCondLst>
                                  <p:childTnLst>
                                    <p:set>
                                      <p:cBhvr>
                                        <p:cTn id="21" dur="1" fill="hold">
                                          <p:stCondLst>
                                            <p:cond delay="0"/>
                                          </p:stCondLst>
                                        </p:cTn>
                                        <p:tgtEl>
                                          <p:spTgt spid="5129"/>
                                        </p:tgtEl>
                                        <p:attrNameLst>
                                          <p:attrName>style.visibility</p:attrName>
                                        </p:attrNameLst>
                                      </p:cBhvr>
                                      <p:to>
                                        <p:strVal val="visible"/>
                                      </p:to>
                                    </p:set>
                                    <p:animEffect transition="in" filter="fade">
                                      <p:cBhvr>
                                        <p:cTn id="22" dur="500"/>
                                        <p:tgtEl>
                                          <p:spTgt spid="5129"/>
                                        </p:tgtEl>
                                      </p:cBhvr>
                                    </p:animEffect>
                                  </p:childTnLst>
                                </p:cTn>
                              </p:par>
                              <p:par>
                                <p:cTn id="23" presetID="10" presetClass="entr" presetSubtype="0" fill="hold" nodeType="withEffect">
                                  <p:stCondLst>
                                    <p:cond delay="0"/>
                                  </p:stCondLst>
                                  <p:childTnLst>
                                    <p:set>
                                      <p:cBhvr>
                                        <p:cTn id="24" dur="1" fill="hold">
                                          <p:stCondLst>
                                            <p:cond delay="0"/>
                                          </p:stCondLst>
                                        </p:cTn>
                                        <p:tgtEl>
                                          <p:spTgt spid="5131"/>
                                        </p:tgtEl>
                                        <p:attrNameLst>
                                          <p:attrName>style.visibility</p:attrName>
                                        </p:attrNameLst>
                                      </p:cBhvr>
                                      <p:to>
                                        <p:strVal val="visible"/>
                                      </p:to>
                                    </p:set>
                                    <p:animEffect transition="in" filter="fade">
                                      <p:cBhvr>
                                        <p:cTn id="25" dur="500"/>
                                        <p:tgtEl>
                                          <p:spTgt spid="5131"/>
                                        </p:tgtEl>
                                      </p:cBhvr>
                                    </p:animEffect>
                                  </p:childTnLst>
                                </p:cTn>
                              </p:par>
                              <p:par>
                                <p:cTn id="26" presetID="10" presetClass="entr" presetSubtype="0" fill="hold" nodeType="withEffect">
                                  <p:stCondLst>
                                    <p:cond delay="0"/>
                                  </p:stCondLst>
                                  <p:childTnLst>
                                    <p:set>
                                      <p:cBhvr>
                                        <p:cTn id="27" dur="1" fill="hold">
                                          <p:stCondLst>
                                            <p:cond delay="0"/>
                                          </p:stCondLst>
                                        </p:cTn>
                                        <p:tgtEl>
                                          <p:spTgt spid="5123"/>
                                        </p:tgtEl>
                                        <p:attrNameLst>
                                          <p:attrName>style.visibility</p:attrName>
                                        </p:attrNameLst>
                                      </p:cBhvr>
                                      <p:to>
                                        <p:strVal val="visible"/>
                                      </p:to>
                                    </p:set>
                                    <p:animEffect transition="in" filter="fade">
                                      <p:cBhvr>
                                        <p:cTn id="28" dur="500"/>
                                        <p:tgtEl>
                                          <p:spTgt spid="5123"/>
                                        </p:tgtEl>
                                      </p:cBhvr>
                                    </p:animEffect>
                                  </p:childTnLst>
                                </p:cTn>
                              </p:par>
                              <p:par>
                                <p:cTn id="29" presetID="10" presetClass="entr" presetSubtype="0" fill="hold" nodeType="withEffect">
                                  <p:stCondLst>
                                    <p:cond delay="0"/>
                                  </p:stCondLst>
                                  <p:childTnLst>
                                    <p:set>
                                      <p:cBhvr>
                                        <p:cTn id="30" dur="1" fill="hold">
                                          <p:stCondLst>
                                            <p:cond delay="0"/>
                                          </p:stCondLst>
                                        </p:cTn>
                                        <p:tgtEl>
                                          <p:spTgt spid="5130"/>
                                        </p:tgtEl>
                                        <p:attrNameLst>
                                          <p:attrName>style.visibility</p:attrName>
                                        </p:attrNameLst>
                                      </p:cBhvr>
                                      <p:to>
                                        <p:strVal val="visible"/>
                                      </p:to>
                                    </p:set>
                                    <p:animEffect transition="in" filter="fade">
                                      <p:cBhvr>
                                        <p:cTn id="31" dur="500"/>
                                        <p:tgtEl>
                                          <p:spTgt spid="5130"/>
                                        </p:tgtEl>
                                      </p:cBhvr>
                                    </p:animEffect>
                                  </p:childTnLst>
                                </p:cTn>
                              </p:par>
                              <p:par>
                                <p:cTn id="32" presetID="10" presetClass="entr" presetSubtype="0" fill="hold" nodeType="withEffect">
                                  <p:stCondLst>
                                    <p:cond delay="0"/>
                                  </p:stCondLst>
                                  <p:childTnLst>
                                    <p:set>
                                      <p:cBhvr>
                                        <p:cTn id="33" dur="1" fill="hold">
                                          <p:stCondLst>
                                            <p:cond delay="0"/>
                                          </p:stCondLst>
                                        </p:cTn>
                                        <p:tgtEl>
                                          <p:spTgt spid="5126"/>
                                        </p:tgtEl>
                                        <p:attrNameLst>
                                          <p:attrName>style.visibility</p:attrName>
                                        </p:attrNameLst>
                                      </p:cBhvr>
                                      <p:to>
                                        <p:strVal val="visible"/>
                                      </p:to>
                                    </p:set>
                                    <p:animEffect transition="in" filter="fade">
                                      <p:cBhvr>
                                        <p:cTn id="34" dur="500"/>
                                        <p:tgtEl>
                                          <p:spTgt spid="5126"/>
                                        </p:tgtEl>
                                      </p:cBhvr>
                                    </p:animEffect>
                                  </p:childTnLst>
                                </p:cTn>
                              </p:par>
                              <p:par>
                                <p:cTn id="35" presetID="10" presetClass="entr" presetSubtype="0" fill="hold" nodeType="withEffect">
                                  <p:stCondLst>
                                    <p:cond delay="0"/>
                                  </p:stCondLst>
                                  <p:childTnLst>
                                    <p:set>
                                      <p:cBhvr>
                                        <p:cTn id="36" dur="1" fill="hold">
                                          <p:stCondLst>
                                            <p:cond delay="0"/>
                                          </p:stCondLst>
                                        </p:cTn>
                                        <p:tgtEl>
                                          <p:spTgt spid="5132"/>
                                        </p:tgtEl>
                                        <p:attrNameLst>
                                          <p:attrName>style.visibility</p:attrName>
                                        </p:attrNameLst>
                                      </p:cBhvr>
                                      <p:to>
                                        <p:strVal val="visible"/>
                                      </p:to>
                                    </p:set>
                                    <p:animEffect transition="in" filter="fade">
                                      <p:cBhvr>
                                        <p:cTn id="37" dur="500"/>
                                        <p:tgtEl>
                                          <p:spTgt spid="5132"/>
                                        </p:tgtEl>
                                      </p:cBhvr>
                                    </p:animEffect>
                                  </p:childTnLst>
                                </p:cTn>
                              </p:par>
                              <p:par>
                                <p:cTn id="38" presetID="35" presetClass="path" presetSubtype="0" fill="hold" nodeType="withEffect">
                                  <p:stCondLst>
                                    <p:cond delay="0"/>
                                  </p:stCondLst>
                                  <p:childTnLst>
                                    <p:animMotion origin="layout" path="M 0 0  L -0.25 0  E" pathEditMode="relative" rAng="0" ptsTypes="">
                                      <p:cBhvr>
                                        <p:cTn id="39" dur="3000" fill="hold"/>
                                        <p:tgtEl>
                                          <p:spTgt spid="5130"/>
                                        </p:tgtEl>
                                        <p:attrNameLst>
                                          <p:attrName>ppt_x,ppt_y</p:attrName>
                                        </p:attrNameLst>
                                      </p:cBhvr>
                                      <p:rCtr x="0" y="0"/>
                                    </p:animMotion>
                                  </p:childTnLst>
                                </p:cTn>
                              </p:par>
                              <p:par>
                                <p:cTn id="40" presetID="35" presetClass="path" presetSubtype="0" fill="hold" nodeType="withEffect">
                                  <p:stCondLst>
                                    <p:cond delay="0"/>
                                  </p:stCondLst>
                                  <p:childTnLst>
                                    <p:animMotion origin="layout" path="M 4.16667E-6 3.33333E-6 L -0.31632 3.33333E-6 " pathEditMode="relative" rAng="0" ptsTypes="AA">
                                      <p:cBhvr>
                                        <p:cTn id="41" dur="3000" fill="hold"/>
                                        <p:tgtEl>
                                          <p:spTgt spid="5123"/>
                                        </p:tgtEl>
                                        <p:attrNameLst>
                                          <p:attrName>ppt_x,ppt_y</p:attrName>
                                        </p:attrNameLst>
                                      </p:cBhvr>
                                      <p:rCtr x="-15500" y="0"/>
                                    </p:animMotion>
                                  </p:childTnLst>
                                </p:cTn>
                              </p:par>
                              <p:par>
                                <p:cTn id="42" presetID="35" presetClass="path" presetSubtype="0" fill="hold" nodeType="withEffect">
                                  <p:stCondLst>
                                    <p:cond delay="0"/>
                                  </p:stCondLst>
                                  <p:childTnLst>
                                    <p:animMotion origin="layout" path="M 0.00504 -1.85185E-6 L -0.46684 -1.85185E-6 " pathEditMode="relative" rAng="0" ptsTypes="AA">
                                      <p:cBhvr>
                                        <p:cTn id="43" dur="3000" fill="hold"/>
                                        <p:tgtEl>
                                          <p:spTgt spid="5126"/>
                                        </p:tgtEl>
                                        <p:attrNameLst>
                                          <p:attrName>ppt_x,ppt_y</p:attrName>
                                        </p:attrNameLst>
                                      </p:cBhvr>
                                      <p:rCtr x="-23300" y="0"/>
                                    </p:animMotion>
                                  </p:childTnLst>
                                </p:cTn>
                              </p:par>
                              <p:par>
                                <p:cTn id="44" presetID="35" presetClass="path" presetSubtype="0" fill="hold" nodeType="withEffect">
                                  <p:stCondLst>
                                    <p:cond delay="0"/>
                                  </p:stCondLst>
                                  <p:childTnLst>
                                    <p:animMotion origin="layout" path="M -3.05556E-6 1.11111E-6 L -0.19531 1.11111E-6 " pathEditMode="relative" rAng="0" ptsTypes="AA">
                                      <p:cBhvr>
                                        <p:cTn id="45" dur="3000" fill="hold"/>
                                        <p:tgtEl>
                                          <p:spTgt spid="5127"/>
                                        </p:tgtEl>
                                        <p:attrNameLst>
                                          <p:attrName>ppt_x,ppt_y</p:attrName>
                                        </p:attrNameLst>
                                      </p:cBhvr>
                                      <p:rCtr x="-9500" y="0"/>
                                    </p:animMotion>
                                  </p:childTnLst>
                                </p:cTn>
                              </p:par>
                              <p:par>
                                <p:cTn id="46" presetID="35" presetClass="path" presetSubtype="0" fill="hold" nodeType="withEffect">
                                  <p:stCondLst>
                                    <p:cond delay="0"/>
                                  </p:stCondLst>
                                  <p:childTnLst>
                                    <p:animMotion origin="layout" path="M 5.55556E-7 2.59259E-6 L -0.43594 2.59259E-6 " pathEditMode="relative" rAng="0" ptsTypes="AA">
                                      <p:cBhvr>
                                        <p:cTn id="47" dur="3000" fill="hold"/>
                                        <p:tgtEl>
                                          <p:spTgt spid="5125"/>
                                        </p:tgtEl>
                                        <p:attrNameLst>
                                          <p:attrName>ppt_x,ppt_y</p:attrName>
                                        </p:attrNameLst>
                                      </p:cBhvr>
                                      <p:rCtr x="-21500" y="0"/>
                                    </p:animMotion>
                                  </p:childTnLst>
                                </p:cTn>
                              </p:par>
                              <p:par>
                                <p:cTn id="48" presetID="35" presetClass="path" presetSubtype="0" fill="hold" nodeType="withEffect">
                                  <p:stCondLst>
                                    <p:cond delay="0"/>
                                  </p:stCondLst>
                                  <p:childTnLst>
                                    <p:animMotion origin="layout" path="M 3.05556E-6 -1.85185E-6 L -0.33577 -1.85185E-6 " pathEditMode="relative" rAng="0" ptsTypes="AA">
                                      <p:cBhvr>
                                        <p:cTn id="49" dur="3000" fill="hold"/>
                                        <p:tgtEl>
                                          <p:spTgt spid="5122"/>
                                        </p:tgtEl>
                                        <p:attrNameLst>
                                          <p:attrName>ppt_x,ppt_y</p:attrName>
                                        </p:attrNameLst>
                                      </p:cBhvr>
                                      <p:rCtr x="-16500" y="0"/>
                                    </p:animMotion>
                                  </p:childTnLst>
                                </p:cTn>
                              </p:par>
                              <p:par>
                                <p:cTn id="50" presetID="35" presetClass="path" presetSubtype="0" fill="hold" nodeType="withEffect">
                                  <p:stCondLst>
                                    <p:cond delay="0"/>
                                  </p:stCondLst>
                                  <p:childTnLst>
                                    <p:animMotion origin="layout" path="M 1.66667E-6 -1.85185E-6 L -0.57188 -1.85185E-6 " pathEditMode="relative" rAng="0" ptsTypes="AA">
                                      <p:cBhvr>
                                        <p:cTn id="51" dur="3000" fill="hold"/>
                                        <p:tgtEl>
                                          <p:spTgt spid="5131"/>
                                        </p:tgtEl>
                                        <p:attrNameLst>
                                          <p:attrName>ppt_x,ppt_y</p:attrName>
                                        </p:attrNameLst>
                                      </p:cBhvr>
                                      <p:rCtr x="-28300" y="0"/>
                                    </p:animMotion>
                                  </p:childTnLst>
                                </p:cTn>
                              </p:par>
                              <p:par>
                                <p:cTn id="52" presetID="35" presetClass="path" presetSubtype="0" fill="hold" nodeType="withEffect">
                                  <p:stCondLst>
                                    <p:cond delay="0"/>
                                  </p:stCondLst>
                                  <p:childTnLst>
                                    <p:animMotion origin="layout" path="M 1.66667E-6 -1.85185E-6 L -0.57188 -1.85185E-6 " pathEditMode="relative" rAng="0" ptsTypes="AA">
                                      <p:cBhvr>
                                        <p:cTn id="53" dur="3000" fill="hold"/>
                                        <p:tgtEl>
                                          <p:spTgt spid="5132"/>
                                        </p:tgtEl>
                                        <p:attrNameLst>
                                          <p:attrName>ppt_x,ppt_y</p:attrName>
                                        </p:attrNameLst>
                                      </p:cBhvr>
                                      <p:rCtr x="-28300" y="0"/>
                                    </p:animMotion>
                                  </p:childTnLst>
                                </p:cTn>
                              </p:par>
                              <p:par>
                                <p:cTn id="54" presetID="63" presetClass="path" presetSubtype="0" fill="hold" nodeType="withEffect">
                                  <p:stCondLst>
                                    <p:cond delay="0"/>
                                  </p:stCondLst>
                                  <p:childTnLst>
                                    <p:animMotion origin="layout" path="M 5.55556E-7 2.59259E-6 L 0.43906 2.59259E-6 " pathEditMode="relative" rAng="0" ptsTypes="AA">
                                      <p:cBhvr>
                                        <p:cTn id="55" dur="3000" fill="hold"/>
                                        <p:tgtEl>
                                          <p:spTgt spid="5129"/>
                                        </p:tgtEl>
                                        <p:attrNameLst>
                                          <p:attrName>ppt_x,ppt_y</p:attrName>
                                        </p:attrNameLst>
                                      </p:cBhvr>
                                      <p:rCtr x="21900" y="0"/>
                                    </p:animMotion>
                                  </p:childTnLst>
                                </p:cTn>
                              </p:par>
                              <p:par>
                                <p:cTn id="56" presetID="63" presetClass="path" presetSubtype="0" fill="hold" nodeType="withEffect">
                                  <p:stCondLst>
                                    <p:cond delay="0"/>
                                  </p:stCondLst>
                                  <p:childTnLst>
                                    <p:animMotion origin="layout" path="M -1.38889E-6 2.96296E-6 L 0.62813 2.96296E-6 " pathEditMode="relative" rAng="0" ptsTypes="AA">
                                      <p:cBhvr>
                                        <p:cTn id="57" dur="3000" fill="hold"/>
                                        <p:tgtEl>
                                          <p:spTgt spid="5128"/>
                                        </p:tgtEl>
                                        <p:attrNameLst>
                                          <p:attrName>ppt_x,ppt_y</p:attrName>
                                        </p:attrNameLst>
                                      </p:cBhvr>
                                      <p:rCtr x="31400" y="0"/>
                                    </p:animMotion>
                                  </p:childTnLst>
                                </p:cTn>
                              </p:par>
                              <p:par>
                                <p:cTn id="58" presetID="63" presetClass="path" presetSubtype="0" fill="hold" nodeType="withEffect">
                                  <p:stCondLst>
                                    <p:cond delay="0"/>
                                  </p:stCondLst>
                                  <p:childTnLst>
                                    <p:animMotion origin="layout" path="M 2.77778E-6 -2.96296E-6 L 0.42465 -2.96296E-6 " pathEditMode="relative" rAng="0" ptsTypes="AA">
                                      <p:cBhvr>
                                        <p:cTn id="59" dur="3000" fill="hold"/>
                                        <p:tgtEl>
                                          <p:spTgt spid="5124"/>
                                        </p:tgtEl>
                                        <p:attrNameLst>
                                          <p:attrName>ppt_x,ppt_y</p:attrName>
                                        </p:attrNameLst>
                                      </p:cBhvr>
                                      <p:rCtr x="21200" y="0"/>
                                    </p:animMotion>
                                  </p:childTnLst>
                                </p:cTn>
                              </p:par>
                              <p:par>
                                <p:cTn id="60" presetID="10" presetClass="exit" presetSubtype="0" fill="hold" nodeType="withEffect">
                                  <p:stCondLst>
                                    <p:cond delay="2500"/>
                                  </p:stCondLst>
                                  <p:childTnLst>
                                    <p:animEffect transition="out" filter="fade">
                                      <p:cBhvr>
                                        <p:cTn id="61" dur="500"/>
                                        <p:tgtEl>
                                          <p:spTgt spid="5128"/>
                                        </p:tgtEl>
                                      </p:cBhvr>
                                    </p:animEffect>
                                    <p:set>
                                      <p:cBhvr>
                                        <p:cTn id="62" dur="1" fill="hold">
                                          <p:stCondLst>
                                            <p:cond delay="499"/>
                                          </p:stCondLst>
                                        </p:cTn>
                                        <p:tgtEl>
                                          <p:spTgt spid="5128"/>
                                        </p:tgtEl>
                                        <p:attrNameLst>
                                          <p:attrName>style.visibility</p:attrName>
                                        </p:attrNameLst>
                                      </p:cBhvr>
                                      <p:to>
                                        <p:strVal val="hidden"/>
                                      </p:to>
                                    </p:set>
                                  </p:childTnLst>
                                </p:cTn>
                              </p:par>
                              <p:par>
                                <p:cTn id="63" presetID="10" presetClass="exit" presetSubtype="0" fill="hold" nodeType="withEffect">
                                  <p:stCondLst>
                                    <p:cond delay="2500"/>
                                  </p:stCondLst>
                                  <p:childTnLst>
                                    <p:animEffect transition="out" filter="fade">
                                      <p:cBhvr>
                                        <p:cTn id="64" dur="500"/>
                                        <p:tgtEl>
                                          <p:spTgt spid="5129"/>
                                        </p:tgtEl>
                                      </p:cBhvr>
                                    </p:animEffect>
                                    <p:set>
                                      <p:cBhvr>
                                        <p:cTn id="65" dur="1" fill="hold">
                                          <p:stCondLst>
                                            <p:cond delay="499"/>
                                          </p:stCondLst>
                                        </p:cTn>
                                        <p:tgtEl>
                                          <p:spTgt spid="5129"/>
                                        </p:tgtEl>
                                        <p:attrNameLst>
                                          <p:attrName>style.visibility</p:attrName>
                                        </p:attrNameLst>
                                      </p:cBhvr>
                                      <p:to>
                                        <p:strVal val="hidden"/>
                                      </p:to>
                                    </p:set>
                                  </p:childTnLst>
                                </p:cTn>
                              </p:par>
                              <p:par>
                                <p:cTn id="66" presetID="10" presetClass="exit" presetSubtype="0" fill="hold" nodeType="withEffect">
                                  <p:stCondLst>
                                    <p:cond delay="2500"/>
                                  </p:stCondLst>
                                  <p:childTnLst>
                                    <p:animEffect transition="out" filter="fade">
                                      <p:cBhvr>
                                        <p:cTn id="67" dur="500"/>
                                        <p:tgtEl>
                                          <p:spTgt spid="5131"/>
                                        </p:tgtEl>
                                      </p:cBhvr>
                                    </p:animEffect>
                                    <p:set>
                                      <p:cBhvr>
                                        <p:cTn id="68" dur="1" fill="hold">
                                          <p:stCondLst>
                                            <p:cond delay="499"/>
                                          </p:stCondLst>
                                        </p:cTn>
                                        <p:tgtEl>
                                          <p:spTgt spid="5131"/>
                                        </p:tgtEl>
                                        <p:attrNameLst>
                                          <p:attrName>style.visibility</p:attrName>
                                        </p:attrNameLst>
                                      </p:cBhvr>
                                      <p:to>
                                        <p:strVal val="hidden"/>
                                      </p:to>
                                    </p:set>
                                  </p:childTnLst>
                                </p:cTn>
                              </p:par>
                              <p:par>
                                <p:cTn id="69" presetID="10" presetClass="exit" presetSubtype="0" fill="hold" nodeType="withEffect">
                                  <p:stCondLst>
                                    <p:cond delay="2500"/>
                                  </p:stCondLst>
                                  <p:childTnLst>
                                    <p:animEffect transition="out" filter="fade">
                                      <p:cBhvr>
                                        <p:cTn id="70" dur="500"/>
                                        <p:tgtEl>
                                          <p:spTgt spid="5125"/>
                                        </p:tgtEl>
                                      </p:cBhvr>
                                    </p:animEffect>
                                    <p:set>
                                      <p:cBhvr>
                                        <p:cTn id="71" dur="1" fill="hold">
                                          <p:stCondLst>
                                            <p:cond delay="499"/>
                                          </p:stCondLst>
                                        </p:cTn>
                                        <p:tgtEl>
                                          <p:spTgt spid="5125"/>
                                        </p:tgtEl>
                                        <p:attrNameLst>
                                          <p:attrName>style.visibility</p:attrName>
                                        </p:attrNameLst>
                                      </p:cBhvr>
                                      <p:to>
                                        <p:strVal val="hidden"/>
                                      </p:to>
                                    </p:set>
                                  </p:childTnLst>
                                </p:cTn>
                              </p:par>
                              <p:par>
                                <p:cTn id="72" presetID="10" presetClass="exit" presetSubtype="0" fill="hold" nodeType="withEffect">
                                  <p:stCondLst>
                                    <p:cond delay="2500"/>
                                  </p:stCondLst>
                                  <p:childTnLst>
                                    <p:animEffect transition="out" filter="fade">
                                      <p:cBhvr>
                                        <p:cTn id="73" dur="500"/>
                                        <p:tgtEl>
                                          <p:spTgt spid="5127"/>
                                        </p:tgtEl>
                                      </p:cBhvr>
                                    </p:animEffect>
                                    <p:set>
                                      <p:cBhvr>
                                        <p:cTn id="74" dur="1" fill="hold">
                                          <p:stCondLst>
                                            <p:cond delay="499"/>
                                          </p:stCondLst>
                                        </p:cTn>
                                        <p:tgtEl>
                                          <p:spTgt spid="5127"/>
                                        </p:tgtEl>
                                        <p:attrNameLst>
                                          <p:attrName>style.visibility</p:attrName>
                                        </p:attrNameLst>
                                      </p:cBhvr>
                                      <p:to>
                                        <p:strVal val="hidden"/>
                                      </p:to>
                                    </p:set>
                                  </p:childTnLst>
                                </p:cTn>
                              </p:par>
                              <p:par>
                                <p:cTn id="75" presetID="10" presetClass="exit" presetSubtype="0" fill="hold" nodeType="withEffect">
                                  <p:stCondLst>
                                    <p:cond delay="2500"/>
                                  </p:stCondLst>
                                  <p:childTnLst>
                                    <p:animEffect transition="out" filter="fade">
                                      <p:cBhvr>
                                        <p:cTn id="76" dur="500"/>
                                        <p:tgtEl>
                                          <p:spTgt spid="5123"/>
                                        </p:tgtEl>
                                      </p:cBhvr>
                                    </p:animEffect>
                                    <p:set>
                                      <p:cBhvr>
                                        <p:cTn id="77" dur="1" fill="hold">
                                          <p:stCondLst>
                                            <p:cond delay="499"/>
                                          </p:stCondLst>
                                        </p:cTn>
                                        <p:tgtEl>
                                          <p:spTgt spid="5123"/>
                                        </p:tgtEl>
                                        <p:attrNameLst>
                                          <p:attrName>style.visibility</p:attrName>
                                        </p:attrNameLst>
                                      </p:cBhvr>
                                      <p:to>
                                        <p:strVal val="hidden"/>
                                      </p:to>
                                    </p:set>
                                  </p:childTnLst>
                                </p:cTn>
                              </p:par>
                              <p:par>
                                <p:cTn id="78" presetID="10" presetClass="exit" presetSubtype="0" fill="hold" nodeType="withEffect">
                                  <p:stCondLst>
                                    <p:cond delay="2500"/>
                                  </p:stCondLst>
                                  <p:childTnLst>
                                    <p:animEffect transition="out" filter="fade">
                                      <p:cBhvr>
                                        <p:cTn id="79" dur="500"/>
                                        <p:tgtEl>
                                          <p:spTgt spid="5130"/>
                                        </p:tgtEl>
                                      </p:cBhvr>
                                    </p:animEffect>
                                    <p:set>
                                      <p:cBhvr>
                                        <p:cTn id="80" dur="1" fill="hold">
                                          <p:stCondLst>
                                            <p:cond delay="499"/>
                                          </p:stCondLst>
                                        </p:cTn>
                                        <p:tgtEl>
                                          <p:spTgt spid="5130"/>
                                        </p:tgtEl>
                                        <p:attrNameLst>
                                          <p:attrName>style.visibility</p:attrName>
                                        </p:attrNameLst>
                                      </p:cBhvr>
                                      <p:to>
                                        <p:strVal val="hidden"/>
                                      </p:to>
                                    </p:set>
                                  </p:childTnLst>
                                </p:cTn>
                              </p:par>
                              <p:par>
                                <p:cTn id="81" presetID="10" presetClass="exit" presetSubtype="0" fill="hold" nodeType="withEffect">
                                  <p:stCondLst>
                                    <p:cond delay="2500"/>
                                  </p:stCondLst>
                                  <p:childTnLst>
                                    <p:animEffect transition="out" filter="fade">
                                      <p:cBhvr>
                                        <p:cTn id="82" dur="500"/>
                                        <p:tgtEl>
                                          <p:spTgt spid="5132"/>
                                        </p:tgtEl>
                                      </p:cBhvr>
                                    </p:animEffect>
                                    <p:set>
                                      <p:cBhvr>
                                        <p:cTn id="83" dur="1" fill="hold">
                                          <p:stCondLst>
                                            <p:cond delay="499"/>
                                          </p:stCondLst>
                                        </p:cTn>
                                        <p:tgtEl>
                                          <p:spTgt spid="5132"/>
                                        </p:tgtEl>
                                        <p:attrNameLst>
                                          <p:attrName>style.visibility</p:attrName>
                                        </p:attrNameLst>
                                      </p:cBhvr>
                                      <p:to>
                                        <p:strVal val="hidden"/>
                                      </p:to>
                                    </p:set>
                                  </p:childTnLst>
                                </p:cTn>
                              </p:par>
                              <p:par>
                                <p:cTn id="84" presetID="10" presetClass="exit" presetSubtype="0" fill="hold" nodeType="withEffect">
                                  <p:stCondLst>
                                    <p:cond delay="2500"/>
                                  </p:stCondLst>
                                  <p:childTnLst>
                                    <p:animEffect transition="out" filter="fade">
                                      <p:cBhvr>
                                        <p:cTn id="85" dur="500"/>
                                        <p:tgtEl>
                                          <p:spTgt spid="5124"/>
                                        </p:tgtEl>
                                      </p:cBhvr>
                                    </p:animEffect>
                                    <p:set>
                                      <p:cBhvr>
                                        <p:cTn id="86" dur="1" fill="hold">
                                          <p:stCondLst>
                                            <p:cond delay="499"/>
                                          </p:stCondLst>
                                        </p:cTn>
                                        <p:tgtEl>
                                          <p:spTgt spid="5124"/>
                                        </p:tgtEl>
                                        <p:attrNameLst>
                                          <p:attrName>style.visibility</p:attrName>
                                        </p:attrNameLst>
                                      </p:cBhvr>
                                      <p:to>
                                        <p:strVal val="hidden"/>
                                      </p:to>
                                    </p:set>
                                  </p:childTnLst>
                                </p:cTn>
                              </p:par>
                              <p:par>
                                <p:cTn id="87" presetID="10" presetClass="exit" presetSubtype="0" fill="hold" nodeType="withEffect">
                                  <p:stCondLst>
                                    <p:cond delay="2500"/>
                                  </p:stCondLst>
                                  <p:childTnLst>
                                    <p:animEffect transition="out" filter="fade">
                                      <p:cBhvr>
                                        <p:cTn id="88" dur="500"/>
                                        <p:tgtEl>
                                          <p:spTgt spid="5122"/>
                                        </p:tgtEl>
                                      </p:cBhvr>
                                    </p:animEffect>
                                    <p:set>
                                      <p:cBhvr>
                                        <p:cTn id="89" dur="1" fill="hold">
                                          <p:stCondLst>
                                            <p:cond delay="499"/>
                                          </p:stCondLst>
                                        </p:cTn>
                                        <p:tgtEl>
                                          <p:spTgt spid="5122"/>
                                        </p:tgtEl>
                                        <p:attrNameLst>
                                          <p:attrName>style.visibility</p:attrName>
                                        </p:attrNameLst>
                                      </p:cBhvr>
                                      <p:to>
                                        <p:strVal val="hidden"/>
                                      </p:to>
                                    </p:set>
                                  </p:childTnLst>
                                </p:cTn>
                              </p:par>
                              <p:par>
                                <p:cTn id="90" presetID="10" presetClass="exit" presetSubtype="0" fill="hold" nodeType="withEffect">
                                  <p:stCondLst>
                                    <p:cond delay="2500"/>
                                  </p:stCondLst>
                                  <p:childTnLst>
                                    <p:animEffect transition="out" filter="fade">
                                      <p:cBhvr>
                                        <p:cTn id="91" dur="500"/>
                                        <p:tgtEl>
                                          <p:spTgt spid="5126"/>
                                        </p:tgtEl>
                                      </p:cBhvr>
                                    </p:animEffect>
                                    <p:set>
                                      <p:cBhvr>
                                        <p:cTn id="92" dur="1" fill="hold">
                                          <p:stCondLst>
                                            <p:cond delay="499"/>
                                          </p:stCondLst>
                                        </p:cTn>
                                        <p:tgtEl>
                                          <p:spTgt spid="5126"/>
                                        </p:tgtEl>
                                        <p:attrNameLst>
                                          <p:attrName>style.visibility</p:attrName>
                                        </p:attrNameLst>
                                      </p:cBhvr>
                                      <p:to>
                                        <p:strVal val="hidden"/>
                                      </p:to>
                                    </p:set>
                                  </p:childTnLst>
                                </p:cTn>
                              </p:par>
                              <p:par>
                                <p:cTn id="93" presetID="10" presetClass="entr" presetSubtype="0" fill="hold" nodeType="withEffect">
                                  <p:stCondLst>
                                    <p:cond delay="0"/>
                                  </p:stCondLst>
                                  <p:childTnLst>
                                    <p:set>
                                      <p:cBhvr>
                                        <p:cTn id="94" dur="1" fill="hold">
                                          <p:stCondLst>
                                            <p:cond delay="0"/>
                                          </p:stCondLst>
                                        </p:cTn>
                                        <p:tgtEl>
                                          <p:spTgt spid="5133"/>
                                        </p:tgtEl>
                                        <p:attrNameLst>
                                          <p:attrName>style.visibility</p:attrName>
                                        </p:attrNameLst>
                                      </p:cBhvr>
                                      <p:to>
                                        <p:strVal val="visible"/>
                                      </p:to>
                                    </p:set>
                                    <p:animEffect transition="in" filter="fade">
                                      <p:cBhvr>
                                        <p:cTn id="95" dur="100"/>
                                        <p:tgtEl>
                                          <p:spTgt spid="5133"/>
                                        </p:tgtEl>
                                      </p:cBhvr>
                                    </p:animEffect>
                                  </p:childTnLst>
                                </p:cTn>
                              </p:par>
                              <p:par>
                                <p:cTn id="96" presetID="10" presetClass="entr" presetSubtype="0" fill="hold" nodeType="withEffect">
                                  <p:stCondLst>
                                    <p:cond delay="600"/>
                                  </p:stCondLst>
                                  <p:childTnLst>
                                    <p:set>
                                      <p:cBhvr>
                                        <p:cTn id="97" dur="1" fill="hold">
                                          <p:stCondLst>
                                            <p:cond delay="0"/>
                                          </p:stCondLst>
                                        </p:cTn>
                                        <p:tgtEl>
                                          <p:spTgt spid="5134"/>
                                        </p:tgtEl>
                                        <p:attrNameLst>
                                          <p:attrName>style.visibility</p:attrName>
                                        </p:attrNameLst>
                                      </p:cBhvr>
                                      <p:to>
                                        <p:strVal val="visible"/>
                                      </p:to>
                                    </p:set>
                                    <p:animEffect transition="in" filter="fade">
                                      <p:cBhvr>
                                        <p:cTn id="98" dur="100"/>
                                        <p:tgtEl>
                                          <p:spTgt spid="5134"/>
                                        </p:tgtEl>
                                      </p:cBhvr>
                                    </p:animEffect>
                                  </p:childTnLst>
                                </p:cTn>
                              </p:par>
                              <p:par>
                                <p:cTn id="99" presetID="10" presetClass="entr" presetSubtype="0" fill="hold" nodeType="withEffect">
                                  <p:stCondLst>
                                    <p:cond delay="200"/>
                                  </p:stCondLst>
                                  <p:childTnLst>
                                    <p:set>
                                      <p:cBhvr>
                                        <p:cTn id="100" dur="1" fill="hold">
                                          <p:stCondLst>
                                            <p:cond delay="0"/>
                                          </p:stCondLst>
                                        </p:cTn>
                                        <p:tgtEl>
                                          <p:spTgt spid="5135"/>
                                        </p:tgtEl>
                                        <p:attrNameLst>
                                          <p:attrName>style.visibility</p:attrName>
                                        </p:attrNameLst>
                                      </p:cBhvr>
                                      <p:to>
                                        <p:strVal val="visible"/>
                                      </p:to>
                                    </p:set>
                                    <p:animEffect transition="in" filter="fade">
                                      <p:cBhvr>
                                        <p:cTn id="101" dur="100"/>
                                        <p:tgtEl>
                                          <p:spTgt spid="5135"/>
                                        </p:tgtEl>
                                      </p:cBhvr>
                                    </p:animEffect>
                                  </p:childTnLst>
                                </p:cTn>
                              </p:par>
                              <p:par>
                                <p:cTn id="102" presetID="10" presetClass="entr" presetSubtype="0" fill="hold" nodeType="withEffect">
                                  <p:stCondLst>
                                    <p:cond delay="1800"/>
                                  </p:stCondLst>
                                  <p:childTnLst>
                                    <p:set>
                                      <p:cBhvr>
                                        <p:cTn id="103" dur="1" fill="hold">
                                          <p:stCondLst>
                                            <p:cond delay="0"/>
                                          </p:stCondLst>
                                        </p:cTn>
                                        <p:tgtEl>
                                          <p:spTgt spid="5136"/>
                                        </p:tgtEl>
                                        <p:attrNameLst>
                                          <p:attrName>style.visibility</p:attrName>
                                        </p:attrNameLst>
                                      </p:cBhvr>
                                      <p:to>
                                        <p:strVal val="visible"/>
                                      </p:to>
                                    </p:set>
                                    <p:animEffect transition="in" filter="fade">
                                      <p:cBhvr>
                                        <p:cTn id="104" dur="100"/>
                                        <p:tgtEl>
                                          <p:spTgt spid="5136"/>
                                        </p:tgtEl>
                                      </p:cBhvr>
                                    </p:animEffect>
                                  </p:childTnLst>
                                </p:cTn>
                              </p:par>
                              <p:par>
                                <p:cTn id="105" presetID="10" presetClass="entr" presetSubtype="0" fill="hold" nodeType="withEffect">
                                  <p:stCondLst>
                                    <p:cond delay="2200"/>
                                  </p:stCondLst>
                                  <p:childTnLst>
                                    <p:set>
                                      <p:cBhvr>
                                        <p:cTn id="106" dur="1" fill="hold">
                                          <p:stCondLst>
                                            <p:cond delay="0"/>
                                          </p:stCondLst>
                                        </p:cTn>
                                        <p:tgtEl>
                                          <p:spTgt spid="5137"/>
                                        </p:tgtEl>
                                        <p:attrNameLst>
                                          <p:attrName>style.visibility</p:attrName>
                                        </p:attrNameLst>
                                      </p:cBhvr>
                                      <p:to>
                                        <p:strVal val="visible"/>
                                      </p:to>
                                    </p:set>
                                    <p:animEffect transition="in" filter="fade">
                                      <p:cBhvr>
                                        <p:cTn id="107" dur="100"/>
                                        <p:tgtEl>
                                          <p:spTgt spid="5137"/>
                                        </p:tgtEl>
                                      </p:cBhvr>
                                    </p:animEffect>
                                  </p:childTnLst>
                                </p:cTn>
                              </p:par>
                              <p:par>
                                <p:cTn id="108" presetID="53" presetClass="exit" presetSubtype="0" fill="hold" nodeType="withEffect">
                                  <p:stCondLst>
                                    <p:cond delay="100"/>
                                  </p:stCondLst>
                                  <p:childTnLst>
                                    <p:anim calcmode="lin" valueType="num">
                                      <p:cBhvr>
                                        <p:cTn id="109" dur="1000"/>
                                        <p:tgtEl>
                                          <p:spTgt spid="5133"/>
                                        </p:tgtEl>
                                        <p:attrNameLst>
                                          <p:attrName>ppt_w</p:attrName>
                                        </p:attrNameLst>
                                      </p:cBhvr>
                                      <p:tavLst>
                                        <p:tav tm="0">
                                          <p:val>
                                            <p:strVal val="ppt_w"/>
                                          </p:val>
                                        </p:tav>
                                        <p:tav tm="100000">
                                          <p:val>
                                            <p:fltVal val="0"/>
                                          </p:val>
                                        </p:tav>
                                      </p:tavLst>
                                    </p:anim>
                                    <p:anim calcmode="lin" valueType="num">
                                      <p:cBhvr>
                                        <p:cTn id="110" dur="1000"/>
                                        <p:tgtEl>
                                          <p:spTgt spid="5133"/>
                                        </p:tgtEl>
                                        <p:attrNameLst>
                                          <p:attrName>ppt_h</p:attrName>
                                        </p:attrNameLst>
                                      </p:cBhvr>
                                      <p:tavLst>
                                        <p:tav tm="0">
                                          <p:val>
                                            <p:strVal val="ppt_h"/>
                                          </p:val>
                                        </p:tav>
                                        <p:tav tm="100000">
                                          <p:val>
                                            <p:fltVal val="0"/>
                                          </p:val>
                                        </p:tav>
                                      </p:tavLst>
                                    </p:anim>
                                    <p:animEffect transition="out" filter="fade">
                                      <p:cBhvr>
                                        <p:cTn id="111" dur="1000"/>
                                        <p:tgtEl>
                                          <p:spTgt spid="5133"/>
                                        </p:tgtEl>
                                      </p:cBhvr>
                                    </p:animEffect>
                                    <p:set>
                                      <p:cBhvr>
                                        <p:cTn id="112" dur="1" fill="hold">
                                          <p:stCondLst>
                                            <p:cond delay="999"/>
                                          </p:stCondLst>
                                        </p:cTn>
                                        <p:tgtEl>
                                          <p:spTgt spid="5133"/>
                                        </p:tgtEl>
                                        <p:attrNameLst>
                                          <p:attrName>style.visibility</p:attrName>
                                        </p:attrNameLst>
                                      </p:cBhvr>
                                      <p:to>
                                        <p:strVal val="hidden"/>
                                      </p:to>
                                    </p:set>
                                  </p:childTnLst>
                                </p:cTn>
                              </p:par>
                              <p:par>
                                <p:cTn id="113" presetID="53" presetClass="exit" presetSubtype="0" fill="hold" nodeType="withEffect">
                                  <p:stCondLst>
                                    <p:cond delay="700"/>
                                  </p:stCondLst>
                                  <p:childTnLst>
                                    <p:anim calcmode="lin" valueType="num">
                                      <p:cBhvr>
                                        <p:cTn id="114" dur="500"/>
                                        <p:tgtEl>
                                          <p:spTgt spid="5134"/>
                                        </p:tgtEl>
                                        <p:attrNameLst>
                                          <p:attrName>ppt_w</p:attrName>
                                        </p:attrNameLst>
                                      </p:cBhvr>
                                      <p:tavLst>
                                        <p:tav tm="0">
                                          <p:val>
                                            <p:strVal val="ppt_w"/>
                                          </p:val>
                                        </p:tav>
                                        <p:tav tm="100000">
                                          <p:val>
                                            <p:fltVal val="0"/>
                                          </p:val>
                                        </p:tav>
                                      </p:tavLst>
                                    </p:anim>
                                    <p:anim calcmode="lin" valueType="num">
                                      <p:cBhvr>
                                        <p:cTn id="115" dur="500"/>
                                        <p:tgtEl>
                                          <p:spTgt spid="5134"/>
                                        </p:tgtEl>
                                        <p:attrNameLst>
                                          <p:attrName>ppt_h</p:attrName>
                                        </p:attrNameLst>
                                      </p:cBhvr>
                                      <p:tavLst>
                                        <p:tav tm="0">
                                          <p:val>
                                            <p:strVal val="ppt_h"/>
                                          </p:val>
                                        </p:tav>
                                        <p:tav tm="100000">
                                          <p:val>
                                            <p:fltVal val="0"/>
                                          </p:val>
                                        </p:tav>
                                      </p:tavLst>
                                    </p:anim>
                                    <p:animEffect transition="out" filter="fade">
                                      <p:cBhvr>
                                        <p:cTn id="116" dur="500"/>
                                        <p:tgtEl>
                                          <p:spTgt spid="5134"/>
                                        </p:tgtEl>
                                      </p:cBhvr>
                                    </p:animEffect>
                                    <p:set>
                                      <p:cBhvr>
                                        <p:cTn id="117" dur="1" fill="hold">
                                          <p:stCondLst>
                                            <p:cond delay="499"/>
                                          </p:stCondLst>
                                        </p:cTn>
                                        <p:tgtEl>
                                          <p:spTgt spid="5134"/>
                                        </p:tgtEl>
                                        <p:attrNameLst>
                                          <p:attrName>style.visibility</p:attrName>
                                        </p:attrNameLst>
                                      </p:cBhvr>
                                      <p:to>
                                        <p:strVal val="hidden"/>
                                      </p:to>
                                    </p:set>
                                  </p:childTnLst>
                                </p:cTn>
                              </p:par>
                              <p:par>
                                <p:cTn id="118" presetID="53" presetClass="exit" presetSubtype="0" fill="hold" nodeType="withEffect">
                                  <p:stCondLst>
                                    <p:cond delay="300"/>
                                  </p:stCondLst>
                                  <p:childTnLst>
                                    <p:anim calcmode="lin" valueType="num">
                                      <p:cBhvr>
                                        <p:cTn id="119" dur="500"/>
                                        <p:tgtEl>
                                          <p:spTgt spid="5135"/>
                                        </p:tgtEl>
                                        <p:attrNameLst>
                                          <p:attrName>ppt_w</p:attrName>
                                        </p:attrNameLst>
                                      </p:cBhvr>
                                      <p:tavLst>
                                        <p:tav tm="0">
                                          <p:val>
                                            <p:strVal val="ppt_w"/>
                                          </p:val>
                                        </p:tav>
                                        <p:tav tm="100000">
                                          <p:val>
                                            <p:fltVal val="0"/>
                                          </p:val>
                                        </p:tav>
                                      </p:tavLst>
                                    </p:anim>
                                    <p:anim calcmode="lin" valueType="num">
                                      <p:cBhvr>
                                        <p:cTn id="120" dur="500"/>
                                        <p:tgtEl>
                                          <p:spTgt spid="5135"/>
                                        </p:tgtEl>
                                        <p:attrNameLst>
                                          <p:attrName>ppt_h</p:attrName>
                                        </p:attrNameLst>
                                      </p:cBhvr>
                                      <p:tavLst>
                                        <p:tav tm="0">
                                          <p:val>
                                            <p:strVal val="ppt_h"/>
                                          </p:val>
                                        </p:tav>
                                        <p:tav tm="100000">
                                          <p:val>
                                            <p:fltVal val="0"/>
                                          </p:val>
                                        </p:tav>
                                      </p:tavLst>
                                    </p:anim>
                                    <p:animEffect transition="out" filter="fade">
                                      <p:cBhvr>
                                        <p:cTn id="121" dur="500"/>
                                        <p:tgtEl>
                                          <p:spTgt spid="5135"/>
                                        </p:tgtEl>
                                      </p:cBhvr>
                                    </p:animEffect>
                                    <p:set>
                                      <p:cBhvr>
                                        <p:cTn id="122" dur="1" fill="hold">
                                          <p:stCondLst>
                                            <p:cond delay="499"/>
                                          </p:stCondLst>
                                        </p:cTn>
                                        <p:tgtEl>
                                          <p:spTgt spid="5135"/>
                                        </p:tgtEl>
                                        <p:attrNameLst>
                                          <p:attrName>style.visibility</p:attrName>
                                        </p:attrNameLst>
                                      </p:cBhvr>
                                      <p:to>
                                        <p:strVal val="hidden"/>
                                      </p:to>
                                    </p:set>
                                  </p:childTnLst>
                                </p:cTn>
                              </p:par>
                              <p:par>
                                <p:cTn id="123" presetID="53" presetClass="exit" presetSubtype="0" fill="hold" nodeType="withEffect">
                                  <p:stCondLst>
                                    <p:cond delay="1900"/>
                                  </p:stCondLst>
                                  <p:childTnLst>
                                    <p:anim calcmode="lin" valueType="num">
                                      <p:cBhvr>
                                        <p:cTn id="124" dur="500"/>
                                        <p:tgtEl>
                                          <p:spTgt spid="5136"/>
                                        </p:tgtEl>
                                        <p:attrNameLst>
                                          <p:attrName>ppt_w</p:attrName>
                                        </p:attrNameLst>
                                      </p:cBhvr>
                                      <p:tavLst>
                                        <p:tav tm="0">
                                          <p:val>
                                            <p:strVal val="ppt_w"/>
                                          </p:val>
                                        </p:tav>
                                        <p:tav tm="100000">
                                          <p:val>
                                            <p:fltVal val="0"/>
                                          </p:val>
                                        </p:tav>
                                      </p:tavLst>
                                    </p:anim>
                                    <p:anim calcmode="lin" valueType="num">
                                      <p:cBhvr>
                                        <p:cTn id="125" dur="500"/>
                                        <p:tgtEl>
                                          <p:spTgt spid="5136"/>
                                        </p:tgtEl>
                                        <p:attrNameLst>
                                          <p:attrName>ppt_h</p:attrName>
                                        </p:attrNameLst>
                                      </p:cBhvr>
                                      <p:tavLst>
                                        <p:tav tm="0">
                                          <p:val>
                                            <p:strVal val="ppt_h"/>
                                          </p:val>
                                        </p:tav>
                                        <p:tav tm="100000">
                                          <p:val>
                                            <p:fltVal val="0"/>
                                          </p:val>
                                        </p:tav>
                                      </p:tavLst>
                                    </p:anim>
                                    <p:animEffect transition="out" filter="fade">
                                      <p:cBhvr>
                                        <p:cTn id="126" dur="500"/>
                                        <p:tgtEl>
                                          <p:spTgt spid="5136"/>
                                        </p:tgtEl>
                                      </p:cBhvr>
                                    </p:animEffect>
                                    <p:set>
                                      <p:cBhvr>
                                        <p:cTn id="127" dur="1" fill="hold">
                                          <p:stCondLst>
                                            <p:cond delay="499"/>
                                          </p:stCondLst>
                                        </p:cTn>
                                        <p:tgtEl>
                                          <p:spTgt spid="5136"/>
                                        </p:tgtEl>
                                        <p:attrNameLst>
                                          <p:attrName>style.visibility</p:attrName>
                                        </p:attrNameLst>
                                      </p:cBhvr>
                                      <p:to>
                                        <p:strVal val="hidden"/>
                                      </p:to>
                                    </p:set>
                                  </p:childTnLst>
                                </p:cTn>
                              </p:par>
                              <p:par>
                                <p:cTn id="128" presetID="53" presetClass="exit" presetSubtype="0" fill="hold" nodeType="withEffect">
                                  <p:stCondLst>
                                    <p:cond delay="2300"/>
                                  </p:stCondLst>
                                  <p:childTnLst>
                                    <p:anim calcmode="lin" valueType="num">
                                      <p:cBhvr>
                                        <p:cTn id="129" dur="500"/>
                                        <p:tgtEl>
                                          <p:spTgt spid="5137"/>
                                        </p:tgtEl>
                                        <p:attrNameLst>
                                          <p:attrName>ppt_w</p:attrName>
                                        </p:attrNameLst>
                                      </p:cBhvr>
                                      <p:tavLst>
                                        <p:tav tm="0">
                                          <p:val>
                                            <p:strVal val="ppt_w"/>
                                          </p:val>
                                        </p:tav>
                                        <p:tav tm="100000">
                                          <p:val>
                                            <p:fltVal val="0"/>
                                          </p:val>
                                        </p:tav>
                                      </p:tavLst>
                                    </p:anim>
                                    <p:anim calcmode="lin" valueType="num">
                                      <p:cBhvr>
                                        <p:cTn id="130" dur="500"/>
                                        <p:tgtEl>
                                          <p:spTgt spid="5137"/>
                                        </p:tgtEl>
                                        <p:attrNameLst>
                                          <p:attrName>ppt_h</p:attrName>
                                        </p:attrNameLst>
                                      </p:cBhvr>
                                      <p:tavLst>
                                        <p:tav tm="0">
                                          <p:val>
                                            <p:strVal val="ppt_h"/>
                                          </p:val>
                                        </p:tav>
                                        <p:tav tm="100000">
                                          <p:val>
                                            <p:fltVal val="0"/>
                                          </p:val>
                                        </p:tav>
                                      </p:tavLst>
                                    </p:anim>
                                    <p:animEffect transition="out" filter="fade">
                                      <p:cBhvr>
                                        <p:cTn id="131" dur="500"/>
                                        <p:tgtEl>
                                          <p:spTgt spid="5137"/>
                                        </p:tgtEl>
                                      </p:cBhvr>
                                    </p:animEffect>
                                    <p:set>
                                      <p:cBhvr>
                                        <p:cTn id="132" dur="1" fill="hold">
                                          <p:stCondLst>
                                            <p:cond delay="499"/>
                                          </p:stCondLst>
                                        </p:cTn>
                                        <p:tgtEl>
                                          <p:spTgt spid="513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2400">
          <a:solidFill>
            <a:schemeClr val="bg1"/>
          </a:solidFill>
          <a:latin typeface="+mj-lt"/>
          <a:ea typeface="+mj-ea"/>
          <a:cs typeface="+mj-cs"/>
        </a:defRPr>
      </a:lvl1pPr>
      <a:lvl2pPr algn="l" rtl="0" eaLnBrk="0" fontAlgn="base" hangingPunct="0">
        <a:spcBef>
          <a:spcPct val="0"/>
        </a:spcBef>
        <a:spcAft>
          <a:spcPct val="0"/>
        </a:spcAft>
        <a:defRPr sz="2400">
          <a:solidFill>
            <a:schemeClr val="bg1"/>
          </a:solidFill>
          <a:latin typeface="Arial" pitchFamily="34" charset="0"/>
          <a:ea typeface="微软雅黑" pitchFamily="34" charset="-122"/>
        </a:defRPr>
      </a:lvl2pPr>
      <a:lvl3pPr algn="l" rtl="0" eaLnBrk="0" fontAlgn="base" hangingPunct="0">
        <a:spcBef>
          <a:spcPct val="0"/>
        </a:spcBef>
        <a:spcAft>
          <a:spcPct val="0"/>
        </a:spcAft>
        <a:defRPr sz="2400">
          <a:solidFill>
            <a:schemeClr val="bg1"/>
          </a:solidFill>
          <a:latin typeface="Arial" pitchFamily="34" charset="0"/>
          <a:ea typeface="微软雅黑" pitchFamily="34" charset="-122"/>
        </a:defRPr>
      </a:lvl3pPr>
      <a:lvl4pPr algn="l" rtl="0" eaLnBrk="0" fontAlgn="base" hangingPunct="0">
        <a:spcBef>
          <a:spcPct val="0"/>
        </a:spcBef>
        <a:spcAft>
          <a:spcPct val="0"/>
        </a:spcAft>
        <a:defRPr sz="2400">
          <a:solidFill>
            <a:schemeClr val="bg1"/>
          </a:solidFill>
          <a:latin typeface="Arial" pitchFamily="34" charset="0"/>
          <a:ea typeface="微软雅黑" pitchFamily="34" charset="-122"/>
        </a:defRPr>
      </a:lvl4pPr>
      <a:lvl5pPr algn="l" rtl="0" eaLnBrk="0" fontAlgn="base" hangingPunct="0">
        <a:spcBef>
          <a:spcPct val="0"/>
        </a:spcBef>
        <a:spcAft>
          <a:spcPct val="0"/>
        </a:spcAft>
        <a:defRPr sz="2400">
          <a:solidFill>
            <a:schemeClr val="bg1"/>
          </a:solidFill>
          <a:latin typeface="Arial" pitchFamily="34" charset="0"/>
          <a:ea typeface="微软雅黑" pitchFamily="34" charset="-122"/>
        </a:defRPr>
      </a:lvl5pPr>
      <a:lvl6pPr marL="457200" algn="l" rtl="0" eaLnBrk="0" fontAlgn="base" hangingPunct="0">
        <a:spcBef>
          <a:spcPct val="0"/>
        </a:spcBef>
        <a:spcAft>
          <a:spcPct val="0"/>
        </a:spcAft>
        <a:defRPr sz="2400">
          <a:solidFill>
            <a:schemeClr val="bg1"/>
          </a:solidFill>
          <a:latin typeface="Arial" pitchFamily="34" charset="0"/>
          <a:ea typeface="微软雅黑" pitchFamily="34" charset="-122"/>
        </a:defRPr>
      </a:lvl6pPr>
      <a:lvl7pPr marL="914400" algn="l" rtl="0" eaLnBrk="0" fontAlgn="base" hangingPunct="0">
        <a:spcBef>
          <a:spcPct val="0"/>
        </a:spcBef>
        <a:spcAft>
          <a:spcPct val="0"/>
        </a:spcAft>
        <a:defRPr sz="2400">
          <a:solidFill>
            <a:schemeClr val="bg1"/>
          </a:solidFill>
          <a:latin typeface="Arial" pitchFamily="34" charset="0"/>
          <a:ea typeface="微软雅黑" pitchFamily="34" charset="-122"/>
        </a:defRPr>
      </a:lvl7pPr>
      <a:lvl8pPr marL="1371600" algn="l" rtl="0" eaLnBrk="0" fontAlgn="base" hangingPunct="0">
        <a:spcBef>
          <a:spcPct val="0"/>
        </a:spcBef>
        <a:spcAft>
          <a:spcPct val="0"/>
        </a:spcAft>
        <a:defRPr sz="2400">
          <a:solidFill>
            <a:schemeClr val="bg1"/>
          </a:solidFill>
          <a:latin typeface="Arial" pitchFamily="34" charset="0"/>
          <a:ea typeface="微软雅黑" pitchFamily="34" charset="-122"/>
        </a:defRPr>
      </a:lvl8pPr>
      <a:lvl9pPr marL="1828800" algn="l" rtl="0" eaLnBrk="0" fontAlgn="base" hangingPunct="0">
        <a:spcBef>
          <a:spcPct val="0"/>
        </a:spcBef>
        <a:spcAft>
          <a:spcPct val="0"/>
        </a:spcAft>
        <a:defRPr sz="2400">
          <a:solidFill>
            <a:schemeClr val="bg1"/>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har char="•"/>
        <a:defRPr sz="2000">
          <a:solidFill>
            <a:srgbClr val="37CCCE"/>
          </a:solidFill>
          <a:latin typeface="+mn-lt"/>
          <a:ea typeface="+mn-ea"/>
          <a:cs typeface="+mn-cs"/>
        </a:defRPr>
      </a:lvl1pPr>
      <a:lvl2pPr marL="742950" indent="-285750" algn="l" rtl="0" eaLnBrk="0" fontAlgn="base" hangingPunct="0">
        <a:spcBef>
          <a:spcPct val="20000"/>
        </a:spcBef>
        <a:spcAft>
          <a:spcPct val="0"/>
        </a:spcAft>
        <a:buChar char="–"/>
        <a:defRPr sz="2000">
          <a:solidFill>
            <a:srgbClr val="37CCCE"/>
          </a:solidFill>
          <a:latin typeface="+mn-lt"/>
          <a:ea typeface="仿宋_GB2312" pitchFamily="1" charset="-122"/>
          <a:cs typeface="仿宋_GB231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cs typeface="仿宋_GB231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cs typeface="仿宋_GB231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cs typeface="仿宋_GB231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9.xml"/><Relationship Id="rId4" Type="http://schemas.openxmlformats.org/officeDocument/2006/relationships/image" Target="../media/image24.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png"/><Relationship Id="rId1" Type="http://schemas.openxmlformats.org/officeDocument/2006/relationships/slideLayout" Target="../slideLayouts/slideLayout29.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3.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40.xml"/></Relationships>
</file>

<file path=ppt/slides/_rels/slide2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40.xml"/></Relationships>
</file>

<file path=ppt/slides/_rels/slide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170" name="Freeform 5"/>
          <p:cNvSpPr>
            <a:spLocks/>
          </p:cNvSpPr>
          <p:nvPr/>
        </p:nvSpPr>
        <p:spPr bwMode="auto">
          <a:xfrm>
            <a:off x="0" y="1588"/>
            <a:ext cx="9144000" cy="6865937"/>
          </a:xfrm>
          <a:custGeom>
            <a:avLst/>
            <a:gdLst>
              <a:gd name="T0" fmla="*/ 0 w 16000"/>
              <a:gd name="T1" fmla="*/ 0 h 12000"/>
              <a:gd name="T2" fmla="*/ 2147483647 w 16000"/>
              <a:gd name="T3" fmla="*/ 0 h 12000"/>
              <a:gd name="T4" fmla="*/ 2147483647 w 16000"/>
              <a:gd name="T5" fmla="*/ 2147483647 h 12000"/>
              <a:gd name="T6" fmla="*/ 0 w 16000"/>
              <a:gd name="T7" fmla="*/ 2147483647 h 12000"/>
              <a:gd name="T8" fmla="*/ 0 w 16000"/>
              <a:gd name="T9" fmla="*/ 0 h 12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000" h="12000">
                <a:moveTo>
                  <a:pt x="0" y="0"/>
                </a:moveTo>
                <a:lnTo>
                  <a:pt x="16000" y="0"/>
                </a:lnTo>
                <a:lnTo>
                  <a:pt x="4000" y="12000"/>
                </a:lnTo>
                <a:lnTo>
                  <a:pt x="0" y="12000"/>
                </a:lnTo>
                <a:lnTo>
                  <a:pt x="0" y="0"/>
                </a:lnTo>
                <a:close/>
              </a:path>
            </a:pathLst>
          </a:custGeom>
          <a:solidFill>
            <a:srgbClr val="1B89AF">
              <a:alpha val="70195"/>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171" name="Rectangle 3"/>
          <p:cNvSpPr txBox="1">
            <a:spLocks noChangeArrowheads="1"/>
          </p:cNvSpPr>
          <p:nvPr/>
        </p:nvSpPr>
        <p:spPr bwMode="auto">
          <a:xfrm>
            <a:off x="527050" y="1690688"/>
            <a:ext cx="6062663"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buFont typeface="Arial" pitchFamily="34" charset="0"/>
              <a:buNone/>
              <a:defRPr/>
            </a:pPr>
            <a:r>
              <a:rPr lang="zh-CN" altLang="en-US" sz="5800" b="1" smtClean="0">
                <a:solidFill>
                  <a:srgbClr val="FFFFFF"/>
                </a:solidFill>
                <a:effectLst>
                  <a:outerShdw blurRad="38100" dist="38100" dir="2700000" algn="tl">
                    <a:srgbClr val="000000"/>
                  </a:outerShdw>
                </a:effectLst>
                <a:latin typeface="微软雅黑" pitchFamily="34" charset="-122"/>
                <a:ea typeface="微软雅黑" pitchFamily="34" charset="-122"/>
              </a:rPr>
              <a:t>这里能够输入可长可短的标题</a:t>
            </a:r>
          </a:p>
        </p:txBody>
      </p:sp>
      <p:sp>
        <p:nvSpPr>
          <p:cNvPr id="7172" name="TextBox 12"/>
          <p:cNvSpPr txBox="1">
            <a:spLocks noChangeArrowheads="1"/>
          </p:cNvSpPr>
          <p:nvPr/>
        </p:nvSpPr>
        <p:spPr bwMode="auto">
          <a:xfrm>
            <a:off x="566738" y="1127125"/>
            <a:ext cx="58737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buFont typeface="Arial" pitchFamily="34" charset="0"/>
              <a:buNone/>
              <a:defRPr/>
            </a:pPr>
            <a:r>
              <a:rPr lang="zh-CN" altLang="en-US" sz="2000" smtClean="0">
                <a:solidFill>
                  <a:srgbClr val="FFFFFF"/>
                </a:solidFill>
                <a:effectLst>
                  <a:outerShdw blurRad="38100" dist="38100" dir="2700000" algn="tl">
                    <a:srgbClr val="000000"/>
                  </a:outerShdw>
                </a:effectLst>
                <a:latin typeface="微软雅黑" pitchFamily="34" charset="-122"/>
                <a:ea typeface="微软雅黑" pitchFamily="34" charset="-122"/>
              </a:rPr>
              <a:t>这里可以输入副标题或其他说明文字</a:t>
            </a:r>
          </a:p>
        </p:txBody>
      </p:sp>
      <p:sp>
        <p:nvSpPr>
          <p:cNvPr id="7173" name="矩形 45"/>
          <p:cNvSpPr>
            <a:spLocks noChangeArrowheads="1"/>
          </p:cNvSpPr>
          <p:nvPr/>
        </p:nvSpPr>
        <p:spPr bwMode="auto">
          <a:xfrm>
            <a:off x="712788" y="3617913"/>
            <a:ext cx="1041400" cy="3302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buFont typeface="Arial" pitchFamily="34" charset="0"/>
              <a:buNone/>
            </a:pPr>
            <a:endParaRPr lang="zh-CN" altLang="en-US"/>
          </a:p>
        </p:txBody>
      </p:sp>
      <p:sp>
        <p:nvSpPr>
          <p:cNvPr id="7174" name="矩形 53"/>
          <p:cNvSpPr>
            <a:spLocks noChangeArrowheads="1"/>
          </p:cNvSpPr>
          <p:nvPr/>
        </p:nvSpPr>
        <p:spPr bwMode="auto">
          <a:xfrm>
            <a:off x="1784350" y="3617913"/>
            <a:ext cx="1563688" cy="330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buFont typeface="Arial" pitchFamily="34" charset="0"/>
              <a:buNone/>
            </a:pPr>
            <a:endParaRPr lang="zh-CN" altLang="en-US"/>
          </a:p>
        </p:txBody>
      </p:sp>
      <p:sp>
        <p:nvSpPr>
          <p:cNvPr id="7175" name="TextBox 17"/>
          <p:cNvSpPr txBox="1">
            <a:spLocks noChangeArrowheads="1"/>
          </p:cNvSpPr>
          <p:nvPr/>
        </p:nvSpPr>
        <p:spPr bwMode="auto">
          <a:xfrm>
            <a:off x="803275" y="3487738"/>
            <a:ext cx="2544763"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50000"/>
              </a:lnSpc>
            </a:pPr>
            <a:r>
              <a:rPr lang="zh-CN" altLang="en-US" dirty="0">
                <a:solidFill>
                  <a:srgbClr val="F8F8F8"/>
                </a:solidFill>
                <a:latin typeface="微软雅黑" pitchFamily="34" charset="-122"/>
                <a:ea typeface="微软雅黑" pitchFamily="34" charset="-122"/>
              </a:rPr>
              <a:t>汇报人    </a:t>
            </a:r>
            <a:r>
              <a:rPr lang="en-US" altLang="zh-CN" dirty="0" smtClean="0">
                <a:solidFill>
                  <a:srgbClr val="F8F8F8"/>
                </a:solidFill>
                <a:latin typeface="微软雅黑" pitchFamily="34" charset="-122"/>
                <a:ea typeface="微软雅黑" pitchFamily="34" charset="-122"/>
              </a:rPr>
              <a:t>PPTS</a:t>
            </a:r>
            <a:endParaRPr lang="en-US" altLang="zh-CN" dirty="0">
              <a:solidFill>
                <a:srgbClr val="F8F8F8"/>
              </a:solidFill>
              <a:latin typeface="微软雅黑" pitchFamily="34" charset="-122"/>
              <a:ea typeface="微软雅黑" pitchFamily="34" charset="-122"/>
            </a:endParaRPr>
          </a:p>
        </p:txBody>
      </p:sp>
      <p:sp>
        <p:nvSpPr>
          <p:cNvPr id="7176" name="TextBox 16"/>
          <p:cNvSpPr txBox="1">
            <a:spLocks noChangeArrowheads="1"/>
          </p:cNvSpPr>
          <p:nvPr/>
        </p:nvSpPr>
        <p:spPr bwMode="auto">
          <a:xfrm>
            <a:off x="647700" y="4554538"/>
            <a:ext cx="2212975"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50000"/>
              </a:lnSpc>
            </a:pPr>
            <a:r>
              <a:rPr lang="en-US" altLang="zh-CN" dirty="0" smtClean="0">
                <a:solidFill>
                  <a:srgbClr val="FFFFFF"/>
                </a:solidFill>
                <a:latin typeface="微软雅黑" pitchFamily="34" charset="-122"/>
                <a:ea typeface="微软雅黑" pitchFamily="34" charset="-122"/>
              </a:rPr>
              <a:t>2016.09.02</a:t>
            </a:r>
            <a:endParaRPr lang="en-US" altLang="zh-CN" dirty="0">
              <a:solidFill>
                <a:srgbClr val="FFFFFF"/>
              </a:solidFill>
              <a:latin typeface="微软雅黑" pitchFamily="34" charset="-122"/>
              <a:ea typeface="微软雅黑" pitchFamily="34" charset="-122"/>
            </a:endParaRPr>
          </a:p>
        </p:txBody>
      </p:sp>
      <p:sp>
        <p:nvSpPr>
          <p:cNvPr id="7177" name="Freeform 6"/>
          <p:cNvSpPr>
            <a:spLocks/>
          </p:cNvSpPr>
          <p:nvPr/>
        </p:nvSpPr>
        <p:spPr bwMode="auto">
          <a:xfrm>
            <a:off x="5883275" y="3603625"/>
            <a:ext cx="3260725" cy="3263900"/>
          </a:xfrm>
          <a:custGeom>
            <a:avLst/>
            <a:gdLst>
              <a:gd name="T0" fmla="*/ 2147483647 w 5704"/>
              <a:gd name="T1" fmla="*/ 0 h 5704"/>
              <a:gd name="T2" fmla="*/ 2147483647 w 5704"/>
              <a:gd name="T3" fmla="*/ 2147483647 h 5704"/>
              <a:gd name="T4" fmla="*/ 0 w 5704"/>
              <a:gd name="T5" fmla="*/ 2147483647 h 5704"/>
              <a:gd name="T6" fmla="*/ 2147483647 w 5704"/>
              <a:gd name="T7" fmla="*/ 0 h 570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704" h="5704">
                <a:moveTo>
                  <a:pt x="5704" y="0"/>
                </a:moveTo>
                <a:lnTo>
                  <a:pt x="5704" y="5704"/>
                </a:lnTo>
                <a:lnTo>
                  <a:pt x="0" y="5704"/>
                </a:lnTo>
                <a:lnTo>
                  <a:pt x="5704" y="0"/>
                </a:lnTo>
                <a:close/>
              </a:path>
            </a:pathLst>
          </a:custGeom>
          <a:solidFill>
            <a:srgbClr val="00A8B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178" name="Freeform 7"/>
          <p:cNvSpPr>
            <a:spLocks/>
          </p:cNvSpPr>
          <p:nvPr/>
        </p:nvSpPr>
        <p:spPr bwMode="auto">
          <a:xfrm>
            <a:off x="6784975" y="4505325"/>
            <a:ext cx="2359025" cy="2362200"/>
          </a:xfrm>
          <a:custGeom>
            <a:avLst/>
            <a:gdLst>
              <a:gd name="T0" fmla="*/ 2147483647 w 4128"/>
              <a:gd name="T1" fmla="*/ 0 h 4128"/>
              <a:gd name="T2" fmla="*/ 2147483647 w 4128"/>
              <a:gd name="T3" fmla="*/ 2147483647 h 4128"/>
              <a:gd name="T4" fmla="*/ 0 w 4128"/>
              <a:gd name="T5" fmla="*/ 2147483647 h 4128"/>
              <a:gd name="T6" fmla="*/ 2147483647 w 4128"/>
              <a:gd name="T7" fmla="*/ 0 h 412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128" h="4128">
                <a:moveTo>
                  <a:pt x="4128" y="0"/>
                </a:moveTo>
                <a:lnTo>
                  <a:pt x="4128" y="4128"/>
                </a:lnTo>
                <a:lnTo>
                  <a:pt x="0" y="4128"/>
                </a:lnTo>
                <a:lnTo>
                  <a:pt x="4128" y="0"/>
                </a:lnTo>
                <a:close/>
              </a:path>
            </a:pathLst>
          </a:custGeom>
          <a:solidFill>
            <a:srgbClr val="F19C2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179" name="TextBox 9"/>
          <p:cNvSpPr txBox="1">
            <a:spLocks noChangeArrowheads="1"/>
          </p:cNvSpPr>
          <p:nvPr/>
        </p:nvSpPr>
        <p:spPr bwMode="auto">
          <a:xfrm>
            <a:off x="7669213" y="6021388"/>
            <a:ext cx="1319212"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3000" b="1">
                <a:solidFill>
                  <a:srgbClr val="F8F8F8"/>
                </a:solidFill>
              </a:rPr>
              <a:t>LOGO</a:t>
            </a:r>
            <a:endParaRPr lang="zh-CN" altLang="en-US" sz="3000" b="1">
              <a:solidFill>
                <a:srgbClr val="F8F8F8"/>
              </a:solidFill>
            </a:endParaRPr>
          </a:p>
        </p:txBody>
      </p:sp>
    </p:spTree>
  </p:cSld>
  <p:clrMapOvr>
    <a:masterClrMapping/>
  </p:clrMapOvr>
  <p:transition spd="slow" advTm="6184">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wipe(down)">
                                      <p:cBhvr>
                                        <p:cTn id="7" dur="500"/>
                                        <p:tgtEl>
                                          <p:spTgt spid="7170"/>
                                        </p:tgtEl>
                                      </p:cBhvr>
                                    </p:animEffect>
                                  </p:childTnLst>
                                </p:cTn>
                              </p:par>
                            </p:childTnLst>
                          </p:cTn>
                        </p:par>
                        <p:par>
                          <p:cTn id="8" fill="hold" nodeType="afterGroup">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177"/>
                                        </p:tgtEl>
                                        <p:attrNameLst>
                                          <p:attrName>style.visibility</p:attrName>
                                        </p:attrNameLst>
                                      </p:cBhvr>
                                      <p:to>
                                        <p:strVal val="visible"/>
                                      </p:to>
                                    </p:set>
                                    <p:animEffect transition="in" filter="wipe(up)">
                                      <p:cBhvr>
                                        <p:cTn id="11" dur="500"/>
                                        <p:tgtEl>
                                          <p:spTgt spid="7177"/>
                                        </p:tgtEl>
                                      </p:cBhvr>
                                    </p:animEffect>
                                  </p:childTnLst>
                                </p:cTn>
                              </p:par>
                            </p:childTnLst>
                          </p:cTn>
                        </p:par>
                        <p:par>
                          <p:cTn id="12" fill="hold" nodeType="afterGroup">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7178"/>
                                        </p:tgtEl>
                                        <p:attrNameLst>
                                          <p:attrName>style.visibility</p:attrName>
                                        </p:attrNameLst>
                                      </p:cBhvr>
                                      <p:to>
                                        <p:strVal val="visible"/>
                                      </p:to>
                                    </p:set>
                                    <p:anim calcmode="lin" valueType="num">
                                      <p:cBhvr additive="base">
                                        <p:cTn id="15" dur="500" fill="hold"/>
                                        <p:tgtEl>
                                          <p:spTgt spid="7178"/>
                                        </p:tgtEl>
                                        <p:attrNameLst>
                                          <p:attrName>ppt_x</p:attrName>
                                        </p:attrNameLst>
                                      </p:cBhvr>
                                      <p:tavLst>
                                        <p:tav tm="0">
                                          <p:val>
                                            <p:strVal val="#ppt_x"/>
                                          </p:val>
                                        </p:tav>
                                        <p:tav tm="100000">
                                          <p:val>
                                            <p:strVal val="#ppt_x"/>
                                          </p:val>
                                        </p:tav>
                                      </p:tavLst>
                                    </p:anim>
                                    <p:anim calcmode="lin" valueType="num">
                                      <p:cBhvr additive="base">
                                        <p:cTn id="16" dur="500" fill="hold"/>
                                        <p:tgtEl>
                                          <p:spTgt spid="7178"/>
                                        </p:tgtEl>
                                        <p:attrNameLst>
                                          <p:attrName>ppt_y</p:attrName>
                                        </p:attrNameLst>
                                      </p:cBhvr>
                                      <p:tavLst>
                                        <p:tav tm="0">
                                          <p:val>
                                            <p:strVal val="1+#ppt_h/2"/>
                                          </p:val>
                                        </p:tav>
                                        <p:tav tm="100000">
                                          <p:val>
                                            <p:strVal val="#ppt_y"/>
                                          </p:val>
                                        </p:tav>
                                      </p:tavLst>
                                    </p:anim>
                                  </p:childTnLst>
                                </p:cTn>
                              </p:par>
                            </p:childTnLst>
                          </p:cTn>
                        </p:par>
                        <p:par>
                          <p:cTn id="17" fill="hold" nodeType="afterGroup">
                            <p:stCondLst>
                              <p:cond delay="1500"/>
                            </p:stCondLst>
                            <p:childTnLst>
                              <p:par>
                                <p:cTn id="18" presetID="31" presetClass="entr" presetSubtype="0" fill="hold" grpId="0" nodeType="afterEffect">
                                  <p:stCondLst>
                                    <p:cond delay="0"/>
                                  </p:stCondLst>
                                  <p:childTnLst>
                                    <p:set>
                                      <p:cBhvr>
                                        <p:cTn id="19" dur="1" fill="hold">
                                          <p:stCondLst>
                                            <p:cond delay="0"/>
                                          </p:stCondLst>
                                        </p:cTn>
                                        <p:tgtEl>
                                          <p:spTgt spid="7179"/>
                                        </p:tgtEl>
                                        <p:attrNameLst>
                                          <p:attrName>style.visibility</p:attrName>
                                        </p:attrNameLst>
                                      </p:cBhvr>
                                      <p:to>
                                        <p:strVal val="visible"/>
                                      </p:to>
                                    </p:set>
                                    <p:anim calcmode="lin" valueType="num">
                                      <p:cBhvr>
                                        <p:cTn id="20" dur="500" fill="hold"/>
                                        <p:tgtEl>
                                          <p:spTgt spid="7179"/>
                                        </p:tgtEl>
                                        <p:attrNameLst>
                                          <p:attrName>ppt_w</p:attrName>
                                        </p:attrNameLst>
                                      </p:cBhvr>
                                      <p:tavLst>
                                        <p:tav tm="0">
                                          <p:val>
                                            <p:fltVal val="0"/>
                                          </p:val>
                                        </p:tav>
                                        <p:tav tm="100000">
                                          <p:val>
                                            <p:strVal val="#ppt_w"/>
                                          </p:val>
                                        </p:tav>
                                      </p:tavLst>
                                    </p:anim>
                                    <p:anim calcmode="lin" valueType="num">
                                      <p:cBhvr>
                                        <p:cTn id="21" dur="500" fill="hold"/>
                                        <p:tgtEl>
                                          <p:spTgt spid="7179"/>
                                        </p:tgtEl>
                                        <p:attrNameLst>
                                          <p:attrName>ppt_h</p:attrName>
                                        </p:attrNameLst>
                                      </p:cBhvr>
                                      <p:tavLst>
                                        <p:tav tm="0">
                                          <p:val>
                                            <p:fltVal val="0"/>
                                          </p:val>
                                        </p:tav>
                                        <p:tav tm="100000">
                                          <p:val>
                                            <p:strVal val="#ppt_h"/>
                                          </p:val>
                                        </p:tav>
                                      </p:tavLst>
                                    </p:anim>
                                    <p:anim calcmode="lin" valueType="num">
                                      <p:cBhvr>
                                        <p:cTn id="22" dur="500" fill="hold"/>
                                        <p:tgtEl>
                                          <p:spTgt spid="7179"/>
                                        </p:tgtEl>
                                        <p:attrNameLst>
                                          <p:attrName>style.rotation</p:attrName>
                                        </p:attrNameLst>
                                      </p:cBhvr>
                                      <p:tavLst>
                                        <p:tav tm="0">
                                          <p:val>
                                            <p:fltVal val="90"/>
                                          </p:val>
                                        </p:tav>
                                        <p:tav tm="100000">
                                          <p:val>
                                            <p:fltVal val="0"/>
                                          </p:val>
                                        </p:tav>
                                      </p:tavLst>
                                    </p:anim>
                                    <p:animEffect transition="in" filter="fade">
                                      <p:cBhvr>
                                        <p:cTn id="23" dur="500"/>
                                        <p:tgtEl>
                                          <p:spTgt spid="7179"/>
                                        </p:tgtEl>
                                      </p:cBhvr>
                                    </p:animEffect>
                                  </p:childTnLst>
                                </p:cTn>
                              </p:par>
                            </p:childTnLst>
                          </p:cTn>
                        </p:par>
                        <p:par>
                          <p:cTn id="24" fill="hold" nodeType="afterGroup">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7171"/>
                                        </p:tgtEl>
                                        <p:attrNameLst>
                                          <p:attrName>style.visibility</p:attrName>
                                        </p:attrNameLst>
                                      </p:cBhvr>
                                      <p:to>
                                        <p:strVal val="visible"/>
                                      </p:to>
                                    </p:set>
                                    <p:anim calcmode="lin" valueType="num">
                                      <p:cBhvr additive="base">
                                        <p:cTn id="27" dur="500" fill="hold"/>
                                        <p:tgtEl>
                                          <p:spTgt spid="7171"/>
                                        </p:tgtEl>
                                        <p:attrNameLst>
                                          <p:attrName>ppt_x</p:attrName>
                                        </p:attrNameLst>
                                      </p:cBhvr>
                                      <p:tavLst>
                                        <p:tav tm="0">
                                          <p:val>
                                            <p:strVal val="1+#ppt_w/2"/>
                                          </p:val>
                                        </p:tav>
                                        <p:tav tm="100000">
                                          <p:val>
                                            <p:strVal val="#ppt_x"/>
                                          </p:val>
                                        </p:tav>
                                      </p:tavLst>
                                    </p:anim>
                                    <p:anim calcmode="lin" valueType="num">
                                      <p:cBhvr additive="base">
                                        <p:cTn id="28" dur="500" fill="hold"/>
                                        <p:tgtEl>
                                          <p:spTgt spid="7171"/>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2500"/>
                            </p:stCondLst>
                            <p:childTnLst>
                              <p:par>
                                <p:cTn id="30" presetID="41" presetClass="entr" presetSubtype="0" fill="hold" grpId="0" nodeType="afterEffect">
                                  <p:stCondLst>
                                    <p:cond delay="0"/>
                                  </p:stCondLst>
                                  <p:iterate type="lt">
                                    <p:tmPct val="10000"/>
                                  </p:iterate>
                                  <p:childTnLst>
                                    <p:set>
                                      <p:cBhvr>
                                        <p:cTn id="31" dur="1" fill="hold">
                                          <p:stCondLst>
                                            <p:cond delay="0"/>
                                          </p:stCondLst>
                                        </p:cTn>
                                        <p:tgtEl>
                                          <p:spTgt spid="7172"/>
                                        </p:tgtEl>
                                        <p:attrNameLst>
                                          <p:attrName>style.visibility</p:attrName>
                                        </p:attrNameLst>
                                      </p:cBhvr>
                                      <p:to>
                                        <p:strVal val="visible"/>
                                      </p:to>
                                    </p:set>
                                    <p:anim calcmode="lin" valueType="num">
                                      <p:cBhvr>
                                        <p:cTn id="32" dur="500" fill="hold"/>
                                        <p:tgtEl>
                                          <p:spTgt spid="7172"/>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7172"/>
                                        </p:tgtEl>
                                        <p:attrNameLst>
                                          <p:attrName>ppt_y</p:attrName>
                                        </p:attrNameLst>
                                      </p:cBhvr>
                                      <p:tavLst>
                                        <p:tav tm="0">
                                          <p:val>
                                            <p:strVal val="#ppt_y"/>
                                          </p:val>
                                        </p:tav>
                                        <p:tav tm="100000">
                                          <p:val>
                                            <p:strVal val="#ppt_y"/>
                                          </p:val>
                                        </p:tav>
                                      </p:tavLst>
                                    </p:anim>
                                    <p:anim calcmode="lin" valueType="num">
                                      <p:cBhvr>
                                        <p:cTn id="34" dur="500" fill="hold"/>
                                        <p:tgtEl>
                                          <p:spTgt spid="7172"/>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7172"/>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7172"/>
                                        </p:tgtEl>
                                      </p:cBhvr>
                                    </p:animEffect>
                                  </p:childTnLst>
                                </p:cTn>
                              </p:par>
                            </p:childTnLst>
                          </p:cTn>
                        </p:par>
                        <p:par>
                          <p:cTn id="37" fill="hold" nodeType="afterGroup">
                            <p:stCondLst>
                              <p:cond delay="3750"/>
                            </p:stCondLst>
                            <p:childTnLst>
                              <p:par>
                                <p:cTn id="38" presetID="22" presetClass="entr" presetSubtype="4" fill="hold" grpId="0" nodeType="afterEffect">
                                  <p:stCondLst>
                                    <p:cond delay="0"/>
                                  </p:stCondLst>
                                  <p:childTnLst>
                                    <p:set>
                                      <p:cBhvr>
                                        <p:cTn id="39" dur="1" fill="hold">
                                          <p:stCondLst>
                                            <p:cond delay="0"/>
                                          </p:stCondLst>
                                        </p:cTn>
                                        <p:tgtEl>
                                          <p:spTgt spid="7175"/>
                                        </p:tgtEl>
                                        <p:attrNameLst>
                                          <p:attrName>style.visibility</p:attrName>
                                        </p:attrNameLst>
                                      </p:cBhvr>
                                      <p:to>
                                        <p:strVal val="visible"/>
                                      </p:to>
                                    </p:set>
                                    <p:animEffect transition="in" filter="wipe(down)">
                                      <p:cBhvr>
                                        <p:cTn id="40" dur="500"/>
                                        <p:tgtEl>
                                          <p:spTgt spid="7175"/>
                                        </p:tgtEl>
                                      </p:cBhvr>
                                    </p:animEffect>
                                  </p:childTnLst>
                                </p:cTn>
                              </p:par>
                            </p:childTnLst>
                          </p:cTn>
                        </p:par>
                        <p:par>
                          <p:cTn id="41" fill="hold" nodeType="afterGroup">
                            <p:stCondLst>
                              <p:cond delay="4250"/>
                            </p:stCondLst>
                            <p:childTnLst>
                              <p:par>
                                <p:cTn id="42" presetID="2" presetClass="entr" presetSubtype="2" fill="hold" grpId="0" nodeType="afterEffect">
                                  <p:stCondLst>
                                    <p:cond delay="0"/>
                                  </p:stCondLst>
                                  <p:childTnLst>
                                    <p:set>
                                      <p:cBhvr>
                                        <p:cTn id="43" dur="1" fill="hold">
                                          <p:stCondLst>
                                            <p:cond delay="0"/>
                                          </p:stCondLst>
                                        </p:cTn>
                                        <p:tgtEl>
                                          <p:spTgt spid="7174"/>
                                        </p:tgtEl>
                                        <p:attrNameLst>
                                          <p:attrName>style.visibility</p:attrName>
                                        </p:attrNameLst>
                                      </p:cBhvr>
                                      <p:to>
                                        <p:strVal val="visible"/>
                                      </p:to>
                                    </p:set>
                                    <p:anim calcmode="lin" valueType="num">
                                      <p:cBhvr additive="base">
                                        <p:cTn id="44" dur="300" fill="hold"/>
                                        <p:tgtEl>
                                          <p:spTgt spid="7174"/>
                                        </p:tgtEl>
                                        <p:attrNameLst>
                                          <p:attrName>ppt_x</p:attrName>
                                        </p:attrNameLst>
                                      </p:cBhvr>
                                      <p:tavLst>
                                        <p:tav tm="0">
                                          <p:val>
                                            <p:strVal val="1+#ppt_w/2"/>
                                          </p:val>
                                        </p:tav>
                                        <p:tav tm="100000">
                                          <p:val>
                                            <p:strVal val="#ppt_x"/>
                                          </p:val>
                                        </p:tav>
                                      </p:tavLst>
                                    </p:anim>
                                    <p:anim calcmode="lin" valueType="num">
                                      <p:cBhvr additive="base">
                                        <p:cTn id="45" dur="300" fill="hold"/>
                                        <p:tgtEl>
                                          <p:spTgt spid="7174"/>
                                        </p:tgtEl>
                                        <p:attrNameLst>
                                          <p:attrName>ppt_y</p:attrName>
                                        </p:attrNameLst>
                                      </p:cBhvr>
                                      <p:tavLst>
                                        <p:tav tm="0">
                                          <p:val>
                                            <p:strVal val="#ppt_y"/>
                                          </p:val>
                                        </p:tav>
                                        <p:tav tm="100000">
                                          <p:val>
                                            <p:strVal val="#ppt_y"/>
                                          </p:val>
                                        </p:tav>
                                      </p:tavLst>
                                    </p:anim>
                                  </p:childTnLst>
                                </p:cTn>
                              </p:par>
                              <p:par>
                                <p:cTn id="46" presetID="2" presetClass="entr" presetSubtype="8" fill="hold" grpId="0" nodeType="withEffect">
                                  <p:stCondLst>
                                    <p:cond delay="0"/>
                                  </p:stCondLst>
                                  <p:childTnLst>
                                    <p:set>
                                      <p:cBhvr>
                                        <p:cTn id="47" dur="1" fill="hold">
                                          <p:stCondLst>
                                            <p:cond delay="0"/>
                                          </p:stCondLst>
                                        </p:cTn>
                                        <p:tgtEl>
                                          <p:spTgt spid="7173"/>
                                        </p:tgtEl>
                                        <p:attrNameLst>
                                          <p:attrName>style.visibility</p:attrName>
                                        </p:attrNameLst>
                                      </p:cBhvr>
                                      <p:to>
                                        <p:strVal val="visible"/>
                                      </p:to>
                                    </p:set>
                                    <p:anim calcmode="lin" valueType="num">
                                      <p:cBhvr additive="base">
                                        <p:cTn id="48" dur="300" fill="hold"/>
                                        <p:tgtEl>
                                          <p:spTgt spid="7173"/>
                                        </p:tgtEl>
                                        <p:attrNameLst>
                                          <p:attrName>ppt_x</p:attrName>
                                        </p:attrNameLst>
                                      </p:cBhvr>
                                      <p:tavLst>
                                        <p:tav tm="0">
                                          <p:val>
                                            <p:strVal val="0-#ppt_w/2"/>
                                          </p:val>
                                        </p:tav>
                                        <p:tav tm="100000">
                                          <p:val>
                                            <p:strVal val="#ppt_x"/>
                                          </p:val>
                                        </p:tav>
                                      </p:tavLst>
                                    </p:anim>
                                    <p:anim calcmode="lin" valueType="num">
                                      <p:cBhvr additive="base">
                                        <p:cTn id="49" dur="300" fill="hold"/>
                                        <p:tgtEl>
                                          <p:spTgt spid="7173"/>
                                        </p:tgtEl>
                                        <p:attrNameLst>
                                          <p:attrName>ppt_y</p:attrName>
                                        </p:attrNameLst>
                                      </p:cBhvr>
                                      <p:tavLst>
                                        <p:tav tm="0">
                                          <p:val>
                                            <p:strVal val="#ppt_y"/>
                                          </p:val>
                                        </p:tav>
                                        <p:tav tm="100000">
                                          <p:val>
                                            <p:strVal val="#ppt_y"/>
                                          </p:val>
                                        </p:tav>
                                      </p:tavLst>
                                    </p:anim>
                                  </p:childTnLst>
                                </p:cTn>
                              </p:par>
                            </p:childTnLst>
                          </p:cTn>
                        </p:par>
                        <p:par>
                          <p:cTn id="50" fill="hold" nodeType="afterGroup">
                            <p:stCondLst>
                              <p:cond delay="4550"/>
                            </p:stCondLst>
                            <p:childTnLst>
                              <p:par>
                                <p:cTn id="51" presetID="22" presetClass="entr" presetSubtype="4" fill="hold" nodeType="afterEffect">
                                  <p:stCondLst>
                                    <p:cond delay="0"/>
                                  </p:stCondLst>
                                  <p:childTnLst>
                                    <p:set>
                                      <p:cBhvr>
                                        <p:cTn id="52" dur="1" fill="hold">
                                          <p:stCondLst>
                                            <p:cond delay="0"/>
                                          </p:stCondLst>
                                        </p:cTn>
                                        <p:tgtEl>
                                          <p:spTgt spid="7175">
                                            <p:txEl>
                                              <p:pRg st="0" end="0"/>
                                            </p:txEl>
                                          </p:spTgt>
                                        </p:tgtEl>
                                        <p:attrNameLst>
                                          <p:attrName>style.visibility</p:attrName>
                                        </p:attrNameLst>
                                      </p:cBhvr>
                                      <p:to>
                                        <p:strVal val="visible"/>
                                      </p:to>
                                    </p:set>
                                    <p:animEffect transition="in" filter="wipe(down)">
                                      <p:cBhvr>
                                        <p:cTn id="53" dur="500"/>
                                        <p:tgtEl>
                                          <p:spTgt spid="7175">
                                            <p:txEl>
                                              <p:pRg st="0" end="0"/>
                                            </p:txEl>
                                          </p:spTgt>
                                        </p:tgtEl>
                                      </p:cBhvr>
                                    </p:animEffect>
                                  </p:childTnLst>
                                </p:cTn>
                              </p:par>
                            </p:childTnLst>
                          </p:cTn>
                        </p:par>
                        <p:par>
                          <p:cTn id="54" fill="hold" nodeType="afterGroup">
                            <p:stCondLst>
                              <p:cond delay="5050"/>
                            </p:stCondLst>
                            <p:childTnLst>
                              <p:par>
                                <p:cTn id="55" presetID="22" presetClass="entr" presetSubtype="4" fill="hold" grpId="0" nodeType="afterEffect">
                                  <p:stCondLst>
                                    <p:cond delay="0"/>
                                  </p:stCondLst>
                                  <p:childTnLst>
                                    <p:set>
                                      <p:cBhvr>
                                        <p:cTn id="56" dur="1" fill="hold">
                                          <p:stCondLst>
                                            <p:cond delay="0"/>
                                          </p:stCondLst>
                                        </p:cTn>
                                        <p:tgtEl>
                                          <p:spTgt spid="7176"/>
                                        </p:tgtEl>
                                        <p:attrNameLst>
                                          <p:attrName>style.visibility</p:attrName>
                                        </p:attrNameLst>
                                      </p:cBhvr>
                                      <p:to>
                                        <p:strVal val="visible"/>
                                      </p:to>
                                    </p:set>
                                    <p:animEffect transition="in" filter="wipe(down)">
                                      <p:cBhvr>
                                        <p:cTn id="57" dur="500"/>
                                        <p:tgtEl>
                                          <p:spTgt spid="7176"/>
                                        </p:tgtEl>
                                      </p:cBhvr>
                                    </p:animEffect>
                                  </p:childTnLst>
                                </p:cTn>
                              </p:par>
                            </p:childTnLst>
                          </p:cTn>
                        </p:par>
                        <p:par>
                          <p:cTn id="58" fill="hold" nodeType="afterGroup">
                            <p:stCondLst>
                              <p:cond delay="5550"/>
                            </p:stCondLst>
                            <p:childTnLst>
                              <p:par>
                                <p:cTn id="59" presetID="22" presetClass="entr" presetSubtype="4" fill="hold" nodeType="afterEffect">
                                  <p:stCondLst>
                                    <p:cond delay="0"/>
                                  </p:stCondLst>
                                  <p:childTnLst>
                                    <p:set>
                                      <p:cBhvr>
                                        <p:cTn id="60" dur="1" fill="hold">
                                          <p:stCondLst>
                                            <p:cond delay="0"/>
                                          </p:stCondLst>
                                        </p:cTn>
                                        <p:tgtEl>
                                          <p:spTgt spid="7176">
                                            <p:txEl>
                                              <p:pRg st="0" end="0"/>
                                            </p:txEl>
                                          </p:spTgt>
                                        </p:tgtEl>
                                        <p:attrNameLst>
                                          <p:attrName>style.visibility</p:attrName>
                                        </p:attrNameLst>
                                      </p:cBhvr>
                                      <p:to>
                                        <p:strVal val="visible"/>
                                      </p:to>
                                    </p:set>
                                    <p:animEffect transition="in" filter="wipe(down)">
                                      <p:cBhvr>
                                        <p:cTn id="61" dur="500"/>
                                        <p:tgtEl>
                                          <p:spTgt spid="717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animBg="1"/>
      <p:bldP spid="7171" grpId="0" autoUpdateAnimBg="0"/>
      <p:bldP spid="7172" grpId="0" autoUpdateAnimBg="0"/>
      <p:bldP spid="7173" grpId="0" animBg="1" autoUpdateAnimBg="0"/>
      <p:bldP spid="7174" grpId="0" animBg="1" autoUpdateAnimBg="0"/>
      <p:bldP spid="7175" grpId="0" autoUpdateAnimBg="0"/>
      <p:bldP spid="7176" grpId="0" autoUpdateAnimBg="0"/>
      <p:bldP spid="7177" grpId="0" animBg="1"/>
      <p:bldP spid="7178" grpId="0" animBg="1"/>
      <p:bldP spid="7179"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Box 76"/>
          <p:cNvSpPr txBox="1">
            <a:spLocks noChangeArrowheads="1"/>
          </p:cNvSpPr>
          <p:nvPr/>
        </p:nvSpPr>
        <p:spPr bwMode="auto">
          <a:xfrm>
            <a:off x="733425" y="200025"/>
            <a:ext cx="23399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400">
                <a:solidFill>
                  <a:schemeClr val="accent2"/>
                </a:solidFill>
                <a:latin typeface="微软雅黑" pitchFamily="34" charset="-122"/>
                <a:ea typeface="微软雅黑" pitchFamily="34" charset="-122"/>
              </a:rPr>
              <a:t>请输入您的标题</a:t>
            </a:r>
          </a:p>
        </p:txBody>
      </p:sp>
      <p:sp>
        <p:nvSpPr>
          <p:cNvPr id="17411" name="Freeform 5"/>
          <p:cNvSpPr>
            <a:spLocks/>
          </p:cNvSpPr>
          <p:nvPr/>
        </p:nvSpPr>
        <p:spPr bwMode="auto">
          <a:xfrm>
            <a:off x="90488" y="65088"/>
            <a:ext cx="536575" cy="538162"/>
          </a:xfrm>
          <a:custGeom>
            <a:avLst/>
            <a:gdLst>
              <a:gd name="T0" fmla="*/ 2147483647 w 925"/>
              <a:gd name="T1" fmla="*/ 0 h 925"/>
              <a:gd name="T2" fmla="*/ 2147483647 w 925"/>
              <a:gd name="T3" fmla="*/ 2147483647 h 925"/>
              <a:gd name="T4" fmla="*/ 0 w 925"/>
              <a:gd name="T5" fmla="*/ 2147483647 h 925"/>
              <a:gd name="T6" fmla="*/ 2147483647 w 925"/>
              <a:gd name="T7" fmla="*/ 0 h 92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25" h="925">
                <a:moveTo>
                  <a:pt x="925" y="0"/>
                </a:moveTo>
                <a:lnTo>
                  <a:pt x="925" y="925"/>
                </a:lnTo>
                <a:lnTo>
                  <a:pt x="0" y="925"/>
                </a:lnTo>
                <a:lnTo>
                  <a:pt x="925" y="0"/>
                </a:lnTo>
                <a:close/>
              </a:path>
            </a:pathLst>
          </a:custGeom>
          <a:solidFill>
            <a:srgbClr val="70757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12" name="Freeform 6"/>
          <p:cNvSpPr>
            <a:spLocks/>
          </p:cNvSpPr>
          <p:nvPr/>
        </p:nvSpPr>
        <p:spPr bwMode="auto">
          <a:xfrm>
            <a:off x="328613" y="301625"/>
            <a:ext cx="344487" cy="344488"/>
          </a:xfrm>
          <a:custGeom>
            <a:avLst/>
            <a:gdLst>
              <a:gd name="T0" fmla="*/ 2147483647 w 592"/>
              <a:gd name="T1" fmla="*/ 0 h 592"/>
              <a:gd name="T2" fmla="*/ 2147483647 w 592"/>
              <a:gd name="T3" fmla="*/ 2147483647 h 592"/>
              <a:gd name="T4" fmla="*/ 0 w 592"/>
              <a:gd name="T5" fmla="*/ 2147483647 h 592"/>
              <a:gd name="T6" fmla="*/ 2147483647 w 592"/>
              <a:gd name="T7" fmla="*/ 0 h 59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92" h="592">
                <a:moveTo>
                  <a:pt x="592" y="0"/>
                </a:moveTo>
                <a:lnTo>
                  <a:pt x="592" y="592"/>
                </a:lnTo>
                <a:lnTo>
                  <a:pt x="0" y="592"/>
                </a:lnTo>
                <a:lnTo>
                  <a:pt x="592" y="0"/>
                </a:lnTo>
                <a:close/>
              </a:path>
            </a:pathLst>
          </a:custGeom>
          <a:solidFill>
            <a:srgbClr val="F19C2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13" name="Oval 6"/>
          <p:cNvSpPr>
            <a:spLocks noChangeAspect="1" noChangeArrowheads="1"/>
          </p:cNvSpPr>
          <p:nvPr/>
        </p:nvSpPr>
        <p:spPr bwMode="auto">
          <a:xfrm rot="5400000">
            <a:off x="5277643" y="3037682"/>
            <a:ext cx="1185863" cy="1187450"/>
          </a:xfrm>
          <a:prstGeom prst="ellipse">
            <a:avLst/>
          </a:prstGeom>
          <a:noFill/>
          <a:ln w="9525">
            <a:solidFill>
              <a:schemeClr val="tx2"/>
            </a:solidFill>
            <a:prstDash val="dash"/>
            <a:round/>
            <a:headEnd/>
            <a:tailEnd/>
          </a:ln>
          <a:extLst>
            <a:ext uri="{909E8E84-426E-40DD-AFC4-6F175D3DCCD1}">
              <a14:hiddenFill xmlns:a14="http://schemas.microsoft.com/office/drawing/2010/main">
                <a:solidFill>
                  <a:srgbClr val="FFFFFF"/>
                </a:solidFill>
              </a14:hiddenFill>
            </a:ext>
          </a:extLst>
        </p:spPr>
        <p:txBody>
          <a:bodyPr/>
          <a:lstStyle/>
          <a:p>
            <a:pPr>
              <a:buFont typeface="Arial" pitchFamily="34" charset="0"/>
              <a:buNone/>
            </a:pPr>
            <a:endParaRPr lang="zh-CN" altLang="en-US"/>
          </a:p>
        </p:txBody>
      </p:sp>
      <p:sp>
        <p:nvSpPr>
          <p:cNvPr id="17414" name="Freeform 7"/>
          <p:cNvSpPr>
            <a:spLocks noChangeAspect="1" noEditPoints="1"/>
          </p:cNvSpPr>
          <p:nvPr/>
        </p:nvSpPr>
        <p:spPr bwMode="auto">
          <a:xfrm rot="5400000">
            <a:off x="5420519" y="3182144"/>
            <a:ext cx="900113" cy="898525"/>
          </a:xfrm>
          <a:custGeom>
            <a:avLst/>
            <a:gdLst>
              <a:gd name="T0" fmla="*/ 2147483647 w 2046"/>
              <a:gd name="T1" fmla="*/ 0 h 2046"/>
              <a:gd name="T2" fmla="*/ 2147483647 w 2046"/>
              <a:gd name="T3" fmla="*/ 2147483647 h 2046"/>
              <a:gd name="T4" fmla="*/ 2147483647 w 2046"/>
              <a:gd name="T5" fmla="*/ 2147483647 h 2046"/>
              <a:gd name="T6" fmla="*/ 0 w 2046"/>
              <a:gd name="T7" fmla="*/ 2147483647 h 2046"/>
              <a:gd name="T8" fmla="*/ 2147483647 w 2046"/>
              <a:gd name="T9" fmla="*/ 0 h 2046"/>
              <a:gd name="T10" fmla="*/ 2147483647 w 2046"/>
              <a:gd name="T11" fmla="*/ 2147483647 h 2046"/>
              <a:gd name="T12" fmla="*/ 2147483647 w 2046"/>
              <a:gd name="T13" fmla="*/ 2147483647 h 2046"/>
              <a:gd name="T14" fmla="*/ 2147483647 w 2046"/>
              <a:gd name="T15" fmla="*/ 2147483647 h 2046"/>
              <a:gd name="T16" fmla="*/ 2147483647 w 2046"/>
              <a:gd name="T17" fmla="*/ 2147483647 h 2046"/>
              <a:gd name="T18" fmla="*/ 2147483647 w 2046"/>
              <a:gd name="T19" fmla="*/ 2147483647 h 2046"/>
              <a:gd name="T20" fmla="*/ 2147483647 w 2046"/>
              <a:gd name="T21" fmla="*/ 2147483647 h 2046"/>
              <a:gd name="T22" fmla="*/ 2147483647 w 2046"/>
              <a:gd name="T23" fmla="*/ 2147483647 h 2046"/>
              <a:gd name="T24" fmla="*/ 2147483647 w 2046"/>
              <a:gd name="T25" fmla="*/ 2147483647 h 204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046" h="2046">
                <a:moveTo>
                  <a:pt x="1023" y="0"/>
                </a:moveTo>
                <a:cubicBezTo>
                  <a:pt x="1588" y="0"/>
                  <a:pt x="2046" y="458"/>
                  <a:pt x="2046" y="1023"/>
                </a:cubicBezTo>
                <a:cubicBezTo>
                  <a:pt x="2046" y="1588"/>
                  <a:pt x="1588" y="2046"/>
                  <a:pt x="1023" y="2046"/>
                </a:cubicBezTo>
                <a:cubicBezTo>
                  <a:pt x="458" y="2046"/>
                  <a:pt x="0" y="1588"/>
                  <a:pt x="0" y="1023"/>
                </a:cubicBezTo>
                <a:cubicBezTo>
                  <a:pt x="0" y="458"/>
                  <a:pt x="458" y="0"/>
                  <a:pt x="1023" y="0"/>
                </a:cubicBezTo>
                <a:close/>
                <a:moveTo>
                  <a:pt x="708" y="1652"/>
                </a:moveTo>
                <a:lnTo>
                  <a:pt x="708" y="1023"/>
                </a:lnTo>
                <a:lnTo>
                  <a:pt x="393" y="1023"/>
                </a:lnTo>
                <a:lnTo>
                  <a:pt x="1023" y="393"/>
                </a:lnTo>
                <a:lnTo>
                  <a:pt x="1652" y="1023"/>
                </a:lnTo>
                <a:lnTo>
                  <a:pt x="1338" y="1023"/>
                </a:lnTo>
                <a:lnTo>
                  <a:pt x="1338" y="1652"/>
                </a:lnTo>
                <a:lnTo>
                  <a:pt x="708" y="165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15" name="Oval 6"/>
          <p:cNvSpPr>
            <a:spLocks noChangeAspect="1" noChangeArrowheads="1"/>
          </p:cNvSpPr>
          <p:nvPr/>
        </p:nvSpPr>
        <p:spPr bwMode="auto">
          <a:xfrm rot="16200000" flipH="1">
            <a:off x="2479675" y="3038475"/>
            <a:ext cx="1185863" cy="1185863"/>
          </a:xfrm>
          <a:prstGeom prst="ellipse">
            <a:avLst/>
          </a:prstGeom>
          <a:noFill/>
          <a:ln w="9525">
            <a:solidFill>
              <a:schemeClr val="tx2"/>
            </a:solidFill>
            <a:prstDash val="dash"/>
            <a:round/>
            <a:headEnd/>
            <a:tailEnd/>
          </a:ln>
          <a:extLst>
            <a:ext uri="{909E8E84-426E-40DD-AFC4-6F175D3DCCD1}">
              <a14:hiddenFill xmlns:a14="http://schemas.microsoft.com/office/drawing/2010/main">
                <a:solidFill>
                  <a:srgbClr val="FFFFFF"/>
                </a:solidFill>
              </a14:hiddenFill>
            </a:ext>
          </a:extLst>
        </p:spPr>
        <p:txBody>
          <a:bodyPr/>
          <a:lstStyle/>
          <a:p>
            <a:pPr>
              <a:buFont typeface="Arial" pitchFamily="34" charset="0"/>
              <a:buNone/>
            </a:pPr>
            <a:endParaRPr lang="zh-CN" altLang="en-US"/>
          </a:p>
        </p:txBody>
      </p:sp>
      <p:sp>
        <p:nvSpPr>
          <p:cNvPr id="17416" name="Freeform 7"/>
          <p:cNvSpPr>
            <a:spLocks noChangeAspect="1" noEditPoints="1"/>
          </p:cNvSpPr>
          <p:nvPr/>
        </p:nvSpPr>
        <p:spPr bwMode="auto">
          <a:xfrm rot="16200000" flipH="1">
            <a:off x="2622550" y="3182938"/>
            <a:ext cx="900113" cy="896937"/>
          </a:xfrm>
          <a:custGeom>
            <a:avLst/>
            <a:gdLst>
              <a:gd name="T0" fmla="*/ 2147483647 w 2046"/>
              <a:gd name="T1" fmla="*/ 0 h 2046"/>
              <a:gd name="T2" fmla="*/ 2147483647 w 2046"/>
              <a:gd name="T3" fmla="*/ 2147483647 h 2046"/>
              <a:gd name="T4" fmla="*/ 2147483647 w 2046"/>
              <a:gd name="T5" fmla="*/ 2147483647 h 2046"/>
              <a:gd name="T6" fmla="*/ 0 w 2046"/>
              <a:gd name="T7" fmla="*/ 2147483647 h 2046"/>
              <a:gd name="T8" fmla="*/ 2147483647 w 2046"/>
              <a:gd name="T9" fmla="*/ 0 h 2046"/>
              <a:gd name="T10" fmla="*/ 2147483647 w 2046"/>
              <a:gd name="T11" fmla="*/ 2147483647 h 2046"/>
              <a:gd name="T12" fmla="*/ 2147483647 w 2046"/>
              <a:gd name="T13" fmla="*/ 2147483647 h 2046"/>
              <a:gd name="T14" fmla="*/ 2147483647 w 2046"/>
              <a:gd name="T15" fmla="*/ 2147483647 h 2046"/>
              <a:gd name="T16" fmla="*/ 2147483647 w 2046"/>
              <a:gd name="T17" fmla="*/ 2147483647 h 2046"/>
              <a:gd name="T18" fmla="*/ 2147483647 w 2046"/>
              <a:gd name="T19" fmla="*/ 2147483647 h 2046"/>
              <a:gd name="T20" fmla="*/ 2147483647 w 2046"/>
              <a:gd name="T21" fmla="*/ 2147483647 h 2046"/>
              <a:gd name="T22" fmla="*/ 2147483647 w 2046"/>
              <a:gd name="T23" fmla="*/ 2147483647 h 2046"/>
              <a:gd name="T24" fmla="*/ 2147483647 w 2046"/>
              <a:gd name="T25" fmla="*/ 2147483647 h 204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046" h="2046">
                <a:moveTo>
                  <a:pt x="1023" y="0"/>
                </a:moveTo>
                <a:cubicBezTo>
                  <a:pt x="1588" y="0"/>
                  <a:pt x="2046" y="458"/>
                  <a:pt x="2046" y="1023"/>
                </a:cubicBezTo>
                <a:cubicBezTo>
                  <a:pt x="2046" y="1588"/>
                  <a:pt x="1588" y="2046"/>
                  <a:pt x="1023" y="2046"/>
                </a:cubicBezTo>
                <a:cubicBezTo>
                  <a:pt x="458" y="2046"/>
                  <a:pt x="0" y="1588"/>
                  <a:pt x="0" y="1023"/>
                </a:cubicBezTo>
                <a:cubicBezTo>
                  <a:pt x="0" y="458"/>
                  <a:pt x="458" y="0"/>
                  <a:pt x="1023" y="0"/>
                </a:cubicBezTo>
                <a:close/>
                <a:moveTo>
                  <a:pt x="708" y="1652"/>
                </a:moveTo>
                <a:lnTo>
                  <a:pt x="708" y="1023"/>
                </a:lnTo>
                <a:lnTo>
                  <a:pt x="393" y="1023"/>
                </a:lnTo>
                <a:lnTo>
                  <a:pt x="1023" y="393"/>
                </a:lnTo>
                <a:lnTo>
                  <a:pt x="1652" y="1023"/>
                </a:lnTo>
                <a:lnTo>
                  <a:pt x="1338" y="1023"/>
                </a:lnTo>
                <a:lnTo>
                  <a:pt x="1338" y="1652"/>
                </a:lnTo>
                <a:lnTo>
                  <a:pt x="708" y="165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17" name="Oval 6"/>
          <p:cNvSpPr>
            <a:spLocks noChangeAspect="1" noChangeArrowheads="1"/>
          </p:cNvSpPr>
          <p:nvPr/>
        </p:nvSpPr>
        <p:spPr bwMode="auto">
          <a:xfrm flipH="1">
            <a:off x="3862388" y="1738313"/>
            <a:ext cx="1187450" cy="1185862"/>
          </a:xfrm>
          <a:prstGeom prst="ellipse">
            <a:avLst/>
          </a:prstGeom>
          <a:noFill/>
          <a:ln w="9525">
            <a:solidFill>
              <a:schemeClr val="tx2"/>
            </a:solidFill>
            <a:prstDash val="dash"/>
            <a:round/>
            <a:headEnd/>
            <a:tailEnd/>
          </a:ln>
          <a:extLst>
            <a:ext uri="{909E8E84-426E-40DD-AFC4-6F175D3DCCD1}">
              <a14:hiddenFill xmlns:a14="http://schemas.microsoft.com/office/drawing/2010/main">
                <a:solidFill>
                  <a:srgbClr val="FFFFFF"/>
                </a:solidFill>
              </a14:hiddenFill>
            </a:ext>
          </a:extLst>
        </p:spPr>
        <p:txBody>
          <a:bodyPr/>
          <a:lstStyle/>
          <a:p>
            <a:pPr>
              <a:buFont typeface="Arial" pitchFamily="34" charset="0"/>
              <a:buNone/>
            </a:pPr>
            <a:endParaRPr lang="zh-CN" altLang="en-US"/>
          </a:p>
        </p:txBody>
      </p:sp>
      <p:sp>
        <p:nvSpPr>
          <p:cNvPr id="17418" name="Freeform 7"/>
          <p:cNvSpPr>
            <a:spLocks noChangeAspect="1" noEditPoints="1"/>
          </p:cNvSpPr>
          <p:nvPr/>
        </p:nvSpPr>
        <p:spPr bwMode="auto">
          <a:xfrm flipH="1">
            <a:off x="4006850" y="1882775"/>
            <a:ext cx="898525" cy="896938"/>
          </a:xfrm>
          <a:custGeom>
            <a:avLst/>
            <a:gdLst>
              <a:gd name="T0" fmla="*/ 2147483647 w 2046"/>
              <a:gd name="T1" fmla="*/ 0 h 2046"/>
              <a:gd name="T2" fmla="*/ 2147483647 w 2046"/>
              <a:gd name="T3" fmla="*/ 2147483647 h 2046"/>
              <a:gd name="T4" fmla="*/ 2147483647 w 2046"/>
              <a:gd name="T5" fmla="*/ 2147483647 h 2046"/>
              <a:gd name="T6" fmla="*/ 0 w 2046"/>
              <a:gd name="T7" fmla="*/ 2147483647 h 2046"/>
              <a:gd name="T8" fmla="*/ 2147483647 w 2046"/>
              <a:gd name="T9" fmla="*/ 0 h 2046"/>
              <a:gd name="T10" fmla="*/ 2147483647 w 2046"/>
              <a:gd name="T11" fmla="*/ 2147483647 h 2046"/>
              <a:gd name="T12" fmla="*/ 2147483647 w 2046"/>
              <a:gd name="T13" fmla="*/ 2147483647 h 2046"/>
              <a:gd name="T14" fmla="*/ 2147483647 w 2046"/>
              <a:gd name="T15" fmla="*/ 2147483647 h 2046"/>
              <a:gd name="T16" fmla="*/ 2147483647 w 2046"/>
              <a:gd name="T17" fmla="*/ 2147483647 h 2046"/>
              <a:gd name="T18" fmla="*/ 2147483647 w 2046"/>
              <a:gd name="T19" fmla="*/ 2147483647 h 2046"/>
              <a:gd name="T20" fmla="*/ 2147483647 w 2046"/>
              <a:gd name="T21" fmla="*/ 2147483647 h 2046"/>
              <a:gd name="T22" fmla="*/ 2147483647 w 2046"/>
              <a:gd name="T23" fmla="*/ 2147483647 h 2046"/>
              <a:gd name="T24" fmla="*/ 2147483647 w 2046"/>
              <a:gd name="T25" fmla="*/ 2147483647 h 204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046" h="2046">
                <a:moveTo>
                  <a:pt x="1023" y="0"/>
                </a:moveTo>
                <a:cubicBezTo>
                  <a:pt x="1588" y="0"/>
                  <a:pt x="2046" y="458"/>
                  <a:pt x="2046" y="1023"/>
                </a:cubicBezTo>
                <a:cubicBezTo>
                  <a:pt x="2046" y="1588"/>
                  <a:pt x="1588" y="2046"/>
                  <a:pt x="1023" y="2046"/>
                </a:cubicBezTo>
                <a:cubicBezTo>
                  <a:pt x="458" y="2046"/>
                  <a:pt x="0" y="1588"/>
                  <a:pt x="0" y="1023"/>
                </a:cubicBezTo>
                <a:cubicBezTo>
                  <a:pt x="0" y="458"/>
                  <a:pt x="458" y="0"/>
                  <a:pt x="1023" y="0"/>
                </a:cubicBezTo>
                <a:close/>
                <a:moveTo>
                  <a:pt x="708" y="1652"/>
                </a:moveTo>
                <a:lnTo>
                  <a:pt x="708" y="1023"/>
                </a:lnTo>
                <a:lnTo>
                  <a:pt x="393" y="1023"/>
                </a:lnTo>
                <a:lnTo>
                  <a:pt x="1023" y="393"/>
                </a:lnTo>
                <a:lnTo>
                  <a:pt x="1652" y="1023"/>
                </a:lnTo>
                <a:lnTo>
                  <a:pt x="1338" y="1023"/>
                </a:lnTo>
                <a:lnTo>
                  <a:pt x="1338" y="1652"/>
                </a:lnTo>
                <a:lnTo>
                  <a:pt x="708" y="165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19" name="Oval 6"/>
          <p:cNvSpPr>
            <a:spLocks noChangeAspect="1" noChangeArrowheads="1"/>
          </p:cNvSpPr>
          <p:nvPr/>
        </p:nvSpPr>
        <p:spPr bwMode="auto">
          <a:xfrm flipH="1" flipV="1">
            <a:off x="3862388" y="4437063"/>
            <a:ext cx="1187450" cy="1187450"/>
          </a:xfrm>
          <a:prstGeom prst="ellipse">
            <a:avLst/>
          </a:prstGeom>
          <a:noFill/>
          <a:ln w="9525">
            <a:solidFill>
              <a:schemeClr val="tx2"/>
            </a:solidFill>
            <a:prstDash val="dash"/>
            <a:round/>
            <a:headEnd/>
            <a:tailEnd/>
          </a:ln>
          <a:extLst>
            <a:ext uri="{909E8E84-426E-40DD-AFC4-6F175D3DCCD1}">
              <a14:hiddenFill xmlns:a14="http://schemas.microsoft.com/office/drawing/2010/main">
                <a:solidFill>
                  <a:srgbClr val="FFFFFF"/>
                </a:solidFill>
              </a14:hiddenFill>
            </a:ext>
          </a:extLst>
        </p:spPr>
        <p:txBody>
          <a:bodyPr/>
          <a:lstStyle/>
          <a:p>
            <a:pPr>
              <a:buFont typeface="Arial" pitchFamily="34" charset="0"/>
              <a:buNone/>
            </a:pPr>
            <a:endParaRPr lang="zh-CN" altLang="en-US"/>
          </a:p>
        </p:txBody>
      </p:sp>
      <p:sp>
        <p:nvSpPr>
          <p:cNvPr id="17420" name="Freeform 7"/>
          <p:cNvSpPr>
            <a:spLocks noChangeAspect="1" noEditPoints="1"/>
          </p:cNvSpPr>
          <p:nvPr/>
        </p:nvSpPr>
        <p:spPr bwMode="auto">
          <a:xfrm flipH="1" flipV="1">
            <a:off x="4006850" y="4581525"/>
            <a:ext cx="898525" cy="896938"/>
          </a:xfrm>
          <a:custGeom>
            <a:avLst/>
            <a:gdLst>
              <a:gd name="T0" fmla="*/ 2147483647 w 2046"/>
              <a:gd name="T1" fmla="*/ 0 h 2046"/>
              <a:gd name="T2" fmla="*/ 2147483647 w 2046"/>
              <a:gd name="T3" fmla="*/ 2147483647 h 2046"/>
              <a:gd name="T4" fmla="*/ 2147483647 w 2046"/>
              <a:gd name="T5" fmla="*/ 2147483647 h 2046"/>
              <a:gd name="T6" fmla="*/ 0 w 2046"/>
              <a:gd name="T7" fmla="*/ 2147483647 h 2046"/>
              <a:gd name="T8" fmla="*/ 2147483647 w 2046"/>
              <a:gd name="T9" fmla="*/ 0 h 2046"/>
              <a:gd name="T10" fmla="*/ 2147483647 w 2046"/>
              <a:gd name="T11" fmla="*/ 2147483647 h 2046"/>
              <a:gd name="T12" fmla="*/ 2147483647 w 2046"/>
              <a:gd name="T13" fmla="*/ 2147483647 h 2046"/>
              <a:gd name="T14" fmla="*/ 2147483647 w 2046"/>
              <a:gd name="T15" fmla="*/ 2147483647 h 2046"/>
              <a:gd name="T16" fmla="*/ 2147483647 w 2046"/>
              <a:gd name="T17" fmla="*/ 2147483647 h 2046"/>
              <a:gd name="T18" fmla="*/ 2147483647 w 2046"/>
              <a:gd name="T19" fmla="*/ 2147483647 h 2046"/>
              <a:gd name="T20" fmla="*/ 2147483647 w 2046"/>
              <a:gd name="T21" fmla="*/ 2147483647 h 2046"/>
              <a:gd name="T22" fmla="*/ 2147483647 w 2046"/>
              <a:gd name="T23" fmla="*/ 2147483647 h 2046"/>
              <a:gd name="T24" fmla="*/ 2147483647 w 2046"/>
              <a:gd name="T25" fmla="*/ 2147483647 h 204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046" h="2046">
                <a:moveTo>
                  <a:pt x="1023" y="0"/>
                </a:moveTo>
                <a:cubicBezTo>
                  <a:pt x="1588" y="0"/>
                  <a:pt x="2046" y="458"/>
                  <a:pt x="2046" y="1023"/>
                </a:cubicBezTo>
                <a:cubicBezTo>
                  <a:pt x="2046" y="1588"/>
                  <a:pt x="1588" y="2046"/>
                  <a:pt x="1023" y="2046"/>
                </a:cubicBezTo>
                <a:cubicBezTo>
                  <a:pt x="458" y="2046"/>
                  <a:pt x="0" y="1588"/>
                  <a:pt x="0" y="1023"/>
                </a:cubicBezTo>
                <a:cubicBezTo>
                  <a:pt x="0" y="458"/>
                  <a:pt x="458" y="0"/>
                  <a:pt x="1023" y="0"/>
                </a:cubicBezTo>
                <a:close/>
                <a:moveTo>
                  <a:pt x="708" y="1652"/>
                </a:moveTo>
                <a:lnTo>
                  <a:pt x="708" y="1023"/>
                </a:lnTo>
                <a:lnTo>
                  <a:pt x="393" y="1023"/>
                </a:lnTo>
                <a:lnTo>
                  <a:pt x="1023" y="393"/>
                </a:lnTo>
                <a:lnTo>
                  <a:pt x="1652" y="1023"/>
                </a:lnTo>
                <a:lnTo>
                  <a:pt x="1338" y="1023"/>
                </a:lnTo>
                <a:lnTo>
                  <a:pt x="1338" y="1652"/>
                </a:lnTo>
                <a:lnTo>
                  <a:pt x="708" y="165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21" name="TextBox 23"/>
          <p:cNvSpPr txBox="1">
            <a:spLocks noChangeArrowheads="1"/>
          </p:cNvSpPr>
          <p:nvPr/>
        </p:nvSpPr>
        <p:spPr bwMode="auto">
          <a:xfrm>
            <a:off x="3816350" y="3181350"/>
            <a:ext cx="127952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3000">
                <a:solidFill>
                  <a:schemeClr val="accent2"/>
                </a:solidFill>
                <a:latin typeface="微软雅黑" pitchFamily="34" charset="-122"/>
                <a:ea typeface="微软雅黑" pitchFamily="34" charset="-122"/>
              </a:rPr>
              <a:t>标题</a:t>
            </a:r>
            <a:endParaRPr lang="en-US" sz="3000">
              <a:solidFill>
                <a:schemeClr val="accent2"/>
              </a:solidFill>
              <a:latin typeface="微软雅黑" pitchFamily="34" charset="-122"/>
              <a:ea typeface="微软雅黑" pitchFamily="34" charset="-122"/>
            </a:endParaRPr>
          </a:p>
          <a:p>
            <a:pPr algn="ctr" eaLnBrk="1" hangingPunct="1"/>
            <a:r>
              <a:rPr lang="zh-CN" altLang="en-US" sz="3000">
                <a:solidFill>
                  <a:schemeClr val="accent2"/>
                </a:solidFill>
                <a:latin typeface="微软雅黑" pitchFamily="34" charset="-122"/>
                <a:ea typeface="微软雅黑" pitchFamily="34" charset="-122"/>
              </a:rPr>
              <a:t>文本</a:t>
            </a:r>
          </a:p>
        </p:txBody>
      </p:sp>
      <p:sp>
        <p:nvSpPr>
          <p:cNvPr id="17422" name="TextBox 24"/>
          <p:cNvSpPr txBox="1">
            <a:spLocks noChangeArrowheads="1"/>
          </p:cNvSpPr>
          <p:nvPr/>
        </p:nvSpPr>
        <p:spPr bwMode="auto">
          <a:xfrm>
            <a:off x="2971800" y="5795963"/>
            <a:ext cx="29686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a:solidFill>
                  <a:schemeClr val="accent2"/>
                </a:solidFill>
                <a:latin typeface="微软雅黑" pitchFamily="34" charset="-122"/>
                <a:ea typeface="微软雅黑" pitchFamily="34" charset="-122"/>
              </a:rPr>
              <a:t>请在这里输入段落文本内容请在这里输入段落文本内容</a:t>
            </a:r>
          </a:p>
        </p:txBody>
      </p:sp>
      <p:sp>
        <p:nvSpPr>
          <p:cNvPr id="17423" name="TextBox 25"/>
          <p:cNvSpPr txBox="1">
            <a:spLocks noChangeArrowheads="1"/>
          </p:cNvSpPr>
          <p:nvPr/>
        </p:nvSpPr>
        <p:spPr bwMode="auto">
          <a:xfrm>
            <a:off x="2971800" y="995363"/>
            <a:ext cx="29686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a:solidFill>
                  <a:schemeClr val="accent2"/>
                </a:solidFill>
                <a:latin typeface="微软雅黑" pitchFamily="34" charset="-122"/>
                <a:ea typeface="微软雅黑" pitchFamily="34" charset="-122"/>
              </a:rPr>
              <a:t>请在这里输入段落文本内容请在这里输入段落文本内容</a:t>
            </a:r>
          </a:p>
        </p:txBody>
      </p:sp>
      <p:sp>
        <p:nvSpPr>
          <p:cNvPr id="17424" name="TextBox 26"/>
          <p:cNvSpPr txBox="1">
            <a:spLocks noChangeArrowheads="1"/>
          </p:cNvSpPr>
          <p:nvPr/>
        </p:nvSpPr>
        <p:spPr bwMode="auto">
          <a:xfrm>
            <a:off x="6789738" y="3089275"/>
            <a:ext cx="196056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a:solidFill>
                  <a:schemeClr val="accent2"/>
                </a:solidFill>
                <a:latin typeface="微软雅黑" pitchFamily="34" charset="-122"/>
                <a:ea typeface="微软雅黑" pitchFamily="34" charset="-122"/>
              </a:rPr>
              <a:t>请在这里输入段落文本内容请在这里输入段落文本内容</a:t>
            </a:r>
          </a:p>
        </p:txBody>
      </p:sp>
      <p:sp>
        <p:nvSpPr>
          <p:cNvPr id="17425" name="TextBox 27"/>
          <p:cNvSpPr txBox="1">
            <a:spLocks noChangeArrowheads="1"/>
          </p:cNvSpPr>
          <p:nvPr/>
        </p:nvSpPr>
        <p:spPr bwMode="auto">
          <a:xfrm>
            <a:off x="361950" y="3089275"/>
            <a:ext cx="196056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a:solidFill>
                  <a:schemeClr val="accent2"/>
                </a:solidFill>
                <a:latin typeface="微软雅黑" pitchFamily="34" charset="-122"/>
                <a:ea typeface="微软雅黑" pitchFamily="34" charset="-122"/>
              </a:rPr>
              <a:t>请在这里输入段落文本内容请在这里输入段落文本内容</a:t>
            </a:r>
          </a:p>
        </p:txBody>
      </p:sp>
    </p:spTree>
  </p:cSld>
  <p:clrMapOvr>
    <a:masterClrMapping/>
  </p:clrMapOvr>
  <p:transition spd="slow" advTm="5769">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9" fill="hold" grpId="0" nodeType="withEffect">
                                  <p:stCondLst>
                                    <p:cond delay="0"/>
                                  </p:stCondLst>
                                  <p:childTnLst>
                                    <p:set>
                                      <p:cBhvr>
                                        <p:cTn id="6" dur="1" fill="hold">
                                          <p:stCondLst>
                                            <p:cond delay="0"/>
                                          </p:stCondLst>
                                        </p:cTn>
                                        <p:tgtEl>
                                          <p:spTgt spid="17411"/>
                                        </p:tgtEl>
                                        <p:attrNameLst>
                                          <p:attrName>style.visibility</p:attrName>
                                        </p:attrNameLst>
                                      </p:cBhvr>
                                      <p:to>
                                        <p:strVal val="visible"/>
                                      </p:to>
                                    </p:set>
                                    <p:anim calcmode="lin" valueType="num">
                                      <p:cBhvr additive="base">
                                        <p:cTn id="7" dur="300" fill="hold"/>
                                        <p:tgtEl>
                                          <p:spTgt spid="17411"/>
                                        </p:tgtEl>
                                        <p:attrNameLst>
                                          <p:attrName>ppt_x</p:attrName>
                                        </p:attrNameLst>
                                      </p:cBhvr>
                                      <p:tavLst>
                                        <p:tav tm="0">
                                          <p:val>
                                            <p:strVal val="0-#ppt_w/2"/>
                                          </p:val>
                                        </p:tav>
                                        <p:tav tm="100000">
                                          <p:val>
                                            <p:strVal val="#ppt_x"/>
                                          </p:val>
                                        </p:tav>
                                      </p:tavLst>
                                    </p:anim>
                                    <p:anim calcmode="lin" valueType="num">
                                      <p:cBhvr additive="base">
                                        <p:cTn id="8" dur="300" fill="hold"/>
                                        <p:tgtEl>
                                          <p:spTgt spid="17411"/>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200"/>
                                  </p:stCondLst>
                                  <p:childTnLst>
                                    <p:set>
                                      <p:cBhvr>
                                        <p:cTn id="10" dur="1" fill="hold">
                                          <p:stCondLst>
                                            <p:cond delay="0"/>
                                          </p:stCondLst>
                                        </p:cTn>
                                        <p:tgtEl>
                                          <p:spTgt spid="17412"/>
                                        </p:tgtEl>
                                        <p:attrNameLst>
                                          <p:attrName>style.visibility</p:attrName>
                                        </p:attrNameLst>
                                      </p:cBhvr>
                                      <p:to>
                                        <p:strVal val="visible"/>
                                      </p:to>
                                    </p:set>
                                    <p:anim calcmode="lin" valueType="num">
                                      <p:cBhvr additive="base">
                                        <p:cTn id="11" dur="300" fill="hold"/>
                                        <p:tgtEl>
                                          <p:spTgt spid="17412"/>
                                        </p:tgtEl>
                                        <p:attrNameLst>
                                          <p:attrName>ppt_x</p:attrName>
                                        </p:attrNameLst>
                                      </p:cBhvr>
                                      <p:tavLst>
                                        <p:tav tm="0">
                                          <p:val>
                                            <p:strVal val="0-#ppt_w/2"/>
                                          </p:val>
                                        </p:tav>
                                        <p:tav tm="100000">
                                          <p:val>
                                            <p:strVal val="#ppt_x"/>
                                          </p:val>
                                        </p:tav>
                                      </p:tavLst>
                                    </p:anim>
                                    <p:anim calcmode="lin" valueType="num">
                                      <p:cBhvr additive="base">
                                        <p:cTn id="12" dur="300" fill="hold"/>
                                        <p:tgtEl>
                                          <p:spTgt spid="17412"/>
                                        </p:tgtEl>
                                        <p:attrNameLst>
                                          <p:attrName>ppt_y</p:attrName>
                                        </p:attrNameLst>
                                      </p:cBhvr>
                                      <p:tavLst>
                                        <p:tav tm="0">
                                          <p:val>
                                            <p:strVal val="0-#ppt_h/2"/>
                                          </p:val>
                                        </p:tav>
                                        <p:tav tm="100000">
                                          <p:val>
                                            <p:strVal val="#ppt_y"/>
                                          </p:val>
                                        </p:tav>
                                      </p:tavLst>
                                    </p:anim>
                                  </p:childTnLst>
                                </p:cTn>
                              </p:par>
                            </p:childTnLst>
                          </p:cTn>
                        </p:par>
                        <p:par>
                          <p:cTn id="13" fill="hold" nodeType="afterGroup">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7410"/>
                                        </p:tgtEl>
                                        <p:attrNameLst>
                                          <p:attrName>style.visibility</p:attrName>
                                        </p:attrNameLst>
                                      </p:cBhvr>
                                      <p:to>
                                        <p:strVal val="visible"/>
                                      </p:to>
                                    </p:set>
                                    <p:anim calcmode="lin" valueType="num">
                                      <p:cBhvr>
                                        <p:cTn id="16" dur="400" fill="hold"/>
                                        <p:tgtEl>
                                          <p:spTgt spid="17410"/>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17410"/>
                                        </p:tgtEl>
                                        <p:attrNameLst>
                                          <p:attrName>ppt_y</p:attrName>
                                        </p:attrNameLst>
                                      </p:cBhvr>
                                      <p:tavLst>
                                        <p:tav tm="0">
                                          <p:val>
                                            <p:strVal val="#ppt_y"/>
                                          </p:val>
                                        </p:tav>
                                        <p:tav tm="100000">
                                          <p:val>
                                            <p:strVal val="#ppt_y"/>
                                          </p:val>
                                        </p:tav>
                                      </p:tavLst>
                                    </p:anim>
                                    <p:anim calcmode="lin" valueType="num">
                                      <p:cBhvr>
                                        <p:cTn id="18" dur="400" fill="hold"/>
                                        <p:tgtEl>
                                          <p:spTgt spid="17410"/>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17410"/>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17410"/>
                                        </p:tgtEl>
                                      </p:cBhvr>
                                    </p:animEffect>
                                  </p:childTnLst>
                                </p:cTn>
                              </p:par>
                            </p:childTnLst>
                          </p:cTn>
                        </p:par>
                        <p:par>
                          <p:cTn id="21" fill="hold" nodeType="afterGroup">
                            <p:stCondLst>
                              <p:cond delay="1140"/>
                            </p:stCondLst>
                            <p:childTnLst>
                              <p:par>
                                <p:cTn id="22" presetID="2" presetClass="entr" presetSubtype="4" fill="hold" grpId="0" nodeType="afterEffect">
                                  <p:stCondLst>
                                    <p:cond delay="0"/>
                                  </p:stCondLst>
                                  <p:childTnLst>
                                    <p:set>
                                      <p:cBhvr>
                                        <p:cTn id="23" dur="1" fill="hold">
                                          <p:stCondLst>
                                            <p:cond delay="0"/>
                                          </p:stCondLst>
                                        </p:cTn>
                                        <p:tgtEl>
                                          <p:spTgt spid="17417"/>
                                        </p:tgtEl>
                                        <p:attrNameLst>
                                          <p:attrName>style.visibility</p:attrName>
                                        </p:attrNameLst>
                                      </p:cBhvr>
                                      <p:to>
                                        <p:strVal val="visible"/>
                                      </p:to>
                                    </p:set>
                                    <p:anim calcmode="lin" valueType="num">
                                      <p:cBhvr additive="base">
                                        <p:cTn id="24" dur="500" fill="hold"/>
                                        <p:tgtEl>
                                          <p:spTgt spid="17417"/>
                                        </p:tgtEl>
                                        <p:attrNameLst>
                                          <p:attrName>ppt_x</p:attrName>
                                        </p:attrNameLst>
                                      </p:cBhvr>
                                      <p:tavLst>
                                        <p:tav tm="0">
                                          <p:val>
                                            <p:strVal val="#ppt_x"/>
                                          </p:val>
                                        </p:tav>
                                        <p:tav tm="100000">
                                          <p:val>
                                            <p:strVal val="#ppt_x"/>
                                          </p:val>
                                        </p:tav>
                                      </p:tavLst>
                                    </p:anim>
                                    <p:anim calcmode="lin" valueType="num">
                                      <p:cBhvr additive="base">
                                        <p:cTn id="25" dur="500" fill="hold"/>
                                        <p:tgtEl>
                                          <p:spTgt spid="17417"/>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7418"/>
                                        </p:tgtEl>
                                        <p:attrNameLst>
                                          <p:attrName>style.visibility</p:attrName>
                                        </p:attrNameLst>
                                      </p:cBhvr>
                                      <p:to>
                                        <p:strVal val="visible"/>
                                      </p:to>
                                    </p:set>
                                    <p:anim calcmode="lin" valueType="num">
                                      <p:cBhvr additive="base">
                                        <p:cTn id="28" dur="500" fill="hold"/>
                                        <p:tgtEl>
                                          <p:spTgt spid="17418"/>
                                        </p:tgtEl>
                                        <p:attrNameLst>
                                          <p:attrName>ppt_x</p:attrName>
                                        </p:attrNameLst>
                                      </p:cBhvr>
                                      <p:tavLst>
                                        <p:tav tm="0">
                                          <p:val>
                                            <p:strVal val="#ppt_x"/>
                                          </p:val>
                                        </p:tav>
                                        <p:tav tm="100000">
                                          <p:val>
                                            <p:strVal val="#ppt_x"/>
                                          </p:val>
                                        </p:tav>
                                      </p:tavLst>
                                    </p:anim>
                                    <p:anim calcmode="lin" valueType="num">
                                      <p:cBhvr additive="base">
                                        <p:cTn id="29" dur="500" fill="hold"/>
                                        <p:tgtEl>
                                          <p:spTgt spid="17418"/>
                                        </p:tgtEl>
                                        <p:attrNameLst>
                                          <p:attrName>ppt_y</p:attrName>
                                        </p:attrNameLst>
                                      </p:cBhvr>
                                      <p:tavLst>
                                        <p:tav tm="0">
                                          <p:val>
                                            <p:strVal val="1+#ppt_h/2"/>
                                          </p:val>
                                        </p:tav>
                                        <p:tav tm="100000">
                                          <p:val>
                                            <p:strVal val="#ppt_y"/>
                                          </p:val>
                                        </p:tav>
                                      </p:tavLst>
                                    </p:anim>
                                  </p:childTnLst>
                                </p:cTn>
                              </p:par>
                              <p:par>
                                <p:cTn id="30" presetID="2" presetClass="entr" presetSubtype="1" fill="hold" grpId="0" nodeType="withEffect">
                                  <p:stCondLst>
                                    <p:cond delay="0"/>
                                  </p:stCondLst>
                                  <p:childTnLst>
                                    <p:set>
                                      <p:cBhvr>
                                        <p:cTn id="31" dur="1" fill="hold">
                                          <p:stCondLst>
                                            <p:cond delay="0"/>
                                          </p:stCondLst>
                                        </p:cTn>
                                        <p:tgtEl>
                                          <p:spTgt spid="17419"/>
                                        </p:tgtEl>
                                        <p:attrNameLst>
                                          <p:attrName>style.visibility</p:attrName>
                                        </p:attrNameLst>
                                      </p:cBhvr>
                                      <p:to>
                                        <p:strVal val="visible"/>
                                      </p:to>
                                    </p:set>
                                    <p:anim calcmode="lin" valueType="num">
                                      <p:cBhvr additive="base">
                                        <p:cTn id="32" dur="500" fill="hold"/>
                                        <p:tgtEl>
                                          <p:spTgt spid="17419"/>
                                        </p:tgtEl>
                                        <p:attrNameLst>
                                          <p:attrName>ppt_x</p:attrName>
                                        </p:attrNameLst>
                                      </p:cBhvr>
                                      <p:tavLst>
                                        <p:tav tm="0">
                                          <p:val>
                                            <p:strVal val="#ppt_x"/>
                                          </p:val>
                                        </p:tav>
                                        <p:tav tm="100000">
                                          <p:val>
                                            <p:strVal val="#ppt_x"/>
                                          </p:val>
                                        </p:tav>
                                      </p:tavLst>
                                    </p:anim>
                                    <p:anim calcmode="lin" valueType="num">
                                      <p:cBhvr additive="base">
                                        <p:cTn id="33" dur="500" fill="hold"/>
                                        <p:tgtEl>
                                          <p:spTgt spid="17419"/>
                                        </p:tgtEl>
                                        <p:attrNameLst>
                                          <p:attrName>ppt_y</p:attrName>
                                        </p:attrNameLst>
                                      </p:cBhvr>
                                      <p:tavLst>
                                        <p:tav tm="0">
                                          <p:val>
                                            <p:strVal val="0-#ppt_h/2"/>
                                          </p:val>
                                        </p:tav>
                                        <p:tav tm="100000">
                                          <p:val>
                                            <p:strVal val="#ppt_y"/>
                                          </p:val>
                                        </p:tav>
                                      </p:tavLst>
                                    </p:anim>
                                  </p:childTnLst>
                                </p:cTn>
                              </p:par>
                              <p:par>
                                <p:cTn id="34" presetID="2" presetClass="entr" presetSubtype="1" fill="hold" grpId="0" nodeType="withEffect">
                                  <p:stCondLst>
                                    <p:cond delay="0"/>
                                  </p:stCondLst>
                                  <p:childTnLst>
                                    <p:set>
                                      <p:cBhvr>
                                        <p:cTn id="35" dur="1" fill="hold">
                                          <p:stCondLst>
                                            <p:cond delay="0"/>
                                          </p:stCondLst>
                                        </p:cTn>
                                        <p:tgtEl>
                                          <p:spTgt spid="17420"/>
                                        </p:tgtEl>
                                        <p:attrNameLst>
                                          <p:attrName>style.visibility</p:attrName>
                                        </p:attrNameLst>
                                      </p:cBhvr>
                                      <p:to>
                                        <p:strVal val="visible"/>
                                      </p:to>
                                    </p:set>
                                    <p:anim calcmode="lin" valueType="num">
                                      <p:cBhvr additive="base">
                                        <p:cTn id="36" dur="500" fill="hold"/>
                                        <p:tgtEl>
                                          <p:spTgt spid="17420"/>
                                        </p:tgtEl>
                                        <p:attrNameLst>
                                          <p:attrName>ppt_x</p:attrName>
                                        </p:attrNameLst>
                                      </p:cBhvr>
                                      <p:tavLst>
                                        <p:tav tm="0">
                                          <p:val>
                                            <p:strVal val="#ppt_x"/>
                                          </p:val>
                                        </p:tav>
                                        <p:tav tm="100000">
                                          <p:val>
                                            <p:strVal val="#ppt_x"/>
                                          </p:val>
                                        </p:tav>
                                      </p:tavLst>
                                    </p:anim>
                                    <p:anim calcmode="lin" valueType="num">
                                      <p:cBhvr additive="base">
                                        <p:cTn id="37" dur="500" fill="hold"/>
                                        <p:tgtEl>
                                          <p:spTgt spid="17420"/>
                                        </p:tgtEl>
                                        <p:attrNameLst>
                                          <p:attrName>ppt_y</p:attrName>
                                        </p:attrNameLst>
                                      </p:cBhvr>
                                      <p:tavLst>
                                        <p:tav tm="0">
                                          <p:val>
                                            <p:strVal val="0-#ppt_h/2"/>
                                          </p:val>
                                        </p:tav>
                                        <p:tav tm="100000">
                                          <p:val>
                                            <p:strVal val="#ppt_y"/>
                                          </p:val>
                                        </p:tav>
                                      </p:tavLst>
                                    </p:anim>
                                  </p:childTnLst>
                                </p:cTn>
                              </p:par>
                            </p:childTnLst>
                          </p:cTn>
                        </p:par>
                        <p:par>
                          <p:cTn id="38" fill="hold" nodeType="afterGroup">
                            <p:stCondLst>
                              <p:cond delay="1640"/>
                            </p:stCondLst>
                            <p:childTnLst>
                              <p:par>
                                <p:cTn id="39" presetID="2" presetClass="entr" presetSubtype="8" fill="hold" grpId="0" nodeType="afterEffect">
                                  <p:stCondLst>
                                    <p:cond delay="0"/>
                                  </p:stCondLst>
                                  <p:childTnLst>
                                    <p:set>
                                      <p:cBhvr>
                                        <p:cTn id="40" dur="1" fill="hold">
                                          <p:stCondLst>
                                            <p:cond delay="0"/>
                                          </p:stCondLst>
                                        </p:cTn>
                                        <p:tgtEl>
                                          <p:spTgt spid="17413"/>
                                        </p:tgtEl>
                                        <p:attrNameLst>
                                          <p:attrName>style.visibility</p:attrName>
                                        </p:attrNameLst>
                                      </p:cBhvr>
                                      <p:to>
                                        <p:strVal val="visible"/>
                                      </p:to>
                                    </p:set>
                                    <p:anim calcmode="lin" valueType="num">
                                      <p:cBhvr additive="base">
                                        <p:cTn id="41" dur="500" fill="hold"/>
                                        <p:tgtEl>
                                          <p:spTgt spid="17413"/>
                                        </p:tgtEl>
                                        <p:attrNameLst>
                                          <p:attrName>ppt_x</p:attrName>
                                        </p:attrNameLst>
                                      </p:cBhvr>
                                      <p:tavLst>
                                        <p:tav tm="0">
                                          <p:val>
                                            <p:strVal val="0-#ppt_w/2"/>
                                          </p:val>
                                        </p:tav>
                                        <p:tav tm="100000">
                                          <p:val>
                                            <p:strVal val="#ppt_x"/>
                                          </p:val>
                                        </p:tav>
                                      </p:tavLst>
                                    </p:anim>
                                    <p:anim calcmode="lin" valueType="num">
                                      <p:cBhvr additive="base">
                                        <p:cTn id="42" dur="500" fill="hold"/>
                                        <p:tgtEl>
                                          <p:spTgt spid="17413"/>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17414"/>
                                        </p:tgtEl>
                                        <p:attrNameLst>
                                          <p:attrName>style.visibility</p:attrName>
                                        </p:attrNameLst>
                                      </p:cBhvr>
                                      <p:to>
                                        <p:strVal val="visible"/>
                                      </p:to>
                                    </p:set>
                                    <p:anim calcmode="lin" valueType="num">
                                      <p:cBhvr additive="base">
                                        <p:cTn id="45" dur="500" fill="hold"/>
                                        <p:tgtEl>
                                          <p:spTgt spid="17414"/>
                                        </p:tgtEl>
                                        <p:attrNameLst>
                                          <p:attrName>ppt_x</p:attrName>
                                        </p:attrNameLst>
                                      </p:cBhvr>
                                      <p:tavLst>
                                        <p:tav tm="0">
                                          <p:val>
                                            <p:strVal val="0-#ppt_w/2"/>
                                          </p:val>
                                        </p:tav>
                                        <p:tav tm="100000">
                                          <p:val>
                                            <p:strVal val="#ppt_x"/>
                                          </p:val>
                                        </p:tav>
                                      </p:tavLst>
                                    </p:anim>
                                    <p:anim calcmode="lin" valueType="num">
                                      <p:cBhvr additive="base">
                                        <p:cTn id="46" dur="500" fill="hold"/>
                                        <p:tgtEl>
                                          <p:spTgt spid="17414"/>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17415"/>
                                        </p:tgtEl>
                                        <p:attrNameLst>
                                          <p:attrName>style.visibility</p:attrName>
                                        </p:attrNameLst>
                                      </p:cBhvr>
                                      <p:to>
                                        <p:strVal val="visible"/>
                                      </p:to>
                                    </p:set>
                                    <p:anim calcmode="lin" valueType="num">
                                      <p:cBhvr additive="base">
                                        <p:cTn id="49" dur="500" fill="hold"/>
                                        <p:tgtEl>
                                          <p:spTgt spid="17415"/>
                                        </p:tgtEl>
                                        <p:attrNameLst>
                                          <p:attrName>ppt_x</p:attrName>
                                        </p:attrNameLst>
                                      </p:cBhvr>
                                      <p:tavLst>
                                        <p:tav tm="0">
                                          <p:val>
                                            <p:strVal val="1+#ppt_w/2"/>
                                          </p:val>
                                        </p:tav>
                                        <p:tav tm="100000">
                                          <p:val>
                                            <p:strVal val="#ppt_x"/>
                                          </p:val>
                                        </p:tav>
                                      </p:tavLst>
                                    </p:anim>
                                    <p:anim calcmode="lin" valueType="num">
                                      <p:cBhvr additive="base">
                                        <p:cTn id="50" dur="500" fill="hold"/>
                                        <p:tgtEl>
                                          <p:spTgt spid="17415"/>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0"/>
                                  </p:stCondLst>
                                  <p:childTnLst>
                                    <p:set>
                                      <p:cBhvr>
                                        <p:cTn id="52" dur="1" fill="hold">
                                          <p:stCondLst>
                                            <p:cond delay="0"/>
                                          </p:stCondLst>
                                        </p:cTn>
                                        <p:tgtEl>
                                          <p:spTgt spid="17416"/>
                                        </p:tgtEl>
                                        <p:attrNameLst>
                                          <p:attrName>style.visibility</p:attrName>
                                        </p:attrNameLst>
                                      </p:cBhvr>
                                      <p:to>
                                        <p:strVal val="visible"/>
                                      </p:to>
                                    </p:set>
                                    <p:anim calcmode="lin" valueType="num">
                                      <p:cBhvr additive="base">
                                        <p:cTn id="53" dur="500" fill="hold"/>
                                        <p:tgtEl>
                                          <p:spTgt spid="17416"/>
                                        </p:tgtEl>
                                        <p:attrNameLst>
                                          <p:attrName>ppt_x</p:attrName>
                                        </p:attrNameLst>
                                      </p:cBhvr>
                                      <p:tavLst>
                                        <p:tav tm="0">
                                          <p:val>
                                            <p:strVal val="1+#ppt_w/2"/>
                                          </p:val>
                                        </p:tav>
                                        <p:tav tm="100000">
                                          <p:val>
                                            <p:strVal val="#ppt_x"/>
                                          </p:val>
                                        </p:tav>
                                      </p:tavLst>
                                    </p:anim>
                                    <p:anim calcmode="lin" valueType="num">
                                      <p:cBhvr additive="base">
                                        <p:cTn id="54" dur="500" fill="hold"/>
                                        <p:tgtEl>
                                          <p:spTgt spid="17416"/>
                                        </p:tgtEl>
                                        <p:attrNameLst>
                                          <p:attrName>ppt_y</p:attrName>
                                        </p:attrNameLst>
                                      </p:cBhvr>
                                      <p:tavLst>
                                        <p:tav tm="0">
                                          <p:val>
                                            <p:strVal val="#ppt_y"/>
                                          </p:val>
                                        </p:tav>
                                        <p:tav tm="100000">
                                          <p:val>
                                            <p:strVal val="#ppt_y"/>
                                          </p:val>
                                        </p:tav>
                                      </p:tavLst>
                                    </p:anim>
                                  </p:childTnLst>
                                </p:cTn>
                              </p:par>
                            </p:childTnLst>
                          </p:cTn>
                        </p:par>
                        <p:par>
                          <p:cTn id="55" fill="hold" nodeType="afterGroup">
                            <p:stCondLst>
                              <p:cond delay="2140"/>
                            </p:stCondLst>
                            <p:childTnLst>
                              <p:par>
                                <p:cTn id="56" presetID="31" presetClass="entr" presetSubtype="0" fill="hold" grpId="0" nodeType="afterEffect">
                                  <p:stCondLst>
                                    <p:cond delay="0"/>
                                  </p:stCondLst>
                                  <p:childTnLst>
                                    <p:set>
                                      <p:cBhvr>
                                        <p:cTn id="57" dur="1" fill="hold">
                                          <p:stCondLst>
                                            <p:cond delay="0"/>
                                          </p:stCondLst>
                                        </p:cTn>
                                        <p:tgtEl>
                                          <p:spTgt spid="17421"/>
                                        </p:tgtEl>
                                        <p:attrNameLst>
                                          <p:attrName>style.visibility</p:attrName>
                                        </p:attrNameLst>
                                      </p:cBhvr>
                                      <p:to>
                                        <p:strVal val="visible"/>
                                      </p:to>
                                    </p:set>
                                    <p:anim calcmode="lin" valueType="num">
                                      <p:cBhvr>
                                        <p:cTn id="58" dur="500" fill="hold"/>
                                        <p:tgtEl>
                                          <p:spTgt spid="17421"/>
                                        </p:tgtEl>
                                        <p:attrNameLst>
                                          <p:attrName>ppt_w</p:attrName>
                                        </p:attrNameLst>
                                      </p:cBhvr>
                                      <p:tavLst>
                                        <p:tav tm="0">
                                          <p:val>
                                            <p:fltVal val="0"/>
                                          </p:val>
                                        </p:tav>
                                        <p:tav tm="100000">
                                          <p:val>
                                            <p:strVal val="#ppt_w"/>
                                          </p:val>
                                        </p:tav>
                                      </p:tavLst>
                                    </p:anim>
                                    <p:anim calcmode="lin" valueType="num">
                                      <p:cBhvr>
                                        <p:cTn id="59" dur="500" fill="hold"/>
                                        <p:tgtEl>
                                          <p:spTgt spid="17421"/>
                                        </p:tgtEl>
                                        <p:attrNameLst>
                                          <p:attrName>ppt_h</p:attrName>
                                        </p:attrNameLst>
                                      </p:cBhvr>
                                      <p:tavLst>
                                        <p:tav tm="0">
                                          <p:val>
                                            <p:fltVal val="0"/>
                                          </p:val>
                                        </p:tav>
                                        <p:tav tm="100000">
                                          <p:val>
                                            <p:strVal val="#ppt_h"/>
                                          </p:val>
                                        </p:tav>
                                      </p:tavLst>
                                    </p:anim>
                                    <p:anim calcmode="lin" valueType="num">
                                      <p:cBhvr>
                                        <p:cTn id="60" dur="500" fill="hold"/>
                                        <p:tgtEl>
                                          <p:spTgt spid="17421"/>
                                        </p:tgtEl>
                                        <p:attrNameLst>
                                          <p:attrName>style.rotation</p:attrName>
                                        </p:attrNameLst>
                                      </p:cBhvr>
                                      <p:tavLst>
                                        <p:tav tm="0">
                                          <p:val>
                                            <p:fltVal val="90"/>
                                          </p:val>
                                        </p:tav>
                                        <p:tav tm="100000">
                                          <p:val>
                                            <p:fltVal val="0"/>
                                          </p:val>
                                        </p:tav>
                                      </p:tavLst>
                                    </p:anim>
                                    <p:animEffect transition="in" filter="fade">
                                      <p:cBhvr>
                                        <p:cTn id="61" dur="500"/>
                                        <p:tgtEl>
                                          <p:spTgt spid="17421"/>
                                        </p:tgtEl>
                                      </p:cBhvr>
                                    </p:animEffect>
                                  </p:childTnLst>
                                </p:cTn>
                              </p:par>
                            </p:childTnLst>
                          </p:cTn>
                        </p:par>
                        <p:par>
                          <p:cTn id="62" fill="hold" nodeType="afterGroup">
                            <p:stCondLst>
                              <p:cond delay="2640"/>
                            </p:stCondLst>
                            <p:childTnLst>
                              <p:par>
                                <p:cTn id="63" presetID="22" presetClass="entr" presetSubtype="8" fill="hold" grpId="0" nodeType="afterEffect">
                                  <p:stCondLst>
                                    <p:cond delay="0"/>
                                  </p:stCondLst>
                                  <p:childTnLst>
                                    <p:set>
                                      <p:cBhvr>
                                        <p:cTn id="64" dur="1" fill="hold">
                                          <p:stCondLst>
                                            <p:cond delay="0"/>
                                          </p:stCondLst>
                                        </p:cTn>
                                        <p:tgtEl>
                                          <p:spTgt spid="17424"/>
                                        </p:tgtEl>
                                        <p:attrNameLst>
                                          <p:attrName>style.visibility</p:attrName>
                                        </p:attrNameLst>
                                      </p:cBhvr>
                                      <p:to>
                                        <p:strVal val="visible"/>
                                      </p:to>
                                    </p:set>
                                    <p:animEffect transition="in" filter="wipe(left)">
                                      <p:cBhvr>
                                        <p:cTn id="65" dur="500"/>
                                        <p:tgtEl>
                                          <p:spTgt spid="17424"/>
                                        </p:tgtEl>
                                      </p:cBhvr>
                                    </p:animEffect>
                                  </p:childTnLst>
                                </p:cTn>
                              </p:par>
                              <p:par>
                                <p:cTn id="66" presetID="22" presetClass="entr" presetSubtype="2" fill="hold" grpId="0" nodeType="withEffect">
                                  <p:stCondLst>
                                    <p:cond delay="0"/>
                                  </p:stCondLst>
                                  <p:childTnLst>
                                    <p:set>
                                      <p:cBhvr>
                                        <p:cTn id="67" dur="1" fill="hold">
                                          <p:stCondLst>
                                            <p:cond delay="0"/>
                                          </p:stCondLst>
                                        </p:cTn>
                                        <p:tgtEl>
                                          <p:spTgt spid="17425"/>
                                        </p:tgtEl>
                                        <p:attrNameLst>
                                          <p:attrName>style.visibility</p:attrName>
                                        </p:attrNameLst>
                                      </p:cBhvr>
                                      <p:to>
                                        <p:strVal val="visible"/>
                                      </p:to>
                                    </p:set>
                                    <p:animEffect transition="in" filter="wipe(right)">
                                      <p:cBhvr>
                                        <p:cTn id="68" dur="500"/>
                                        <p:tgtEl>
                                          <p:spTgt spid="17425"/>
                                        </p:tgtEl>
                                      </p:cBhvr>
                                    </p:animEffect>
                                  </p:childTnLst>
                                </p:cTn>
                              </p:par>
                            </p:childTnLst>
                          </p:cTn>
                        </p:par>
                        <p:par>
                          <p:cTn id="69" fill="hold" nodeType="afterGroup">
                            <p:stCondLst>
                              <p:cond delay="3140"/>
                            </p:stCondLst>
                            <p:childTnLst>
                              <p:par>
                                <p:cTn id="70" presetID="22" presetClass="entr" presetSubtype="4" fill="hold" grpId="0" nodeType="afterEffect">
                                  <p:stCondLst>
                                    <p:cond delay="0"/>
                                  </p:stCondLst>
                                  <p:childTnLst>
                                    <p:set>
                                      <p:cBhvr>
                                        <p:cTn id="71" dur="1" fill="hold">
                                          <p:stCondLst>
                                            <p:cond delay="0"/>
                                          </p:stCondLst>
                                        </p:cTn>
                                        <p:tgtEl>
                                          <p:spTgt spid="17423"/>
                                        </p:tgtEl>
                                        <p:attrNameLst>
                                          <p:attrName>style.visibility</p:attrName>
                                        </p:attrNameLst>
                                      </p:cBhvr>
                                      <p:to>
                                        <p:strVal val="visible"/>
                                      </p:to>
                                    </p:set>
                                    <p:animEffect transition="in" filter="wipe(down)">
                                      <p:cBhvr>
                                        <p:cTn id="72" dur="500"/>
                                        <p:tgtEl>
                                          <p:spTgt spid="17423"/>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17422"/>
                                        </p:tgtEl>
                                        <p:attrNameLst>
                                          <p:attrName>style.visibility</p:attrName>
                                        </p:attrNameLst>
                                      </p:cBhvr>
                                      <p:to>
                                        <p:strVal val="visible"/>
                                      </p:to>
                                    </p:set>
                                    <p:animEffect transition="in" filter="wipe(up)">
                                      <p:cBhvr>
                                        <p:cTn id="75" dur="500"/>
                                        <p:tgtEl>
                                          <p:spTgt spid="174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utoUpdateAnimBg="0"/>
      <p:bldP spid="17411" grpId="0" animBg="1"/>
      <p:bldP spid="17412" grpId="0" animBg="1"/>
      <p:bldP spid="17413" grpId="0" animBg="1" autoUpdateAnimBg="0"/>
      <p:bldP spid="17414" grpId="0" animBg="1"/>
      <p:bldP spid="17415" grpId="0" animBg="1" autoUpdateAnimBg="0"/>
      <p:bldP spid="17416" grpId="0" animBg="1"/>
      <p:bldP spid="17417" grpId="0" animBg="1" autoUpdateAnimBg="0"/>
      <p:bldP spid="17418" grpId="0" animBg="1"/>
      <p:bldP spid="17419" grpId="0" animBg="1" autoUpdateAnimBg="0"/>
      <p:bldP spid="17420" grpId="0" animBg="1"/>
      <p:bldP spid="17421" grpId="0" autoUpdateAnimBg="0"/>
      <p:bldP spid="17422" grpId="0" autoUpdateAnimBg="0"/>
      <p:bldP spid="17423" grpId="0" autoUpdateAnimBg="0"/>
      <p:bldP spid="17424" grpId="0" autoUpdateAnimBg="0"/>
      <p:bldP spid="17425"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Box 76"/>
          <p:cNvSpPr txBox="1">
            <a:spLocks noChangeArrowheads="1"/>
          </p:cNvSpPr>
          <p:nvPr/>
        </p:nvSpPr>
        <p:spPr bwMode="auto">
          <a:xfrm>
            <a:off x="733425" y="200025"/>
            <a:ext cx="23399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400">
                <a:solidFill>
                  <a:schemeClr val="accent2"/>
                </a:solidFill>
                <a:latin typeface="微软雅黑" pitchFamily="34" charset="-122"/>
                <a:ea typeface="微软雅黑" pitchFamily="34" charset="-122"/>
              </a:rPr>
              <a:t>请输入您的标题</a:t>
            </a:r>
          </a:p>
        </p:txBody>
      </p:sp>
      <p:sp>
        <p:nvSpPr>
          <p:cNvPr id="18435" name="Freeform 5"/>
          <p:cNvSpPr>
            <a:spLocks/>
          </p:cNvSpPr>
          <p:nvPr/>
        </p:nvSpPr>
        <p:spPr bwMode="auto">
          <a:xfrm>
            <a:off x="90488" y="65088"/>
            <a:ext cx="536575" cy="538162"/>
          </a:xfrm>
          <a:custGeom>
            <a:avLst/>
            <a:gdLst>
              <a:gd name="T0" fmla="*/ 2147483647 w 925"/>
              <a:gd name="T1" fmla="*/ 0 h 925"/>
              <a:gd name="T2" fmla="*/ 2147483647 w 925"/>
              <a:gd name="T3" fmla="*/ 2147483647 h 925"/>
              <a:gd name="T4" fmla="*/ 0 w 925"/>
              <a:gd name="T5" fmla="*/ 2147483647 h 925"/>
              <a:gd name="T6" fmla="*/ 2147483647 w 925"/>
              <a:gd name="T7" fmla="*/ 0 h 92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25" h="925">
                <a:moveTo>
                  <a:pt x="925" y="0"/>
                </a:moveTo>
                <a:lnTo>
                  <a:pt x="925" y="925"/>
                </a:lnTo>
                <a:lnTo>
                  <a:pt x="0" y="925"/>
                </a:lnTo>
                <a:lnTo>
                  <a:pt x="925" y="0"/>
                </a:lnTo>
                <a:close/>
              </a:path>
            </a:pathLst>
          </a:custGeom>
          <a:solidFill>
            <a:srgbClr val="70757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36" name="Freeform 6"/>
          <p:cNvSpPr>
            <a:spLocks/>
          </p:cNvSpPr>
          <p:nvPr/>
        </p:nvSpPr>
        <p:spPr bwMode="auto">
          <a:xfrm>
            <a:off x="328613" y="301625"/>
            <a:ext cx="344487" cy="344488"/>
          </a:xfrm>
          <a:custGeom>
            <a:avLst/>
            <a:gdLst>
              <a:gd name="T0" fmla="*/ 2147483647 w 592"/>
              <a:gd name="T1" fmla="*/ 0 h 592"/>
              <a:gd name="T2" fmla="*/ 2147483647 w 592"/>
              <a:gd name="T3" fmla="*/ 2147483647 h 592"/>
              <a:gd name="T4" fmla="*/ 0 w 592"/>
              <a:gd name="T5" fmla="*/ 2147483647 h 592"/>
              <a:gd name="T6" fmla="*/ 2147483647 w 592"/>
              <a:gd name="T7" fmla="*/ 0 h 59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92" h="592">
                <a:moveTo>
                  <a:pt x="592" y="0"/>
                </a:moveTo>
                <a:lnTo>
                  <a:pt x="592" y="592"/>
                </a:lnTo>
                <a:lnTo>
                  <a:pt x="0" y="592"/>
                </a:lnTo>
                <a:lnTo>
                  <a:pt x="592" y="0"/>
                </a:lnTo>
                <a:close/>
              </a:path>
            </a:pathLst>
          </a:custGeom>
          <a:solidFill>
            <a:srgbClr val="F19C2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37" name="Freeform 6"/>
          <p:cNvSpPr>
            <a:spLocks/>
          </p:cNvSpPr>
          <p:nvPr/>
        </p:nvSpPr>
        <p:spPr bwMode="auto">
          <a:xfrm>
            <a:off x="669925" y="4610100"/>
            <a:ext cx="2498725" cy="1271588"/>
          </a:xfrm>
          <a:custGeom>
            <a:avLst/>
            <a:gdLst>
              <a:gd name="T0" fmla="*/ 2147483647 w 4367"/>
              <a:gd name="T1" fmla="*/ 2147483647 h 2224"/>
              <a:gd name="T2" fmla="*/ 2147483647 w 4367"/>
              <a:gd name="T3" fmla="*/ 2147483647 h 2224"/>
              <a:gd name="T4" fmla="*/ 2147483647 w 4367"/>
              <a:gd name="T5" fmla="*/ 2147483647 h 2224"/>
              <a:gd name="T6" fmla="*/ 2147483647 w 4367"/>
              <a:gd name="T7" fmla="*/ 0 h 2224"/>
              <a:gd name="T8" fmla="*/ 2147483647 w 4367"/>
              <a:gd name="T9" fmla="*/ 2147483647 h 2224"/>
              <a:gd name="T10" fmla="*/ 2147483647 w 4367"/>
              <a:gd name="T11" fmla="*/ 2147483647 h 2224"/>
              <a:gd name="T12" fmla="*/ 2147483647 w 4367"/>
              <a:gd name="T13" fmla="*/ 2147483647 h 2224"/>
              <a:gd name="T14" fmla="*/ 2147483647 w 4367"/>
              <a:gd name="T15" fmla="*/ 2147483647 h 2224"/>
              <a:gd name="T16" fmla="*/ 2147483647 w 4367"/>
              <a:gd name="T17" fmla="*/ 2147483647 h 2224"/>
              <a:gd name="T18" fmla="*/ 2147483647 w 4367"/>
              <a:gd name="T19" fmla="*/ 2147483647 h 2224"/>
              <a:gd name="T20" fmla="*/ 2147483647 w 4367"/>
              <a:gd name="T21" fmla="*/ 2147483647 h 2224"/>
              <a:gd name="T22" fmla="*/ 0 w 4367"/>
              <a:gd name="T23" fmla="*/ 2147483647 h 2224"/>
              <a:gd name="T24" fmla="*/ 0 w 4367"/>
              <a:gd name="T25" fmla="*/ 2147483647 h 2224"/>
              <a:gd name="T26" fmla="*/ 2147483647 w 4367"/>
              <a:gd name="T27" fmla="*/ 2147483647 h 22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rgbClr val="1B89A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38" name="Freeform 7"/>
          <p:cNvSpPr>
            <a:spLocks/>
          </p:cNvSpPr>
          <p:nvPr/>
        </p:nvSpPr>
        <p:spPr bwMode="auto">
          <a:xfrm>
            <a:off x="669925" y="1268413"/>
            <a:ext cx="2498725" cy="3440112"/>
          </a:xfrm>
          <a:custGeom>
            <a:avLst/>
            <a:gdLst>
              <a:gd name="T0" fmla="*/ 2147483647 w 4367"/>
              <a:gd name="T1" fmla="*/ 0 h 6013"/>
              <a:gd name="T2" fmla="*/ 2147483647 w 4367"/>
              <a:gd name="T3" fmla="*/ 0 h 6013"/>
              <a:gd name="T4" fmla="*/ 2147483647 w 4367"/>
              <a:gd name="T5" fmla="*/ 2147483647 h 6013"/>
              <a:gd name="T6" fmla="*/ 2147483647 w 4367"/>
              <a:gd name="T7" fmla="*/ 2147483647 h 6013"/>
              <a:gd name="T8" fmla="*/ 2147483647 w 4367"/>
              <a:gd name="T9" fmla="*/ 2147483647 h 6013"/>
              <a:gd name="T10" fmla="*/ 2147483647 w 4367"/>
              <a:gd name="T11" fmla="*/ 2147483647 h 6013"/>
              <a:gd name="T12" fmla="*/ 2147483647 w 4367"/>
              <a:gd name="T13" fmla="*/ 2147483647 h 6013"/>
              <a:gd name="T14" fmla="*/ 2147483647 w 4367"/>
              <a:gd name="T15" fmla="*/ 2147483647 h 6013"/>
              <a:gd name="T16" fmla="*/ 2147483647 w 4367"/>
              <a:gd name="T17" fmla="*/ 2147483647 h 6013"/>
              <a:gd name="T18" fmla="*/ 0 w 4367"/>
              <a:gd name="T19" fmla="*/ 2147483647 h 6013"/>
              <a:gd name="T20" fmla="*/ 0 w 4367"/>
              <a:gd name="T21" fmla="*/ 2147483647 h 6013"/>
              <a:gd name="T22" fmla="*/ 2147483647 w 4367"/>
              <a:gd name="T23" fmla="*/ 0 h 60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367" h="6013">
                <a:moveTo>
                  <a:pt x="222" y="0"/>
                </a:moveTo>
                <a:lnTo>
                  <a:pt x="4146" y="0"/>
                </a:lnTo>
                <a:cubicBezTo>
                  <a:pt x="4267" y="0"/>
                  <a:pt x="4367" y="100"/>
                  <a:pt x="4367" y="222"/>
                </a:cubicBezTo>
                <a:lnTo>
                  <a:pt x="4367" y="5791"/>
                </a:lnTo>
                <a:cubicBezTo>
                  <a:pt x="4367" y="5913"/>
                  <a:pt x="4267" y="6013"/>
                  <a:pt x="4146" y="6013"/>
                </a:cubicBezTo>
                <a:lnTo>
                  <a:pt x="3730" y="6013"/>
                </a:lnTo>
                <a:lnTo>
                  <a:pt x="3533" y="5672"/>
                </a:lnTo>
                <a:lnTo>
                  <a:pt x="3337" y="6013"/>
                </a:lnTo>
                <a:lnTo>
                  <a:pt x="222" y="6013"/>
                </a:lnTo>
                <a:cubicBezTo>
                  <a:pt x="100" y="6013"/>
                  <a:pt x="0" y="5913"/>
                  <a:pt x="0" y="5791"/>
                </a:cubicBezTo>
                <a:lnTo>
                  <a:pt x="0" y="222"/>
                </a:lnTo>
                <a:cubicBezTo>
                  <a:pt x="0" y="100"/>
                  <a:pt x="100" y="0"/>
                  <a:pt x="222" y="0"/>
                </a:cubicBezTo>
                <a:close/>
              </a:path>
            </a:pathLst>
          </a:cu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39" name="Freeform 6"/>
          <p:cNvSpPr>
            <a:spLocks/>
          </p:cNvSpPr>
          <p:nvPr/>
        </p:nvSpPr>
        <p:spPr bwMode="auto">
          <a:xfrm>
            <a:off x="3303588" y="4610100"/>
            <a:ext cx="2498725" cy="1271588"/>
          </a:xfrm>
          <a:custGeom>
            <a:avLst/>
            <a:gdLst>
              <a:gd name="T0" fmla="*/ 2147483647 w 4367"/>
              <a:gd name="T1" fmla="*/ 2147483647 h 2224"/>
              <a:gd name="T2" fmla="*/ 2147483647 w 4367"/>
              <a:gd name="T3" fmla="*/ 2147483647 h 2224"/>
              <a:gd name="T4" fmla="*/ 2147483647 w 4367"/>
              <a:gd name="T5" fmla="*/ 2147483647 h 2224"/>
              <a:gd name="T6" fmla="*/ 2147483647 w 4367"/>
              <a:gd name="T7" fmla="*/ 0 h 2224"/>
              <a:gd name="T8" fmla="*/ 2147483647 w 4367"/>
              <a:gd name="T9" fmla="*/ 2147483647 h 2224"/>
              <a:gd name="T10" fmla="*/ 2147483647 w 4367"/>
              <a:gd name="T11" fmla="*/ 2147483647 h 2224"/>
              <a:gd name="T12" fmla="*/ 2147483647 w 4367"/>
              <a:gd name="T13" fmla="*/ 2147483647 h 2224"/>
              <a:gd name="T14" fmla="*/ 2147483647 w 4367"/>
              <a:gd name="T15" fmla="*/ 2147483647 h 2224"/>
              <a:gd name="T16" fmla="*/ 2147483647 w 4367"/>
              <a:gd name="T17" fmla="*/ 2147483647 h 2224"/>
              <a:gd name="T18" fmla="*/ 2147483647 w 4367"/>
              <a:gd name="T19" fmla="*/ 2147483647 h 2224"/>
              <a:gd name="T20" fmla="*/ 2147483647 w 4367"/>
              <a:gd name="T21" fmla="*/ 2147483647 h 2224"/>
              <a:gd name="T22" fmla="*/ 0 w 4367"/>
              <a:gd name="T23" fmla="*/ 2147483647 h 2224"/>
              <a:gd name="T24" fmla="*/ 0 w 4367"/>
              <a:gd name="T25" fmla="*/ 2147483647 h 2224"/>
              <a:gd name="T26" fmla="*/ 2147483647 w 4367"/>
              <a:gd name="T27" fmla="*/ 2147483647 h 22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0" name="Freeform 7"/>
          <p:cNvSpPr>
            <a:spLocks/>
          </p:cNvSpPr>
          <p:nvPr/>
        </p:nvSpPr>
        <p:spPr bwMode="auto">
          <a:xfrm>
            <a:off x="3303588" y="1268413"/>
            <a:ext cx="2498725" cy="3440112"/>
          </a:xfrm>
          <a:custGeom>
            <a:avLst/>
            <a:gdLst>
              <a:gd name="T0" fmla="*/ 2147483647 w 4367"/>
              <a:gd name="T1" fmla="*/ 0 h 6013"/>
              <a:gd name="T2" fmla="*/ 2147483647 w 4367"/>
              <a:gd name="T3" fmla="*/ 0 h 6013"/>
              <a:gd name="T4" fmla="*/ 2147483647 w 4367"/>
              <a:gd name="T5" fmla="*/ 2147483647 h 6013"/>
              <a:gd name="T6" fmla="*/ 2147483647 w 4367"/>
              <a:gd name="T7" fmla="*/ 2147483647 h 6013"/>
              <a:gd name="T8" fmla="*/ 2147483647 w 4367"/>
              <a:gd name="T9" fmla="*/ 2147483647 h 6013"/>
              <a:gd name="T10" fmla="*/ 2147483647 w 4367"/>
              <a:gd name="T11" fmla="*/ 2147483647 h 6013"/>
              <a:gd name="T12" fmla="*/ 2147483647 w 4367"/>
              <a:gd name="T13" fmla="*/ 2147483647 h 6013"/>
              <a:gd name="T14" fmla="*/ 2147483647 w 4367"/>
              <a:gd name="T15" fmla="*/ 2147483647 h 6013"/>
              <a:gd name="T16" fmla="*/ 2147483647 w 4367"/>
              <a:gd name="T17" fmla="*/ 2147483647 h 6013"/>
              <a:gd name="T18" fmla="*/ 0 w 4367"/>
              <a:gd name="T19" fmla="*/ 2147483647 h 6013"/>
              <a:gd name="T20" fmla="*/ 0 w 4367"/>
              <a:gd name="T21" fmla="*/ 2147483647 h 6013"/>
              <a:gd name="T22" fmla="*/ 2147483647 w 4367"/>
              <a:gd name="T23" fmla="*/ 0 h 60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367" h="6013">
                <a:moveTo>
                  <a:pt x="222" y="0"/>
                </a:moveTo>
                <a:lnTo>
                  <a:pt x="4146" y="0"/>
                </a:lnTo>
                <a:cubicBezTo>
                  <a:pt x="4267" y="0"/>
                  <a:pt x="4367" y="100"/>
                  <a:pt x="4367" y="222"/>
                </a:cubicBezTo>
                <a:lnTo>
                  <a:pt x="4367" y="5791"/>
                </a:lnTo>
                <a:cubicBezTo>
                  <a:pt x="4367" y="5913"/>
                  <a:pt x="4267" y="6013"/>
                  <a:pt x="4146" y="6013"/>
                </a:cubicBezTo>
                <a:lnTo>
                  <a:pt x="3730" y="6013"/>
                </a:lnTo>
                <a:lnTo>
                  <a:pt x="3533" y="5672"/>
                </a:lnTo>
                <a:lnTo>
                  <a:pt x="3337" y="6013"/>
                </a:lnTo>
                <a:lnTo>
                  <a:pt x="222" y="6013"/>
                </a:lnTo>
                <a:cubicBezTo>
                  <a:pt x="100" y="6013"/>
                  <a:pt x="0" y="5913"/>
                  <a:pt x="0" y="5791"/>
                </a:cubicBezTo>
                <a:lnTo>
                  <a:pt x="0" y="222"/>
                </a:lnTo>
                <a:cubicBezTo>
                  <a:pt x="0" y="100"/>
                  <a:pt x="100" y="0"/>
                  <a:pt x="222" y="0"/>
                </a:cubicBezTo>
                <a:close/>
              </a:path>
            </a:pathLst>
          </a:cu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1" name="Freeform 6"/>
          <p:cNvSpPr>
            <a:spLocks/>
          </p:cNvSpPr>
          <p:nvPr/>
        </p:nvSpPr>
        <p:spPr bwMode="auto">
          <a:xfrm>
            <a:off x="5937250" y="4610100"/>
            <a:ext cx="2498725" cy="1271588"/>
          </a:xfrm>
          <a:custGeom>
            <a:avLst/>
            <a:gdLst>
              <a:gd name="T0" fmla="*/ 2147483647 w 4367"/>
              <a:gd name="T1" fmla="*/ 2147483647 h 2224"/>
              <a:gd name="T2" fmla="*/ 2147483647 w 4367"/>
              <a:gd name="T3" fmla="*/ 2147483647 h 2224"/>
              <a:gd name="T4" fmla="*/ 2147483647 w 4367"/>
              <a:gd name="T5" fmla="*/ 2147483647 h 2224"/>
              <a:gd name="T6" fmla="*/ 2147483647 w 4367"/>
              <a:gd name="T7" fmla="*/ 0 h 2224"/>
              <a:gd name="T8" fmla="*/ 2147483647 w 4367"/>
              <a:gd name="T9" fmla="*/ 2147483647 h 2224"/>
              <a:gd name="T10" fmla="*/ 2147483647 w 4367"/>
              <a:gd name="T11" fmla="*/ 2147483647 h 2224"/>
              <a:gd name="T12" fmla="*/ 2147483647 w 4367"/>
              <a:gd name="T13" fmla="*/ 2147483647 h 2224"/>
              <a:gd name="T14" fmla="*/ 2147483647 w 4367"/>
              <a:gd name="T15" fmla="*/ 2147483647 h 2224"/>
              <a:gd name="T16" fmla="*/ 2147483647 w 4367"/>
              <a:gd name="T17" fmla="*/ 2147483647 h 2224"/>
              <a:gd name="T18" fmla="*/ 2147483647 w 4367"/>
              <a:gd name="T19" fmla="*/ 2147483647 h 2224"/>
              <a:gd name="T20" fmla="*/ 2147483647 w 4367"/>
              <a:gd name="T21" fmla="*/ 2147483647 h 2224"/>
              <a:gd name="T22" fmla="*/ 0 w 4367"/>
              <a:gd name="T23" fmla="*/ 2147483647 h 2224"/>
              <a:gd name="T24" fmla="*/ 0 w 4367"/>
              <a:gd name="T25" fmla="*/ 2147483647 h 2224"/>
              <a:gd name="T26" fmla="*/ 2147483647 w 4367"/>
              <a:gd name="T27" fmla="*/ 2147483647 h 22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2" name="Freeform 7"/>
          <p:cNvSpPr>
            <a:spLocks/>
          </p:cNvSpPr>
          <p:nvPr/>
        </p:nvSpPr>
        <p:spPr bwMode="auto">
          <a:xfrm>
            <a:off x="5937250" y="1268413"/>
            <a:ext cx="2498725" cy="3440112"/>
          </a:xfrm>
          <a:custGeom>
            <a:avLst/>
            <a:gdLst>
              <a:gd name="T0" fmla="*/ 2147483647 w 4367"/>
              <a:gd name="T1" fmla="*/ 0 h 6013"/>
              <a:gd name="T2" fmla="*/ 2147483647 w 4367"/>
              <a:gd name="T3" fmla="*/ 0 h 6013"/>
              <a:gd name="T4" fmla="*/ 2147483647 w 4367"/>
              <a:gd name="T5" fmla="*/ 2147483647 h 6013"/>
              <a:gd name="T6" fmla="*/ 2147483647 w 4367"/>
              <a:gd name="T7" fmla="*/ 2147483647 h 6013"/>
              <a:gd name="T8" fmla="*/ 2147483647 w 4367"/>
              <a:gd name="T9" fmla="*/ 2147483647 h 6013"/>
              <a:gd name="T10" fmla="*/ 2147483647 w 4367"/>
              <a:gd name="T11" fmla="*/ 2147483647 h 6013"/>
              <a:gd name="T12" fmla="*/ 2147483647 w 4367"/>
              <a:gd name="T13" fmla="*/ 2147483647 h 6013"/>
              <a:gd name="T14" fmla="*/ 2147483647 w 4367"/>
              <a:gd name="T15" fmla="*/ 2147483647 h 6013"/>
              <a:gd name="T16" fmla="*/ 2147483647 w 4367"/>
              <a:gd name="T17" fmla="*/ 2147483647 h 6013"/>
              <a:gd name="T18" fmla="*/ 0 w 4367"/>
              <a:gd name="T19" fmla="*/ 2147483647 h 6013"/>
              <a:gd name="T20" fmla="*/ 0 w 4367"/>
              <a:gd name="T21" fmla="*/ 2147483647 h 6013"/>
              <a:gd name="T22" fmla="*/ 2147483647 w 4367"/>
              <a:gd name="T23" fmla="*/ 0 h 60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367" h="6013">
                <a:moveTo>
                  <a:pt x="222" y="0"/>
                </a:moveTo>
                <a:lnTo>
                  <a:pt x="4146" y="0"/>
                </a:lnTo>
                <a:cubicBezTo>
                  <a:pt x="4267" y="0"/>
                  <a:pt x="4367" y="100"/>
                  <a:pt x="4367" y="222"/>
                </a:cubicBezTo>
                <a:lnTo>
                  <a:pt x="4367" y="5791"/>
                </a:lnTo>
                <a:cubicBezTo>
                  <a:pt x="4367" y="5913"/>
                  <a:pt x="4267" y="6013"/>
                  <a:pt x="4146" y="6013"/>
                </a:cubicBezTo>
                <a:lnTo>
                  <a:pt x="3730" y="6013"/>
                </a:lnTo>
                <a:lnTo>
                  <a:pt x="3533" y="5672"/>
                </a:lnTo>
                <a:lnTo>
                  <a:pt x="3337" y="6013"/>
                </a:lnTo>
                <a:lnTo>
                  <a:pt x="222" y="6013"/>
                </a:lnTo>
                <a:cubicBezTo>
                  <a:pt x="100" y="6013"/>
                  <a:pt x="0" y="5913"/>
                  <a:pt x="0" y="5791"/>
                </a:cubicBezTo>
                <a:lnTo>
                  <a:pt x="0" y="222"/>
                </a:lnTo>
                <a:cubicBezTo>
                  <a:pt x="0" y="100"/>
                  <a:pt x="100" y="0"/>
                  <a:pt x="222" y="0"/>
                </a:cubicBezTo>
                <a:close/>
              </a:path>
            </a:pathLst>
          </a:cu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3" name="TextBox 23"/>
          <p:cNvSpPr txBox="1">
            <a:spLocks noChangeArrowheads="1"/>
          </p:cNvSpPr>
          <p:nvPr/>
        </p:nvSpPr>
        <p:spPr bwMode="auto">
          <a:xfrm>
            <a:off x="733425" y="4918075"/>
            <a:ext cx="23399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a:solidFill>
                  <a:srgbClr val="FFFFFF"/>
                </a:solidFill>
                <a:latin typeface="微软雅黑" pitchFamily="34" charset="-122"/>
                <a:ea typeface="微软雅黑" pitchFamily="34" charset="-122"/>
              </a:rPr>
              <a:t>请在这里输入图片的说明文字</a:t>
            </a:r>
          </a:p>
        </p:txBody>
      </p:sp>
      <p:sp>
        <p:nvSpPr>
          <p:cNvPr id="18444" name="TextBox 24"/>
          <p:cNvSpPr txBox="1">
            <a:spLocks noChangeArrowheads="1"/>
          </p:cNvSpPr>
          <p:nvPr/>
        </p:nvSpPr>
        <p:spPr bwMode="auto">
          <a:xfrm>
            <a:off x="3354388" y="4918075"/>
            <a:ext cx="23383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a:solidFill>
                  <a:srgbClr val="FFFFFF"/>
                </a:solidFill>
                <a:latin typeface="微软雅黑" pitchFamily="34" charset="-122"/>
                <a:ea typeface="微软雅黑" pitchFamily="34" charset="-122"/>
              </a:rPr>
              <a:t>请在这里输入图片的说明文字</a:t>
            </a:r>
          </a:p>
        </p:txBody>
      </p:sp>
      <p:sp>
        <p:nvSpPr>
          <p:cNvPr id="18445" name="TextBox 25"/>
          <p:cNvSpPr txBox="1">
            <a:spLocks noChangeArrowheads="1"/>
          </p:cNvSpPr>
          <p:nvPr/>
        </p:nvSpPr>
        <p:spPr bwMode="auto">
          <a:xfrm>
            <a:off x="6002338" y="4918075"/>
            <a:ext cx="23383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a:solidFill>
                  <a:srgbClr val="FFFFFF"/>
                </a:solidFill>
                <a:latin typeface="微软雅黑" pitchFamily="34" charset="-122"/>
                <a:ea typeface="微软雅黑" pitchFamily="34" charset="-122"/>
              </a:rPr>
              <a:t>请在这里输入图片的说明文字</a:t>
            </a:r>
          </a:p>
        </p:txBody>
      </p:sp>
    </p:spTree>
  </p:cSld>
  <p:clrMapOvr>
    <a:masterClrMapping/>
  </p:clrMapOvr>
  <p:transition spd="slow" advTm="5769">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9" fill="hold" grpId="0" nodeType="withEffect">
                                  <p:stCondLst>
                                    <p:cond delay="0"/>
                                  </p:stCondLst>
                                  <p:childTnLst>
                                    <p:set>
                                      <p:cBhvr>
                                        <p:cTn id="6" dur="1" fill="hold">
                                          <p:stCondLst>
                                            <p:cond delay="0"/>
                                          </p:stCondLst>
                                        </p:cTn>
                                        <p:tgtEl>
                                          <p:spTgt spid="18435"/>
                                        </p:tgtEl>
                                        <p:attrNameLst>
                                          <p:attrName>style.visibility</p:attrName>
                                        </p:attrNameLst>
                                      </p:cBhvr>
                                      <p:to>
                                        <p:strVal val="visible"/>
                                      </p:to>
                                    </p:set>
                                    <p:anim calcmode="lin" valueType="num">
                                      <p:cBhvr additive="base">
                                        <p:cTn id="7" dur="300" fill="hold"/>
                                        <p:tgtEl>
                                          <p:spTgt spid="18435"/>
                                        </p:tgtEl>
                                        <p:attrNameLst>
                                          <p:attrName>ppt_x</p:attrName>
                                        </p:attrNameLst>
                                      </p:cBhvr>
                                      <p:tavLst>
                                        <p:tav tm="0">
                                          <p:val>
                                            <p:strVal val="0-#ppt_w/2"/>
                                          </p:val>
                                        </p:tav>
                                        <p:tav tm="100000">
                                          <p:val>
                                            <p:strVal val="#ppt_x"/>
                                          </p:val>
                                        </p:tav>
                                      </p:tavLst>
                                    </p:anim>
                                    <p:anim calcmode="lin" valueType="num">
                                      <p:cBhvr additive="base">
                                        <p:cTn id="8" dur="300" fill="hold"/>
                                        <p:tgtEl>
                                          <p:spTgt spid="18435"/>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200"/>
                                  </p:stCondLst>
                                  <p:childTnLst>
                                    <p:set>
                                      <p:cBhvr>
                                        <p:cTn id="10" dur="1" fill="hold">
                                          <p:stCondLst>
                                            <p:cond delay="0"/>
                                          </p:stCondLst>
                                        </p:cTn>
                                        <p:tgtEl>
                                          <p:spTgt spid="18436"/>
                                        </p:tgtEl>
                                        <p:attrNameLst>
                                          <p:attrName>style.visibility</p:attrName>
                                        </p:attrNameLst>
                                      </p:cBhvr>
                                      <p:to>
                                        <p:strVal val="visible"/>
                                      </p:to>
                                    </p:set>
                                    <p:anim calcmode="lin" valueType="num">
                                      <p:cBhvr additive="base">
                                        <p:cTn id="11" dur="300" fill="hold"/>
                                        <p:tgtEl>
                                          <p:spTgt spid="18436"/>
                                        </p:tgtEl>
                                        <p:attrNameLst>
                                          <p:attrName>ppt_x</p:attrName>
                                        </p:attrNameLst>
                                      </p:cBhvr>
                                      <p:tavLst>
                                        <p:tav tm="0">
                                          <p:val>
                                            <p:strVal val="0-#ppt_w/2"/>
                                          </p:val>
                                        </p:tav>
                                        <p:tav tm="100000">
                                          <p:val>
                                            <p:strVal val="#ppt_x"/>
                                          </p:val>
                                        </p:tav>
                                      </p:tavLst>
                                    </p:anim>
                                    <p:anim calcmode="lin" valueType="num">
                                      <p:cBhvr additive="base">
                                        <p:cTn id="12" dur="300" fill="hold"/>
                                        <p:tgtEl>
                                          <p:spTgt spid="18436"/>
                                        </p:tgtEl>
                                        <p:attrNameLst>
                                          <p:attrName>ppt_y</p:attrName>
                                        </p:attrNameLst>
                                      </p:cBhvr>
                                      <p:tavLst>
                                        <p:tav tm="0">
                                          <p:val>
                                            <p:strVal val="0-#ppt_h/2"/>
                                          </p:val>
                                        </p:tav>
                                        <p:tav tm="100000">
                                          <p:val>
                                            <p:strVal val="#ppt_y"/>
                                          </p:val>
                                        </p:tav>
                                      </p:tavLst>
                                    </p:anim>
                                  </p:childTnLst>
                                </p:cTn>
                              </p:par>
                            </p:childTnLst>
                          </p:cTn>
                        </p:par>
                        <p:par>
                          <p:cTn id="13" fill="hold" nodeType="afterGroup">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8434"/>
                                        </p:tgtEl>
                                        <p:attrNameLst>
                                          <p:attrName>style.visibility</p:attrName>
                                        </p:attrNameLst>
                                      </p:cBhvr>
                                      <p:to>
                                        <p:strVal val="visible"/>
                                      </p:to>
                                    </p:set>
                                    <p:anim calcmode="lin" valueType="num">
                                      <p:cBhvr>
                                        <p:cTn id="16" dur="400" fill="hold"/>
                                        <p:tgtEl>
                                          <p:spTgt spid="18434"/>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18434"/>
                                        </p:tgtEl>
                                        <p:attrNameLst>
                                          <p:attrName>ppt_y</p:attrName>
                                        </p:attrNameLst>
                                      </p:cBhvr>
                                      <p:tavLst>
                                        <p:tav tm="0">
                                          <p:val>
                                            <p:strVal val="#ppt_y"/>
                                          </p:val>
                                        </p:tav>
                                        <p:tav tm="100000">
                                          <p:val>
                                            <p:strVal val="#ppt_y"/>
                                          </p:val>
                                        </p:tav>
                                      </p:tavLst>
                                    </p:anim>
                                    <p:anim calcmode="lin" valueType="num">
                                      <p:cBhvr>
                                        <p:cTn id="18" dur="400" fill="hold"/>
                                        <p:tgtEl>
                                          <p:spTgt spid="18434"/>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18434"/>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18434"/>
                                        </p:tgtEl>
                                      </p:cBhvr>
                                    </p:animEffect>
                                  </p:childTnLst>
                                </p:cTn>
                              </p:par>
                            </p:childTnLst>
                          </p:cTn>
                        </p:par>
                        <p:par>
                          <p:cTn id="21" fill="hold" nodeType="afterGroup">
                            <p:stCondLst>
                              <p:cond delay="1140"/>
                            </p:stCondLst>
                            <p:childTnLst>
                              <p:par>
                                <p:cTn id="22" presetID="47" presetClass="entr" presetSubtype="0" fill="hold" grpId="0" nodeType="afterEffect">
                                  <p:stCondLst>
                                    <p:cond delay="0"/>
                                  </p:stCondLst>
                                  <p:childTnLst>
                                    <p:set>
                                      <p:cBhvr>
                                        <p:cTn id="23" dur="1" fill="hold">
                                          <p:stCondLst>
                                            <p:cond delay="0"/>
                                          </p:stCondLst>
                                        </p:cTn>
                                        <p:tgtEl>
                                          <p:spTgt spid="18438"/>
                                        </p:tgtEl>
                                        <p:attrNameLst>
                                          <p:attrName>style.visibility</p:attrName>
                                        </p:attrNameLst>
                                      </p:cBhvr>
                                      <p:to>
                                        <p:strVal val="visible"/>
                                      </p:to>
                                    </p:set>
                                    <p:animEffect transition="in" filter="fade">
                                      <p:cBhvr>
                                        <p:cTn id="24" dur="1000"/>
                                        <p:tgtEl>
                                          <p:spTgt spid="18438"/>
                                        </p:tgtEl>
                                      </p:cBhvr>
                                    </p:animEffect>
                                    <p:anim calcmode="lin" valueType="num">
                                      <p:cBhvr>
                                        <p:cTn id="25" dur="1000" fill="hold"/>
                                        <p:tgtEl>
                                          <p:spTgt spid="18438"/>
                                        </p:tgtEl>
                                        <p:attrNameLst>
                                          <p:attrName>ppt_x</p:attrName>
                                        </p:attrNameLst>
                                      </p:cBhvr>
                                      <p:tavLst>
                                        <p:tav tm="0">
                                          <p:val>
                                            <p:strVal val="#ppt_x"/>
                                          </p:val>
                                        </p:tav>
                                        <p:tav tm="100000">
                                          <p:val>
                                            <p:strVal val="#ppt_x"/>
                                          </p:val>
                                        </p:tav>
                                      </p:tavLst>
                                    </p:anim>
                                    <p:anim calcmode="lin" valueType="num">
                                      <p:cBhvr>
                                        <p:cTn id="26" dur="1000" fill="hold"/>
                                        <p:tgtEl>
                                          <p:spTgt spid="18438"/>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200"/>
                                  </p:stCondLst>
                                  <p:childTnLst>
                                    <p:set>
                                      <p:cBhvr>
                                        <p:cTn id="28" dur="1" fill="hold">
                                          <p:stCondLst>
                                            <p:cond delay="0"/>
                                          </p:stCondLst>
                                        </p:cTn>
                                        <p:tgtEl>
                                          <p:spTgt spid="18440"/>
                                        </p:tgtEl>
                                        <p:attrNameLst>
                                          <p:attrName>style.visibility</p:attrName>
                                        </p:attrNameLst>
                                      </p:cBhvr>
                                      <p:to>
                                        <p:strVal val="visible"/>
                                      </p:to>
                                    </p:set>
                                    <p:animEffect transition="in" filter="fade">
                                      <p:cBhvr>
                                        <p:cTn id="29" dur="1000"/>
                                        <p:tgtEl>
                                          <p:spTgt spid="18440"/>
                                        </p:tgtEl>
                                      </p:cBhvr>
                                    </p:animEffect>
                                    <p:anim calcmode="lin" valueType="num">
                                      <p:cBhvr>
                                        <p:cTn id="30" dur="1000" fill="hold"/>
                                        <p:tgtEl>
                                          <p:spTgt spid="18440"/>
                                        </p:tgtEl>
                                        <p:attrNameLst>
                                          <p:attrName>ppt_x</p:attrName>
                                        </p:attrNameLst>
                                      </p:cBhvr>
                                      <p:tavLst>
                                        <p:tav tm="0">
                                          <p:val>
                                            <p:strVal val="#ppt_x"/>
                                          </p:val>
                                        </p:tav>
                                        <p:tav tm="100000">
                                          <p:val>
                                            <p:strVal val="#ppt_x"/>
                                          </p:val>
                                        </p:tav>
                                      </p:tavLst>
                                    </p:anim>
                                    <p:anim calcmode="lin" valueType="num">
                                      <p:cBhvr>
                                        <p:cTn id="31" dur="1000" fill="hold"/>
                                        <p:tgtEl>
                                          <p:spTgt spid="18440"/>
                                        </p:tgtEl>
                                        <p:attrNameLst>
                                          <p:attrName>ppt_y</p:attrName>
                                        </p:attrNameLst>
                                      </p:cBhvr>
                                      <p:tavLst>
                                        <p:tav tm="0">
                                          <p:val>
                                            <p:strVal val="#ppt_y-.1"/>
                                          </p:val>
                                        </p:tav>
                                        <p:tav tm="100000">
                                          <p:val>
                                            <p:strVal val="#ppt_y"/>
                                          </p:val>
                                        </p:tav>
                                      </p:tavLst>
                                    </p:anim>
                                  </p:childTnLst>
                                </p:cTn>
                              </p:par>
                              <p:par>
                                <p:cTn id="32" presetID="47" presetClass="entr" presetSubtype="0" fill="hold" grpId="0" nodeType="withEffect">
                                  <p:stCondLst>
                                    <p:cond delay="400"/>
                                  </p:stCondLst>
                                  <p:childTnLst>
                                    <p:set>
                                      <p:cBhvr>
                                        <p:cTn id="33" dur="1" fill="hold">
                                          <p:stCondLst>
                                            <p:cond delay="0"/>
                                          </p:stCondLst>
                                        </p:cTn>
                                        <p:tgtEl>
                                          <p:spTgt spid="18442"/>
                                        </p:tgtEl>
                                        <p:attrNameLst>
                                          <p:attrName>style.visibility</p:attrName>
                                        </p:attrNameLst>
                                      </p:cBhvr>
                                      <p:to>
                                        <p:strVal val="visible"/>
                                      </p:to>
                                    </p:set>
                                    <p:animEffect transition="in" filter="fade">
                                      <p:cBhvr>
                                        <p:cTn id="34" dur="1000"/>
                                        <p:tgtEl>
                                          <p:spTgt spid="18442"/>
                                        </p:tgtEl>
                                      </p:cBhvr>
                                    </p:animEffect>
                                    <p:anim calcmode="lin" valueType="num">
                                      <p:cBhvr>
                                        <p:cTn id="35" dur="1000" fill="hold"/>
                                        <p:tgtEl>
                                          <p:spTgt spid="18442"/>
                                        </p:tgtEl>
                                        <p:attrNameLst>
                                          <p:attrName>ppt_x</p:attrName>
                                        </p:attrNameLst>
                                      </p:cBhvr>
                                      <p:tavLst>
                                        <p:tav tm="0">
                                          <p:val>
                                            <p:strVal val="#ppt_x"/>
                                          </p:val>
                                        </p:tav>
                                        <p:tav tm="100000">
                                          <p:val>
                                            <p:strVal val="#ppt_x"/>
                                          </p:val>
                                        </p:tav>
                                      </p:tavLst>
                                    </p:anim>
                                    <p:anim calcmode="lin" valueType="num">
                                      <p:cBhvr>
                                        <p:cTn id="36" dur="1000" fill="hold"/>
                                        <p:tgtEl>
                                          <p:spTgt spid="18442"/>
                                        </p:tgtEl>
                                        <p:attrNameLst>
                                          <p:attrName>ppt_y</p:attrName>
                                        </p:attrNameLst>
                                      </p:cBhvr>
                                      <p:tavLst>
                                        <p:tav tm="0">
                                          <p:val>
                                            <p:strVal val="#ppt_y-.1"/>
                                          </p:val>
                                        </p:tav>
                                        <p:tav tm="100000">
                                          <p:val>
                                            <p:strVal val="#ppt_y"/>
                                          </p:val>
                                        </p:tav>
                                      </p:tavLst>
                                    </p:anim>
                                  </p:childTnLst>
                                </p:cTn>
                              </p:par>
                            </p:childTnLst>
                          </p:cTn>
                        </p:par>
                        <p:par>
                          <p:cTn id="37" fill="hold" nodeType="afterGroup">
                            <p:stCondLst>
                              <p:cond delay="2540"/>
                            </p:stCondLst>
                            <p:childTnLst>
                              <p:par>
                                <p:cTn id="38" presetID="42" presetClass="entr" presetSubtype="0" fill="hold" grpId="0" nodeType="afterEffect">
                                  <p:stCondLst>
                                    <p:cond delay="0"/>
                                  </p:stCondLst>
                                  <p:childTnLst>
                                    <p:set>
                                      <p:cBhvr>
                                        <p:cTn id="39" dur="1" fill="hold">
                                          <p:stCondLst>
                                            <p:cond delay="0"/>
                                          </p:stCondLst>
                                        </p:cTn>
                                        <p:tgtEl>
                                          <p:spTgt spid="18437"/>
                                        </p:tgtEl>
                                        <p:attrNameLst>
                                          <p:attrName>style.visibility</p:attrName>
                                        </p:attrNameLst>
                                      </p:cBhvr>
                                      <p:to>
                                        <p:strVal val="visible"/>
                                      </p:to>
                                    </p:set>
                                    <p:animEffect transition="in" filter="fade">
                                      <p:cBhvr>
                                        <p:cTn id="40" dur="1000"/>
                                        <p:tgtEl>
                                          <p:spTgt spid="18437"/>
                                        </p:tgtEl>
                                      </p:cBhvr>
                                    </p:animEffect>
                                    <p:anim calcmode="lin" valueType="num">
                                      <p:cBhvr>
                                        <p:cTn id="41" dur="1000" fill="hold"/>
                                        <p:tgtEl>
                                          <p:spTgt spid="18437"/>
                                        </p:tgtEl>
                                        <p:attrNameLst>
                                          <p:attrName>ppt_x</p:attrName>
                                        </p:attrNameLst>
                                      </p:cBhvr>
                                      <p:tavLst>
                                        <p:tav tm="0">
                                          <p:val>
                                            <p:strVal val="#ppt_x"/>
                                          </p:val>
                                        </p:tav>
                                        <p:tav tm="100000">
                                          <p:val>
                                            <p:strVal val="#ppt_x"/>
                                          </p:val>
                                        </p:tav>
                                      </p:tavLst>
                                    </p:anim>
                                    <p:anim calcmode="lin" valueType="num">
                                      <p:cBhvr>
                                        <p:cTn id="42" dur="1000" fill="hold"/>
                                        <p:tgtEl>
                                          <p:spTgt spid="18437"/>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200"/>
                                  </p:stCondLst>
                                  <p:childTnLst>
                                    <p:set>
                                      <p:cBhvr>
                                        <p:cTn id="44" dur="1" fill="hold">
                                          <p:stCondLst>
                                            <p:cond delay="0"/>
                                          </p:stCondLst>
                                        </p:cTn>
                                        <p:tgtEl>
                                          <p:spTgt spid="18439"/>
                                        </p:tgtEl>
                                        <p:attrNameLst>
                                          <p:attrName>style.visibility</p:attrName>
                                        </p:attrNameLst>
                                      </p:cBhvr>
                                      <p:to>
                                        <p:strVal val="visible"/>
                                      </p:to>
                                    </p:set>
                                    <p:animEffect transition="in" filter="fade">
                                      <p:cBhvr>
                                        <p:cTn id="45" dur="1000"/>
                                        <p:tgtEl>
                                          <p:spTgt spid="18439"/>
                                        </p:tgtEl>
                                      </p:cBhvr>
                                    </p:animEffect>
                                    <p:anim calcmode="lin" valueType="num">
                                      <p:cBhvr>
                                        <p:cTn id="46" dur="1000" fill="hold"/>
                                        <p:tgtEl>
                                          <p:spTgt spid="18439"/>
                                        </p:tgtEl>
                                        <p:attrNameLst>
                                          <p:attrName>ppt_x</p:attrName>
                                        </p:attrNameLst>
                                      </p:cBhvr>
                                      <p:tavLst>
                                        <p:tav tm="0">
                                          <p:val>
                                            <p:strVal val="#ppt_x"/>
                                          </p:val>
                                        </p:tav>
                                        <p:tav tm="100000">
                                          <p:val>
                                            <p:strVal val="#ppt_x"/>
                                          </p:val>
                                        </p:tav>
                                      </p:tavLst>
                                    </p:anim>
                                    <p:anim calcmode="lin" valueType="num">
                                      <p:cBhvr>
                                        <p:cTn id="47" dur="1000" fill="hold"/>
                                        <p:tgtEl>
                                          <p:spTgt spid="18439"/>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400"/>
                                  </p:stCondLst>
                                  <p:childTnLst>
                                    <p:set>
                                      <p:cBhvr>
                                        <p:cTn id="49" dur="1" fill="hold">
                                          <p:stCondLst>
                                            <p:cond delay="0"/>
                                          </p:stCondLst>
                                        </p:cTn>
                                        <p:tgtEl>
                                          <p:spTgt spid="18441"/>
                                        </p:tgtEl>
                                        <p:attrNameLst>
                                          <p:attrName>style.visibility</p:attrName>
                                        </p:attrNameLst>
                                      </p:cBhvr>
                                      <p:to>
                                        <p:strVal val="visible"/>
                                      </p:to>
                                    </p:set>
                                    <p:animEffect transition="in" filter="fade">
                                      <p:cBhvr>
                                        <p:cTn id="50" dur="1000"/>
                                        <p:tgtEl>
                                          <p:spTgt spid="18441"/>
                                        </p:tgtEl>
                                      </p:cBhvr>
                                    </p:animEffect>
                                    <p:anim calcmode="lin" valueType="num">
                                      <p:cBhvr>
                                        <p:cTn id="51" dur="1000" fill="hold"/>
                                        <p:tgtEl>
                                          <p:spTgt spid="18441"/>
                                        </p:tgtEl>
                                        <p:attrNameLst>
                                          <p:attrName>ppt_x</p:attrName>
                                        </p:attrNameLst>
                                      </p:cBhvr>
                                      <p:tavLst>
                                        <p:tav tm="0">
                                          <p:val>
                                            <p:strVal val="#ppt_x"/>
                                          </p:val>
                                        </p:tav>
                                        <p:tav tm="100000">
                                          <p:val>
                                            <p:strVal val="#ppt_x"/>
                                          </p:val>
                                        </p:tav>
                                      </p:tavLst>
                                    </p:anim>
                                    <p:anim calcmode="lin" valueType="num">
                                      <p:cBhvr>
                                        <p:cTn id="52" dur="1000" fill="hold"/>
                                        <p:tgtEl>
                                          <p:spTgt spid="18441"/>
                                        </p:tgtEl>
                                        <p:attrNameLst>
                                          <p:attrName>ppt_y</p:attrName>
                                        </p:attrNameLst>
                                      </p:cBhvr>
                                      <p:tavLst>
                                        <p:tav tm="0">
                                          <p:val>
                                            <p:strVal val="#ppt_y+.1"/>
                                          </p:val>
                                        </p:tav>
                                        <p:tav tm="100000">
                                          <p:val>
                                            <p:strVal val="#ppt_y"/>
                                          </p:val>
                                        </p:tav>
                                      </p:tavLst>
                                    </p:anim>
                                  </p:childTnLst>
                                </p:cTn>
                              </p:par>
                            </p:childTnLst>
                          </p:cTn>
                        </p:par>
                        <p:par>
                          <p:cTn id="53" fill="hold" nodeType="afterGroup">
                            <p:stCondLst>
                              <p:cond delay="3940"/>
                            </p:stCondLst>
                            <p:childTnLst>
                              <p:par>
                                <p:cTn id="54" presetID="22" presetClass="entr" presetSubtype="1" fill="hold" grpId="0" nodeType="afterEffect">
                                  <p:stCondLst>
                                    <p:cond delay="0"/>
                                  </p:stCondLst>
                                  <p:childTnLst>
                                    <p:set>
                                      <p:cBhvr>
                                        <p:cTn id="55" dur="1" fill="hold">
                                          <p:stCondLst>
                                            <p:cond delay="0"/>
                                          </p:stCondLst>
                                        </p:cTn>
                                        <p:tgtEl>
                                          <p:spTgt spid="18443"/>
                                        </p:tgtEl>
                                        <p:attrNameLst>
                                          <p:attrName>style.visibility</p:attrName>
                                        </p:attrNameLst>
                                      </p:cBhvr>
                                      <p:to>
                                        <p:strVal val="visible"/>
                                      </p:to>
                                    </p:set>
                                    <p:animEffect transition="in" filter="wipe(up)">
                                      <p:cBhvr>
                                        <p:cTn id="56" dur="500"/>
                                        <p:tgtEl>
                                          <p:spTgt spid="18443"/>
                                        </p:tgtEl>
                                      </p:cBhvr>
                                    </p:animEffect>
                                  </p:childTnLst>
                                </p:cTn>
                              </p:par>
                            </p:childTnLst>
                          </p:cTn>
                        </p:par>
                        <p:par>
                          <p:cTn id="57" fill="hold" nodeType="afterGroup">
                            <p:stCondLst>
                              <p:cond delay="4440"/>
                            </p:stCondLst>
                            <p:childTnLst>
                              <p:par>
                                <p:cTn id="58" presetID="22" presetClass="entr" presetSubtype="1" fill="hold" grpId="0" nodeType="afterEffect">
                                  <p:stCondLst>
                                    <p:cond delay="0"/>
                                  </p:stCondLst>
                                  <p:childTnLst>
                                    <p:set>
                                      <p:cBhvr>
                                        <p:cTn id="59" dur="1" fill="hold">
                                          <p:stCondLst>
                                            <p:cond delay="0"/>
                                          </p:stCondLst>
                                        </p:cTn>
                                        <p:tgtEl>
                                          <p:spTgt spid="18444"/>
                                        </p:tgtEl>
                                        <p:attrNameLst>
                                          <p:attrName>style.visibility</p:attrName>
                                        </p:attrNameLst>
                                      </p:cBhvr>
                                      <p:to>
                                        <p:strVal val="visible"/>
                                      </p:to>
                                    </p:set>
                                    <p:animEffect transition="in" filter="wipe(up)">
                                      <p:cBhvr>
                                        <p:cTn id="60" dur="500"/>
                                        <p:tgtEl>
                                          <p:spTgt spid="18444"/>
                                        </p:tgtEl>
                                      </p:cBhvr>
                                    </p:animEffect>
                                  </p:childTnLst>
                                </p:cTn>
                              </p:par>
                            </p:childTnLst>
                          </p:cTn>
                        </p:par>
                        <p:par>
                          <p:cTn id="61" fill="hold" nodeType="afterGroup">
                            <p:stCondLst>
                              <p:cond delay="4940"/>
                            </p:stCondLst>
                            <p:childTnLst>
                              <p:par>
                                <p:cTn id="62" presetID="22" presetClass="entr" presetSubtype="1" fill="hold" grpId="0" nodeType="afterEffect">
                                  <p:stCondLst>
                                    <p:cond delay="0"/>
                                  </p:stCondLst>
                                  <p:childTnLst>
                                    <p:set>
                                      <p:cBhvr>
                                        <p:cTn id="63" dur="1" fill="hold">
                                          <p:stCondLst>
                                            <p:cond delay="0"/>
                                          </p:stCondLst>
                                        </p:cTn>
                                        <p:tgtEl>
                                          <p:spTgt spid="18445"/>
                                        </p:tgtEl>
                                        <p:attrNameLst>
                                          <p:attrName>style.visibility</p:attrName>
                                        </p:attrNameLst>
                                      </p:cBhvr>
                                      <p:to>
                                        <p:strVal val="visible"/>
                                      </p:to>
                                    </p:set>
                                    <p:animEffect transition="in" filter="wipe(up)">
                                      <p:cBhvr>
                                        <p:cTn id="64" dur="500"/>
                                        <p:tgtEl>
                                          <p:spTgt spid="184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utoUpdateAnimBg="0"/>
      <p:bldP spid="18435" grpId="0" animBg="1"/>
      <p:bldP spid="18436" grpId="0" animBg="1"/>
      <p:bldP spid="18437" grpId="0" animBg="1"/>
      <p:bldP spid="18438" grpId="0" animBg="1"/>
      <p:bldP spid="18439" grpId="0" animBg="1"/>
      <p:bldP spid="18440" grpId="0" animBg="1"/>
      <p:bldP spid="18441" grpId="0" animBg="1"/>
      <p:bldP spid="18442" grpId="0" animBg="1"/>
      <p:bldP spid="18443" grpId="0" autoUpdateAnimBg="0"/>
      <p:bldP spid="18444" grpId="0" autoUpdateAnimBg="0"/>
      <p:bldP spid="18445"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Box 76"/>
          <p:cNvSpPr txBox="1">
            <a:spLocks noChangeArrowheads="1"/>
          </p:cNvSpPr>
          <p:nvPr/>
        </p:nvSpPr>
        <p:spPr bwMode="auto">
          <a:xfrm>
            <a:off x="733425" y="200025"/>
            <a:ext cx="23399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400">
                <a:solidFill>
                  <a:schemeClr val="accent2"/>
                </a:solidFill>
                <a:latin typeface="微软雅黑" pitchFamily="34" charset="-122"/>
                <a:ea typeface="微软雅黑" pitchFamily="34" charset="-122"/>
              </a:rPr>
              <a:t>请输入您的标题</a:t>
            </a:r>
          </a:p>
        </p:txBody>
      </p:sp>
      <p:sp>
        <p:nvSpPr>
          <p:cNvPr id="19459" name="Freeform 5"/>
          <p:cNvSpPr>
            <a:spLocks/>
          </p:cNvSpPr>
          <p:nvPr/>
        </p:nvSpPr>
        <p:spPr bwMode="auto">
          <a:xfrm>
            <a:off x="90488" y="65088"/>
            <a:ext cx="536575" cy="538162"/>
          </a:xfrm>
          <a:custGeom>
            <a:avLst/>
            <a:gdLst>
              <a:gd name="T0" fmla="*/ 2147483647 w 925"/>
              <a:gd name="T1" fmla="*/ 0 h 925"/>
              <a:gd name="T2" fmla="*/ 2147483647 w 925"/>
              <a:gd name="T3" fmla="*/ 2147483647 h 925"/>
              <a:gd name="T4" fmla="*/ 0 w 925"/>
              <a:gd name="T5" fmla="*/ 2147483647 h 925"/>
              <a:gd name="T6" fmla="*/ 2147483647 w 925"/>
              <a:gd name="T7" fmla="*/ 0 h 92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25" h="925">
                <a:moveTo>
                  <a:pt x="925" y="0"/>
                </a:moveTo>
                <a:lnTo>
                  <a:pt x="925" y="925"/>
                </a:lnTo>
                <a:lnTo>
                  <a:pt x="0" y="925"/>
                </a:lnTo>
                <a:lnTo>
                  <a:pt x="925" y="0"/>
                </a:lnTo>
                <a:close/>
              </a:path>
            </a:pathLst>
          </a:custGeom>
          <a:solidFill>
            <a:srgbClr val="70757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60" name="Freeform 6"/>
          <p:cNvSpPr>
            <a:spLocks/>
          </p:cNvSpPr>
          <p:nvPr/>
        </p:nvSpPr>
        <p:spPr bwMode="auto">
          <a:xfrm>
            <a:off x="328613" y="301625"/>
            <a:ext cx="344487" cy="344488"/>
          </a:xfrm>
          <a:custGeom>
            <a:avLst/>
            <a:gdLst>
              <a:gd name="T0" fmla="*/ 2147483647 w 592"/>
              <a:gd name="T1" fmla="*/ 0 h 592"/>
              <a:gd name="T2" fmla="*/ 2147483647 w 592"/>
              <a:gd name="T3" fmla="*/ 2147483647 h 592"/>
              <a:gd name="T4" fmla="*/ 0 w 592"/>
              <a:gd name="T5" fmla="*/ 2147483647 h 592"/>
              <a:gd name="T6" fmla="*/ 2147483647 w 592"/>
              <a:gd name="T7" fmla="*/ 0 h 59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92" h="592">
                <a:moveTo>
                  <a:pt x="592" y="0"/>
                </a:moveTo>
                <a:lnTo>
                  <a:pt x="592" y="592"/>
                </a:lnTo>
                <a:lnTo>
                  <a:pt x="0" y="592"/>
                </a:lnTo>
                <a:lnTo>
                  <a:pt x="592" y="0"/>
                </a:lnTo>
                <a:close/>
              </a:path>
            </a:pathLst>
          </a:custGeom>
          <a:solidFill>
            <a:srgbClr val="F19C2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61" name="圆角矩形 4"/>
          <p:cNvSpPr>
            <a:spLocks noChangeArrowheads="1"/>
          </p:cNvSpPr>
          <p:nvPr/>
        </p:nvSpPr>
        <p:spPr bwMode="auto">
          <a:xfrm>
            <a:off x="4648200" y="1700213"/>
            <a:ext cx="3957638" cy="1079500"/>
          </a:xfrm>
          <a:prstGeom prst="roundRect">
            <a:avLst>
              <a:gd name="adj" fmla="val 4486"/>
            </a:avLst>
          </a:prstGeom>
          <a:solidFill>
            <a:srgbClr val="D9D9D9"/>
          </a:solidFill>
          <a:ln w="9525">
            <a:solidFill>
              <a:schemeClr val="tx2"/>
            </a:solidFill>
            <a:prstDash val="dash"/>
            <a:round/>
            <a:headEnd/>
            <a:tailEnd/>
          </a:ln>
        </p:spPr>
        <p:txBody>
          <a:bodyPr/>
          <a:lstStyle/>
          <a:p>
            <a:pPr>
              <a:buFont typeface="Arial" pitchFamily="34" charset="0"/>
              <a:buNone/>
            </a:pPr>
            <a:endParaRPr lang="zh-CN" altLang="en-US"/>
          </a:p>
        </p:txBody>
      </p:sp>
      <p:sp>
        <p:nvSpPr>
          <p:cNvPr id="19462" name="圆角矩形 13"/>
          <p:cNvSpPr>
            <a:spLocks noChangeArrowheads="1"/>
          </p:cNvSpPr>
          <p:nvPr/>
        </p:nvSpPr>
        <p:spPr bwMode="auto">
          <a:xfrm>
            <a:off x="3073400" y="3357563"/>
            <a:ext cx="4881563" cy="1079500"/>
          </a:xfrm>
          <a:prstGeom prst="roundRect">
            <a:avLst>
              <a:gd name="adj" fmla="val 4486"/>
            </a:avLst>
          </a:prstGeom>
          <a:solidFill>
            <a:srgbClr val="D9D9D9"/>
          </a:solidFill>
          <a:ln w="9525">
            <a:solidFill>
              <a:schemeClr val="tx2"/>
            </a:solidFill>
            <a:prstDash val="dash"/>
            <a:round/>
            <a:headEnd/>
            <a:tailEnd/>
          </a:ln>
        </p:spPr>
        <p:txBody>
          <a:bodyPr/>
          <a:lstStyle/>
          <a:p>
            <a:pPr>
              <a:buFont typeface="Arial" pitchFamily="34" charset="0"/>
              <a:buNone/>
            </a:pPr>
            <a:endParaRPr lang="zh-CN" altLang="en-US"/>
          </a:p>
        </p:txBody>
      </p:sp>
      <p:sp>
        <p:nvSpPr>
          <p:cNvPr id="19463" name="圆角矩形 14"/>
          <p:cNvSpPr>
            <a:spLocks noChangeArrowheads="1"/>
          </p:cNvSpPr>
          <p:nvPr/>
        </p:nvSpPr>
        <p:spPr bwMode="auto">
          <a:xfrm>
            <a:off x="1385888" y="4999038"/>
            <a:ext cx="5756275" cy="1079500"/>
          </a:xfrm>
          <a:prstGeom prst="roundRect">
            <a:avLst>
              <a:gd name="adj" fmla="val 4486"/>
            </a:avLst>
          </a:prstGeom>
          <a:solidFill>
            <a:srgbClr val="D9D9D9"/>
          </a:solidFill>
          <a:ln w="9525">
            <a:solidFill>
              <a:schemeClr val="tx2"/>
            </a:solidFill>
            <a:prstDash val="dash"/>
            <a:round/>
            <a:headEnd/>
            <a:tailEnd/>
          </a:ln>
        </p:spPr>
        <p:txBody>
          <a:bodyPr/>
          <a:lstStyle/>
          <a:p>
            <a:pPr>
              <a:buFont typeface="Arial" pitchFamily="34" charset="0"/>
              <a:buNone/>
            </a:pPr>
            <a:endParaRPr lang="zh-CN" altLang="en-US"/>
          </a:p>
        </p:txBody>
      </p:sp>
      <p:sp>
        <p:nvSpPr>
          <p:cNvPr id="19464" name="Freeform 6"/>
          <p:cNvSpPr>
            <a:spLocks noEditPoints="1"/>
          </p:cNvSpPr>
          <p:nvPr/>
        </p:nvSpPr>
        <p:spPr bwMode="auto">
          <a:xfrm>
            <a:off x="3795713" y="1125538"/>
            <a:ext cx="1703387" cy="1704975"/>
          </a:xfrm>
          <a:custGeom>
            <a:avLst/>
            <a:gdLst>
              <a:gd name="T0" fmla="*/ 2147483647 w 3022"/>
              <a:gd name="T1" fmla="*/ 2147483647 h 3022"/>
              <a:gd name="T2" fmla="*/ 2147483647 w 3022"/>
              <a:gd name="T3" fmla="*/ 2147483647 h 3022"/>
              <a:gd name="T4" fmla="*/ 0 w 3022"/>
              <a:gd name="T5" fmla="*/ 2147483647 h 3022"/>
              <a:gd name="T6" fmla="*/ 2147483647 w 3022"/>
              <a:gd name="T7" fmla="*/ 0 h 3022"/>
              <a:gd name="T8" fmla="*/ 2147483647 w 3022"/>
              <a:gd name="T9" fmla="*/ 2147483647 h 3022"/>
              <a:gd name="T10" fmla="*/ 2147483647 w 3022"/>
              <a:gd name="T11" fmla="*/ 2147483647 h 3022"/>
              <a:gd name="T12" fmla="*/ 2147483647 w 3022"/>
              <a:gd name="T13" fmla="*/ 2147483647 h 3022"/>
              <a:gd name="T14" fmla="*/ 2147483647 w 3022"/>
              <a:gd name="T15" fmla="*/ 2147483647 h 3022"/>
              <a:gd name="T16" fmla="*/ 2147483647 w 3022"/>
              <a:gd name="T17" fmla="*/ 2147483647 h 302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022" h="3022">
                <a:moveTo>
                  <a:pt x="416" y="3022"/>
                </a:moveTo>
                <a:lnTo>
                  <a:pt x="416" y="1511"/>
                </a:lnTo>
                <a:lnTo>
                  <a:pt x="0" y="1511"/>
                </a:lnTo>
                <a:lnTo>
                  <a:pt x="1511" y="0"/>
                </a:lnTo>
                <a:lnTo>
                  <a:pt x="3022" y="1511"/>
                </a:lnTo>
                <a:lnTo>
                  <a:pt x="2606" y="1511"/>
                </a:lnTo>
                <a:lnTo>
                  <a:pt x="2606" y="3022"/>
                </a:lnTo>
                <a:lnTo>
                  <a:pt x="416" y="3022"/>
                </a:lnTo>
                <a:close/>
                <a:moveTo>
                  <a:pt x="1511" y="3022"/>
                </a:moveTo>
              </a:path>
            </a:pathLst>
          </a:custGeom>
          <a:solidFill>
            <a:srgbClr val="1B89A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65" name="Freeform 6"/>
          <p:cNvSpPr>
            <a:spLocks noEditPoints="1"/>
          </p:cNvSpPr>
          <p:nvPr/>
        </p:nvSpPr>
        <p:spPr bwMode="auto">
          <a:xfrm>
            <a:off x="2117725" y="2749550"/>
            <a:ext cx="1703388" cy="1704975"/>
          </a:xfrm>
          <a:custGeom>
            <a:avLst/>
            <a:gdLst>
              <a:gd name="T0" fmla="*/ 2147483647 w 3022"/>
              <a:gd name="T1" fmla="*/ 2147483647 h 3022"/>
              <a:gd name="T2" fmla="*/ 2147483647 w 3022"/>
              <a:gd name="T3" fmla="*/ 2147483647 h 3022"/>
              <a:gd name="T4" fmla="*/ 0 w 3022"/>
              <a:gd name="T5" fmla="*/ 2147483647 h 3022"/>
              <a:gd name="T6" fmla="*/ 2147483647 w 3022"/>
              <a:gd name="T7" fmla="*/ 0 h 3022"/>
              <a:gd name="T8" fmla="*/ 2147483647 w 3022"/>
              <a:gd name="T9" fmla="*/ 2147483647 h 3022"/>
              <a:gd name="T10" fmla="*/ 2147483647 w 3022"/>
              <a:gd name="T11" fmla="*/ 2147483647 h 3022"/>
              <a:gd name="T12" fmla="*/ 2147483647 w 3022"/>
              <a:gd name="T13" fmla="*/ 2147483647 h 3022"/>
              <a:gd name="T14" fmla="*/ 2147483647 w 3022"/>
              <a:gd name="T15" fmla="*/ 2147483647 h 3022"/>
              <a:gd name="T16" fmla="*/ 2147483647 w 3022"/>
              <a:gd name="T17" fmla="*/ 2147483647 h 302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022" h="3022">
                <a:moveTo>
                  <a:pt x="416" y="3022"/>
                </a:moveTo>
                <a:lnTo>
                  <a:pt x="416" y="1511"/>
                </a:lnTo>
                <a:lnTo>
                  <a:pt x="0" y="1511"/>
                </a:lnTo>
                <a:lnTo>
                  <a:pt x="1511" y="0"/>
                </a:lnTo>
                <a:lnTo>
                  <a:pt x="3022" y="1511"/>
                </a:lnTo>
                <a:lnTo>
                  <a:pt x="2606" y="1511"/>
                </a:lnTo>
                <a:lnTo>
                  <a:pt x="2606" y="3022"/>
                </a:lnTo>
                <a:lnTo>
                  <a:pt x="416" y="3022"/>
                </a:lnTo>
                <a:close/>
                <a:moveTo>
                  <a:pt x="1511" y="3022"/>
                </a:moveTo>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66" name="Freeform 6"/>
          <p:cNvSpPr>
            <a:spLocks noEditPoints="1"/>
          </p:cNvSpPr>
          <p:nvPr/>
        </p:nvSpPr>
        <p:spPr bwMode="auto">
          <a:xfrm>
            <a:off x="533400" y="4441825"/>
            <a:ext cx="1703388" cy="1704975"/>
          </a:xfrm>
          <a:custGeom>
            <a:avLst/>
            <a:gdLst>
              <a:gd name="T0" fmla="*/ 2147483647 w 3022"/>
              <a:gd name="T1" fmla="*/ 2147483647 h 3022"/>
              <a:gd name="T2" fmla="*/ 2147483647 w 3022"/>
              <a:gd name="T3" fmla="*/ 2147483647 h 3022"/>
              <a:gd name="T4" fmla="*/ 0 w 3022"/>
              <a:gd name="T5" fmla="*/ 2147483647 h 3022"/>
              <a:gd name="T6" fmla="*/ 2147483647 w 3022"/>
              <a:gd name="T7" fmla="*/ 0 h 3022"/>
              <a:gd name="T8" fmla="*/ 2147483647 w 3022"/>
              <a:gd name="T9" fmla="*/ 2147483647 h 3022"/>
              <a:gd name="T10" fmla="*/ 2147483647 w 3022"/>
              <a:gd name="T11" fmla="*/ 2147483647 h 3022"/>
              <a:gd name="T12" fmla="*/ 2147483647 w 3022"/>
              <a:gd name="T13" fmla="*/ 2147483647 h 3022"/>
              <a:gd name="T14" fmla="*/ 2147483647 w 3022"/>
              <a:gd name="T15" fmla="*/ 2147483647 h 3022"/>
              <a:gd name="T16" fmla="*/ 2147483647 w 3022"/>
              <a:gd name="T17" fmla="*/ 2147483647 h 302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022" h="3022">
                <a:moveTo>
                  <a:pt x="416" y="3022"/>
                </a:moveTo>
                <a:lnTo>
                  <a:pt x="416" y="1511"/>
                </a:lnTo>
                <a:lnTo>
                  <a:pt x="0" y="1511"/>
                </a:lnTo>
                <a:lnTo>
                  <a:pt x="1511" y="0"/>
                </a:lnTo>
                <a:lnTo>
                  <a:pt x="3022" y="1511"/>
                </a:lnTo>
                <a:lnTo>
                  <a:pt x="2606" y="1511"/>
                </a:lnTo>
                <a:lnTo>
                  <a:pt x="2606" y="3022"/>
                </a:lnTo>
                <a:lnTo>
                  <a:pt x="416" y="3022"/>
                </a:lnTo>
                <a:close/>
                <a:moveTo>
                  <a:pt x="1511" y="3022"/>
                </a:move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67" name="TextBox 15"/>
          <p:cNvSpPr txBox="1">
            <a:spLocks noChangeArrowheads="1"/>
          </p:cNvSpPr>
          <p:nvPr/>
        </p:nvSpPr>
        <p:spPr bwMode="auto">
          <a:xfrm>
            <a:off x="4006850" y="1733550"/>
            <a:ext cx="1281113" cy="893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600">
                <a:solidFill>
                  <a:srgbClr val="FFFFFF"/>
                </a:solidFill>
                <a:latin typeface="微软雅黑" pitchFamily="34" charset="-122"/>
                <a:ea typeface="微软雅黑" pitchFamily="34" charset="-122"/>
              </a:rPr>
              <a:t>标题</a:t>
            </a:r>
            <a:endParaRPr lang="en-US" sz="2600">
              <a:solidFill>
                <a:srgbClr val="FFFFFF"/>
              </a:solidFill>
              <a:latin typeface="微软雅黑" pitchFamily="34" charset="-122"/>
              <a:ea typeface="微软雅黑" pitchFamily="34" charset="-122"/>
            </a:endParaRPr>
          </a:p>
          <a:p>
            <a:pPr algn="ctr" eaLnBrk="1" hangingPunct="1"/>
            <a:r>
              <a:rPr lang="zh-CN" altLang="en-US" sz="2600">
                <a:solidFill>
                  <a:srgbClr val="FFFFFF"/>
                </a:solidFill>
                <a:latin typeface="微软雅黑" pitchFamily="34" charset="-122"/>
                <a:ea typeface="微软雅黑" pitchFamily="34" charset="-122"/>
              </a:rPr>
              <a:t>文本</a:t>
            </a:r>
          </a:p>
        </p:txBody>
      </p:sp>
      <p:sp>
        <p:nvSpPr>
          <p:cNvPr id="19468" name="TextBox 17"/>
          <p:cNvSpPr txBox="1">
            <a:spLocks noChangeArrowheads="1"/>
          </p:cNvSpPr>
          <p:nvPr/>
        </p:nvSpPr>
        <p:spPr bwMode="auto">
          <a:xfrm>
            <a:off x="2314575" y="3494088"/>
            <a:ext cx="1281113" cy="893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600">
                <a:solidFill>
                  <a:srgbClr val="FFFFFF"/>
                </a:solidFill>
                <a:latin typeface="微软雅黑" pitchFamily="34" charset="-122"/>
                <a:ea typeface="微软雅黑" pitchFamily="34" charset="-122"/>
              </a:rPr>
              <a:t>标题</a:t>
            </a:r>
            <a:endParaRPr lang="en-US" sz="2600">
              <a:solidFill>
                <a:srgbClr val="FFFFFF"/>
              </a:solidFill>
              <a:latin typeface="微软雅黑" pitchFamily="34" charset="-122"/>
              <a:ea typeface="微软雅黑" pitchFamily="34" charset="-122"/>
            </a:endParaRPr>
          </a:p>
          <a:p>
            <a:pPr algn="ctr" eaLnBrk="1" hangingPunct="1"/>
            <a:r>
              <a:rPr lang="zh-CN" altLang="en-US" sz="2600">
                <a:solidFill>
                  <a:srgbClr val="FFFFFF"/>
                </a:solidFill>
                <a:latin typeface="微软雅黑" pitchFamily="34" charset="-122"/>
                <a:ea typeface="微软雅黑" pitchFamily="34" charset="-122"/>
              </a:rPr>
              <a:t>文本</a:t>
            </a:r>
          </a:p>
        </p:txBody>
      </p:sp>
      <p:sp>
        <p:nvSpPr>
          <p:cNvPr id="19469" name="TextBox 18"/>
          <p:cNvSpPr txBox="1">
            <a:spLocks noChangeArrowheads="1"/>
          </p:cNvSpPr>
          <p:nvPr/>
        </p:nvSpPr>
        <p:spPr bwMode="auto">
          <a:xfrm>
            <a:off x="731838" y="5214938"/>
            <a:ext cx="127952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600">
                <a:solidFill>
                  <a:srgbClr val="FFFFFF"/>
                </a:solidFill>
                <a:latin typeface="微软雅黑" pitchFamily="34" charset="-122"/>
                <a:ea typeface="微软雅黑" pitchFamily="34" charset="-122"/>
              </a:rPr>
              <a:t>标题</a:t>
            </a:r>
            <a:endParaRPr lang="en-US" sz="2600">
              <a:solidFill>
                <a:srgbClr val="FFFFFF"/>
              </a:solidFill>
              <a:latin typeface="微软雅黑" pitchFamily="34" charset="-122"/>
              <a:ea typeface="微软雅黑" pitchFamily="34" charset="-122"/>
            </a:endParaRPr>
          </a:p>
          <a:p>
            <a:pPr algn="ctr" eaLnBrk="1" hangingPunct="1"/>
            <a:r>
              <a:rPr lang="zh-CN" altLang="en-US" sz="2600">
                <a:solidFill>
                  <a:srgbClr val="FFFFFF"/>
                </a:solidFill>
                <a:latin typeface="微软雅黑" pitchFamily="34" charset="-122"/>
                <a:ea typeface="微软雅黑" pitchFamily="34" charset="-122"/>
              </a:rPr>
              <a:t>文本</a:t>
            </a:r>
          </a:p>
        </p:txBody>
      </p:sp>
      <p:sp>
        <p:nvSpPr>
          <p:cNvPr id="19470" name="TextBox 19"/>
          <p:cNvSpPr txBox="1">
            <a:spLocks noChangeArrowheads="1"/>
          </p:cNvSpPr>
          <p:nvPr/>
        </p:nvSpPr>
        <p:spPr bwMode="auto">
          <a:xfrm>
            <a:off x="5513388" y="1990725"/>
            <a:ext cx="29479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a:solidFill>
                  <a:schemeClr val="accent2"/>
                </a:solidFill>
                <a:latin typeface="微软雅黑" pitchFamily="34" charset="-122"/>
                <a:ea typeface="微软雅黑" pitchFamily="34" charset="-122"/>
              </a:rPr>
              <a:t>请在这里输入段落文本内容请在这里输入段落文本内容</a:t>
            </a:r>
          </a:p>
        </p:txBody>
      </p:sp>
      <p:sp>
        <p:nvSpPr>
          <p:cNvPr id="19471" name="TextBox 20"/>
          <p:cNvSpPr txBox="1">
            <a:spLocks noChangeArrowheads="1"/>
          </p:cNvSpPr>
          <p:nvPr/>
        </p:nvSpPr>
        <p:spPr bwMode="auto">
          <a:xfrm>
            <a:off x="3971925" y="3441700"/>
            <a:ext cx="37687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a:solidFill>
                  <a:schemeClr val="accent2"/>
                </a:solidFill>
                <a:latin typeface="微软雅黑" pitchFamily="34" charset="-122"/>
                <a:ea typeface="微软雅黑" pitchFamily="34" charset="-122"/>
              </a:rPr>
              <a:t>请在这里输入段落文本内容请在这里输入段落文本内容请在这里输入段落文本内容请在这里输入段落</a:t>
            </a:r>
          </a:p>
        </p:txBody>
      </p:sp>
      <p:sp>
        <p:nvSpPr>
          <p:cNvPr id="19472" name="TextBox 23"/>
          <p:cNvSpPr txBox="1">
            <a:spLocks noChangeArrowheads="1"/>
          </p:cNvSpPr>
          <p:nvPr/>
        </p:nvSpPr>
        <p:spPr bwMode="auto">
          <a:xfrm>
            <a:off x="2319338" y="5097463"/>
            <a:ext cx="4605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a:solidFill>
                  <a:schemeClr val="accent2"/>
                </a:solidFill>
                <a:latin typeface="微软雅黑" pitchFamily="34" charset="-122"/>
                <a:ea typeface="微软雅黑" pitchFamily="34" charset="-122"/>
              </a:rPr>
              <a:t>请在这里输入段落文本内容请在这里输入段落文本内容请在这里输入段落文本内容请在这里输入段落文本内容</a:t>
            </a:r>
          </a:p>
        </p:txBody>
      </p:sp>
      <p:sp>
        <p:nvSpPr>
          <p:cNvPr id="19473" name="矩形 6"/>
          <p:cNvSpPr>
            <a:spLocks noChangeArrowheads="1"/>
          </p:cNvSpPr>
          <p:nvPr/>
        </p:nvSpPr>
        <p:spPr bwMode="auto">
          <a:xfrm>
            <a:off x="533400" y="1327150"/>
            <a:ext cx="198438" cy="1054100"/>
          </a:xfrm>
          <a:prstGeom prst="rect">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buFont typeface="Arial" pitchFamily="34" charset="0"/>
              <a:buNone/>
            </a:pPr>
            <a:endParaRPr lang="zh-CN" altLang="en-US"/>
          </a:p>
        </p:txBody>
      </p:sp>
      <p:sp>
        <p:nvSpPr>
          <p:cNvPr id="19474" name="TextBox 24"/>
          <p:cNvSpPr txBox="1">
            <a:spLocks noChangeArrowheads="1"/>
          </p:cNvSpPr>
          <p:nvPr/>
        </p:nvSpPr>
        <p:spPr bwMode="auto">
          <a:xfrm>
            <a:off x="852488" y="1292225"/>
            <a:ext cx="24955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a:solidFill>
                  <a:schemeClr val="accent2"/>
                </a:solidFill>
                <a:latin typeface="微软雅黑" pitchFamily="34" charset="-122"/>
                <a:ea typeface="微软雅黑" pitchFamily="34" charset="-122"/>
              </a:rPr>
              <a:t>请在这里输入段落文本内容请在这里输入段落文本内容请在这里输入段落文本内容请在</a:t>
            </a:r>
          </a:p>
        </p:txBody>
      </p:sp>
    </p:spTree>
  </p:cSld>
  <p:clrMapOvr>
    <a:masterClrMapping/>
  </p:clrMapOvr>
  <p:transition spd="slow" advTm="5769">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9" fill="hold" grpId="0" nodeType="withEffect">
                                  <p:stCondLst>
                                    <p:cond delay="0"/>
                                  </p:stCondLst>
                                  <p:childTnLst>
                                    <p:set>
                                      <p:cBhvr>
                                        <p:cTn id="6" dur="1" fill="hold">
                                          <p:stCondLst>
                                            <p:cond delay="0"/>
                                          </p:stCondLst>
                                        </p:cTn>
                                        <p:tgtEl>
                                          <p:spTgt spid="19459"/>
                                        </p:tgtEl>
                                        <p:attrNameLst>
                                          <p:attrName>style.visibility</p:attrName>
                                        </p:attrNameLst>
                                      </p:cBhvr>
                                      <p:to>
                                        <p:strVal val="visible"/>
                                      </p:to>
                                    </p:set>
                                    <p:anim calcmode="lin" valueType="num">
                                      <p:cBhvr additive="base">
                                        <p:cTn id="7" dur="300" fill="hold"/>
                                        <p:tgtEl>
                                          <p:spTgt spid="19459"/>
                                        </p:tgtEl>
                                        <p:attrNameLst>
                                          <p:attrName>ppt_x</p:attrName>
                                        </p:attrNameLst>
                                      </p:cBhvr>
                                      <p:tavLst>
                                        <p:tav tm="0">
                                          <p:val>
                                            <p:strVal val="0-#ppt_w/2"/>
                                          </p:val>
                                        </p:tav>
                                        <p:tav tm="100000">
                                          <p:val>
                                            <p:strVal val="#ppt_x"/>
                                          </p:val>
                                        </p:tav>
                                      </p:tavLst>
                                    </p:anim>
                                    <p:anim calcmode="lin" valueType="num">
                                      <p:cBhvr additive="base">
                                        <p:cTn id="8" dur="300" fill="hold"/>
                                        <p:tgtEl>
                                          <p:spTgt spid="19459"/>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200"/>
                                  </p:stCondLst>
                                  <p:childTnLst>
                                    <p:set>
                                      <p:cBhvr>
                                        <p:cTn id="10" dur="1" fill="hold">
                                          <p:stCondLst>
                                            <p:cond delay="0"/>
                                          </p:stCondLst>
                                        </p:cTn>
                                        <p:tgtEl>
                                          <p:spTgt spid="19460"/>
                                        </p:tgtEl>
                                        <p:attrNameLst>
                                          <p:attrName>style.visibility</p:attrName>
                                        </p:attrNameLst>
                                      </p:cBhvr>
                                      <p:to>
                                        <p:strVal val="visible"/>
                                      </p:to>
                                    </p:set>
                                    <p:anim calcmode="lin" valueType="num">
                                      <p:cBhvr additive="base">
                                        <p:cTn id="11" dur="300" fill="hold"/>
                                        <p:tgtEl>
                                          <p:spTgt spid="19460"/>
                                        </p:tgtEl>
                                        <p:attrNameLst>
                                          <p:attrName>ppt_x</p:attrName>
                                        </p:attrNameLst>
                                      </p:cBhvr>
                                      <p:tavLst>
                                        <p:tav tm="0">
                                          <p:val>
                                            <p:strVal val="0-#ppt_w/2"/>
                                          </p:val>
                                        </p:tav>
                                        <p:tav tm="100000">
                                          <p:val>
                                            <p:strVal val="#ppt_x"/>
                                          </p:val>
                                        </p:tav>
                                      </p:tavLst>
                                    </p:anim>
                                    <p:anim calcmode="lin" valueType="num">
                                      <p:cBhvr additive="base">
                                        <p:cTn id="12" dur="300" fill="hold"/>
                                        <p:tgtEl>
                                          <p:spTgt spid="19460"/>
                                        </p:tgtEl>
                                        <p:attrNameLst>
                                          <p:attrName>ppt_y</p:attrName>
                                        </p:attrNameLst>
                                      </p:cBhvr>
                                      <p:tavLst>
                                        <p:tav tm="0">
                                          <p:val>
                                            <p:strVal val="0-#ppt_h/2"/>
                                          </p:val>
                                        </p:tav>
                                        <p:tav tm="100000">
                                          <p:val>
                                            <p:strVal val="#ppt_y"/>
                                          </p:val>
                                        </p:tav>
                                      </p:tavLst>
                                    </p:anim>
                                  </p:childTnLst>
                                </p:cTn>
                              </p:par>
                            </p:childTnLst>
                          </p:cTn>
                        </p:par>
                        <p:par>
                          <p:cTn id="13" fill="hold" nodeType="afterGroup">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9458"/>
                                        </p:tgtEl>
                                        <p:attrNameLst>
                                          <p:attrName>style.visibility</p:attrName>
                                        </p:attrNameLst>
                                      </p:cBhvr>
                                      <p:to>
                                        <p:strVal val="visible"/>
                                      </p:to>
                                    </p:set>
                                    <p:anim calcmode="lin" valueType="num">
                                      <p:cBhvr>
                                        <p:cTn id="16" dur="400" fill="hold"/>
                                        <p:tgtEl>
                                          <p:spTgt spid="19458"/>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19458"/>
                                        </p:tgtEl>
                                        <p:attrNameLst>
                                          <p:attrName>ppt_y</p:attrName>
                                        </p:attrNameLst>
                                      </p:cBhvr>
                                      <p:tavLst>
                                        <p:tav tm="0">
                                          <p:val>
                                            <p:strVal val="#ppt_y"/>
                                          </p:val>
                                        </p:tav>
                                        <p:tav tm="100000">
                                          <p:val>
                                            <p:strVal val="#ppt_y"/>
                                          </p:val>
                                        </p:tav>
                                      </p:tavLst>
                                    </p:anim>
                                    <p:anim calcmode="lin" valueType="num">
                                      <p:cBhvr>
                                        <p:cTn id="18" dur="400" fill="hold"/>
                                        <p:tgtEl>
                                          <p:spTgt spid="19458"/>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19458"/>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19458"/>
                                        </p:tgtEl>
                                      </p:cBhvr>
                                    </p:animEffect>
                                  </p:childTnLst>
                                </p:cTn>
                              </p:par>
                            </p:childTnLst>
                          </p:cTn>
                        </p:par>
                        <p:par>
                          <p:cTn id="21" fill="hold" nodeType="afterGroup">
                            <p:stCondLst>
                              <p:cond delay="1140"/>
                            </p:stCondLst>
                            <p:childTnLst>
                              <p:par>
                                <p:cTn id="22" presetID="42" presetClass="entr" presetSubtype="0" fill="hold" grpId="0" nodeType="afterEffect">
                                  <p:stCondLst>
                                    <p:cond delay="0"/>
                                  </p:stCondLst>
                                  <p:childTnLst>
                                    <p:set>
                                      <p:cBhvr>
                                        <p:cTn id="23" dur="1" fill="hold">
                                          <p:stCondLst>
                                            <p:cond delay="0"/>
                                          </p:stCondLst>
                                        </p:cTn>
                                        <p:tgtEl>
                                          <p:spTgt spid="19466"/>
                                        </p:tgtEl>
                                        <p:attrNameLst>
                                          <p:attrName>style.visibility</p:attrName>
                                        </p:attrNameLst>
                                      </p:cBhvr>
                                      <p:to>
                                        <p:strVal val="visible"/>
                                      </p:to>
                                    </p:set>
                                    <p:animEffect transition="in" filter="fade">
                                      <p:cBhvr>
                                        <p:cTn id="24" dur="1000"/>
                                        <p:tgtEl>
                                          <p:spTgt spid="19466"/>
                                        </p:tgtEl>
                                      </p:cBhvr>
                                    </p:animEffect>
                                    <p:anim calcmode="lin" valueType="num">
                                      <p:cBhvr>
                                        <p:cTn id="25" dur="1000" fill="hold"/>
                                        <p:tgtEl>
                                          <p:spTgt spid="19466"/>
                                        </p:tgtEl>
                                        <p:attrNameLst>
                                          <p:attrName>ppt_x</p:attrName>
                                        </p:attrNameLst>
                                      </p:cBhvr>
                                      <p:tavLst>
                                        <p:tav tm="0">
                                          <p:val>
                                            <p:strVal val="#ppt_x"/>
                                          </p:val>
                                        </p:tav>
                                        <p:tav tm="100000">
                                          <p:val>
                                            <p:strVal val="#ppt_x"/>
                                          </p:val>
                                        </p:tav>
                                      </p:tavLst>
                                    </p:anim>
                                    <p:anim calcmode="lin" valueType="num">
                                      <p:cBhvr>
                                        <p:cTn id="26" dur="1000" fill="hold"/>
                                        <p:tgtEl>
                                          <p:spTgt spid="19466"/>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300"/>
                                  </p:stCondLst>
                                  <p:childTnLst>
                                    <p:set>
                                      <p:cBhvr>
                                        <p:cTn id="28" dur="1" fill="hold">
                                          <p:stCondLst>
                                            <p:cond delay="0"/>
                                          </p:stCondLst>
                                        </p:cTn>
                                        <p:tgtEl>
                                          <p:spTgt spid="19465"/>
                                        </p:tgtEl>
                                        <p:attrNameLst>
                                          <p:attrName>style.visibility</p:attrName>
                                        </p:attrNameLst>
                                      </p:cBhvr>
                                      <p:to>
                                        <p:strVal val="visible"/>
                                      </p:to>
                                    </p:set>
                                    <p:animEffect transition="in" filter="fade">
                                      <p:cBhvr>
                                        <p:cTn id="29" dur="1000"/>
                                        <p:tgtEl>
                                          <p:spTgt spid="19465"/>
                                        </p:tgtEl>
                                      </p:cBhvr>
                                    </p:animEffect>
                                    <p:anim calcmode="lin" valueType="num">
                                      <p:cBhvr>
                                        <p:cTn id="30" dur="1000" fill="hold"/>
                                        <p:tgtEl>
                                          <p:spTgt spid="19465"/>
                                        </p:tgtEl>
                                        <p:attrNameLst>
                                          <p:attrName>ppt_x</p:attrName>
                                        </p:attrNameLst>
                                      </p:cBhvr>
                                      <p:tavLst>
                                        <p:tav tm="0">
                                          <p:val>
                                            <p:strVal val="#ppt_x"/>
                                          </p:val>
                                        </p:tav>
                                        <p:tav tm="100000">
                                          <p:val>
                                            <p:strVal val="#ppt_x"/>
                                          </p:val>
                                        </p:tav>
                                      </p:tavLst>
                                    </p:anim>
                                    <p:anim calcmode="lin" valueType="num">
                                      <p:cBhvr>
                                        <p:cTn id="31" dur="1000" fill="hold"/>
                                        <p:tgtEl>
                                          <p:spTgt spid="19465"/>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600"/>
                                  </p:stCondLst>
                                  <p:childTnLst>
                                    <p:set>
                                      <p:cBhvr>
                                        <p:cTn id="33" dur="1" fill="hold">
                                          <p:stCondLst>
                                            <p:cond delay="0"/>
                                          </p:stCondLst>
                                        </p:cTn>
                                        <p:tgtEl>
                                          <p:spTgt spid="19464"/>
                                        </p:tgtEl>
                                        <p:attrNameLst>
                                          <p:attrName>style.visibility</p:attrName>
                                        </p:attrNameLst>
                                      </p:cBhvr>
                                      <p:to>
                                        <p:strVal val="visible"/>
                                      </p:to>
                                    </p:set>
                                    <p:animEffect transition="in" filter="fade">
                                      <p:cBhvr>
                                        <p:cTn id="34" dur="1000"/>
                                        <p:tgtEl>
                                          <p:spTgt spid="19464"/>
                                        </p:tgtEl>
                                      </p:cBhvr>
                                    </p:animEffect>
                                    <p:anim calcmode="lin" valueType="num">
                                      <p:cBhvr>
                                        <p:cTn id="35" dur="1000" fill="hold"/>
                                        <p:tgtEl>
                                          <p:spTgt spid="19464"/>
                                        </p:tgtEl>
                                        <p:attrNameLst>
                                          <p:attrName>ppt_x</p:attrName>
                                        </p:attrNameLst>
                                      </p:cBhvr>
                                      <p:tavLst>
                                        <p:tav tm="0">
                                          <p:val>
                                            <p:strVal val="#ppt_x"/>
                                          </p:val>
                                        </p:tav>
                                        <p:tav tm="100000">
                                          <p:val>
                                            <p:strVal val="#ppt_x"/>
                                          </p:val>
                                        </p:tav>
                                      </p:tavLst>
                                    </p:anim>
                                    <p:anim calcmode="lin" valueType="num">
                                      <p:cBhvr>
                                        <p:cTn id="36" dur="1000" fill="hold"/>
                                        <p:tgtEl>
                                          <p:spTgt spid="19464"/>
                                        </p:tgtEl>
                                        <p:attrNameLst>
                                          <p:attrName>ppt_y</p:attrName>
                                        </p:attrNameLst>
                                      </p:cBhvr>
                                      <p:tavLst>
                                        <p:tav tm="0">
                                          <p:val>
                                            <p:strVal val="#ppt_y+.1"/>
                                          </p:val>
                                        </p:tav>
                                        <p:tav tm="100000">
                                          <p:val>
                                            <p:strVal val="#ppt_y"/>
                                          </p:val>
                                        </p:tav>
                                      </p:tavLst>
                                    </p:anim>
                                  </p:childTnLst>
                                </p:cTn>
                              </p:par>
                            </p:childTnLst>
                          </p:cTn>
                        </p:par>
                        <p:par>
                          <p:cTn id="37" fill="hold" nodeType="afterGroup">
                            <p:stCondLst>
                              <p:cond delay="2740"/>
                            </p:stCondLst>
                            <p:childTnLst>
                              <p:par>
                                <p:cTn id="38" presetID="31" presetClass="entr" presetSubtype="0" fill="hold" grpId="0" nodeType="afterEffect">
                                  <p:stCondLst>
                                    <p:cond delay="0"/>
                                  </p:stCondLst>
                                  <p:childTnLst>
                                    <p:set>
                                      <p:cBhvr>
                                        <p:cTn id="39" dur="1" fill="hold">
                                          <p:stCondLst>
                                            <p:cond delay="0"/>
                                          </p:stCondLst>
                                        </p:cTn>
                                        <p:tgtEl>
                                          <p:spTgt spid="19469"/>
                                        </p:tgtEl>
                                        <p:attrNameLst>
                                          <p:attrName>style.visibility</p:attrName>
                                        </p:attrNameLst>
                                      </p:cBhvr>
                                      <p:to>
                                        <p:strVal val="visible"/>
                                      </p:to>
                                    </p:set>
                                    <p:anim calcmode="lin" valueType="num">
                                      <p:cBhvr>
                                        <p:cTn id="40" dur="500" fill="hold"/>
                                        <p:tgtEl>
                                          <p:spTgt spid="19469"/>
                                        </p:tgtEl>
                                        <p:attrNameLst>
                                          <p:attrName>ppt_w</p:attrName>
                                        </p:attrNameLst>
                                      </p:cBhvr>
                                      <p:tavLst>
                                        <p:tav tm="0">
                                          <p:val>
                                            <p:fltVal val="0"/>
                                          </p:val>
                                        </p:tav>
                                        <p:tav tm="100000">
                                          <p:val>
                                            <p:strVal val="#ppt_w"/>
                                          </p:val>
                                        </p:tav>
                                      </p:tavLst>
                                    </p:anim>
                                    <p:anim calcmode="lin" valueType="num">
                                      <p:cBhvr>
                                        <p:cTn id="41" dur="500" fill="hold"/>
                                        <p:tgtEl>
                                          <p:spTgt spid="19469"/>
                                        </p:tgtEl>
                                        <p:attrNameLst>
                                          <p:attrName>ppt_h</p:attrName>
                                        </p:attrNameLst>
                                      </p:cBhvr>
                                      <p:tavLst>
                                        <p:tav tm="0">
                                          <p:val>
                                            <p:fltVal val="0"/>
                                          </p:val>
                                        </p:tav>
                                        <p:tav tm="100000">
                                          <p:val>
                                            <p:strVal val="#ppt_h"/>
                                          </p:val>
                                        </p:tav>
                                      </p:tavLst>
                                    </p:anim>
                                    <p:anim calcmode="lin" valueType="num">
                                      <p:cBhvr>
                                        <p:cTn id="42" dur="500" fill="hold"/>
                                        <p:tgtEl>
                                          <p:spTgt spid="19469"/>
                                        </p:tgtEl>
                                        <p:attrNameLst>
                                          <p:attrName>style.rotation</p:attrName>
                                        </p:attrNameLst>
                                      </p:cBhvr>
                                      <p:tavLst>
                                        <p:tav tm="0">
                                          <p:val>
                                            <p:fltVal val="90"/>
                                          </p:val>
                                        </p:tav>
                                        <p:tav tm="100000">
                                          <p:val>
                                            <p:fltVal val="0"/>
                                          </p:val>
                                        </p:tav>
                                      </p:tavLst>
                                    </p:anim>
                                    <p:animEffect transition="in" filter="fade">
                                      <p:cBhvr>
                                        <p:cTn id="43" dur="500"/>
                                        <p:tgtEl>
                                          <p:spTgt spid="19469"/>
                                        </p:tgtEl>
                                      </p:cBhvr>
                                    </p:animEffect>
                                  </p:childTnLst>
                                </p:cTn>
                              </p:par>
                            </p:childTnLst>
                          </p:cTn>
                        </p:par>
                        <p:par>
                          <p:cTn id="44" fill="hold" nodeType="afterGroup">
                            <p:stCondLst>
                              <p:cond delay="3240"/>
                            </p:stCondLst>
                            <p:childTnLst>
                              <p:par>
                                <p:cTn id="45" presetID="22" presetClass="entr" presetSubtype="8" fill="hold" grpId="0" nodeType="afterEffect">
                                  <p:stCondLst>
                                    <p:cond delay="0"/>
                                  </p:stCondLst>
                                  <p:childTnLst>
                                    <p:set>
                                      <p:cBhvr>
                                        <p:cTn id="46" dur="1" fill="hold">
                                          <p:stCondLst>
                                            <p:cond delay="0"/>
                                          </p:stCondLst>
                                        </p:cTn>
                                        <p:tgtEl>
                                          <p:spTgt spid="19472"/>
                                        </p:tgtEl>
                                        <p:attrNameLst>
                                          <p:attrName>style.visibility</p:attrName>
                                        </p:attrNameLst>
                                      </p:cBhvr>
                                      <p:to>
                                        <p:strVal val="visible"/>
                                      </p:to>
                                    </p:set>
                                    <p:animEffect transition="in" filter="wipe(left)">
                                      <p:cBhvr>
                                        <p:cTn id="47" dur="500"/>
                                        <p:tgtEl>
                                          <p:spTgt spid="19472"/>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9463"/>
                                        </p:tgtEl>
                                        <p:attrNameLst>
                                          <p:attrName>style.visibility</p:attrName>
                                        </p:attrNameLst>
                                      </p:cBhvr>
                                      <p:to>
                                        <p:strVal val="visible"/>
                                      </p:to>
                                    </p:set>
                                    <p:animEffect transition="in" filter="wipe(left)">
                                      <p:cBhvr>
                                        <p:cTn id="50" dur="500"/>
                                        <p:tgtEl>
                                          <p:spTgt spid="19463"/>
                                        </p:tgtEl>
                                      </p:cBhvr>
                                    </p:animEffect>
                                  </p:childTnLst>
                                </p:cTn>
                              </p:par>
                            </p:childTnLst>
                          </p:cTn>
                        </p:par>
                        <p:par>
                          <p:cTn id="51" fill="hold" nodeType="afterGroup">
                            <p:stCondLst>
                              <p:cond delay="3740"/>
                            </p:stCondLst>
                            <p:childTnLst>
                              <p:par>
                                <p:cTn id="52" presetID="31" presetClass="entr" presetSubtype="0" fill="hold" grpId="0" nodeType="afterEffect">
                                  <p:stCondLst>
                                    <p:cond delay="0"/>
                                  </p:stCondLst>
                                  <p:childTnLst>
                                    <p:set>
                                      <p:cBhvr>
                                        <p:cTn id="53" dur="1" fill="hold">
                                          <p:stCondLst>
                                            <p:cond delay="0"/>
                                          </p:stCondLst>
                                        </p:cTn>
                                        <p:tgtEl>
                                          <p:spTgt spid="19468"/>
                                        </p:tgtEl>
                                        <p:attrNameLst>
                                          <p:attrName>style.visibility</p:attrName>
                                        </p:attrNameLst>
                                      </p:cBhvr>
                                      <p:to>
                                        <p:strVal val="visible"/>
                                      </p:to>
                                    </p:set>
                                    <p:anim calcmode="lin" valueType="num">
                                      <p:cBhvr>
                                        <p:cTn id="54" dur="500" fill="hold"/>
                                        <p:tgtEl>
                                          <p:spTgt spid="19468"/>
                                        </p:tgtEl>
                                        <p:attrNameLst>
                                          <p:attrName>ppt_w</p:attrName>
                                        </p:attrNameLst>
                                      </p:cBhvr>
                                      <p:tavLst>
                                        <p:tav tm="0">
                                          <p:val>
                                            <p:fltVal val="0"/>
                                          </p:val>
                                        </p:tav>
                                        <p:tav tm="100000">
                                          <p:val>
                                            <p:strVal val="#ppt_w"/>
                                          </p:val>
                                        </p:tav>
                                      </p:tavLst>
                                    </p:anim>
                                    <p:anim calcmode="lin" valueType="num">
                                      <p:cBhvr>
                                        <p:cTn id="55" dur="500" fill="hold"/>
                                        <p:tgtEl>
                                          <p:spTgt spid="19468"/>
                                        </p:tgtEl>
                                        <p:attrNameLst>
                                          <p:attrName>ppt_h</p:attrName>
                                        </p:attrNameLst>
                                      </p:cBhvr>
                                      <p:tavLst>
                                        <p:tav tm="0">
                                          <p:val>
                                            <p:fltVal val="0"/>
                                          </p:val>
                                        </p:tav>
                                        <p:tav tm="100000">
                                          <p:val>
                                            <p:strVal val="#ppt_h"/>
                                          </p:val>
                                        </p:tav>
                                      </p:tavLst>
                                    </p:anim>
                                    <p:anim calcmode="lin" valueType="num">
                                      <p:cBhvr>
                                        <p:cTn id="56" dur="500" fill="hold"/>
                                        <p:tgtEl>
                                          <p:spTgt spid="19468"/>
                                        </p:tgtEl>
                                        <p:attrNameLst>
                                          <p:attrName>style.rotation</p:attrName>
                                        </p:attrNameLst>
                                      </p:cBhvr>
                                      <p:tavLst>
                                        <p:tav tm="0">
                                          <p:val>
                                            <p:fltVal val="90"/>
                                          </p:val>
                                        </p:tav>
                                        <p:tav tm="100000">
                                          <p:val>
                                            <p:fltVal val="0"/>
                                          </p:val>
                                        </p:tav>
                                      </p:tavLst>
                                    </p:anim>
                                    <p:animEffect transition="in" filter="fade">
                                      <p:cBhvr>
                                        <p:cTn id="57" dur="500"/>
                                        <p:tgtEl>
                                          <p:spTgt spid="19468"/>
                                        </p:tgtEl>
                                      </p:cBhvr>
                                    </p:animEffect>
                                  </p:childTnLst>
                                </p:cTn>
                              </p:par>
                            </p:childTnLst>
                          </p:cTn>
                        </p:par>
                        <p:par>
                          <p:cTn id="58" fill="hold" nodeType="afterGroup">
                            <p:stCondLst>
                              <p:cond delay="4240"/>
                            </p:stCondLst>
                            <p:childTnLst>
                              <p:par>
                                <p:cTn id="59" presetID="22" presetClass="entr" presetSubtype="8" fill="hold" grpId="0" nodeType="afterEffect">
                                  <p:stCondLst>
                                    <p:cond delay="0"/>
                                  </p:stCondLst>
                                  <p:childTnLst>
                                    <p:set>
                                      <p:cBhvr>
                                        <p:cTn id="60" dur="1" fill="hold">
                                          <p:stCondLst>
                                            <p:cond delay="0"/>
                                          </p:stCondLst>
                                        </p:cTn>
                                        <p:tgtEl>
                                          <p:spTgt spid="19462"/>
                                        </p:tgtEl>
                                        <p:attrNameLst>
                                          <p:attrName>style.visibility</p:attrName>
                                        </p:attrNameLst>
                                      </p:cBhvr>
                                      <p:to>
                                        <p:strVal val="visible"/>
                                      </p:to>
                                    </p:set>
                                    <p:animEffect transition="in" filter="wipe(left)">
                                      <p:cBhvr>
                                        <p:cTn id="61" dur="500"/>
                                        <p:tgtEl>
                                          <p:spTgt spid="19462"/>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19471"/>
                                        </p:tgtEl>
                                        <p:attrNameLst>
                                          <p:attrName>style.visibility</p:attrName>
                                        </p:attrNameLst>
                                      </p:cBhvr>
                                      <p:to>
                                        <p:strVal val="visible"/>
                                      </p:to>
                                    </p:set>
                                    <p:animEffect transition="in" filter="wipe(left)">
                                      <p:cBhvr>
                                        <p:cTn id="64" dur="500"/>
                                        <p:tgtEl>
                                          <p:spTgt spid="19471"/>
                                        </p:tgtEl>
                                      </p:cBhvr>
                                    </p:animEffect>
                                  </p:childTnLst>
                                </p:cTn>
                              </p:par>
                            </p:childTnLst>
                          </p:cTn>
                        </p:par>
                        <p:par>
                          <p:cTn id="65" fill="hold" nodeType="afterGroup">
                            <p:stCondLst>
                              <p:cond delay="4740"/>
                            </p:stCondLst>
                            <p:childTnLst>
                              <p:par>
                                <p:cTn id="66" presetID="31" presetClass="entr" presetSubtype="0" fill="hold" grpId="0" nodeType="afterEffect">
                                  <p:stCondLst>
                                    <p:cond delay="0"/>
                                  </p:stCondLst>
                                  <p:childTnLst>
                                    <p:set>
                                      <p:cBhvr>
                                        <p:cTn id="67" dur="1" fill="hold">
                                          <p:stCondLst>
                                            <p:cond delay="0"/>
                                          </p:stCondLst>
                                        </p:cTn>
                                        <p:tgtEl>
                                          <p:spTgt spid="19467"/>
                                        </p:tgtEl>
                                        <p:attrNameLst>
                                          <p:attrName>style.visibility</p:attrName>
                                        </p:attrNameLst>
                                      </p:cBhvr>
                                      <p:to>
                                        <p:strVal val="visible"/>
                                      </p:to>
                                    </p:set>
                                    <p:anim calcmode="lin" valueType="num">
                                      <p:cBhvr>
                                        <p:cTn id="68" dur="500" fill="hold"/>
                                        <p:tgtEl>
                                          <p:spTgt spid="19467"/>
                                        </p:tgtEl>
                                        <p:attrNameLst>
                                          <p:attrName>ppt_w</p:attrName>
                                        </p:attrNameLst>
                                      </p:cBhvr>
                                      <p:tavLst>
                                        <p:tav tm="0">
                                          <p:val>
                                            <p:fltVal val="0"/>
                                          </p:val>
                                        </p:tav>
                                        <p:tav tm="100000">
                                          <p:val>
                                            <p:strVal val="#ppt_w"/>
                                          </p:val>
                                        </p:tav>
                                      </p:tavLst>
                                    </p:anim>
                                    <p:anim calcmode="lin" valueType="num">
                                      <p:cBhvr>
                                        <p:cTn id="69" dur="500" fill="hold"/>
                                        <p:tgtEl>
                                          <p:spTgt spid="19467"/>
                                        </p:tgtEl>
                                        <p:attrNameLst>
                                          <p:attrName>ppt_h</p:attrName>
                                        </p:attrNameLst>
                                      </p:cBhvr>
                                      <p:tavLst>
                                        <p:tav tm="0">
                                          <p:val>
                                            <p:fltVal val="0"/>
                                          </p:val>
                                        </p:tav>
                                        <p:tav tm="100000">
                                          <p:val>
                                            <p:strVal val="#ppt_h"/>
                                          </p:val>
                                        </p:tav>
                                      </p:tavLst>
                                    </p:anim>
                                    <p:anim calcmode="lin" valueType="num">
                                      <p:cBhvr>
                                        <p:cTn id="70" dur="500" fill="hold"/>
                                        <p:tgtEl>
                                          <p:spTgt spid="19467"/>
                                        </p:tgtEl>
                                        <p:attrNameLst>
                                          <p:attrName>style.rotation</p:attrName>
                                        </p:attrNameLst>
                                      </p:cBhvr>
                                      <p:tavLst>
                                        <p:tav tm="0">
                                          <p:val>
                                            <p:fltVal val="90"/>
                                          </p:val>
                                        </p:tav>
                                        <p:tav tm="100000">
                                          <p:val>
                                            <p:fltVal val="0"/>
                                          </p:val>
                                        </p:tav>
                                      </p:tavLst>
                                    </p:anim>
                                    <p:animEffect transition="in" filter="fade">
                                      <p:cBhvr>
                                        <p:cTn id="71" dur="500"/>
                                        <p:tgtEl>
                                          <p:spTgt spid="19467"/>
                                        </p:tgtEl>
                                      </p:cBhvr>
                                    </p:animEffect>
                                  </p:childTnLst>
                                </p:cTn>
                              </p:par>
                            </p:childTnLst>
                          </p:cTn>
                        </p:par>
                        <p:par>
                          <p:cTn id="72" fill="hold" nodeType="afterGroup">
                            <p:stCondLst>
                              <p:cond delay="5240"/>
                            </p:stCondLst>
                            <p:childTnLst>
                              <p:par>
                                <p:cTn id="73" presetID="22" presetClass="entr" presetSubtype="8" fill="hold" grpId="0" nodeType="afterEffect">
                                  <p:stCondLst>
                                    <p:cond delay="0"/>
                                  </p:stCondLst>
                                  <p:childTnLst>
                                    <p:set>
                                      <p:cBhvr>
                                        <p:cTn id="74" dur="1" fill="hold">
                                          <p:stCondLst>
                                            <p:cond delay="0"/>
                                          </p:stCondLst>
                                        </p:cTn>
                                        <p:tgtEl>
                                          <p:spTgt spid="19470"/>
                                        </p:tgtEl>
                                        <p:attrNameLst>
                                          <p:attrName>style.visibility</p:attrName>
                                        </p:attrNameLst>
                                      </p:cBhvr>
                                      <p:to>
                                        <p:strVal val="visible"/>
                                      </p:to>
                                    </p:set>
                                    <p:animEffect transition="in" filter="wipe(left)">
                                      <p:cBhvr>
                                        <p:cTn id="75" dur="500"/>
                                        <p:tgtEl>
                                          <p:spTgt spid="1947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19461"/>
                                        </p:tgtEl>
                                        <p:attrNameLst>
                                          <p:attrName>style.visibility</p:attrName>
                                        </p:attrNameLst>
                                      </p:cBhvr>
                                      <p:to>
                                        <p:strVal val="visible"/>
                                      </p:to>
                                    </p:set>
                                    <p:animEffect transition="in" filter="wipe(left)">
                                      <p:cBhvr>
                                        <p:cTn id="78" dur="500"/>
                                        <p:tgtEl>
                                          <p:spTgt spid="19461"/>
                                        </p:tgtEl>
                                      </p:cBhvr>
                                    </p:animEffect>
                                  </p:childTnLst>
                                </p:cTn>
                              </p:par>
                            </p:childTnLst>
                          </p:cTn>
                        </p:par>
                        <p:par>
                          <p:cTn id="79" fill="hold" nodeType="afterGroup">
                            <p:stCondLst>
                              <p:cond delay="5740"/>
                            </p:stCondLst>
                            <p:childTnLst>
                              <p:par>
                                <p:cTn id="80" presetID="16" presetClass="entr" presetSubtype="42" fill="hold" grpId="0" nodeType="afterEffect">
                                  <p:stCondLst>
                                    <p:cond delay="0"/>
                                  </p:stCondLst>
                                  <p:childTnLst>
                                    <p:set>
                                      <p:cBhvr>
                                        <p:cTn id="81" dur="1" fill="hold">
                                          <p:stCondLst>
                                            <p:cond delay="0"/>
                                          </p:stCondLst>
                                        </p:cTn>
                                        <p:tgtEl>
                                          <p:spTgt spid="19473"/>
                                        </p:tgtEl>
                                        <p:attrNameLst>
                                          <p:attrName>style.visibility</p:attrName>
                                        </p:attrNameLst>
                                      </p:cBhvr>
                                      <p:to>
                                        <p:strVal val="visible"/>
                                      </p:to>
                                    </p:set>
                                    <p:animEffect transition="in" filter="barn(outHorizontal)">
                                      <p:cBhvr>
                                        <p:cTn id="82" dur="500"/>
                                        <p:tgtEl>
                                          <p:spTgt spid="19473"/>
                                        </p:tgtEl>
                                      </p:cBhvr>
                                    </p:animEffect>
                                  </p:childTnLst>
                                </p:cTn>
                              </p:par>
                            </p:childTnLst>
                          </p:cTn>
                        </p:par>
                        <p:par>
                          <p:cTn id="83" fill="hold" nodeType="afterGroup">
                            <p:stCondLst>
                              <p:cond delay="6240"/>
                            </p:stCondLst>
                            <p:childTnLst>
                              <p:par>
                                <p:cTn id="84" presetID="22" presetClass="entr" presetSubtype="8" fill="hold" grpId="0" nodeType="afterEffect">
                                  <p:stCondLst>
                                    <p:cond delay="0"/>
                                  </p:stCondLst>
                                  <p:childTnLst>
                                    <p:set>
                                      <p:cBhvr>
                                        <p:cTn id="85" dur="1" fill="hold">
                                          <p:stCondLst>
                                            <p:cond delay="0"/>
                                          </p:stCondLst>
                                        </p:cTn>
                                        <p:tgtEl>
                                          <p:spTgt spid="19474"/>
                                        </p:tgtEl>
                                        <p:attrNameLst>
                                          <p:attrName>style.visibility</p:attrName>
                                        </p:attrNameLst>
                                      </p:cBhvr>
                                      <p:to>
                                        <p:strVal val="visible"/>
                                      </p:to>
                                    </p:set>
                                    <p:animEffect transition="in" filter="wipe(left)">
                                      <p:cBhvr>
                                        <p:cTn id="86" dur="500"/>
                                        <p:tgtEl>
                                          <p:spTgt spid="194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autoUpdateAnimBg="0"/>
      <p:bldP spid="19459" grpId="0" animBg="1"/>
      <p:bldP spid="19460" grpId="0" animBg="1"/>
      <p:bldP spid="19461" grpId="0" animBg="1" autoUpdateAnimBg="0"/>
      <p:bldP spid="19462" grpId="0" animBg="1" autoUpdateAnimBg="0"/>
      <p:bldP spid="19463" grpId="0" animBg="1" autoUpdateAnimBg="0"/>
      <p:bldP spid="19464" grpId="0" animBg="1"/>
      <p:bldP spid="19465" grpId="0" animBg="1"/>
      <p:bldP spid="19466" grpId="0" animBg="1"/>
      <p:bldP spid="19467" grpId="0" autoUpdateAnimBg="0"/>
      <p:bldP spid="19468" grpId="0" autoUpdateAnimBg="0"/>
      <p:bldP spid="19469" grpId="0" autoUpdateAnimBg="0"/>
      <p:bldP spid="19470" grpId="0" autoUpdateAnimBg="0"/>
      <p:bldP spid="19471" grpId="0" autoUpdateAnimBg="0"/>
      <p:bldP spid="19472" grpId="0" autoUpdateAnimBg="0"/>
      <p:bldP spid="19473" grpId="0" animBg="1" autoUpdateAnimBg="0"/>
      <p:bldP spid="19474"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reeform 12"/>
          <p:cNvSpPr>
            <a:spLocks/>
          </p:cNvSpPr>
          <p:nvPr/>
        </p:nvSpPr>
        <p:spPr bwMode="auto">
          <a:xfrm>
            <a:off x="0" y="0"/>
            <a:ext cx="8358188" cy="6858000"/>
          </a:xfrm>
          <a:custGeom>
            <a:avLst/>
            <a:gdLst>
              <a:gd name="T0" fmla="*/ 0 w 14659"/>
              <a:gd name="T1" fmla="*/ 0 h 12000"/>
              <a:gd name="T2" fmla="*/ 2147483647 w 14659"/>
              <a:gd name="T3" fmla="*/ 0 h 12000"/>
              <a:gd name="T4" fmla="*/ 2147483647 w 14659"/>
              <a:gd name="T5" fmla="*/ 2147483647 h 12000"/>
              <a:gd name="T6" fmla="*/ 0 w 14659"/>
              <a:gd name="T7" fmla="*/ 2147483647 h 12000"/>
              <a:gd name="T8" fmla="*/ 0 w 14659"/>
              <a:gd name="T9" fmla="*/ 0 h 12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659" h="12000">
                <a:moveTo>
                  <a:pt x="0" y="0"/>
                </a:moveTo>
                <a:lnTo>
                  <a:pt x="14659" y="0"/>
                </a:lnTo>
                <a:lnTo>
                  <a:pt x="2659" y="12000"/>
                </a:lnTo>
                <a:lnTo>
                  <a:pt x="0" y="12000"/>
                </a:lnTo>
                <a:lnTo>
                  <a:pt x="0" y="0"/>
                </a:lnTo>
                <a:close/>
              </a:path>
            </a:pathLst>
          </a:cu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483" name="Freeform 14"/>
          <p:cNvSpPr>
            <a:spLocks/>
          </p:cNvSpPr>
          <p:nvPr/>
        </p:nvSpPr>
        <p:spPr bwMode="auto">
          <a:xfrm>
            <a:off x="0" y="0"/>
            <a:ext cx="1770063" cy="1774825"/>
          </a:xfrm>
          <a:custGeom>
            <a:avLst/>
            <a:gdLst>
              <a:gd name="T0" fmla="*/ 0 w 3105"/>
              <a:gd name="T1" fmla="*/ 2147483647 h 3105"/>
              <a:gd name="T2" fmla="*/ 0 w 3105"/>
              <a:gd name="T3" fmla="*/ 0 h 3105"/>
              <a:gd name="T4" fmla="*/ 2147483647 w 3105"/>
              <a:gd name="T5" fmla="*/ 0 h 3105"/>
              <a:gd name="T6" fmla="*/ 0 w 3105"/>
              <a:gd name="T7" fmla="*/ 2147483647 h 310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105" h="3105">
                <a:moveTo>
                  <a:pt x="0" y="3105"/>
                </a:moveTo>
                <a:lnTo>
                  <a:pt x="0" y="0"/>
                </a:lnTo>
                <a:lnTo>
                  <a:pt x="3105" y="0"/>
                </a:lnTo>
                <a:lnTo>
                  <a:pt x="0" y="3105"/>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484" name="Oval 15"/>
          <p:cNvSpPr>
            <a:spLocks noChangeArrowheads="1"/>
          </p:cNvSpPr>
          <p:nvPr/>
        </p:nvSpPr>
        <p:spPr bwMode="auto">
          <a:xfrm>
            <a:off x="5835650" y="4740275"/>
            <a:ext cx="261938" cy="263525"/>
          </a:xfrm>
          <a:prstGeom prst="ellipse">
            <a:avLst/>
          </a:prstGeom>
          <a:solidFill>
            <a:srgbClr val="1B89A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buFont typeface="Arial" pitchFamily="34" charset="0"/>
              <a:buNone/>
            </a:pPr>
            <a:endParaRPr lang="zh-CN" altLang="en-US">
              <a:solidFill>
                <a:srgbClr val="4188A8"/>
              </a:solidFill>
            </a:endParaRPr>
          </a:p>
        </p:txBody>
      </p:sp>
      <p:sp>
        <p:nvSpPr>
          <p:cNvPr id="20485" name="Oval 16"/>
          <p:cNvSpPr>
            <a:spLocks noChangeArrowheads="1"/>
          </p:cNvSpPr>
          <p:nvPr/>
        </p:nvSpPr>
        <p:spPr bwMode="auto">
          <a:xfrm>
            <a:off x="5835650" y="5221288"/>
            <a:ext cx="261938" cy="263525"/>
          </a:xfrm>
          <a:prstGeom prst="ellipse">
            <a:avLst/>
          </a:prstGeom>
          <a:solidFill>
            <a:srgbClr val="00A8B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buFont typeface="Arial" pitchFamily="34" charset="0"/>
              <a:buNone/>
            </a:pPr>
            <a:endParaRPr lang="zh-CN" altLang="en-US">
              <a:solidFill>
                <a:srgbClr val="4188A8"/>
              </a:solidFill>
            </a:endParaRPr>
          </a:p>
        </p:txBody>
      </p:sp>
      <p:sp>
        <p:nvSpPr>
          <p:cNvPr id="20486" name="Freeform 22"/>
          <p:cNvSpPr>
            <a:spLocks/>
          </p:cNvSpPr>
          <p:nvPr/>
        </p:nvSpPr>
        <p:spPr bwMode="auto">
          <a:xfrm>
            <a:off x="6516688" y="1238250"/>
            <a:ext cx="2006600" cy="2012950"/>
          </a:xfrm>
          <a:custGeom>
            <a:avLst/>
            <a:gdLst>
              <a:gd name="T0" fmla="*/ 2147483647 w 3878"/>
              <a:gd name="T1" fmla="*/ 0 h 3878"/>
              <a:gd name="T2" fmla="*/ 2147483647 w 3878"/>
              <a:gd name="T3" fmla="*/ 2147483647 h 3878"/>
              <a:gd name="T4" fmla="*/ 0 w 3878"/>
              <a:gd name="T5" fmla="*/ 2147483647 h 3878"/>
              <a:gd name="T6" fmla="*/ 2147483647 w 3878"/>
              <a:gd name="T7" fmla="*/ 0 h 38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78" h="3878">
                <a:moveTo>
                  <a:pt x="3878" y="0"/>
                </a:moveTo>
                <a:lnTo>
                  <a:pt x="3878" y="3878"/>
                </a:lnTo>
                <a:lnTo>
                  <a:pt x="0" y="3878"/>
                </a:lnTo>
                <a:lnTo>
                  <a:pt x="3878" y="0"/>
                </a:lnTo>
                <a:close/>
              </a:path>
            </a:pathLst>
          </a:custGeom>
          <a:solidFill>
            <a:srgbClr val="1B89A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487" name="TextBox 27"/>
          <p:cNvSpPr txBox="1">
            <a:spLocks noChangeArrowheads="1"/>
          </p:cNvSpPr>
          <p:nvPr/>
        </p:nvSpPr>
        <p:spPr bwMode="auto">
          <a:xfrm>
            <a:off x="6965950" y="2820988"/>
            <a:ext cx="703263"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200">
                <a:solidFill>
                  <a:srgbClr val="FFFFFF"/>
                </a:solidFill>
              </a:rPr>
              <a:t>Part</a:t>
            </a:r>
            <a:endParaRPr lang="zh-CN" altLang="en-US" sz="2200">
              <a:solidFill>
                <a:srgbClr val="FFFFFF"/>
              </a:solidFill>
            </a:endParaRPr>
          </a:p>
        </p:txBody>
      </p:sp>
      <p:sp>
        <p:nvSpPr>
          <p:cNvPr id="20488" name="TextBox 28"/>
          <p:cNvSpPr txBox="1">
            <a:spLocks noChangeArrowheads="1"/>
          </p:cNvSpPr>
          <p:nvPr/>
        </p:nvSpPr>
        <p:spPr bwMode="auto">
          <a:xfrm>
            <a:off x="7597775" y="2076450"/>
            <a:ext cx="817563" cy="13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8000" b="1">
                <a:solidFill>
                  <a:srgbClr val="FFFFFF"/>
                </a:solidFill>
                <a:latin typeface="微软雅黑" pitchFamily="34" charset="-122"/>
                <a:ea typeface="微软雅黑" pitchFamily="34" charset="-122"/>
              </a:rPr>
              <a:t>3</a:t>
            </a:r>
            <a:endParaRPr lang="zh-CN" altLang="en-US" sz="8000" b="1">
              <a:solidFill>
                <a:srgbClr val="FFFFFF"/>
              </a:solidFill>
              <a:latin typeface="微软雅黑" pitchFamily="34" charset="-122"/>
              <a:ea typeface="微软雅黑" pitchFamily="34" charset="-122"/>
            </a:endParaRPr>
          </a:p>
        </p:txBody>
      </p:sp>
      <p:sp>
        <p:nvSpPr>
          <p:cNvPr id="20489" name="TextBox 33"/>
          <p:cNvSpPr txBox="1">
            <a:spLocks noChangeArrowheads="1"/>
          </p:cNvSpPr>
          <p:nvPr/>
        </p:nvSpPr>
        <p:spPr bwMode="auto">
          <a:xfrm>
            <a:off x="5210175" y="3398838"/>
            <a:ext cx="3467100"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zh-CN" altLang="en-US" sz="3200" b="1">
                <a:solidFill>
                  <a:srgbClr val="4188A8"/>
                </a:solidFill>
                <a:latin typeface="微软雅黑" pitchFamily="34" charset="-122"/>
                <a:ea typeface="微软雅黑" pitchFamily="34" charset="-122"/>
              </a:rPr>
              <a:t>请在这里</a:t>
            </a:r>
            <a:endParaRPr lang="en-US" sz="3200" b="1">
              <a:solidFill>
                <a:srgbClr val="4188A8"/>
              </a:solidFill>
              <a:latin typeface="微软雅黑" pitchFamily="34" charset="-122"/>
              <a:ea typeface="微软雅黑" pitchFamily="34" charset="-122"/>
            </a:endParaRPr>
          </a:p>
          <a:p>
            <a:pPr algn="r" eaLnBrk="1" hangingPunct="1"/>
            <a:r>
              <a:rPr lang="zh-CN" altLang="en-US" sz="3200" b="1">
                <a:solidFill>
                  <a:srgbClr val="4188A8"/>
                </a:solidFill>
                <a:latin typeface="微软雅黑" pitchFamily="34" charset="-122"/>
                <a:ea typeface="微软雅黑" pitchFamily="34" charset="-122"/>
              </a:rPr>
              <a:t>输入第三部分标题</a:t>
            </a:r>
          </a:p>
        </p:txBody>
      </p:sp>
      <p:sp>
        <p:nvSpPr>
          <p:cNvPr id="20490" name="TextBox 29"/>
          <p:cNvSpPr txBox="1">
            <a:spLocks noChangeArrowheads="1"/>
          </p:cNvSpPr>
          <p:nvPr/>
        </p:nvSpPr>
        <p:spPr bwMode="auto">
          <a:xfrm>
            <a:off x="6097588" y="4624388"/>
            <a:ext cx="2441575"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200">
                <a:solidFill>
                  <a:srgbClr val="404040"/>
                </a:solidFill>
                <a:latin typeface="微软雅黑" pitchFamily="34" charset="-122"/>
                <a:ea typeface="微软雅黑" pitchFamily="34" charset="-122"/>
              </a:rPr>
              <a:t>这里是小节标题一</a:t>
            </a:r>
          </a:p>
        </p:txBody>
      </p:sp>
      <p:sp>
        <p:nvSpPr>
          <p:cNvPr id="20491" name="Oval 15"/>
          <p:cNvSpPr>
            <a:spLocks noChangeArrowheads="1"/>
          </p:cNvSpPr>
          <p:nvPr/>
        </p:nvSpPr>
        <p:spPr bwMode="auto">
          <a:xfrm>
            <a:off x="5835650" y="5695950"/>
            <a:ext cx="261938" cy="263525"/>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buFont typeface="Arial" pitchFamily="34" charset="0"/>
              <a:buNone/>
            </a:pPr>
            <a:endParaRPr lang="zh-CN" altLang="en-US">
              <a:solidFill>
                <a:srgbClr val="4188A8"/>
              </a:solidFill>
            </a:endParaRPr>
          </a:p>
        </p:txBody>
      </p:sp>
      <p:sp>
        <p:nvSpPr>
          <p:cNvPr id="20492" name="Oval 16"/>
          <p:cNvSpPr>
            <a:spLocks noChangeArrowheads="1"/>
          </p:cNvSpPr>
          <p:nvPr/>
        </p:nvSpPr>
        <p:spPr bwMode="auto">
          <a:xfrm>
            <a:off x="5835650" y="6176963"/>
            <a:ext cx="261938" cy="26193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buFont typeface="Arial" pitchFamily="34" charset="0"/>
              <a:buNone/>
            </a:pPr>
            <a:endParaRPr lang="zh-CN" altLang="en-US">
              <a:solidFill>
                <a:srgbClr val="4188A8"/>
              </a:solidFill>
            </a:endParaRPr>
          </a:p>
        </p:txBody>
      </p:sp>
      <p:sp>
        <p:nvSpPr>
          <p:cNvPr id="20493" name="TextBox 38"/>
          <p:cNvSpPr txBox="1">
            <a:spLocks noChangeArrowheads="1"/>
          </p:cNvSpPr>
          <p:nvPr/>
        </p:nvSpPr>
        <p:spPr bwMode="auto">
          <a:xfrm>
            <a:off x="6097588" y="5129213"/>
            <a:ext cx="2441575"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200">
                <a:solidFill>
                  <a:srgbClr val="404040"/>
                </a:solidFill>
                <a:latin typeface="微软雅黑" pitchFamily="34" charset="-122"/>
                <a:ea typeface="微软雅黑" pitchFamily="34" charset="-122"/>
              </a:rPr>
              <a:t>这里是小节标题二</a:t>
            </a:r>
          </a:p>
        </p:txBody>
      </p:sp>
      <p:sp>
        <p:nvSpPr>
          <p:cNvPr id="20494" name="TextBox 39"/>
          <p:cNvSpPr txBox="1">
            <a:spLocks noChangeArrowheads="1"/>
          </p:cNvSpPr>
          <p:nvPr/>
        </p:nvSpPr>
        <p:spPr bwMode="auto">
          <a:xfrm>
            <a:off x="6097588" y="5584825"/>
            <a:ext cx="2441575"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200">
                <a:solidFill>
                  <a:srgbClr val="404040"/>
                </a:solidFill>
                <a:latin typeface="微软雅黑" pitchFamily="34" charset="-122"/>
                <a:ea typeface="微软雅黑" pitchFamily="34" charset="-122"/>
              </a:rPr>
              <a:t>这里是小节标题三</a:t>
            </a:r>
          </a:p>
        </p:txBody>
      </p:sp>
      <p:sp>
        <p:nvSpPr>
          <p:cNvPr id="20495" name="TextBox 40"/>
          <p:cNvSpPr txBox="1">
            <a:spLocks noChangeArrowheads="1"/>
          </p:cNvSpPr>
          <p:nvPr/>
        </p:nvSpPr>
        <p:spPr bwMode="auto">
          <a:xfrm>
            <a:off x="6097588" y="6092825"/>
            <a:ext cx="24415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200">
                <a:solidFill>
                  <a:srgbClr val="404040"/>
                </a:solidFill>
                <a:latin typeface="微软雅黑" pitchFamily="34" charset="-122"/>
                <a:ea typeface="微软雅黑" pitchFamily="34" charset="-122"/>
              </a:rPr>
              <a:t>这里是小节标题四</a:t>
            </a:r>
          </a:p>
        </p:txBody>
      </p:sp>
      <p:cxnSp>
        <p:nvCxnSpPr>
          <p:cNvPr id="20496" name="直接连接符 41"/>
          <p:cNvCxnSpPr>
            <a:cxnSpLocks noChangeShapeType="1"/>
          </p:cNvCxnSpPr>
          <p:nvPr/>
        </p:nvCxnSpPr>
        <p:spPr bwMode="auto">
          <a:xfrm>
            <a:off x="4356100" y="4476750"/>
            <a:ext cx="4286250" cy="0"/>
          </a:xfrm>
          <a:prstGeom prst="line">
            <a:avLst/>
          </a:prstGeom>
          <a:noFill/>
          <a:ln w="952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p:transition spd="slow" advTm="10224">
    <p:push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0482"/>
                                        </p:tgtEl>
                                        <p:attrNameLst>
                                          <p:attrName>style.visibility</p:attrName>
                                        </p:attrNameLst>
                                      </p:cBhvr>
                                      <p:to>
                                        <p:strVal val="visible"/>
                                      </p:to>
                                    </p:set>
                                    <p:animEffect transition="in" filter="wipe(down)">
                                      <p:cBhvr>
                                        <p:cTn id="7" dur="1000"/>
                                        <p:tgtEl>
                                          <p:spTgt spid="20482"/>
                                        </p:tgtEl>
                                      </p:cBhvr>
                                    </p:animEffect>
                                  </p:childTnLst>
                                </p:cTn>
                              </p:par>
                            </p:childTnLst>
                          </p:cTn>
                        </p:par>
                        <p:par>
                          <p:cTn id="8" fill="hold" nodeType="afterGroup">
                            <p:stCondLst>
                              <p:cond delay="1000"/>
                            </p:stCondLst>
                            <p:childTnLst>
                              <p:par>
                                <p:cTn id="9" presetID="2" presetClass="entr" presetSubtype="2" fill="hold" grpId="0" nodeType="afterEffect">
                                  <p:stCondLst>
                                    <p:cond delay="0"/>
                                  </p:stCondLst>
                                  <p:childTnLst>
                                    <p:set>
                                      <p:cBhvr>
                                        <p:cTn id="10" dur="1" fill="hold">
                                          <p:stCondLst>
                                            <p:cond delay="0"/>
                                          </p:stCondLst>
                                        </p:cTn>
                                        <p:tgtEl>
                                          <p:spTgt spid="20483"/>
                                        </p:tgtEl>
                                        <p:attrNameLst>
                                          <p:attrName>style.visibility</p:attrName>
                                        </p:attrNameLst>
                                      </p:cBhvr>
                                      <p:to>
                                        <p:strVal val="visible"/>
                                      </p:to>
                                    </p:set>
                                    <p:anim calcmode="lin" valueType="num">
                                      <p:cBhvr additive="base">
                                        <p:cTn id="11" dur="500" fill="hold"/>
                                        <p:tgtEl>
                                          <p:spTgt spid="20483"/>
                                        </p:tgtEl>
                                        <p:attrNameLst>
                                          <p:attrName>ppt_x</p:attrName>
                                        </p:attrNameLst>
                                      </p:cBhvr>
                                      <p:tavLst>
                                        <p:tav tm="0">
                                          <p:val>
                                            <p:strVal val="1+#ppt_w/2"/>
                                          </p:val>
                                        </p:tav>
                                        <p:tav tm="100000">
                                          <p:val>
                                            <p:strVal val="#ppt_x"/>
                                          </p:val>
                                        </p:tav>
                                      </p:tavLst>
                                    </p:anim>
                                    <p:anim calcmode="lin" valueType="num">
                                      <p:cBhvr additive="base">
                                        <p:cTn id="12" dur="500" fill="hold"/>
                                        <p:tgtEl>
                                          <p:spTgt spid="2048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0486"/>
                                        </p:tgtEl>
                                        <p:attrNameLst>
                                          <p:attrName>style.visibility</p:attrName>
                                        </p:attrNameLst>
                                      </p:cBhvr>
                                      <p:to>
                                        <p:strVal val="visible"/>
                                      </p:to>
                                    </p:set>
                                    <p:anim calcmode="lin" valueType="num">
                                      <p:cBhvr additive="base">
                                        <p:cTn id="15" dur="500" fill="hold"/>
                                        <p:tgtEl>
                                          <p:spTgt spid="20486"/>
                                        </p:tgtEl>
                                        <p:attrNameLst>
                                          <p:attrName>ppt_x</p:attrName>
                                        </p:attrNameLst>
                                      </p:cBhvr>
                                      <p:tavLst>
                                        <p:tav tm="0">
                                          <p:val>
                                            <p:strVal val="0-#ppt_w/2"/>
                                          </p:val>
                                        </p:tav>
                                        <p:tav tm="100000">
                                          <p:val>
                                            <p:strVal val="#ppt_x"/>
                                          </p:val>
                                        </p:tav>
                                      </p:tavLst>
                                    </p:anim>
                                    <p:anim calcmode="lin" valueType="num">
                                      <p:cBhvr additive="base">
                                        <p:cTn id="16" dur="500" fill="hold"/>
                                        <p:tgtEl>
                                          <p:spTgt spid="20486"/>
                                        </p:tgtEl>
                                        <p:attrNameLst>
                                          <p:attrName>ppt_y</p:attrName>
                                        </p:attrNameLst>
                                      </p:cBhvr>
                                      <p:tavLst>
                                        <p:tav tm="0">
                                          <p:val>
                                            <p:strVal val="#ppt_y"/>
                                          </p:val>
                                        </p:tav>
                                        <p:tav tm="100000">
                                          <p:val>
                                            <p:strVal val="#ppt_y"/>
                                          </p:val>
                                        </p:tav>
                                      </p:tavLst>
                                    </p:anim>
                                  </p:childTnLst>
                                </p:cTn>
                              </p:par>
                            </p:childTnLst>
                          </p:cTn>
                        </p:par>
                        <p:par>
                          <p:cTn id="17" fill="hold" nodeType="afterGroup">
                            <p:stCondLst>
                              <p:cond delay="1500"/>
                            </p:stCondLst>
                            <p:childTnLst>
                              <p:par>
                                <p:cTn id="18" presetID="31" presetClass="entr" presetSubtype="0" fill="hold" grpId="0" nodeType="afterEffect">
                                  <p:stCondLst>
                                    <p:cond delay="0"/>
                                  </p:stCondLst>
                                  <p:childTnLst>
                                    <p:set>
                                      <p:cBhvr>
                                        <p:cTn id="19" dur="1" fill="hold">
                                          <p:stCondLst>
                                            <p:cond delay="0"/>
                                          </p:stCondLst>
                                        </p:cTn>
                                        <p:tgtEl>
                                          <p:spTgt spid="20488"/>
                                        </p:tgtEl>
                                        <p:attrNameLst>
                                          <p:attrName>style.visibility</p:attrName>
                                        </p:attrNameLst>
                                      </p:cBhvr>
                                      <p:to>
                                        <p:strVal val="visible"/>
                                      </p:to>
                                    </p:set>
                                    <p:anim calcmode="lin" valueType="num">
                                      <p:cBhvr>
                                        <p:cTn id="20" dur="1000" fill="hold"/>
                                        <p:tgtEl>
                                          <p:spTgt spid="20488"/>
                                        </p:tgtEl>
                                        <p:attrNameLst>
                                          <p:attrName>ppt_w</p:attrName>
                                        </p:attrNameLst>
                                      </p:cBhvr>
                                      <p:tavLst>
                                        <p:tav tm="0">
                                          <p:val>
                                            <p:fltVal val="0"/>
                                          </p:val>
                                        </p:tav>
                                        <p:tav tm="100000">
                                          <p:val>
                                            <p:strVal val="#ppt_w"/>
                                          </p:val>
                                        </p:tav>
                                      </p:tavLst>
                                    </p:anim>
                                    <p:anim calcmode="lin" valueType="num">
                                      <p:cBhvr>
                                        <p:cTn id="21" dur="1000" fill="hold"/>
                                        <p:tgtEl>
                                          <p:spTgt spid="20488"/>
                                        </p:tgtEl>
                                        <p:attrNameLst>
                                          <p:attrName>ppt_h</p:attrName>
                                        </p:attrNameLst>
                                      </p:cBhvr>
                                      <p:tavLst>
                                        <p:tav tm="0">
                                          <p:val>
                                            <p:fltVal val="0"/>
                                          </p:val>
                                        </p:tav>
                                        <p:tav tm="100000">
                                          <p:val>
                                            <p:strVal val="#ppt_h"/>
                                          </p:val>
                                        </p:tav>
                                      </p:tavLst>
                                    </p:anim>
                                    <p:anim calcmode="lin" valueType="num">
                                      <p:cBhvr>
                                        <p:cTn id="22" dur="1000" fill="hold"/>
                                        <p:tgtEl>
                                          <p:spTgt spid="20488"/>
                                        </p:tgtEl>
                                        <p:attrNameLst>
                                          <p:attrName>style.rotation</p:attrName>
                                        </p:attrNameLst>
                                      </p:cBhvr>
                                      <p:tavLst>
                                        <p:tav tm="0">
                                          <p:val>
                                            <p:fltVal val="90"/>
                                          </p:val>
                                        </p:tav>
                                        <p:tav tm="100000">
                                          <p:val>
                                            <p:fltVal val="0"/>
                                          </p:val>
                                        </p:tav>
                                      </p:tavLst>
                                    </p:anim>
                                    <p:animEffect transition="in" filter="fade">
                                      <p:cBhvr>
                                        <p:cTn id="23" dur="1000"/>
                                        <p:tgtEl>
                                          <p:spTgt spid="20488"/>
                                        </p:tgtEl>
                                      </p:cBhvr>
                                    </p:animEffect>
                                  </p:childTnLst>
                                </p:cTn>
                              </p:par>
                              <p:par>
                                <p:cTn id="24" presetID="31" presetClass="entr" presetSubtype="0" fill="hold" grpId="0" nodeType="withEffect">
                                  <p:stCondLst>
                                    <p:cond delay="0"/>
                                  </p:stCondLst>
                                  <p:childTnLst>
                                    <p:set>
                                      <p:cBhvr>
                                        <p:cTn id="25" dur="1" fill="hold">
                                          <p:stCondLst>
                                            <p:cond delay="0"/>
                                          </p:stCondLst>
                                        </p:cTn>
                                        <p:tgtEl>
                                          <p:spTgt spid="20487"/>
                                        </p:tgtEl>
                                        <p:attrNameLst>
                                          <p:attrName>style.visibility</p:attrName>
                                        </p:attrNameLst>
                                      </p:cBhvr>
                                      <p:to>
                                        <p:strVal val="visible"/>
                                      </p:to>
                                    </p:set>
                                    <p:anim calcmode="lin" valueType="num">
                                      <p:cBhvr>
                                        <p:cTn id="26" dur="1000" fill="hold"/>
                                        <p:tgtEl>
                                          <p:spTgt spid="20487"/>
                                        </p:tgtEl>
                                        <p:attrNameLst>
                                          <p:attrName>ppt_w</p:attrName>
                                        </p:attrNameLst>
                                      </p:cBhvr>
                                      <p:tavLst>
                                        <p:tav tm="0">
                                          <p:val>
                                            <p:fltVal val="0"/>
                                          </p:val>
                                        </p:tav>
                                        <p:tav tm="100000">
                                          <p:val>
                                            <p:strVal val="#ppt_w"/>
                                          </p:val>
                                        </p:tav>
                                      </p:tavLst>
                                    </p:anim>
                                    <p:anim calcmode="lin" valueType="num">
                                      <p:cBhvr>
                                        <p:cTn id="27" dur="1000" fill="hold"/>
                                        <p:tgtEl>
                                          <p:spTgt spid="20487"/>
                                        </p:tgtEl>
                                        <p:attrNameLst>
                                          <p:attrName>ppt_h</p:attrName>
                                        </p:attrNameLst>
                                      </p:cBhvr>
                                      <p:tavLst>
                                        <p:tav tm="0">
                                          <p:val>
                                            <p:fltVal val="0"/>
                                          </p:val>
                                        </p:tav>
                                        <p:tav tm="100000">
                                          <p:val>
                                            <p:strVal val="#ppt_h"/>
                                          </p:val>
                                        </p:tav>
                                      </p:tavLst>
                                    </p:anim>
                                    <p:anim calcmode="lin" valueType="num">
                                      <p:cBhvr>
                                        <p:cTn id="28" dur="1000" fill="hold"/>
                                        <p:tgtEl>
                                          <p:spTgt spid="20487"/>
                                        </p:tgtEl>
                                        <p:attrNameLst>
                                          <p:attrName>style.rotation</p:attrName>
                                        </p:attrNameLst>
                                      </p:cBhvr>
                                      <p:tavLst>
                                        <p:tav tm="0">
                                          <p:val>
                                            <p:fltVal val="90"/>
                                          </p:val>
                                        </p:tav>
                                        <p:tav tm="100000">
                                          <p:val>
                                            <p:fltVal val="0"/>
                                          </p:val>
                                        </p:tav>
                                      </p:tavLst>
                                    </p:anim>
                                    <p:animEffect transition="in" filter="fade">
                                      <p:cBhvr>
                                        <p:cTn id="29" dur="1000"/>
                                        <p:tgtEl>
                                          <p:spTgt spid="20487"/>
                                        </p:tgtEl>
                                      </p:cBhvr>
                                    </p:animEffect>
                                  </p:childTnLst>
                                </p:cTn>
                              </p:par>
                            </p:childTnLst>
                          </p:cTn>
                        </p:par>
                        <p:par>
                          <p:cTn id="30" fill="hold" nodeType="afterGroup">
                            <p:stCondLst>
                              <p:cond delay="250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20489"/>
                                        </p:tgtEl>
                                        <p:attrNameLst>
                                          <p:attrName>style.visibility</p:attrName>
                                        </p:attrNameLst>
                                      </p:cBhvr>
                                      <p:to>
                                        <p:strVal val="visible"/>
                                      </p:to>
                                    </p:set>
                                    <p:anim calcmode="lin" valueType="num">
                                      <p:cBhvr>
                                        <p:cTn id="33" dur="500" fill="hold"/>
                                        <p:tgtEl>
                                          <p:spTgt spid="20489"/>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20489"/>
                                        </p:tgtEl>
                                        <p:attrNameLst>
                                          <p:attrName>ppt_y</p:attrName>
                                        </p:attrNameLst>
                                      </p:cBhvr>
                                      <p:tavLst>
                                        <p:tav tm="0">
                                          <p:val>
                                            <p:strVal val="#ppt_y"/>
                                          </p:val>
                                        </p:tav>
                                        <p:tav tm="100000">
                                          <p:val>
                                            <p:strVal val="#ppt_y"/>
                                          </p:val>
                                        </p:tav>
                                      </p:tavLst>
                                    </p:anim>
                                    <p:anim calcmode="lin" valueType="num">
                                      <p:cBhvr>
                                        <p:cTn id="35" dur="500" fill="hold"/>
                                        <p:tgtEl>
                                          <p:spTgt spid="20489"/>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20489"/>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20489"/>
                                        </p:tgtEl>
                                      </p:cBhvr>
                                    </p:animEffect>
                                  </p:childTnLst>
                                </p:cTn>
                              </p:par>
                            </p:childTnLst>
                          </p:cTn>
                        </p:par>
                        <p:par>
                          <p:cTn id="38" fill="hold" nodeType="afterGroup">
                            <p:stCondLst>
                              <p:cond delay="3550"/>
                            </p:stCondLst>
                            <p:childTnLst>
                              <p:par>
                                <p:cTn id="39" presetID="22" presetClass="entr" presetSubtype="8" fill="hold" nodeType="afterEffect">
                                  <p:stCondLst>
                                    <p:cond delay="0"/>
                                  </p:stCondLst>
                                  <p:childTnLst>
                                    <p:set>
                                      <p:cBhvr>
                                        <p:cTn id="40" dur="1" fill="hold">
                                          <p:stCondLst>
                                            <p:cond delay="0"/>
                                          </p:stCondLst>
                                        </p:cTn>
                                        <p:tgtEl>
                                          <p:spTgt spid="20496"/>
                                        </p:tgtEl>
                                        <p:attrNameLst>
                                          <p:attrName>style.visibility</p:attrName>
                                        </p:attrNameLst>
                                      </p:cBhvr>
                                      <p:to>
                                        <p:strVal val="visible"/>
                                      </p:to>
                                    </p:set>
                                    <p:animEffect transition="in" filter="wipe(left)">
                                      <p:cBhvr>
                                        <p:cTn id="41" dur="1000"/>
                                        <p:tgtEl>
                                          <p:spTgt spid="20496"/>
                                        </p:tgtEl>
                                      </p:cBhvr>
                                    </p:animEffect>
                                  </p:childTnLst>
                                </p:cTn>
                              </p:par>
                            </p:childTnLst>
                          </p:cTn>
                        </p:par>
                        <p:par>
                          <p:cTn id="42" fill="hold" nodeType="afterGroup">
                            <p:stCondLst>
                              <p:cond delay="4550"/>
                            </p:stCondLst>
                            <p:childTnLst>
                              <p:par>
                                <p:cTn id="43" presetID="52" presetClass="entr" presetSubtype="0" fill="hold" grpId="0" nodeType="afterEffect">
                                  <p:stCondLst>
                                    <p:cond delay="0"/>
                                  </p:stCondLst>
                                  <p:childTnLst>
                                    <p:set>
                                      <p:cBhvr>
                                        <p:cTn id="44" dur="1" fill="hold">
                                          <p:stCondLst>
                                            <p:cond delay="0"/>
                                          </p:stCondLst>
                                        </p:cTn>
                                        <p:tgtEl>
                                          <p:spTgt spid="20484"/>
                                        </p:tgtEl>
                                        <p:attrNameLst>
                                          <p:attrName>style.visibility</p:attrName>
                                        </p:attrNameLst>
                                      </p:cBhvr>
                                      <p:to>
                                        <p:strVal val="visible"/>
                                      </p:to>
                                    </p:set>
                                    <p:animScale>
                                      <p:cBhvr>
                                        <p:cTn id="45" dur="1000" decel="50000" fill="hold">
                                          <p:stCondLst>
                                            <p:cond delay="0"/>
                                          </p:stCondLst>
                                        </p:cTn>
                                        <p:tgtEl>
                                          <p:spTgt spid="2048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6" dur="1000" decel="50000" fill="hold">
                                          <p:stCondLst>
                                            <p:cond delay="0"/>
                                          </p:stCondLst>
                                        </p:cTn>
                                        <p:tgtEl>
                                          <p:spTgt spid="20484"/>
                                        </p:tgtEl>
                                        <p:attrNameLst>
                                          <p:attrName>ppt_x,ppt_y</p:attrName>
                                        </p:attrNameLst>
                                      </p:cBhvr>
                                      <p:rCtr x="0" y="0"/>
                                    </p:animMotion>
                                    <p:animEffect transition="in" filter="fade">
                                      <p:cBhvr>
                                        <p:cTn id="47" dur="1000"/>
                                        <p:tgtEl>
                                          <p:spTgt spid="20484"/>
                                        </p:tgtEl>
                                      </p:cBhvr>
                                    </p:animEffect>
                                  </p:childTnLst>
                                </p:cTn>
                              </p:par>
                              <p:par>
                                <p:cTn id="48" presetID="52" presetClass="entr" presetSubtype="0" fill="hold" grpId="0" nodeType="withEffect">
                                  <p:stCondLst>
                                    <p:cond delay="0"/>
                                  </p:stCondLst>
                                  <p:childTnLst>
                                    <p:set>
                                      <p:cBhvr>
                                        <p:cTn id="49" dur="1" fill="hold">
                                          <p:stCondLst>
                                            <p:cond delay="0"/>
                                          </p:stCondLst>
                                        </p:cTn>
                                        <p:tgtEl>
                                          <p:spTgt spid="20485"/>
                                        </p:tgtEl>
                                        <p:attrNameLst>
                                          <p:attrName>style.visibility</p:attrName>
                                        </p:attrNameLst>
                                      </p:cBhvr>
                                      <p:to>
                                        <p:strVal val="visible"/>
                                      </p:to>
                                    </p:set>
                                    <p:animScale>
                                      <p:cBhvr>
                                        <p:cTn id="50" dur="1000" decel="50000" fill="hold">
                                          <p:stCondLst>
                                            <p:cond delay="0"/>
                                          </p:stCondLst>
                                        </p:cTn>
                                        <p:tgtEl>
                                          <p:spTgt spid="2048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1" dur="1000" decel="50000" fill="hold">
                                          <p:stCondLst>
                                            <p:cond delay="0"/>
                                          </p:stCondLst>
                                        </p:cTn>
                                        <p:tgtEl>
                                          <p:spTgt spid="20485"/>
                                        </p:tgtEl>
                                        <p:attrNameLst>
                                          <p:attrName>ppt_x,ppt_y</p:attrName>
                                        </p:attrNameLst>
                                      </p:cBhvr>
                                      <p:rCtr x="0" y="0"/>
                                    </p:animMotion>
                                    <p:animEffect transition="in" filter="fade">
                                      <p:cBhvr>
                                        <p:cTn id="52" dur="1000"/>
                                        <p:tgtEl>
                                          <p:spTgt spid="20485"/>
                                        </p:tgtEl>
                                      </p:cBhvr>
                                    </p:animEffect>
                                  </p:childTnLst>
                                </p:cTn>
                              </p:par>
                              <p:par>
                                <p:cTn id="53" presetID="52" presetClass="entr" presetSubtype="0" fill="hold" grpId="0" nodeType="withEffect">
                                  <p:stCondLst>
                                    <p:cond delay="0"/>
                                  </p:stCondLst>
                                  <p:childTnLst>
                                    <p:set>
                                      <p:cBhvr>
                                        <p:cTn id="54" dur="1" fill="hold">
                                          <p:stCondLst>
                                            <p:cond delay="0"/>
                                          </p:stCondLst>
                                        </p:cTn>
                                        <p:tgtEl>
                                          <p:spTgt spid="20491"/>
                                        </p:tgtEl>
                                        <p:attrNameLst>
                                          <p:attrName>style.visibility</p:attrName>
                                        </p:attrNameLst>
                                      </p:cBhvr>
                                      <p:to>
                                        <p:strVal val="visible"/>
                                      </p:to>
                                    </p:set>
                                    <p:animScale>
                                      <p:cBhvr>
                                        <p:cTn id="55" dur="1000" decel="50000" fill="hold">
                                          <p:stCondLst>
                                            <p:cond delay="0"/>
                                          </p:stCondLst>
                                        </p:cTn>
                                        <p:tgtEl>
                                          <p:spTgt spid="2049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6" dur="1000" decel="50000" fill="hold">
                                          <p:stCondLst>
                                            <p:cond delay="0"/>
                                          </p:stCondLst>
                                        </p:cTn>
                                        <p:tgtEl>
                                          <p:spTgt spid="20491"/>
                                        </p:tgtEl>
                                        <p:attrNameLst>
                                          <p:attrName>ppt_x,ppt_y</p:attrName>
                                        </p:attrNameLst>
                                      </p:cBhvr>
                                      <p:rCtr x="0" y="0"/>
                                    </p:animMotion>
                                    <p:animEffect transition="in" filter="fade">
                                      <p:cBhvr>
                                        <p:cTn id="57" dur="1000"/>
                                        <p:tgtEl>
                                          <p:spTgt spid="20491"/>
                                        </p:tgtEl>
                                      </p:cBhvr>
                                    </p:animEffect>
                                  </p:childTnLst>
                                </p:cTn>
                              </p:par>
                              <p:par>
                                <p:cTn id="58" presetID="52" presetClass="entr" presetSubtype="0" fill="hold" grpId="0" nodeType="withEffect">
                                  <p:stCondLst>
                                    <p:cond delay="0"/>
                                  </p:stCondLst>
                                  <p:childTnLst>
                                    <p:set>
                                      <p:cBhvr>
                                        <p:cTn id="59" dur="1" fill="hold">
                                          <p:stCondLst>
                                            <p:cond delay="0"/>
                                          </p:stCondLst>
                                        </p:cTn>
                                        <p:tgtEl>
                                          <p:spTgt spid="20492"/>
                                        </p:tgtEl>
                                        <p:attrNameLst>
                                          <p:attrName>style.visibility</p:attrName>
                                        </p:attrNameLst>
                                      </p:cBhvr>
                                      <p:to>
                                        <p:strVal val="visible"/>
                                      </p:to>
                                    </p:set>
                                    <p:animScale>
                                      <p:cBhvr>
                                        <p:cTn id="60" dur="1000" decel="50000" fill="hold">
                                          <p:stCondLst>
                                            <p:cond delay="0"/>
                                          </p:stCondLst>
                                        </p:cTn>
                                        <p:tgtEl>
                                          <p:spTgt spid="2049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1" dur="1000" decel="50000" fill="hold">
                                          <p:stCondLst>
                                            <p:cond delay="0"/>
                                          </p:stCondLst>
                                        </p:cTn>
                                        <p:tgtEl>
                                          <p:spTgt spid="20492"/>
                                        </p:tgtEl>
                                        <p:attrNameLst>
                                          <p:attrName>ppt_x,ppt_y</p:attrName>
                                        </p:attrNameLst>
                                      </p:cBhvr>
                                      <p:rCtr x="0" y="0"/>
                                    </p:animMotion>
                                    <p:animEffect transition="in" filter="fade">
                                      <p:cBhvr>
                                        <p:cTn id="62" dur="1000"/>
                                        <p:tgtEl>
                                          <p:spTgt spid="20492"/>
                                        </p:tgtEl>
                                      </p:cBhvr>
                                    </p:animEffect>
                                  </p:childTnLst>
                                </p:cTn>
                              </p:par>
                            </p:childTnLst>
                          </p:cTn>
                        </p:par>
                        <p:par>
                          <p:cTn id="63" fill="hold" nodeType="afterGroup">
                            <p:stCondLst>
                              <p:cond delay="5550"/>
                            </p:stCondLst>
                            <p:childTnLst>
                              <p:par>
                                <p:cTn id="64" presetID="22" presetClass="entr" presetSubtype="8" fill="hold" grpId="0" nodeType="afterEffect">
                                  <p:stCondLst>
                                    <p:cond delay="0"/>
                                  </p:stCondLst>
                                  <p:childTnLst>
                                    <p:set>
                                      <p:cBhvr>
                                        <p:cTn id="65" dur="1" fill="hold">
                                          <p:stCondLst>
                                            <p:cond delay="0"/>
                                          </p:stCondLst>
                                        </p:cTn>
                                        <p:tgtEl>
                                          <p:spTgt spid="20490"/>
                                        </p:tgtEl>
                                        <p:attrNameLst>
                                          <p:attrName>style.visibility</p:attrName>
                                        </p:attrNameLst>
                                      </p:cBhvr>
                                      <p:to>
                                        <p:strVal val="visible"/>
                                      </p:to>
                                    </p:set>
                                    <p:animEffect transition="in" filter="wipe(left)">
                                      <p:cBhvr>
                                        <p:cTn id="66" dur="500"/>
                                        <p:tgtEl>
                                          <p:spTgt spid="20490"/>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20493"/>
                                        </p:tgtEl>
                                        <p:attrNameLst>
                                          <p:attrName>style.visibility</p:attrName>
                                        </p:attrNameLst>
                                      </p:cBhvr>
                                      <p:to>
                                        <p:strVal val="visible"/>
                                      </p:to>
                                    </p:set>
                                    <p:animEffect transition="in" filter="wipe(left)">
                                      <p:cBhvr>
                                        <p:cTn id="69" dur="500"/>
                                        <p:tgtEl>
                                          <p:spTgt spid="20493"/>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0494"/>
                                        </p:tgtEl>
                                        <p:attrNameLst>
                                          <p:attrName>style.visibility</p:attrName>
                                        </p:attrNameLst>
                                      </p:cBhvr>
                                      <p:to>
                                        <p:strVal val="visible"/>
                                      </p:to>
                                    </p:set>
                                    <p:animEffect transition="in" filter="wipe(left)">
                                      <p:cBhvr>
                                        <p:cTn id="72" dur="500"/>
                                        <p:tgtEl>
                                          <p:spTgt spid="20494"/>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20495"/>
                                        </p:tgtEl>
                                        <p:attrNameLst>
                                          <p:attrName>style.visibility</p:attrName>
                                        </p:attrNameLst>
                                      </p:cBhvr>
                                      <p:to>
                                        <p:strVal val="visible"/>
                                      </p:to>
                                    </p:set>
                                    <p:animEffect transition="in" filter="wipe(left)">
                                      <p:cBhvr>
                                        <p:cTn id="75" dur="500"/>
                                        <p:tgtEl>
                                          <p:spTgt spid="204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animBg="1"/>
      <p:bldP spid="20483" grpId="0" animBg="1"/>
      <p:bldP spid="20484" grpId="0" animBg="1" autoUpdateAnimBg="0"/>
      <p:bldP spid="20485" grpId="0" animBg="1" autoUpdateAnimBg="0"/>
      <p:bldP spid="20486" grpId="0" animBg="1"/>
      <p:bldP spid="20487" grpId="0" autoUpdateAnimBg="0"/>
      <p:bldP spid="20488" grpId="0" autoUpdateAnimBg="0"/>
      <p:bldP spid="20489" grpId="0" autoUpdateAnimBg="0"/>
      <p:bldP spid="20490" grpId="0" autoUpdateAnimBg="0"/>
      <p:bldP spid="20491" grpId="0" animBg="1" autoUpdateAnimBg="0"/>
      <p:bldP spid="20492" grpId="0" animBg="1" autoUpdateAnimBg="0"/>
      <p:bldP spid="20493" grpId="0" autoUpdateAnimBg="0"/>
      <p:bldP spid="20494" grpId="0" autoUpdateAnimBg="0"/>
      <p:bldP spid="20495"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Box 76"/>
          <p:cNvSpPr txBox="1">
            <a:spLocks noChangeArrowheads="1"/>
          </p:cNvSpPr>
          <p:nvPr/>
        </p:nvSpPr>
        <p:spPr bwMode="auto">
          <a:xfrm>
            <a:off x="733425" y="200025"/>
            <a:ext cx="23399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400">
                <a:solidFill>
                  <a:schemeClr val="accent2"/>
                </a:solidFill>
                <a:latin typeface="微软雅黑" pitchFamily="34" charset="-122"/>
                <a:ea typeface="微软雅黑" pitchFamily="34" charset="-122"/>
              </a:rPr>
              <a:t>请输入您的标题</a:t>
            </a:r>
          </a:p>
        </p:txBody>
      </p:sp>
      <p:sp>
        <p:nvSpPr>
          <p:cNvPr id="21507" name="Freeform 5"/>
          <p:cNvSpPr>
            <a:spLocks/>
          </p:cNvSpPr>
          <p:nvPr/>
        </p:nvSpPr>
        <p:spPr bwMode="auto">
          <a:xfrm>
            <a:off x="90488" y="65088"/>
            <a:ext cx="536575" cy="538162"/>
          </a:xfrm>
          <a:custGeom>
            <a:avLst/>
            <a:gdLst>
              <a:gd name="T0" fmla="*/ 2147483647 w 925"/>
              <a:gd name="T1" fmla="*/ 0 h 925"/>
              <a:gd name="T2" fmla="*/ 2147483647 w 925"/>
              <a:gd name="T3" fmla="*/ 2147483647 h 925"/>
              <a:gd name="T4" fmla="*/ 0 w 925"/>
              <a:gd name="T5" fmla="*/ 2147483647 h 925"/>
              <a:gd name="T6" fmla="*/ 2147483647 w 925"/>
              <a:gd name="T7" fmla="*/ 0 h 92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25" h="925">
                <a:moveTo>
                  <a:pt x="925" y="0"/>
                </a:moveTo>
                <a:lnTo>
                  <a:pt x="925" y="925"/>
                </a:lnTo>
                <a:lnTo>
                  <a:pt x="0" y="925"/>
                </a:lnTo>
                <a:lnTo>
                  <a:pt x="925" y="0"/>
                </a:lnTo>
                <a:close/>
              </a:path>
            </a:pathLst>
          </a:custGeom>
          <a:solidFill>
            <a:srgbClr val="70757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08" name="Freeform 6"/>
          <p:cNvSpPr>
            <a:spLocks/>
          </p:cNvSpPr>
          <p:nvPr/>
        </p:nvSpPr>
        <p:spPr bwMode="auto">
          <a:xfrm>
            <a:off x="328613" y="301625"/>
            <a:ext cx="344487" cy="344488"/>
          </a:xfrm>
          <a:custGeom>
            <a:avLst/>
            <a:gdLst>
              <a:gd name="T0" fmla="*/ 2147483647 w 592"/>
              <a:gd name="T1" fmla="*/ 0 h 592"/>
              <a:gd name="T2" fmla="*/ 2147483647 w 592"/>
              <a:gd name="T3" fmla="*/ 2147483647 h 592"/>
              <a:gd name="T4" fmla="*/ 0 w 592"/>
              <a:gd name="T5" fmla="*/ 2147483647 h 592"/>
              <a:gd name="T6" fmla="*/ 2147483647 w 592"/>
              <a:gd name="T7" fmla="*/ 0 h 59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92" h="592">
                <a:moveTo>
                  <a:pt x="592" y="0"/>
                </a:moveTo>
                <a:lnTo>
                  <a:pt x="592" y="592"/>
                </a:lnTo>
                <a:lnTo>
                  <a:pt x="0" y="592"/>
                </a:lnTo>
                <a:lnTo>
                  <a:pt x="592" y="0"/>
                </a:lnTo>
                <a:close/>
              </a:path>
            </a:pathLst>
          </a:custGeom>
          <a:solidFill>
            <a:srgbClr val="F19C2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09" name="椭圆 1"/>
          <p:cNvSpPr>
            <a:spLocks noChangeArrowheads="1"/>
          </p:cNvSpPr>
          <p:nvPr/>
        </p:nvSpPr>
        <p:spPr bwMode="auto">
          <a:xfrm>
            <a:off x="2784475" y="1970088"/>
            <a:ext cx="3673475" cy="3673475"/>
          </a:xfrm>
          <a:prstGeom prst="ellipse">
            <a:avLst/>
          </a:prstGeom>
          <a:solidFill>
            <a:schemeClr val="bg1"/>
          </a:solidFill>
          <a:ln w="12700">
            <a:solidFill>
              <a:schemeClr val="tx1"/>
            </a:solidFill>
            <a:prstDash val="dash"/>
            <a:round/>
            <a:headEnd/>
            <a:tailEnd/>
          </a:ln>
        </p:spPr>
        <p:txBody>
          <a:bodyPr/>
          <a:lstStyle/>
          <a:p>
            <a:pPr>
              <a:buFont typeface="Arial" pitchFamily="34" charset="0"/>
              <a:buNone/>
            </a:pPr>
            <a:endParaRPr lang="zh-CN" altLang="en-US"/>
          </a:p>
        </p:txBody>
      </p:sp>
      <p:sp>
        <p:nvSpPr>
          <p:cNvPr id="21510" name="Freeform 7"/>
          <p:cNvSpPr>
            <a:spLocks/>
          </p:cNvSpPr>
          <p:nvPr/>
        </p:nvSpPr>
        <p:spPr bwMode="auto">
          <a:xfrm rot="7208262">
            <a:off x="1466057" y="2405856"/>
            <a:ext cx="1231900" cy="350837"/>
          </a:xfrm>
          <a:custGeom>
            <a:avLst/>
            <a:gdLst>
              <a:gd name="T0" fmla="*/ 2147483647 w 1769"/>
              <a:gd name="T1" fmla="*/ 2147483647 h 506"/>
              <a:gd name="T2" fmla="*/ 2147483647 w 1769"/>
              <a:gd name="T3" fmla="*/ 2147483647 h 506"/>
              <a:gd name="T4" fmla="*/ 2147483647 w 1769"/>
              <a:gd name="T5" fmla="*/ 2147483647 h 506"/>
              <a:gd name="T6" fmla="*/ 2147483647 w 1769"/>
              <a:gd name="T7" fmla="*/ 2147483647 h 506"/>
              <a:gd name="T8" fmla="*/ 0 w 1769"/>
              <a:gd name="T9" fmla="*/ 0 h 506"/>
              <a:gd name="T10" fmla="*/ 2147483647 w 1769"/>
              <a:gd name="T11" fmla="*/ 2147483647 h 506"/>
              <a:gd name="T12" fmla="*/ 2147483647 w 1769"/>
              <a:gd name="T13" fmla="*/ 2147483647 h 506"/>
              <a:gd name="T14" fmla="*/ 2147483647 w 1769"/>
              <a:gd name="T15" fmla="*/ 0 h 506"/>
              <a:gd name="T16" fmla="*/ 2147483647 w 1769"/>
              <a:gd name="T17" fmla="*/ 2147483647 h 50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769" h="506">
                <a:moveTo>
                  <a:pt x="1769" y="174"/>
                </a:moveTo>
                <a:cubicBezTo>
                  <a:pt x="1482" y="270"/>
                  <a:pt x="1174" y="322"/>
                  <a:pt x="855" y="322"/>
                </a:cubicBezTo>
                <a:cubicBezTo>
                  <a:pt x="692" y="322"/>
                  <a:pt x="531" y="308"/>
                  <a:pt x="375" y="282"/>
                </a:cubicBezTo>
                <a:lnTo>
                  <a:pt x="344" y="506"/>
                </a:lnTo>
                <a:lnTo>
                  <a:pt x="0" y="0"/>
                </a:lnTo>
                <a:lnTo>
                  <a:pt x="41" y="13"/>
                </a:lnTo>
                <a:cubicBezTo>
                  <a:pt x="298" y="94"/>
                  <a:pt x="572" y="138"/>
                  <a:pt x="855" y="138"/>
                </a:cubicBezTo>
                <a:cubicBezTo>
                  <a:pt x="1154" y="138"/>
                  <a:pt x="1442" y="90"/>
                  <a:pt x="1711" y="0"/>
                </a:cubicBezTo>
                <a:lnTo>
                  <a:pt x="1769" y="17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11" name="Freeform 11"/>
          <p:cNvSpPr>
            <a:spLocks/>
          </p:cNvSpPr>
          <p:nvPr/>
        </p:nvSpPr>
        <p:spPr bwMode="auto">
          <a:xfrm>
            <a:off x="3384550" y="1171575"/>
            <a:ext cx="2505075" cy="1512888"/>
          </a:xfrm>
          <a:custGeom>
            <a:avLst/>
            <a:gdLst>
              <a:gd name="T0" fmla="*/ 2147483647 w 4856"/>
              <a:gd name="T1" fmla="*/ 0 h 2932"/>
              <a:gd name="T2" fmla="*/ 2147483647 w 4856"/>
              <a:gd name="T3" fmla="*/ 0 h 2932"/>
              <a:gd name="T4" fmla="*/ 2147483647 w 4856"/>
              <a:gd name="T5" fmla="*/ 2147483647 h 2932"/>
              <a:gd name="T6" fmla="*/ 2147483647 w 4856"/>
              <a:gd name="T7" fmla="*/ 2147483647 h 2932"/>
              <a:gd name="T8" fmla="*/ 2147483647 w 4856"/>
              <a:gd name="T9" fmla="*/ 2147483647 h 2932"/>
              <a:gd name="T10" fmla="*/ 2147483647 w 4856"/>
              <a:gd name="T11" fmla="*/ 2147483647 h 2932"/>
              <a:gd name="T12" fmla="*/ 0 w 4856"/>
              <a:gd name="T13" fmla="*/ 2147483647 h 2932"/>
              <a:gd name="T14" fmla="*/ 0 w 4856"/>
              <a:gd name="T15" fmla="*/ 2147483647 h 2932"/>
              <a:gd name="T16" fmla="*/ 2147483647 w 4856"/>
              <a:gd name="T17" fmla="*/ 0 h 29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856" h="2932">
                <a:moveTo>
                  <a:pt x="313" y="0"/>
                </a:moveTo>
                <a:lnTo>
                  <a:pt x="4543" y="0"/>
                </a:lnTo>
                <a:cubicBezTo>
                  <a:pt x="4715" y="0"/>
                  <a:pt x="4856" y="141"/>
                  <a:pt x="4856" y="313"/>
                </a:cubicBezTo>
                <a:lnTo>
                  <a:pt x="4856" y="2619"/>
                </a:lnTo>
                <a:cubicBezTo>
                  <a:pt x="4856" y="2791"/>
                  <a:pt x="4715" y="2932"/>
                  <a:pt x="4543" y="2932"/>
                </a:cubicBezTo>
                <a:lnTo>
                  <a:pt x="313" y="2932"/>
                </a:lnTo>
                <a:cubicBezTo>
                  <a:pt x="141" y="2932"/>
                  <a:pt x="0" y="2791"/>
                  <a:pt x="0" y="2619"/>
                </a:cubicBezTo>
                <a:lnTo>
                  <a:pt x="0" y="313"/>
                </a:lnTo>
                <a:cubicBezTo>
                  <a:pt x="0" y="141"/>
                  <a:pt x="141" y="0"/>
                  <a:pt x="313" y="0"/>
                </a:cubicBez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12" name="Rectangle 12"/>
          <p:cNvSpPr>
            <a:spLocks noChangeArrowheads="1"/>
          </p:cNvSpPr>
          <p:nvPr/>
        </p:nvSpPr>
        <p:spPr bwMode="auto">
          <a:xfrm>
            <a:off x="3487738" y="1274763"/>
            <a:ext cx="2298700" cy="13065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buFont typeface="Arial" pitchFamily="34" charset="0"/>
              <a:buNone/>
            </a:pPr>
            <a:endParaRPr lang="zh-CN" altLang="en-US"/>
          </a:p>
        </p:txBody>
      </p:sp>
      <p:sp>
        <p:nvSpPr>
          <p:cNvPr id="21513" name="Freeform 13"/>
          <p:cNvSpPr>
            <a:spLocks/>
          </p:cNvSpPr>
          <p:nvPr/>
        </p:nvSpPr>
        <p:spPr bwMode="auto">
          <a:xfrm>
            <a:off x="3384550" y="1171575"/>
            <a:ext cx="630238" cy="630238"/>
          </a:xfrm>
          <a:custGeom>
            <a:avLst/>
            <a:gdLst>
              <a:gd name="T0" fmla="*/ 0 w 1222"/>
              <a:gd name="T1" fmla="*/ 0 h 1222"/>
              <a:gd name="T2" fmla="*/ 2147483647 w 1222"/>
              <a:gd name="T3" fmla="*/ 0 h 1222"/>
              <a:gd name="T4" fmla="*/ 2147483647 w 1222"/>
              <a:gd name="T5" fmla="*/ 2147483647 h 1222"/>
              <a:gd name="T6" fmla="*/ 2147483647 w 1222"/>
              <a:gd name="T7" fmla="*/ 2147483647 h 1222"/>
              <a:gd name="T8" fmla="*/ 2147483647 w 1222"/>
              <a:gd name="T9" fmla="*/ 2147483647 h 1222"/>
              <a:gd name="T10" fmla="*/ 0 w 1222"/>
              <a:gd name="T11" fmla="*/ 2147483647 h 1222"/>
              <a:gd name="T12" fmla="*/ 0 w 1222"/>
              <a:gd name="T13" fmla="*/ 0 h 122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22" h="1222">
                <a:moveTo>
                  <a:pt x="0" y="0"/>
                </a:moveTo>
                <a:lnTo>
                  <a:pt x="1222" y="0"/>
                </a:lnTo>
                <a:lnTo>
                  <a:pt x="1222" y="200"/>
                </a:lnTo>
                <a:lnTo>
                  <a:pt x="200" y="200"/>
                </a:lnTo>
                <a:lnTo>
                  <a:pt x="200" y="1222"/>
                </a:lnTo>
                <a:lnTo>
                  <a:pt x="0" y="1222"/>
                </a:lnTo>
                <a:lnTo>
                  <a:pt x="0" y="0"/>
                </a:lnTo>
                <a:close/>
              </a:path>
            </a:pathLst>
          </a:custGeom>
          <a:solidFill>
            <a:srgbClr val="1B89A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14" name="Freeform 11"/>
          <p:cNvSpPr>
            <a:spLocks/>
          </p:cNvSpPr>
          <p:nvPr/>
        </p:nvSpPr>
        <p:spPr bwMode="auto">
          <a:xfrm>
            <a:off x="5697538" y="3862388"/>
            <a:ext cx="2505075" cy="1512887"/>
          </a:xfrm>
          <a:custGeom>
            <a:avLst/>
            <a:gdLst>
              <a:gd name="T0" fmla="*/ 2147483647 w 4856"/>
              <a:gd name="T1" fmla="*/ 0 h 2932"/>
              <a:gd name="T2" fmla="*/ 2147483647 w 4856"/>
              <a:gd name="T3" fmla="*/ 0 h 2932"/>
              <a:gd name="T4" fmla="*/ 2147483647 w 4856"/>
              <a:gd name="T5" fmla="*/ 2147483647 h 2932"/>
              <a:gd name="T6" fmla="*/ 2147483647 w 4856"/>
              <a:gd name="T7" fmla="*/ 2147483647 h 2932"/>
              <a:gd name="T8" fmla="*/ 2147483647 w 4856"/>
              <a:gd name="T9" fmla="*/ 2147483647 h 2932"/>
              <a:gd name="T10" fmla="*/ 2147483647 w 4856"/>
              <a:gd name="T11" fmla="*/ 2147483647 h 2932"/>
              <a:gd name="T12" fmla="*/ 0 w 4856"/>
              <a:gd name="T13" fmla="*/ 2147483647 h 2932"/>
              <a:gd name="T14" fmla="*/ 0 w 4856"/>
              <a:gd name="T15" fmla="*/ 2147483647 h 2932"/>
              <a:gd name="T16" fmla="*/ 2147483647 w 4856"/>
              <a:gd name="T17" fmla="*/ 0 h 29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856" h="2932">
                <a:moveTo>
                  <a:pt x="313" y="0"/>
                </a:moveTo>
                <a:lnTo>
                  <a:pt x="4543" y="0"/>
                </a:lnTo>
                <a:cubicBezTo>
                  <a:pt x="4715" y="0"/>
                  <a:pt x="4856" y="141"/>
                  <a:pt x="4856" y="313"/>
                </a:cubicBezTo>
                <a:lnTo>
                  <a:pt x="4856" y="2619"/>
                </a:lnTo>
                <a:cubicBezTo>
                  <a:pt x="4856" y="2791"/>
                  <a:pt x="4715" y="2932"/>
                  <a:pt x="4543" y="2932"/>
                </a:cubicBezTo>
                <a:lnTo>
                  <a:pt x="313" y="2932"/>
                </a:lnTo>
                <a:cubicBezTo>
                  <a:pt x="141" y="2932"/>
                  <a:pt x="0" y="2791"/>
                  <a:pt x="0" y="2619"/>
                </a:cubicBezTo>
                <a:lnTo>
                  <a:pt x="0" y="313"/>
                </a:lnTo>
                <a:cubicBezTo>
                  <a:pt x="0" y="141"/>
                  <a:pt x="141" y="0"/>
                  <a:pt x="313" y="0"/>
                </a:cubicBez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15" name="Rectangle 12"/>
          <p:cNvSpPr>
            <a:spLocks noChangeArrowheads="1"/>
          </p:cNvSpPr>
          <p:nvPr/>
        </p:nvSpPr>
        <p:spPr bwMode="auto">
          <a:xfrm>
            <a:off x="5800725" y="3965575"/>
            <a:ext cx="2298700" cy="13065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buFont typeface="Arial" pitchFamily="34" charset="0"/>
              <a:buNone/>
            </a:pPr>
            <a:endParaRPr lang="zh-CN" altLang="en-US"/>
          </a:p>
        </p:txBody>
      </p:sp>
      <p:sp>
        <p:nvSpPr>
          <p:cNvPr id="21516" name="Freeform 13"/>
          <p:cNvSpPr>
            <a:spLocks/>
          </p:cNvSpPr>
          <p:nvPr/>
        </p:nvSpPr>
        <p:spPr bwMode="auto">
          <a:xfrm>
            <a:off x="5697538" y="3862388"/>
            <a:ext cx="630237" cy="630237"/>
          </a:xfrm>
          <a:custGeom>
            <a:avLst/>
            <a:gdLst>
              <a:gd name="T0" fmla="*/ 0 w 1222"/>
              <a:gd name="T1" fmla="*/ 0 h 1222"/>
              <a:gd name="T2" fmla="*/ 2147483647 w 1222"/>
              <a:gd name="T3" fmla="*/ 0 h 1222"/>
              <a:gd name="T4" fmla="*/ 2147483647 w 1222"/>
              <a:gd name="T5" fmla="*/ 2147483647 h 1222"/>
              <a:gd name="T6" fmla="*/ 2147483647 w 1222"/>
              <a:gd name="T7" fmla="*/ 2147483647 h 1222"/>
              <a:gd name="T8" fmla="*/ 2147483647 w 1222"/>
              <a:gd name="T9" fmla="*/ 2147483647 h 1222"/>
              <a:gd name="T10" fmla="*/ 0 w 1222"/>
              <a:gd name="T11" fmla="*/ 2147483647 h 1222"/>
              <a:gd name="T12" fmla="*/ 0 w 1222"/>
              <a:gd name="T13" fmla="*/ 0 h 122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22" h="1222">
                <a:moveTo>
                  <a:pt x="0" y="0"/>
                </a:moveTo>
                <a:lnTo>
                  <a:pt x="1222" y="0"/>
                </a:lnTo>
                <a:lnTo>
                  <a:pt x="1222" y="200"/>
                </a:lnTo>
                <a:lnTo>
                  <a:pt x="200" y="200"/>
                </a:lnTo>
                <a:lnTo>
                  <a:pt x="200" y="1222"/>
                </a:lnTo>
                <a:lnTo>
                  <a:pt x="0" y="1222"/>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17" name="Freeform 11"/>
          <p:cNvSpPr>
            <a:spLocks/>
          </p:cNvSpPr>
          <p:nvPr/>
        </p:nvSpPr>
        <p:spPr bwMode="auto">
          <a:xfrm>
            <a:off x="1125538" y="3862388"/>
            <a:ext cx="2505075" cy="1512887"/>
          </a:xfrm>
          <a:custGeom>
            <a:avLst/>
            <a:gdLst>
              <a:gd name="T0" fmla="*/ 2147483647 w 4856"/>
              <a:gd name="T1" fmla="*/ 0 h 2932"/>
              <a:gd name="T2" fmla="*/ 2147483647 w 4856"/>
              <a:gd name="T3" fmla="*/ 0 h 2932"/>
              <a:gd name="T4" fmla="*/ 2147483647 w 4856"/>
              <a:gd name="T5" fmla="*/ 2147483647 h 2932"/>
              <a:gd name="T6" fmla="*/ 2147483647 w 4856"/>
              <a:gd name="T7" fmla="*/ 2147483647 h 2932"/>
              <a:gd name="T8" fmla="*/ 2147483647 w 4856"/>
              <a:gd name="T9" fmla="*/ 2147483647 h 2932"/>
              <a:gd name="T10" fmla="*/ 2147483647 w 4856"/>
              <a:gd name="T11" fmla="*/ 2147483647 h 2932"/>
              <a:gd name="T12" fmla="*/ 0 w 4856"/>
              <a:gd name="T13" fmla="*/ 2147483647 h 2932"/>
              <a:gd name="T14" fmla="*/ 0 w 4856"/>
              <a:gd name="T15" fmla="*/ 2147483647 h 2932"/>
              <a:gd name="T16" fmla="*/ 2147483647 w 4856"/>
              <a:gd name="T17" fmla="*/ 0 h 29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856" h="2932">
                <a:moveTo>
                  <a:pt x="313" y="0"/>
                </a:moveTo>
                <a:lnTo>
                  <a:pt x="4543" y="0"/>
                </a:lnTo>
                <a:cubicBezTo>
                  <a:pt x="4715" y="0"/>
                  <a:pt x="4856" y="141"/>
                  <a:pt x="4856" y="313"/>
                </a:cubicBezTo>
                <a:lnTo>
                  <a:pt x="4856" y="2619"/>
                </a:lnTo>
                <a:cubicBezTo>
                  <a:pt x="4856" y="2791"/>
                  <a:pt x="4715" y="2932"/>
                  <a:pt x="4543" y="2932"/>
                </a:cubicBezTo>
                <a:lnTo>
                  <a:pt x="313" y="2932"/>
                </a:lnTo>
                <a:cubicBezTo>
                  <a:pt x="141" y="2932"/>
                  <a:pt x="0" y="2791"/>
                  <a:pt x="0" y="2619"/>
                </a:cubicBezTo>
                <a:lnTo>
                  <a:pt x="0" y="313"/>
                </a:lnTo>
                <a:cubicBezTo>
                  <a:pt x="0" y="141"/>
                  <a:pt x="141" y="0"/>
                  <a:pt x="313" y="0"/>
                </a:cubicBez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18" name="Rectangle 12"/>
          <p:cNvSpPr>
            <a:spLocks noChangeArrowheads="1"/>
          </p:cNvSpPr>
          <p:nvPr/>
        </p:nvSpPr>
        <p:spPr bwMode="auto">
          <a:xfrm>
            <a:off x="1228725" y="3965575"/>
            <a:ext cx="2298700" cy="13065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buFont typeface="Arial" pitchFamily="34" charset="0"/>
              <a:buNone/>
            </a:pPr>
            <a:endParaRPr lang="zh-CN" altLang="en-US"/>
          </a:p>
        </p:txBody>
      </p:sp>
      <p:sp>
        <p:nvSpPr>
          <p:cNvPr id="21519" name="Freeform 13"/>
          <p:cNvSpPr>
            <a:spLocks/>
          </p:cNvSpPr>
          <p:nvPr/>
        </p:nvSpPr>
        <p:spPr bwMode="auto">
          <a:xfrm>
            <a:off x="1125538" y="3862388"/>
            <a:ext cx="630237" cy="630237"/>
          </a:xfrm>
          <a:custGeom>
            <a:avLst/>
            <a:gdLst>
              <a:gd name="T0" fmla="*/ 0 w 1222"/>
              <a:gd name="T1" fmla="*/ 0 h 1222"/>
              <a:gd name="T2" fmla="*/ 2147483647 w 1222"/>
              <a:gd name="T3" fmla="*/ 0 h 1222"/>
              <a:gd name="T4" fmla="*/ 2147483647 w 1222"/>
              <a:gd name="T5" fmla="*/ 2147483647 h 1222"/>
              <a:gd name="T6" fmla="*/ 2147483647 w 1222"/>
              <a:gd name="T7" fmla="*/ 2147483647 h 1222"/>
              <a:gd name="T8" fmla="*/ 2147483647 w 1222"/>
              <a:gd name="T9" fmla="*/ 2147483647 h 1222"/>
              <a:gd name="T10" fmla="*/ 0 w 1222"/>
              <a:gd name="T11" fmla="*/ 2147483647 h 1222"/>
              <a:gd name="T12" fmla="*/ 0 w 1222"/>
              <a:gd name="T13" fmla="*/ 0 h 122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22" h="1222">
                <a:moveTo>
                  <a:pt x="0" y="0"/>
                </a:moveTo>
                <a:lnTo>
                  <a:pt x="1222" y="0"/>
                </a:lnTo>
                <a:lnTo>
                  <a:pt x="1222" y="200"/>
                </a:lnTo>
                <a:lnTo>
                  <a:pt x="200" y="200"/>
                </a:lnTo>
                <a:lnTo>
                  <a:pt x="200" y="1222"/>
                </a:lnTo>
                <a:lnTo>
                  <a:pt x="0" y="1222"/>
                </a:lnTo>
                <a:lnTo>
                  <a:pt x="0"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20" name="Freeform 7"/>
          <p:cNvSpPr>
            <a:spLocks/>
          </p:cNvSpPr>
          <p:nvPr/>
        </p:nvSpPr>
        <p:spPr bwMode="auto">
          <a:xfrm rot="-7024515">
            <a:off x="6349207" y="2361406"/>
            <a:ext cx="1231900" cy="350837"/>
          </a:xfrm>
          <a:custGeom>
            <a:avLst/>
            <a:gdLst>
              <a:gd name="T0" fmla="*/ 2147483647 w 1769"/>
              <a:gd name="T1" fmla="*/ 2147483647 h 506"/>
              <a:gd name="T2" fmla="*/ 2147483647 w 1769"/>
              <a:gd name="T3" fmla="*/ 2147483647 h 506"/>
              <a:gd name="T4" fmla="*/ 2147483647 w 1769"/>
              <a:gd name="T5" fmla="*/ 2147483647 h 506"/>
              <a:gd name="T6" fmla="*/ 2147483647 w 1769"/>
              <a:gd name="T7" fmla="*/ 2147483647 h 506"/>
              <a:gd name="T8" fmla="*/ 0 w 1769"/>
              <a:gd name="T9" fmla="*/ 0 h 506"/>
              <a:gd name="T10" fmla="*/ 2147483647 w 1769"/>
              <a:gd name="T11" fmla="*/ 2147483647 h 506"/>
              <a:gd name="T12" fmla="*/ 2147483647 w 1769"/>
              <a:gd name="T13" fmla="*/ 2147483647 h 506"/>
              <a:gd name="T14" fmla="*/ 2147483647 w 1769"/>
              <a:gd name="T15" fmla="*/ 0 h 506"/>
              <a:gd name="T16" fmla="*/ 2147483647 w 1769"/>
              <a:gd name="T17" fmla="*/ 2147483647 h 50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769" h="506">
                <a:moveTo>
                  <a:pt x="1769" y="174"/>
                </a:moveTo>
                <a:cubicBezTo>
                  <a:pt x="1482" y="270"/>
                  <a:pt x="1174" y="322"/>
                  <a:pt x="855" y="322"/>
                </a:cubicBezTo>
                <a:cubicBezTo>
                  <a:pt x="692" y="322"/>
                  <a:pt x="531" y="308"/>
                  <a:pt x="375" y="282"/>
                </a:cubicBezTo>
                <a:lnTo>
                  <a:pt x="344" y="506"/>
                </a:lnTo>
                <a:lnTo>
                  <a:pt x="0" y="0"/>
                </a:lnTo>
                <a:lnTo>
                  <a:pt x="41" y="13"/>
                </a:lnTo>
                <a:cubicBezTo>
                  <a:pt x="298" y="94"/>
                  <a:pt x="572" y="138"/>
                  <a:pt x="855" y="138"/>
                </a:cubicBezTo>
                <a:cubicBezTo>
                  <a:pt x="1154" y="138"/>
                  <a:pt x="1442" y="90"/>
                  <a:pt x="1711" y="0"/>
                </a:cubicBezTo>
                <a:lnTo>
                  <a:pt x="1769" y="17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21" name="Freeform 7"/>
          <p:cNvSpPr>
            <a:spLocks/>
          </p:cNvSpPr>
          <p:nvPr/>
        </p:nvSpPr>
        <p:spPr bwMode="auto">
          <a:xfrm>
            <a:off x="4014788" y="6097588"/>
            <a:ext cx="1231900" cy="350837"/>
          </a:xfrm>
          <a:custGeom>
            <a:avLst/>
            <a:gdLst>
              <a:gd name="T0" fmla="*/ 2147483647 w 1769"/>
              <a:gd name="T1" fmla="*/ 2147483647 h 506"/>
              <a:gd name="T2" fmla="*/ 2147483647 w 1769"/>
              <a:gd name="T3" fmla="*/ 2147483647 h 506"/>
              <a:gd name="T4" fmla="*/ 2147483647 w 1769"/>
              <a:gd name="T5" fmla="*/ 2147483647 h 506"/>
              <a:gd name="T6" fmla="*/ 2147483647 w 1769"/>
              <a:gd name="T7" fmla="*/ 2147483647 h 506"/>
              <a:gd name="T8" fmla="*/ 0 w 1769"/>
              <a:gd name="T9" fmla="*/ 0 h 506"/>
              <a:gd name="T10" fmla="*/ 2147483647 w 1769"/>
              <a:gd name="T11" fmla="*/ 2147483647 h 506"/>
              <a:gd name="T12" fmla="*/ 2147483647 w 1769"/>
              <a:gd name="T13" fmla="*/ 2147483647 h 506"/>
              <a:gd name="T14" fmla="*/ 2147483647 w 1769"/>
              <a:gd name="T15" fmla="*/ 0 h 506"/>
              <a:gd name="T16" fmla="*/ 2147483647 w 1769"/>
              <a:gd name="T17" fmla="*/ 2147483647 h 50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769" h="506">
                <a:moveTo>
                  <a:pt x="1769" y="174"/>
                </a:moveTo>
                <a:cubicBezTo>
                  <a:pt x="1482" y="270"/>
                  <a:pt x="1174" y="322"/>
                  <a:pt x="855" y="322"/>
                </a:cubicBezTo>
                <a:cubicBezTo>
                  <a:pt x="692" y="322"/>
                  <a:pt x="531" y="308"/>
                  <a:pt x="375" y="282"/>
                </a:cubicBezTo>
                <a:lnTo>
                  <a:pt x="344" y="506"/>
                </a:lnTo>
                <a:lnTo>
                  <a:pt x="0" y="0"/>
                </a:lnTo>
                <a:lnTo>
                  <a:pt x="41" y="13"/>
                </a:lnTo>
                <a:cubicBezTo>
                  <a:pt x="298" y="94"/>
                  <a:pt x="572" y="138"/>
                  <a:pt x="855" y="138"/>
                </a:cubicBezTo>
                <a:cubicBezTo>
                  <a:pt x="1154" y="138"/>
                  <a:pt x="1442" y="90"/>
                  <a:pt x="1711" y="0"/>
                </a:cubicBezTo>
                <a:lnTo>
                  <a:pt x="1769" y="17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22" name="TextBox 25"/>
          <p:cNvSpPr txBox="1">
            <a:spLocks noChangeArrowheads="1"/>
          </p:cNvSpPr>
          <p:nvPr/>
        </p:nvSpPr>
        <p:spPr bwMode="auto">
          <a:xfrm>
            <a:off x="3590925" y="1281113"/>
            <a:ext cx="19970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400">
                <a:solidFill>
                  <a:schemeClr val="accent2"/>
                </a:solidFill>
                <a:latin typeface="微软雅黑" pitchFamily="34" charset="-122"/>
                <a:ea typeface="微软雅黑" pitchFamily="34" charset="-122"/>
              </a:rPr>
              <a:t>标题文本一</a:t>
            </a:r>
          </a:p>
        </p:txBody>
      </p:sp>
      <p:sp>
        <p:nvSpPr>
          <p:cNvPr id="21523" name="TextBox 26"/>
          <p:cNvSpPr txBox="1">
            <a:spLocks noChangeArrowheads="1"/>
          </p:cNvSpPr>
          <p:nvPr/>
        </p:nvSpPr>
        <p:spPr bwMode="auto">
          <a:xfrm>
            <a:off x="3494088" y="1673225"/>
            <a:ext cx="22510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600">
                <a:solidFill>
                  <a:schemeClr val="accent2"/>
                </a:solidFill>
                <a:latin typeface="微软雅黑" pitchFamily="34" charset="-122"/>
                <a:ea typeface="微软雅黑" pitchFamily="34" charset="-122"/>
              </a:rPr>
              <a:t>请在这里输入段落文本内容请在这里输入段落文本内容</a:t>
            </a:r>
          </a:p>
        </p:txBody>
      </p:sp>
      <p:sp>
        <p:nvSpPr>
          <p:cNvPr id="21524" name="TextBox 27"/>
          <p:cNvSpPr txBox="1">
            <a:spLocks noChangeArrowheads="1"/>
          </p:cNvSpPr>
          <p:nvPr/>
        </p:nvSpPr>
        <p:spPr bwMode="auto">
          <a:xfrm>
            <a:off x="5937250" y="4010025"/>
            <a:ext cx="19986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400">
                <a:solidFill>
                  <a:schemeClr val="accent2"/>
                </a:solidFill>
                <a:latin typeface="微软雅黑" pitchFamily="34" charset="-122"/>
                <a:ea typeface="微软雅黑" pitchFamily="34" charset="-122"/>
              </a:rPr>
              <a:t>标题文本二</a:t>
            </a:r>
          </a:p>
        </p:txBody>
      </p:sp>
      <p:sp>
        <p:nvSpPr>
          <p:cNvPr id="21525" name="TextBox 28"/>
          <p:cNvSpPr txBox="1">
            <a:spLocks noChangeArrowheads="1"/>
          </p:cNvSpPr>
          <p:nvPr/>
        </p:nvSpPr>
        <p:spPr bwMode="auto">
          <a:xfrm>
            <a:off x="5842000" y="4403725"/>
            <a:ext cx="225107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600">
                <a:solidFill>
                  <a:schemeClr val="accent2"/>
                </a:solidFill>
                <a:latin typeface="微软雅黑" pitchFamily="34" charset="-122"/>
                <a:ea typeface="微软雅黑" pitchFamily="34" charset="-122"/>
              </a:rPr>
              <a:t>请在这里输入段落文本内容请在这里输入段落文本内容</a:t>
            </a:r>
          </a:p>
        </p:txBody>
      </p:sp>
      <p:sp>
        <p:nvSpPr>
          <p:cNvPr id="21526" name="TextBox 29"/>
          <p:cNvSpPr txBox="1">
            <a:spLocks noChangeArrowheads="1"/>
          </p:cNvSpPr>
          <p:nvPr/>
        </p:nvSpPr>
        <p:spPr bwMode="auto">
          <a:xfrm>
            <a:off x="1325563" y="4010025"/>
            <a:ext cx="19970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400">
                <a:solidFill>
                  <a:schemeClr val="accent2"/>
                </a:solidFill>
                <a:latin typeface="微软雅黑" pitchFamily="34" charset="-122"/>
                <a:ea typeface="微软雅黑" pitchFamily="34" charset="-122"/>
              </a:rPr>
              <a:t>标题文本三</a:t>
            </a:r>
          </a:p>
        </p:txBody>
      </p:sp>
      <p:sp>
        <p:nvSpPr>
          <p:cNvPr id="21527" name="TextBox 30"/>
          <p:cNvSpPr txBox="1">
            <a:spLocks noChangeArrowheads="1"/>
          </p:cNvSpPr>
          <p:nvPr/>
        </p:nvSpPr>
        <p:spPr bwMode="auto">
          <a:xfrm>
            <a:off x="1228725" y="4403725"/>
            <a:ext cx="225107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600">
                <a:solidFill>
                  <a:schemeClr val="accent2"/>
                </a:solidFill>
                <a:latin typeface="微软雅黑" pitchFamily="34" charset="-122"/>
                <a:ea typeface="微软雅黑" pitchFamily="34" charset="-122"/>
              </a:rPr>
              <a:t>请在这里输入段落文本内容请在这里输入段落文本内容</a:t>
            </a:r>
          </a:p>
        </p:txBody>
      </p:sp>
      <p:sp>
        <p:nvSpPr>
          <p:cNvPr id="21528" name="TextBox 31"/>
          <p:cNvSpPr txBox="1">
            <a:spLocks noChangeArrowheads="1"/>
          </p:cNvSpPr>
          <p:nvPr/>
        </p:nvSpPr>
        <p:spPr bwMode="auto">
          <a:xfrm>
            <a:off x="3949700" y="3181350"/>
            <a:ext cx="127952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3000">
                <a:solidFill>
                  <a:schemeClr val="accent2"/>
                </a:solidFill>
                <a:latin typeface="微软雅黑" pitchFamily="34" charset="-122"/>
                <a:ea typeface="微软雅黑" pitchFamily="34" charset="-122"/>
              </a:rPr>
              <a:t>标题</a:t>
            </a:r>
            <a:endParaRPr lang="en-US" sz="3000">
              <a:solidFill>
                <a:schemeClr val="accent2"/>
              </a:solidFill>
              <a:latin typeface="微软雅黑" pitchFamily="34" charset="-122"/>
              <a:ea typeface="微软雅黑" pitchFamily="34" charset="-122"/>
            </a:endParaRPr>
          </a:p>
          <a:p>
            <a:pPr algn="ctr" eaLnBrk="1" hangingPunct="1"/>
            <a:r>
              <a:rPr lang="zh-CN" altLang="en-US" sz="3000">
                <a:solidFill>
                  <a:schemeClr val="accent2"/>
                </a:solidFill>
                <a:latin typeface="微软雅黑" pitchFamily="34" charset="-122"/>
                <a:ea typeface="微软雅黑" pitchFamily="34" charset="-122"/>
              </a:rPr>
              <a:t>文本</a:t>
            </a:r>
          </a:p>
        </p:txBody>
      </p:sp>
    </p:spTree>
  </p:cSld>
  <p:clrMapOvr>
    <a:masterClrMapping/>
  </p:clrMapOvr>
  <p:transition spd="slow" advTm="5769">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9" fill="hold" grpId="0" nodeType="withEffect">
                                  <p:stCondLst>
                                    <p:cond delay="0"/>
                                  </p:stCondLst>
                                  <p:childTnLst>
                                    <p:set>
                                      <p:cBhvr>
                                        <p:cTn id="6" dur="1" fill="hold">
                                          <p:stCondLst>
                                            <p:cond delay="0"/>
                                          </p:stCondLst>
                                        </p:cTn>
                                        <p:tgtEl>
                                          <p:spTgt spid="21507"/>
                                        </p:tgtEl>
                                        <p:attrNameLst>
                                          <p:attrName>style.visibility</p:attrName>
                                        </p:attrNameLst>
                                      </p:cBhvr>
                                      <p:to>
                                        <p:strVal val="visible"/>
                                      </p:to>
                                    </p:set>
                                    <p:anim calcmode="lin" valueType="num">
                                      <p:cBhvr additive="base">
                                        <p:cTn id="7" dur="300" fill="hold"/>
                                        <p:tgtEl>
                                          <p:spTgt spid="21507"/>
                                        </p:tgtEl>
                                        <p:attrNameLst>
                                          <p:attrName>ppt_x</p:attrName>
                                        </p:attrNameLst>
                                      </p:cBhvr>
                                      <p:tavLst>
                                        <p:tav tm="0">
                                          <p:val>
                                            <p:strVal val="0-#ppt_w/2"/>
                                          </p:val>
                                        </p:tav>
                                        <p:tav tm="100000">
                                          <p:val>
                                            <p:strVal val="#ppt_x"/>
                                          </p:val>
                                        </p:tav>
                                      </p:tavLst>
                                    </p:anim>
                                    <p:anim calcmode="lin" valueType="num">
                                      <p:cBhvr additive="base">
                                        <p:cTn id="8" dur="300" fill="hold"/>
                                        <p:tgtEl>
                                          <p:spTgt spid="21507"/>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200"/>
                                  </p:stCondLst>
                                  <p:childTnLst>
                                    <p:set>
                                      <p:cBhvr>
                                        <p:cTn id="10" dur="1" fill="hold">
                                          <p:stCondLst>
                                            <p:cond delay="0"/>
                                          </p:stCondLst>
                                        </p:cTn>
                                        <p:tgtEl>
                                          <p:spTgt spid="21508"/>
                                        </p:tgtEl>
                                        <p:attrNameLst>
                                          <p:attrName>style.visibility</p:attrName>
                                        </p:attrNameLst>
                                      </p:cBhvr>
                                      <p:to>
                                        <p:strVal val="visible"/>
                                      </p:to>
                                    </p:set>
                                    <p:anim calcmode="lin" valueType="num">
                                      <p:cBhvr additive="base">
                                        <p:cTn id="11" dur="300" fill="hold"/>
                                        <p:tgtEl>
                                          <p:spTgt spid="21508"/>
                                        </p:tgtEl>
                                        <p:attrNameLst>
                                          <p:attrName>ppt_x</p:attrName>
                                        </p:attrNameLst>
                                      </p:cBhvr>
                                      <p:tavLst>
                                        <p:tav tm="0">
                                          <p:val>
                                            <p:strVal val="0-#ppt_w/2"/>
                                          </p:val>
                                        </p:tav>
                                        <p:tav tm="100000">
                                          <p:val>
                                            <p:strVal val="#ppt_x"/>
                                          </p:val>
                                        </p:tav>
                                      </p:tavLst>
                                    </p:anim>
                                    <p:anim calcmode="lin" valueType="num">
                                      <p:cBhvr additive="base">
                                        <p:cTn id="12" dur="300" fill="hold"/>
                                        <p:tgtEl>
                                          <p:spTgt spid="21508"/>
                                        </p:tgtEl>
                                        <p:attrNameLst>
                                          <p:attrName>ppt_y</p:attrName>
                                        </p:attrNameLst>
                                      </p:cBhvr>
                                      <p:tavLst>
                                        <p:tav tm="0">
                                          <p:val>
                                            <p:strVal val="0-#ppt_h/2"/>
                                          </p:val>
                                        </p:tav>
                                        <p:tav tm="100000">
                                          <p:val>
                                            <p:strVal val="#ppt_y"/>
                                          </p:val>
                                        </p:tav>
                                      </p:tavLst>
                                    </p:anim>
                                  </p:childTnLst>
                                </p:cTn>
                              </p:par>
                            </p:childTnLst>
                          </p:cTn>
                        </p:par>
                        <p:par>
                          <p:cTn id="13" fill="hold" nodeType="afterGroup">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21506"/>
                                        </p:tgtEl>
                                        <p:attrNameLst>
                                          <p:attrName>style.visibility</p:attrName>
                                        </p:attrNameLst>
                                      </p:cBhvr>
                                      <p:to>
                                        <p:strVal val="visible"/>
                                      </p:to>
                                    </p:set>
                                    <p:anim calcmode="lin" valueType="num">
                                      <p:cBhvr>
                                        <p:cTn id="16" dur="400" fill="hold"/>
                                        <p:tgtEl>
                                          <p:spTgt spid="21506"/>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21506"/>
                                        </p:tgtEl>
                                        <p:attrNameLst>
                                          <p:attrName>ppt_y</p:attrName>
                                        </p:attrNameLst>
                                      </p:cBhvr>
                                      <p:tavLst>
                                        <p:tav tm="0">
                                          <p:val>
                                            <p:strVal val="#ppt_y"/>
                                          </p:val>
                                        </p:tav>
                                        <p:tav tm="100000">
                                          <p:val>
                                            <p:strVal val="#ppt_y"/>
                                          </p:val>
                                        </p:tav>
                                      </p:tavLst>
                                    </p:anim>
                                    <p:anim calcmode="lin" valueType="num">
                                      <p:cBhvr>
                                        <p:cTn id="18" dur="400" fill="hold"/>
                                        <p:tgtEl>
                                          <p:spTgt spid="21506"/>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21506"/>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21506"/>
                                        </p:tgtEl>
                                      </p:cBhvr>
                                    </p:animEffect>
                                  </p:childTnLst>
                                </p:cTn>
                              </p:par>
                            </p:childTnLst>
                          </p:cTn>
                        </p:par>
                        <p:par>
                          <p:cTn id="21" fill="hold" nodeType="afterGroup">
                            <p:stCondLst>
                              <p:cond delay="1140"/>
                            </p:stCondLst>
                            <p:childTnLst>
                              <p:par>
                                <p:cTn id="22" presetID="21" presetClass="entr" presetSubtype="1" fill="hold" grpId="0" nodeType="afterEffect">
                                  <p:stCondLst>
                                    <p:cond delay="0"/>
                                  </p:stCondLst>
                                  <p:childTnLst>
                                    <p:set>
                                      <p:cBhvr>
                                        <p:cTn id="23" dur="1" fill="hold">
                                          <p:stCondLst>
                                            <p:cond delay="0"/>
                                          </p:stCondLst>
                                        </p:cTn>
                                        <p:tgtEl>
                                          <p:spTgt spid="21509"/>
                                        </p:tgtEl>
                                        <p:attrNameLst>
                                          <p:attrName>style.visibility</p:attrName>
                                        </p:attrNameLst>
                                      </p:cBhvr>
                                      <p:to>
                                        <p:strVal val="visible"/>
                                      </p:to>
                                    </p:set>
                                    <p:animEffect transition="in" filter="wheel(1)">
                                      <p:cBhvr>
                                        <p:cTn id="24" dur="1000"/>
                                        <p:tgtEl>
                                          <p:spTgt spid="21509"/>
                                        </p:tgtEl>
                                      </p:cBhvr>
                                    </p:animEffect>
                                  </p:childTnLst>
                                </p:cTn>
                              </p:par>
                            </p:childTnLst>
                          </p:cTn>
                        </p:par>
                        <p:par>
                          <p:cTn id="25" fill="hold" nodeType="afterGroup">
                            <p:stCondLst>
                              <p:cond delay="2140"/>
                            </p:stCondLst>
                            <p:childTnLst>
                              <p:par>
                                <p:cTn id="26" presetID="31" presetClass="entr" presetSubtype="0" fill="hold" grpId="0" nodeType="afterEffect">
                                  <p:stCondLst>
                                    <p:cond delay="0"/>
                                  </p:stCondLst>
                                  <p:childTnLst>
                                    <p:set>
                                      <p:cBhvr>
                                        <p:cTn id="27" dur="1" fill="hold">
                                          <p:stCondLst>
                                            <p:cond delay="0"/>
                                          </p:stCondLst>
                                        </p:cTn>
                                        <p:tgtEl>
                                          <p:spTgt spid="21528"/>
                                        </p:tgtEl>
                                        <p:attrNameLst>
                                          <p:attrName>style.visibility</p:attrName>
                                        </p:attrNameLst>
                                      </p:cBhvr>
                                      <p:to>
                                        <p:strVal val="visible"/>
                                      </p:to>
                                    </p:set>
                                    <p:anim calcmode="lin" valueType="num">
                                      <p:cBhvr>
                                        <p:cTn id="28" dur="1000" fill="hold"/>
                                        <p:tgtEl>
                                          <p:spTgt spid="21528"/>
                                        </p:tgtEl>
                                        <p:attrNameLst>
                                          <p:attrName>ppt_w</p:attrName>
                                        </p:attrNameLst>
                                      </p:cBhvr>
                                      <p:tavLst>
                                        <p:tav tm="0">
                                          <p:val>
                                            <p:fltVal val="0"/>
                                          </p:val>
                                        </p:tav>
                                        <p:tav tm="100000">
                                          <p:val>
                                            <p:strVal val="#ppt_w"/>
                                          </p:val>
                                        </p:tav>
                                      </p:tavLst>
                                    </p:anim>
                                    <p:anim calcmode="lin" valueType="num">
                                      <p:cBhvr>
                                        <p:cTn id="29" dur="1000" fill="hold"/>
                                        <p:tgtEl>
                                          <p:spTgt spid="21528"/>
                                        </p:tgtEl>
                                        <p:attrNameLst>
                                          <p:attrName>ppt_h</p:attrName>
                                        </p:attrNameLst>
                                      </p:cBhvr>
                                      <p:tavLst>
                                        <p:tav tm="0">
                                          <p:val>
                                            <p:fltVal val="0"/>
                                          </p:val>
                                        </p:tav>
                                        <p:tav tm="100000">
                                          <p:val>
                                            <p:strVal val="#ppt_h"/>
                                          </p:val>
                                        </p:tav>
                                      </p:tavLst>
                                    </p:anim>
                                    <p:anim calcmode="lin" valueType="num">
                                      <p:cBhvr>
                                        <p:cTn id="30" dur="1000" fill="hold"/>
                                        <p:tgtEl>
                                          <p:spTgt spid="21528"/>
                                        </p:tgtEl>
                                        <p:attrNameLst>
                                          <p:attrName>style.rotation</p:attrName>
                                        </p:attrNameLst>
                                      </p:cBhvr>
                                      <p:tavLst>
                                        <p:tav tm="0">
                                          <p:val>
                                            <p:fltVal val="90"/>
                                          </p:val>
                                        </p:tav>
                                        <p:tav tm="100000">
                                          <p:val>
                                            <p:fltVal val="0"/>
                                          </p:val>
                                        </p:tav>
                                      </p:tavLst>
                                    </p:anim>
                                    <p:animEffect transition="in" filter="fade">
                                      <p:cBhvr>
                                        <p:cTn id="31" dur="1000"/>
                                        <p:tgtEl>
                                          <p:spTgt spid="21528"/>
                                        </p:tgtEl>
                                      </p:cBhvr>
                                    </p:animEffect>
                                  </p:childTnLst>
                                </p:cTn>
                              </p:par>
                            </p:childTnLst>
                          </p:cTn>
                        </p:par>
                        <p:par>
                          <p:cTn id="32" fill="hold" nodeType="afterGroup">
                            <p:stCondLst>
                              <p:cond delay="3140"/>
                            </p:stCondLst>
                            <p:childTnLst>
                              <p:par>
                                <p:cTn id="33" presetID="42" presetClass="entr" presetSubtype="0" fill="hold" grpId="0" nodeType="afterEffect">
                                  <p:stCondLst>
                                    <p:cond delay="0"/>
                                  </p:stCondLst>
                                  <p:childTnLst>
                                    <p:set>
                                      <p:cBhvr>
                                        <p:cTn id="34" dur="1" fill="hold">
                                          <p:stCondLst>
                                            <p:cond delay="0"/>
                                          </p:stCondLst>
                                        </p:cTn>
                                        <p:tgtEl>
                                          <p:spTgt spid="21511"/>
                                        </p:tgtEl>
                                        <p:attrNameLst>
                                          <p:attrName>style.visibility</p:attrName>
                                        </p:attrNameLst>
                                      </p:cBhvr>
                                      <p:to>
                                        <p:strVal val="visible"/>
                                      </p:to>
                                    </p:set>
                                    <p:animEffect transition="in" filter="fade">
                                      <p:cBhvr>
                                        <p:cTn id="35" dur="1000"/>
                                        <p:tgtEl>
                                          <p:spTgt spid="21511"/>
                                        </p:tgtEl>
                                      </p:cBhvr>
                                    </p:animEffect>
                                    <p:anim calcmode="lin" valueType="num">
                                      <p:cBhvr>
                                        <p:cTn id="36" dur="1000" fill="hold"/>
                                        <p:tgtEl>
                                          <p:spTgt spid="21511"/>
                                        </p:tgtEl>
                                        <p:attrNameLst>
                                          <p:attrName>ppt_x</p:attrName>
                                        </p:attrNameLst>
                                      </p:cBhvr>
                                      <p:tavLst>
                                        <p:tav tm="0">
                                          <p:val>
                                            <p:strVal val="#ppt_x"/>
                                          </p:val>
                                        </p:tav>
                                        <p:tav tm="100000">
                                          <p:val>
                                            <p:strVal val="#ppt_x"/>
                                          </p:val>
                                        </p:tav>
                                      </p:tavLst>
                                    </p:anim>
                                    <p:anim calcmode="lin" valueType="num">
                                      <p:cBhvr>
                                        <p:cTn id="37" dur="1000" fill="hold"/>
                                        <p:tgtEl>
                                          <p:spTgt spid="21511"/>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21512"/>
                                        </p:tgtEl>
                                        <p:attrNameLst>
                                          <p:attrName>style.visibility</p:attrName>
                                        </p:attrNameLst>
                                      </p:cBhvr>
                                      <p:to>
                                        <p:strVal val="visible"/>
                                      </p:to>
                                    </p:set>
                                    <p:animEffect transition="in" filter="fade">
                                      <p:cBhvr>
                                        <p:cTn id="40" dur="1000"/>
                                        <p:tgtEl>
                                          <p:spTgt spid="21512"/>
                                        </p:tgtEl>
                                      </p:cBhvr>
                                    </p:animEffect>
                                    <p:anim calcmode="lin" valueType="num">
                                      <p:cBhvr>
                                        <p:cTn id="41" dur="1000" fill="hold"/>
                                        <p:tgtEl>
                                          <p:spTgt spid="21512"/>
                                        </p:tgtEl>
                                        <p:attrNameLst>
                                          <p:attrName>ppt_x</p:attrName>
                                        </p:attrNameLst>
                                      </p:cBhvr>
                                      <p:tavLst>
                                        <p:tav tm="0">
                                          <p:val>
                                            <p:strVal val="#ppt_x"/>
                                          </p:val>
                                        </p:tav>
                                        <p:tav tm="100000">
                                          <p:val>
                                            <p:strVal val="#ppt_x"/>
                                          </p:val>
                                        </p:tav>
                                      </p:tavLst>
                                    </p:anim>
                                    <p:anim calcmode="lin" valueType="num">
                                      <p:cBhvr>
                                        <p:cTn id="42" dur="1000" fill="hold"/>
                                        <p:tgtEl>
                                          <p:spTgt spid="21512"/>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21513"/>
                                        </p:tgtEl>
                                        <p:attrNameLst>
                                          <p:attrName>style.visibility</p:attrName>
                                        </p:attrNameLst>
                                      </p:cBhvr>
                                      <p:to>
                                        <p:strVal val="visible"/>
                                      </p:to>
                                    </p:set>
                                    <p:animEffect transition="in" filter="fade">
                                      <p:cBhvr>
                                        <p:cTn id="45" dur="1000"/>
                                        <p:tgtEl>
                                          <p:spTgt spid="21513"/>
                                        </p:tgtEl>
                                      </p:cBhvr>
                                    </p:animEffect>
                                    <p:anim calcmode="lin" valueType="num">
                                      <p:cBhvr>
                                        <p:cTn id="46" dur="1000" fill="hold"/>
                                        <p:tgtEl>
                                          <p:spTgt spid="21513"/>
                                        </p:tgtEl>
                                        <p:attrNameLst>
                                          <p:attrName>ppt_x</p:attrName>
                                        </p:attrNameLst>
                                      </p:cBhvr>
                                      <p:tavLst>
                                        <p:tav tm="0">
                                          <p:val>
                                            <p:strVal val="#ppt_x"/>
                                          </p:val>
                                        </p:tav>
                                        <p:tav tm="100000">
                                          <p:val>
                                            <p:strVal val="#ppt_x"/>
                                          </p:val>
                                        </p:tav>
                                      </p:tavLst>
                                    </p:anim>
                                    <p:anim calcmode="lin" valueType="num">
                                      <p:cBhvr>
                                        <p:cTn id="47" dur="1000" fill="hold"/>
                                        <p:tgtEl>
                                          <p:spTgt spid="21513"/>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21522"/>
                                        </p:tgtEl>
                                        <p:attrNameLst>
                                          <p:attrName>style.visibility</p:attrName>
                                        </p:attrNameLst>
                                      </p:cBhvr>
                                      <p:to>
                                        <p:strVal val="visible"/>
                                      </p:to>
                                    </p:set>
                                    <p:animEffect transition="in" filter="fade">
                                      <p:cBhvr>
                                        <p:cTn id="50" dur="1000"/>
                                        <p:tgtEl>
                                          <p:spTgt spid="21522"/>
                                        </p:tgtEl>
                                      </p:cBhvr>
                                    </p:animEffect>
                                    <p:anim calcmode="lin" valueType="num">
                                      <p:cBhvr>
                                        <p:cTn id="51" dur="1000" fill="hold"/>
                                        <p:tgtEl>
                                          <p:spTgt spid="21522"/>
                                        </p:tgtEl>
                                        <p:attrNameLst>
                                          <p:attrName>ppt_x</p:attrName>
                                        </p:attrNameLst>
                                      </p:cBhvr>
                                      <p:tavLst>
                                        <p:tav tm="0">
                                          <p:val>
                                            <p:strVal val="#ppt_x"/>
                                          </p:val>
                                        </p:tav>
                                        <p:tav tm="100000">
                                          <p:val>
                                            <p:strVal val="#ppt_x"/>
                                          </p:val>
                                        </p:tav>
                                      </p:tavLst>
                                    </p:anim>
                                    <p:anim calcmode="lin" valueType="num">
                                      <p:cBhvr>
                                        <p:cTn id="52" dur="1000" fill="hold"/>
                                        <p:tgtEl>
                                          <p:spTgt spid="21522"/>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21523"/>
                                        </p:tgtEl>
                                        <p:attrNameLst>
                                          <p:attrName>style.visibility</p:attrName>
                                        </p:attrNameLst>
                                      </p:cBhvr>
                                      <p:to>
                                        <p:strVal val="visible"/>
                                      </p:to>
                                    </p:set>
                                    <p:animEffect transition="in" filter="fade">
                                      <p:cBhvr>
                                        <p:cTn id="55" dur="1000"/>
                                        <p:tgtEl>
                                          <p:spTgt spid="21523"/>
                                        </p:tgtEl>
                                      </p:cBhvr>
                                    </p:animEffect>
                                    <p:anim calcmode="lin" valueType="num">
                                      <p:cBhvr>
                                        <p:cTn id="56" dur="1000" fill="hold"/>
                                        <p:tgtEl>
                                          <p:spTgt spid="21523"/>
                                        </p:tgtEl>
                                        <p:attrNameLst>
                                          <p:attrName>ppt_x</p:attrName>
                                        </p:attrNameLst>
                                      </p:cBhvr>
                                      <p:tavLst>
                                        <p:tav tm="0">
                                          <p:val>
                                            <p:strVal val="#ppt_x"/>
                                          </p:val>
                                        </p:tav>
                                        <p:tav tm="100000">
                                          <p:val>
                                            <p:strVal val="#ppt_x"/>
                                          </p:val>
                                        </p:tav>
                                      </p:tavLst>
                                    </p:anim>
                                    <p:anim calcmode="lin" valueType="num">
                                      <p:cBhvr>
                                        <p:cTn id="57" dur="1000" fill="hold"/>
                                        <p:tgtEl>
                                          <p:spTgt spid="21523"/>
                                        </p:tgtEl>
                                        <p:attrNameLst>
                                          <p:attrName>ppt_y</p:attrName>
                                        </p:attrNameLst>
                                      </p:cBhvr>
                                      <p:tavLst>
                                        <p:tav tm="0">
                                          <p:val>
                                            <p:strVal val="#ppt_y+.1"/>
                                          </p:val>
                                        </p:tav>
                                        <p:tav tm="100000">
                                          <p:val>
                                            <p:strVal val="#ppt_y"/>
                                          </p:val>
                                        </p:tav>
                                      </p:tavLst>
                                    </p:anim>
                                  </p:childTnLst>
                                </p:cTn>
                              </p:par>
                            </p:childTnLst>
                          </p:cTn>
                        </p:par>
                        <p:par>
                          <p:cTn id="58" fill="hold" nodeType="afterGroup">
                            <p:stCondLst>
                              <p:cond delay="4140"/>
                            </p:stCondLst>
                            <p:childTnLst>
                              <p:par>
                                <p:cTn id="59" presetID="22" presetClass="entr" presetSubtype="1" fill="hold" grpId="0" nodeType="afterEffect">
                                  <p:stCondLst>
                                    <p:cond delay="0"/>
                                  </p:stCondLst>
                                  <p:childTnLst>
                                    <p:set>
                                      <p:cBhvr>
                                        <p:cTn id="60" dur="1" fill="hold">
                                          <p:stCondLst>
                                            <p:cond delay="0"/>
                                          </p:stCondLst>
                                        </p:cTn>
                                        <p:tgtEl>
                                          <p:spTgt spid="21520"/>
                                        </p:tgtEl>
                                        <p:attrNameLst>
                                          <p:attrName>style.visibility</p:attrName>
                                        </p:attrNameLst>
                                      </p:cBhvr>
                                      <p:to>
                                        <p:strVal val="visible"/>
                                      </p:to>
                                    </p:set>
                                    <p:animEffect transition="in" filter="wipe(up)">
                                      <p:cBhvr>
                                        <p:cTn id="61" dur="500"/>
                                        <p:tgtEl>
                                          <p:spTgt spid="21520"/>
                                        </p:tgtEl>
                                      </p:cBhvr>
                                    </p:animEffect>
                                  </p:childTnLst>
                                </p:cTn>
                              </p:par>
                            </p:childTnLst>
                          </p:cTn>
                        </p:par>
                        <p:par>
                          <p:cTn id="62" fill="hold" nodeType="afterGroup">
                            <p:stCondLst>
                              <p:cond delay="4640"/>
                            </p:stCondLst>
                            <p:childTnLst>
                              <p:par>
                                <p:cTn id="63" presetID="42" presetClass="entr" presetSubtype="0" fill="hold" grpId="0" nodeType="afterEffect">
                                  <p:stCondLst>
                                    <p:cond delay="0"/>
                                  </p:stCondLst>
                                  <p:childTnLst>
                                    <p:set>
                                      <p:cBhvr>
                                        <p:cTn id="64" dur="1" fill="hold">
                                          <p:stCondLst>
                                            <p:cond delay="0"/>
                                          </p:stCondLst>
                                        </p:cTn>
                                        <p:tgtEl>
                                          <p:spTgt spid="21514"/>
                                        </p:tgtEl>
                                        <p:attrNameLst>
                                          <p:attrName>style.visibility</p:attrName>
                                        </p:attrNameLst>
                                      </p:cBhvr>
                                      <p:to>
                                        <p:strVal val="visible"/>
                                      </p:to>
                                    </p:set>
                                    <p:animEffect transition="in" filter="fade">
                                      <p:cBhvr>
                                        <p:cTn id="65" dur="1000"/>
                                        <p:tgtEl>
                                          <p:spTgt spid="21514"/>
                                        </p:tgtEl>
                                      </p:cBhvr>
                                    </p:animEffect>
                                    <p:anim calcmode="lin" valueType="num">
                                      <p:cBhvr>
                                        <p:cTn id="66" dur="1000" fill="hold"/>
                                        <p:tgtEl>
                                          <p:spTgt spid="21514"/>
                                        </p:tgtEl>
                                        <p:attrNameLst>
                                          <p:attrName>ppt_x</p:attrName>
                                        </p:attrNameLst>
                                      </p:cBhvr>
                                      <p:tavLst>
                                        <p:tav tm="0">
                                          <p:val>
                                            <p:strVal val="#ppt_x"/>
                                          </p:val>
                                        </p:tav>
                                        <p:tav tm="100000">
                                          <p:val>
                                            <p:strVal val="#ppt_x"/>
                                          </p:val>
                                        </p:tav>
                                      </p:tavLst>
                                    </p:anim>
                                    <p:anim calcmode="lin" valueType="num">
                                      <p:cBhvr>
                                        <p:cTn id="67" dur="1000" fill="hold"/>
                                        <p:tgtEl>
                                          <p:spTgt spid="21514"/>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21515"/>
                                        </p:tgtEl>
                                        <p:attrNameLst>
                                          <p:attrName>style.visibility</p:attrName>
                                        </p:attrNameLst>
                                      </p:cBhvr>
                                      <p:to>
                                        <p:strVal val="visible"/>
                                      </p:to>
                                    </p:set>
                                    <p:animEffect transition="in" filter="fade">
                                      <p:cBhvr>
                                        <p:cTn id="70" dur="1000"/>
                                        <p:tgtEl>
                                          <p:spTgt spid="21515"/>
                                        </p:tgtEl>
                                      </p:cBhvr>
                                    </p:animEffect>
                                    <p:anim calcmode="lin" valueType="num">
                                      <p:cBhvr>
                                        <p:cTn id="71" dur="1000" fill="hold"/>
                                        <p:tgtEl>
                                          <p:spTgt spid="21515"/>
                                        </p:tgtEl>
                                        <p:attrNameLst>
                                          <p:attrName>ppt_x</p:attrName>
                                        </p:attrNameLst>
                                      </p:cBhvr>
                                      <p:tavLst>
                                        <p:tav tm="0">
                                          <p:val>
                                            <p:strVal val="#ppt_x"/>
                                          </p:val>
                                        </p:tav>
                                        <p:tav tm="100000">
                                          <p:val>
                                            <p:strVal val="#ppt_x"/>
                                          </p:val>
                                        </p:tav>
                                      </p:tavLst>
                                    </p:anim>
                                    <p:anim calcmode="lin" valueType="num">
                                      <p:cBhvr>
                                        <p:cTn id="72" dur="1000" fill="hold"/>
                                        <p:tgtEl>
                                          <p:spTgt spid="21515"/>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21516"/>
                                        </p:tgtEl>
                                        <p:attrNameLst>
                                          <p:attrName>style.visibility</p:attrName>
                                        </p:attrNameLst>
                                      </p:cBhvr>
                                      <p:to>
                                        <p:strVal val="visible"/>
                                      </p:to>
                                    </p:set>
                                    <p:animEffect transition="in" filter="fade">
                                      <p:cBhvr>
                                        <p:cTn id="75" dur="1000"/>
                                        <p:tgtEl>
                                          <p:spTgt spid="21516"/>
                                        </p:tgtEl>
                                      </p:cBhvr>
                                    </p:animEffect>
                                    <p:anim calcmode="lin" valueType="num">
                                      <p:cBhvr>
                                        <p:cTn id="76" dur="1000" fill="hold"/>
                                        <p:tgtEl>
                                          <p:spTgt spid="21516"/>
                                        </p:tgtEl>
                                        <p:attrNameLst>
                                          <p:attrName>ppt_x</p:attrName>
                                        </p:attrNameLst>
                                      </p:cBhvr>
                                      <p:tavLst>
                                        <p:tav tm="0">
                                          <p:val>
                                            <p:strVal val="#ppt_x"/>
                                          </p:val>
                                        </p:tav>
                                        <p:tav tm="100000">
                                          <p:val>
                                            <p:strVal val="#ppt_x"/>
                                          </p:val>
                                        </p:tav>
                                      </p:tavLst>
                                    </p:anim>
                                    <p:anim calcmode="lin" valueType="num">
                                      <p:cBhvr>
                                        <p:cTn id="77" dur="1000" fill="hold"/>
                                        <p:tgtEl>
                                          <p:spTgt spid="21516"/>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21524"/>
                                        </p:tgtEl>
                                        <p:attrNameLst>
                                          <p:attrName>style.visibility</p:attrName>
                                        </p:attrNameLst>
                                      </p:cBhvr>
                                      <p:to>
                                        <p:strVal val="visible"/>
                                      </p:to>
                                    </p:set>
                                    <p:animEffect transition="in" filter="fade">
                                      <p:cBhvr>
                                        <p:cTn id="80" dur="1000"/>
                                        <p:tgtEl>
                                          <p:spTgt spid="21524"/>
                                        </p:tgtEl>
                                      </p:cBhvr>
                                    </p:animEffect>
                                    <p:anim calcmode="lin" valueType="num">
                                      <p:cBhvr>
                                        <p:cTn id="81" dur="1000" fill="hold"/>
                                        <p:tgtEl>
                                          <p:spTgt spid="21524"/>
                                        </p:tgtEl>
                                        <p:attrNameLst>
                                          <p:attrName>ppt_x</p:attrName>
                                        </p:attrNameLst>
                                      </p:cBhvr>
                                      <p:tavLst>
                                        <p:tav tm="0">
                                          <p:val>
                                            <p:strVal val="#ppt_x"/>
                                          </p:val>
                                        </p:tav>
                                        <p:tav tm="100000">
                                          <p:val>
                                            <p:strVal val="#ppt_x"/>
                                          </p:val>
                                        </p:tav>
                                      </p:tavLst>
                                    </p:anim>
                                    <p:anim calcmode="lin" valueType="num">
                                      <p:cBhvr>
                                        <p:cTn id="82" dur="1000" fill="hold"/>
                                        <p:tgtEl>
                                          <p:spTgt spid="21524"/>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21525"/>
                                        </p:tgtEl>
                                        <p:attrNameLst>
                                          <p:attrName>style.visibility</p:attrName>
                                        </p:attrNameLst>
                                      </p:cBhvr>
                                      <p:to>
                                        <p:strVal val="visible"/>
                                      </p:to>
                                    </p:set>
                                    <p:animEffect transition="in" filter="fade">
                                      <p:cBhvr>
                                        <p:cTn id="85" dur="1000"/>
                                        <p:tgtEl>
                                          <p:spTgt spid="21525"/>
                                        </p:tgtEl>
                                      </p:cBhvr>
                                    </p:animEffect>
                                    <p:anim calcmode="lin" valueType="num">
                                      <p:cBhvr>
                                        <p:cTn id="86" dur="1000" fill="hold"/>
                                        <p:tgtEl>
                                          <p:spTgt spid="21525"/>
                                        </p:tgtEl>
                                        <p:attrNameLst>
                                          <p:attrName>ppt_x</p:attrName>
                                        </p:attrNameLst>
                                      </p:cBhvr>
                                      <p:tavLst>
                                        <p:tav tm="0">
                                          <p:val>
                                            <p:strVal val="#ppt_x"/>
                                          </p:val>
                                        </p:tav>
                                        <p:tav tm="100000">
                                          <p:val>
                                            <p:strVal val="#ppt_x"/>
                                          </p:val>
                                        </p:tav>
                                      </p:tavLst>
                                    </p:anim>
                                    <p:anim calcmode="lin" valueType="num">
                                      <p:cBhvr>
                                        <p:cTn id="87" dur="1000" fill="hold"/>
                                        <p:tgtEl>
                                          <p:spTgt spid="21525"/>
                                        </p:tgtEl>
                                        <p:attrNameLst>
                                          <p:attrName>ppt_y</p:attrName>
                                        </p:attrNameLst>
                                      </p:cBhvr>
                                      <p:tavLst>
                                        <p:tav tm="0">
                                          <p:val>
                                            <p:strVal val="#ppt_y+.1"/>
                                          </p:val>
                                        </p:tav>
                                        <p:tav tm="100000">
                                          <p:val>
                                            <p:strVal val="#ppt_y"/>
                                          </p:val>
                                        </p:tav>
                                      </p:tavLst>
                                    </p:anim>
                                  </p:childTnLst>
                                </p:cTn>
                              </p:par>
                            </p:childTnLst>
                          </p:cTn>
                        </p:par>
                        <p:par>
                          <p:cTn id="88" fill="hold" nodeType="afterGroup">
                            <p:stCondLst>
                              <p:cond delay="5640"/>
                            </p:stCondLst>
                            <p:childTnLst>
                              <p:par>
                                <p:cTn id="89" presetID="22" presetClass="entr" presetSubtype="2" fill="hold" grpId="0" nodeType="afterEffect">
                                  <p:stCondLst>
                                    <p:cond delay="0"/>
                                  </p:stCondLst>
                                  <p:childTnLst>
                                    <p:set>
                                      <p:cBhvr>
                                        <p:cTn id="90" dur="1" fill="hold">
                                          <p:stCondLst>
                                            <p:cond delay="0"/>
                                          </p:stCondLst>
                                        </p:cTn>
                                        <p:tgtEl>
                                          <p:spTgt spid="21521"/>
                                        </p:tgtEl>
                                        <p:attrNameLst>
                                          <p:attrName>style.visibility</p:attrName>
                                        </p:attrNameLst>
                                      </p:cBhvr>
                                      <p:to>
                                        <p:strVal val="visible"/>
                                      </p:to>
                                    </p:set>
                                    <p:animEffect transition="in" filter="wipe(right)">
                                      <p:cBhvr>
                                        <p:cTn id="91" dur="500"/>
                                        <p:tgtEl>
                                          <p:spTgt spid="21521"/>
                                        </p:tgtEl>
                                      </p:cBhvr>
                                    </p:animEffect>
                                  </p:childTnLst>
                                </p:cTn>
                              </p:par>
                            </p:childTnLst>
                          </p:cTn>
                        </p:par>
                        <p:par>
                          <p:cTn id="92" fill="hold" nodeType="afterGroup">
                            <p:stCondLst>
                              <p:cond delay="6140"/>
                            </p:stCondLst>
                            <p:childTnLst>
                              <p:par>
                                <p:cTn id="93" presetID="42" presetClass="entr" presetSubtype="0" fill="hold" grpId="0" nodeType="afterEffect">
                                  <p:stCondLst>
                                    <p:cond delay="0"/>
                                  </p:stCondLst>
                                  <p:childTnLst>
                                    <p:set>
                                      <p:cBhvr>
                                        <p:cTn id="94" dur="1" fill="hold">
                                          <p:stCondLst>
                                            <p:cond delay="0"/>
                                          </p:stCondLst>
                                        </p:cTn>
                                        <p:tgtEl>
                                          <p:spTgt spid="21517"/>
                                        </p:tgtEl>
                                        <p:attrNameLst>
                                          <p:attrName>style.visibility</p:attrName>
                                        </p:attrNameLst>
                                      </p:cBhvr>
                                      <p:to>
                                        <p:strVal val="visible"/>
                                      </p:to>
                                    </p:set>
                                    <p:animEffect transition="in" filter="fade">
                                      <p:cBhvr>
                                        <p:cTn id="95" dur="1000"/>
                                        <p:tgtEl>
                                          <p:spTgt spid="21517"/>
                                        </p:tgtEl>
                                      </p:cBhvr>
                                    </p:animEffect>
                                    <p:anim calcmode="lin" valueType="num">
                                      <p:cBhvr>
                                        <p:cTn id="96" dur="1000" fill="hold"/>
                                        <p:tgtEl>
                                          <p:spTgt spid="21517"/>
                                        </p:tgtEl>
                                        <p:attrNameLst>
                                          <p:attrName>ppt_x</p:attrName>
                                        </p:attrNameLst>
                                      </p:cBhvr>
                                      <p:tavLst>
                                        <p:tav tm="0">
                                          <p:val>
                                            <p:strVal val="#ppt_x"/>
                                          </p:val>
                                        </p:tav>
                                        <p:tav tm="100000">
                                          <p:val>
                                            <p:strVal val="#ppt_x"/>
                                          </p:val>
                                        </p:tav>
                                      </p:tavLst>
                                    </p:anim>
                                    <p:anim calcmode="lin" valueType="num">
                                      <p:cBhvr>
                                        <p:cTn id="97" dur="1000" fill="hold"/>
                                        <p:tgtEl>
                                          <p:spTgt spid="21517"/>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21518"/>
                                        </p:tgtEl>
                                        <p:attrNameLst>
                                          <p:attrName>style.visibility</p:attrName>
                                        </p:attrNameLst>
                                      </p:cBhvr>
                                      <p:to>
                                        <p:strVal val="visible"/>
                                      </p:to>
                                    </p:set>
                                    <p:animEffect transition="in" filter="fade">
                                      <p:cBhvr>
                                        <p:cTn id="100" dur="1000"/>
                                        <p:tgtEl>
                                          <p:spTgt spid="21518"/>
                                        </p:tgtEl>
                                      </p:cBhvr>
                                    </p:animEffect>
                                    <p:anim calcmode="lin" valueType="num">
                                      <p:cBhvr>
                                        <p:cTn id="101" dur="1000" fill="hold"/>
                                        <p:tgtEl>
                                          <p:spTgt spid="21518"/>
                                        </p:tgtEl>
                                        <p:attrNameLst>
                                          <p:attrName>ppt_x</p:attrName>
                                        </p:attrNameLst>
                                      </p:cBhvr>
                                      <p:tavLst>
                                        <p:tav tm="0">
                                          <p:val>
                                            <p:strVal val="#ppt_x"/>
                                          </p:val>
                                        </p:tav>
                                        <p:tav tm="100000">
                                          <p:val>
                                            <p:strVal val="#ppt_x"/>
                                          </p:val>
                                        </p:tav>
                                      </p:tavLst>
                                    </p:anim>
                                    <p:anim calcmode="lin" valueType="num">
                                      <p:cBhvr>
                                        <p:cTn id="102" dur="1000" fill="hold"/>
                                        <p:tgtEl>
                                          <p:spTgt spid="21518"/>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21519"/>
                                        </p:tgtEl>
                                        <p:attrNameLst>
                                          <p:attrName>style.visibility</p:attrName>
                                        </p:attrNameLst>
                                      </p:cBhvr>
                                      <p:to>
                                        <p:strVal val="visible"/>
                                      </p:to>
                                    </p:set>
                                    <p:animEffect transition="in" filter="fade">
                                      <p:cBhvr>
                                        <p:cTn id="105" dur="1000"/>
                                        <p:tgtEl>
                                          <p:spTgt spid="21519"/>
                                        </p:tgtEl>
                                      </p:cBhvr>
                                    </p:animEffect>
                                    <p:anim calcmode="lin" valueType="num">
                                      <p:cBhvr>
                                        <p:cTn id="106" dur="1000" fill="hold"/>
                                        <p:tgtEl>
                                          <p:spTgt spid="21519"/>
                                        </p:tgtEl>
                                        <p:attrNameLst>
                                          <p:attrName>ppt_x</p:attrName>
                                        </p:attrNameLst>
                                      </p:cBhvr>
                                      <p:tavLst>
                                        <p:tav tm="0">
                                          <p:val>
                                            <p:strVal val="#ppt_x"/>
                                          </p:val>
                                        </p:tav>
                                        <p:tav tm="100000">
                                          <p:val>
                                            <p:strVal val="#ppt_x"/>
                                          </p:val>
                                        </p:tav>
                                      </p:tavLst>
                                    </p:anim>
                                    <p:anim calcmode="lin" valueType="num">
                                      <p:cBhvr>
                                        <p:cTn id="107" dur="1000" fill="hold"/>
                                        <p:tgtEl>
                                          <p:spTgt spid="21519"/>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0"/>
                                  </p:stCondLst>
                                  <p:childTnLst>
                                    <p:set>
                                      <p:cBhvr>
                                        <p:cTn id="109" dur="1" fill="hold">
                                          <p:stCondLst>
                                            <p:cond delay="0"/>
                                          </p:stCondLst>
                                        </p:cTn>
                                        <p:tgtEl>
                                          <p:spTgt spid="21526"/>
                                        </p:tgtEl>
                                        <p:attrNameLst>
                                          <p:attrName>style.visibility</p:attrName>
                                        </p:attrNameLst>
                                      </p:cBhvr>
                                      <p:to>
                                        <p:strVal val="visible"/>
                                      </p:to>
                                    </p:set>
                                    <p:animEffect transition="in" filter="fade">
                                      <p:cBhvr>
                                        <p:cTn id="110" dur="1000"/>
                                        <p:tgtEl>
                                          <p:spTgt spid="21526"/>
                                        </p:tgtEl>
                                      </p:cBhvr>
                                    </p:animEffect>
                                    <p:anim calcmode="lin" valueType="num">
                                      <p:cBhvr>
                                        <p:cTn id="111" dur="1000" fill="hold"/>
                                        <p:tgtEl>
                                          <p:spTgt spid="21526"/>
                                        </p:tgtEl>
                                        <p:attrNameLst>
                                          <p:attrName>ppt_x</p:attrName>
                                        </p:attrNameLst>
                                      </p:cBhvr>
                                      <p:tavLst>
                                        <p:tav tm="0">
                                          <p:val>
                                            <p:strVal val="#ppt_x"/>
                                          </p:val>
                                        </p:tav>
                                        <p:tav tm="100000">
                                          <p:val>
                                            <p:strVal val="#ppt_x"/>
                                          </p:val>
                                        </p:tav>
                                      </p:tavLst>
                                    </p:anim>
                                    <p:anim calcmode="lin" valueType="num">
                                      <p:cBhvr>
                                        <p:cTn id="112" dur="1000" fill="hold"/>
                                        <p:tgtEl>
                                          <p:spTgt spid="21526"/>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0"/>
                                  </p:stCondLst>
                                  <p:childTnLst>
                                    <p:set>
                                      <p:cBhvr>
                                        <p:cTn id="114" dur="1" fill="hold">
                                          <p:stCondLst>
                                            <p:cond delay="0"/>
                                          </p:stCondLst>
                                        </p:cTn>
                                        <p:tgtEl>
                                          <p:spTgt spid="21527"/>
                                        </p:tgtEl>
                                        <p:attrNameLst>
                                          <p:attrName>style.visibility</p:attrName>
                                        </p:attrNameLst>
                                      </p:cBhvr>
                                      <p:to>
                                        <p:strVal val="visible"/>
                                      </p:to>
                                    </p:set>
                                    <p:animEffect transition="in" filter="fade">
                                      <p:cBhvr>
                                        <p:cTn id="115" dur="1000"/>
                                        <p:tgtEl>
                                          <p:spTgt spid="21527"/>
                                        </p:tgtEl>
                                      </p:cBhvr>
                                    </p:animEffect>
                                    <p:anim calcmode="lin" valueType="num">
                                      <p:cBhvr>
                                        <p:cTn id="116" dur="1000" fill="hold"/>
                                        <p:tgtEl>
                                          <p:spTgt spid="21527"/>
                                        </p:tgtEl>
                                        <p:attrNameLst>
                                          <p:attrName>ppt_x</p:attrName>
                                        </p:attrNameLst>
                                      </p:cBhvr>
                                      <p:tavLst>
                                        <p:tav tm="0">
                                          <p:val>
                                            <p:strVal val="#ppt_x"/>
                                          </p:val>
                                        </p:tav>
                                        <p:tav tm="100000">
                                          <p:val>
                                            <p:strVal val="#ppt_x"/>
                                          </p:val>
                                        </p:tav>
                                      </p:tavLst>
                                    </p:anim>
                                    <p:anim calcmode="lin" valueType="num">
                                      <p:cBhvr>
                                        <p:cTn id="117" dur="1000" fill="hold"/>
                                        <p:tgtEl>
                                          <p:spTgt spid="21527"/>
                                        </p:tgtEl>
                                        <p:attrNameLst>
                                          <p:attrName>ppt_y</p:attrName>
                                        </p:attrNameLst>
                                      </p:cBhvr>
                                      <p:tavLst>
                                        <p:tav tm="0">
                                          <p:val>
                                            <p:strVal val="#ppt_y+.1"/>
                                          </p:val>
                                        </p:tav>
                                        <p:tav tm="100000">
                                          <p:val>
                                            <p:strVal val="#ppt_y"/>
                                          </p:val>
                                        </p:tav>
                                      </p:tavLst>
                                    </p:anim>
                                  </p:childTnLst>
                                </p:cTn>
                              </p:par>
                            </p:childTnLst>
                          </p:cTn>
                        </p:par>
                        <p:par>
                          <p:cTn id="118" fill="hold" nodeType="afterGroup">
                            <p:stCondLst>
                              <p:cond delay="7140"/>
                            </p:stCondLst>
                            <p:childTnLst>
                              <p:par>
                                <p:cTn id="119" presetID="22" presetClass="entr" presetSubtype="4" fill="hold" grpId="0" nodeType="afterEffect">
                                  <p:stCondLst>
                                    <p:cond delay="0"/>
                                  </p:stCondLst>
                                  <p:childTnLst>
                                    <p:set>
                                      <p:cBhvr>
                                        <p:cTn id="120" dur="1" fill="hold">
                                          <p:stCondLst>
                                            <p:cond delay="0"/>
                                          </p:stCondLst>
                                        </p:cTn>
                                        <p:tgtEl>
                                          <p:spTgt spid="21510"/>
                                        </p:tgtEl>
                                        <p:attrNameLst>
                                          <p:attrName>style.visibility</p:attrName>
                                        </p:attrNameLst>
                                      </p:cBhvr>
                                      <p:to>
                                        <p:strVal val="visible"/>
                                      </p:to>
                                    </p:set>
                                    <p:animEffect transition="in" filter="wipe(down)">
                                      <p:cBhvr>
                                        <p:cTn id="121" dur="500"/>
                                        <p:tgtEl>
                                          <p:spTgt spid="215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autoUpdateAnimBg="0"/>
      <p:bldP spid="21507" grpId="0" animBg="1"/>
      <p:bldP spid="21508" grpId="0" animBg="1"/>
      <p:bldP spid="21509" grpId="0" animBg="1" autoUpdateAnimBg="0"/>
      <p:bldP spid="21510" grpId="0" animBg="1"/>
      <p:bldP spid="21511" grpId="0" animBg="1"/>
      <p:bldP spid="21512" grpId="0" animBg="1" autoUpdateAnimBg="0"/>
      <p:bldP spid="21513" grpId="0" animBg="1"/>
      <p:bldP spid="21514" grpId="0" animBg="1"/>
      <p:bldP spid="21515" grpId="0" animBg="1" autoUpdateAnimBg="0"/>
      <p:bldP spid="21516" grpId="0" animBg="1"/>
      <p:bldP spid="21517" grpId="0" animBg="1"/>
      <p:bldP spid="21518" grpId="0" animBg="1" autoUpdateAnimBg="0"/>
      <p:bldP spid="21519" grpId="0" animBg="1"/>
      <p:bldP spid="21520" grpId="0" animBg="1"/>
      <p:bldP spid="21521" grpId="0" animBg="1"/>
      <p:bldP spid="21522" grpId="0" autoUpdateAnimBg="0"/>
      <p:bldP spid="21523" grpId="0" autoUpdateAnimBg="0"/>
      <p:bldP spid="21524" grpId="0" autoUpdateAnimBg="0"/>
      <p:bldP spid="21525" grpId="0" autoUpdateAnimBg="0"/>
      <p:bldP spid="21526" grpId="0" autoUpdateAnimBg="0"/>
      <p:bldP spid="21527" grpId="0" autoUpdateAnimBg="0"/>
      <p:bldP spid="21528"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Box 76"/>
          <p:cNvSpPr txBox="1">
            <a:spLocks noChangeArrowheads="1"/>
          </p:cNvSpPr>
          <p:nvPr/>
        </p:nvSpPr>
        <p:spPr bwMode="auto">
          <a:xfrm>
            <a:off x="733425" y="200025"/>
            <a:ext cx="23399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400">
                <a:solidFill>
                  <a:schemeClr val="accent2"/>
                </a:solidFill>
                <a:latin typeface="微软雅黑" pitchFamily="34" charset="-122"/>
                <a:ea typeface="微软雅黑" pitchFamily="34" charset="-122"/>
              </a:rPr>
              <a:t>请输入您的标题</a:t>
            </a:r>
          </a:p>
        </p:txBody>
      </p:sp>
      <p:sp>
        <p:nvSpPr>
          <p:cNvPr id="22531" name="Freeform 5"/>
          <p:cNvSpPr>
            <a:spLocks/>
          </p:cNvSpPr>
          <p:nvPr/>
        </p:nvSpPr>
        <p:spPr bwMode="auto">
          <a:xfrm>
            <a:off x="90488" y="65088"/>
            <a:ext cx="536575" cy="538162"/>
          </a:xfrm>
          <a:custGeom>
            <a:avLst/>
            <a:gdLst>
              <a:gd name="T0" fmla="*/ 2147483647 w 925"/>
              <a:gd name="T1" fmla="*/ 0 h 925"/>
              <a:gd name="T2" fmla="*/ 2147483647 w 925"/>
              <a:gd name="T3" fmla="*/ 2147483647 h 925"/>
              <a:gd name="T4" fmla="*/ 0 w 925"/>
              <a:gd name="T5" fmla="*/ 2147483647 h 925"/>
              <a:gd name="T6" fmla="*/ 2147483647 w 925"/>
              <a:gd name="T7" fmla="*/ 0 h 92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25" h="925">
                <a:moveTo>
                  <a:pt x="925" y="0"/>
                </a:moveTo>
                <a:lnTo>
                  <a:pt x="925" y="925"/>
                </a:lnTo>
                <a:lnTo>
                  <a:pt x="0" y="925"/>
                </a:lnTo>
                <a:lnTo>
                  <a:pt x="925" y="0"/>
                </a:lnTo>
                <a:close/>
              </a:path>
            </a:pathLst>
          </a:custGeom>
          <a:solidFill>
            <a:srgbClr val="70757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532" name="Freeform 6"/>
          <p:cNvSpPr>
            <a:spLocks/>
          </p:cNvSpPr>
          <p:nvPr/>
        </p:nvSpPr>
        <p:spPr bwMode="auto">
          <a:xfrm>
            <a:off x="328613" y="301625"/>
            <a:ext cx="344487" cy="344488"/>
          </a:xfrm>
          <a:custGeom>
            <a:avLst/>
            <a:gdLst>
              <a:gd name="T0" fmla="*/ 2147483647 w 592"/>
              <a:gd name="T1" fmla="*/ 0 h 592"/>
              <a:gd name="T2" fmla="*/ 2147483647 w 592"/>
              <a:gd name="T3" fmla="*/ 2147483647 h 592"/>
              <a:gd name="T4" fmla="*/ 0 w 592"/>
              <a:gd name="T5" fmla="*/ 2147483647 h 592"/>
              <a:gd name="T6" fmla="*/ 2147483647 w 592"/>
              <a:gd name="T7" fmla="*/ 0 h 59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92" h="592">
                <a:moveTo>
                  <a:pt x="592" y="0"/>
                </a:moveTo>
                <a:lnTo>
                  <a:pt x="592" y="592"/>
                </a:lnTo>
                <a:lnTo>
                  <a:pt x="0" y="592"/>
                </a:lnTo>
                <a:lnTo>
                  <a:pt x="592" y="0"/>
                </a:lnTo>
                <a:close/>
              </a:path>
            </a:pathLst>
          </a:custGeom>
          <a:solidFill>
            <a:srgbClr val="F19C2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22533" name="组合 1"/>
          <p:cNvGrpSpPr>
            <a:grpSpLocks/>
          </p:cNvGrpSpPr>
          <p:nvPr/>
        </p:nvGrpSpPr>
        <p:grpSpPr bwMode="auto">
          <a:xfrm>
            <a:off x="3016250" y="658813"/>
            <a:ext cx="3087688" cy="3090862"/>
            <a:chOff x="0" y="0"/>
            <a:chExt cx="3087687" cy="3090863"/>
          </a:xfrm>
        </p:grpSpPr>
        <p:sp>
          <p:nvSpPr>
            <p:cNvPr id="20499" name="Freeform 6"/>
            <p:cNvSpPr>
              <a:spLocks/>
            </p:cNvSpPr>
            <p:nvPr/>
          </p:nvSpPr>
          <p:spPr bwMode="auto">
            <a:xfrm>
              <a:off x="138112" y="2073275"/>
              <a:ext cx="788987" cy="831850"/>
            </a:xfrm>
            <a:custGeom>
              <a:avLst/>
              <a:gdLst>
                <a:gd name="T0" fmla="*/ 2147483647 w 1095"/>
                <a:gd name="T1" fmla="*/ 2147483647 h 1157"/>
                <a:gd name="T2" fmla="*/ 0 w 1095"/>
                <a:gd name="T3" fmla="*/ 2147483647 h 1157"/>
                <a:gd name="T4" fmla="*/ 2147483647 w 1095"/>
                <a:gd name="T5" fmla="*/ 0 h 1157"/>
                <a:gd name="T6" fmla="*/ 2147483647 w 1095"/>
                <a:gd name="T7" fmla="*/ 2147483647 h 1157"/>
                <a:gd name="T8" fmla="*/ 2147483647 w 1095"/>
                <a:gd name="T9" fmla="*/ 2147483647 h 115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95" h="1157">
                  <a:moveTo>
                    <a:pt x="959" y="1157"/>
                  </a:moveTo>
                  <a:cubicBezTo>
                    <a:pt x="505" y="930"/>
                    <a:pt x="174" y="550"/>
                    <a:pt x="0" y="110"/>
                  </a:cubicBezTo>
                  <a:lnTo>
                    <a:pt x="301" y="0"/>
                  </a:lnTo>
                  <a:cubicBezTo>
                    <a:pt x="447" y="364"/>
                    <a:pt x="720" y="677"/>
                    <a:pt x="1095" y="866"/>
                  </a:cubicBezTo>
                  <a:lnTo>
                    <a:pt x="959" y="115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00" name="Freeform 7"/>
            <p:cNvSpPr>
              <a:spLocks/>
            </p:cNvSpPr>
            <p:nvPr/>
          </p:nvSpPr>
          <p:spPr bwMode="auto">
            <a:xfrm>
              <a:off x="898525" y="2728913"/>
              <a:ext cx="1022350" cy="361950"/>
            </a:xfrm>
            <a:custGeom>
              <a:avLst/>
              <a:gdLst>
                <a:gd name="T0" fmla="*/ 2147483647 w 1419"/>
                <a:gd name="T1" fmla="*/ 2147483647 h 502"/>
                <a:gd name="T2" fmla="*/ 0 w 1419"/>
                <a:gd name="T3" fmla="*/ 2147483647 h 502"/>
                <a:gd name="T4" fmla="*/ 2147483647 w 1419"/>
                <a:gd name="T5" fmla="*/ 0 h 502"/>
                <a:gd name="T6" fmla="*/ 2147483647 w 1419"/>
                <a:gd name="T7" fmla="*/ 2147483647 h 502"/>
                <a:gd name="T8" fmla="*/ 2147483647 w 1419"/>
                <a:gd name="T9" fmla="*/ 2147483647 h 50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19" h="502">
                  <a:moveTo>
                    <a:pt x="1419" y="352"/>
                  </a:moveTo>
                  <a:cubicBezTo>
                    <a:pt x="969" y="502"/>
                    <a:pt x="466" y="492"/>
                    <a:pt x="0" y="290"/>
                  </a:cubicBezTo>
                  <a:lnTo>
                    <a:pt x="135" y="0"/>
                  </a:lnTo>
                  <a:cubicBezTo>
                    <a:pt x="521" y="165"/>
                    <a:pt x="937" y="173"/>
                    <a:pt x="1309" y="51"/>
                  </a:cubicBezTo>
                  <a:lnTo>
                    <a:pt x="1419" y="35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01" name="Freeform 8"/>
            <p:cNvSpPr>
              <a:spLocks/>
            </p:cNvSpPr>
            <p:nvPr/>
          </p:nvSpPr>
          <p:spPr bwMode="auto">
            <a:xfrm>
              <a:off x="1914525" y="2168525"/>
              <a:ext cx="833437" cy="787400"/>
            </a:xfrm>
            <a:custGeom>
              <a:avLst/>
              <a:gdLst>
                <a:gd name="T0" fmla="*/ 2147483647 w 1157"/>
                <a:gd name="T1" fmla="*/ 2147483647 h 1094"/>
                <a:gd name="T2" fmla="*/ 2147483647 w 1157"/>
                <a:gd name="T3" fmla="*/ 2147483647 h 1094"/>
                <a:gd name="T4" fmla="*/ 0 w 1157"/>
                <a:gd name="T5" fmla="*/ 2147483647 h 1094"/>
                <a:gd name="T6" fmla="*/ 2147483647 w 1157"/>
                <a:gd name="T7" fmla="*/ 0 h 1094"/>
                <a:gd name="T8" fmla="*/ 2147483647 w 1157"/>
                <a:gd name="T9" fmla="*/ 2147483647 h 109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57" h="1094">
                  <a:moveTo>
                    <a:pt x="1157" y="135"/>
                  </a:moveTo>
                  <a:cubicBezTo>
                    <a:pt x="930" y="589"/>
                    <a:pt x="551" y="920"/>
                    <a:pt x="110" y="1094"/>
                  </a:cubicBezTo>
                  <a:lnTo>
                    <a:pt x="0" y="793"/>
                  </a:lnTo>
                  <a:cubicBezTo>
                    <a:pt x="364" y="647"/>
                    <a:pt x="677" y="374"/>
                    <a:pt x="867" y="0"/>
                  </a:cubicBezTo>
                  <a:lnTo>
                    <a:pt x="1157" y="135"/>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02" name="Freeform 9"/>
            <p:cNvSpPr>
              <a:spLocks/>
            </p:cNvSpPr>
            <p:nvPr/>
          </p:nvSpPr>
          <p:spPr bwMode="auto">
            <a:xfrm>
              <a:off x="0" y="0"/>
              <a:ext cx="3087687" cy="2197100"/>
            </a:xfrm>
            <a:custGeom>
              <a:avLst/>
              <a:gdLst>
                <a:gd name="T0" fmla="*/ 2147483647 w 4286"/>
                <a:gd name="T1" fmla="*/ 2147483647 h 3052"/>
                <a:gd name="T2" fmla="*/ 2147483647 w 4286"/>
                <a:gd name="T3" fmla="*/ 2147483647 h 3052"/>
                <a:gd name="T4" fmla="*/ 2147483647 w 4286"/>
                <a:gd name="T5" fmla="*/ 2147483647 h 3052"/>
                <a:gd name="T6" fmla="*/ 2147483647 w 4286"/>
                <a:gd name="T7" fmla="*/ 2147483647 h 3052"/>
                <a:gd name="T8" fmla="*/ 2147483647 w 4286"/>
                <a:gd name="T9" fmla="*/ 2147483647 h 3052"/>
                <a:gd name="T10" fmla="*/ 2147483647 w 4286"/>
                <a:gd name="T11" fmla="*/ 2147483647 h 3052"/>
                <a:gd name="T12" fmla="*/ 2147483647 w 4286"/>
                <a:gd name="T13" fmla="*/ 2147483647 h 3052"/>
                <a:gd name="T14" fmla="*/ 2147483647 w 4286"/>
                <a:gd name="T15" fmla="*/ 2147483647 h 3052"/>
                <a:gd name="T16" fmla="*/ 2147483647 w 4286"/>
                <a:gd name="T17" fmla="*/ 2147483647 h 30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286" h="3052">
                  <a:moveTo>
                    <a:pt x="2877" y="463"/>
                  </a:moveTo>
                  <a:cubicBezTo>
                    <a:pt x="3854" y="919"/>
                    <a:pt x="4286" y="2069"/>
                    <a:pt x="3859" y="3052"/>
                  </a:cubicBezTo>
                  <a:lnTo>
                    <a:pt x="3569" y="2917"/>
                  </a:lnTo>
                  <a:cubicBezTo>
                    <a:pt x="3921" y="2094"/>
                    <a:pt x="3559" y="1134"/>
                    <a:pt x="2742" y="753"/>
                  </a:cubicBezTo>
                  <a:cubicBezTo>
                    <a:pt x="1909" y="365"/>
                    <a:pt x="918" y="725"/>
                    <a:pt x="529" y="1559"/>
                  </a:cubicBezTo>
                  <a:cubicBezTo>
                    <a:pt x="343" y="1958"/>
                    <a:pt x="329" y="2393"/>
                    <a:pt x="457" y="2781"/>
                  </a:cubicBezTo>
                  <a:lnTo>
                    <a:pt x="156" y="2890"/>
                  </a:lnTo>
                  <a:cubicBezTo>
                    <a:pt x="0" y="2425"/>
                    <a:pt x="16" y="1903"/>
                    <a:pt x="239" y="1423"/>
                  </a:cubicBezTo>
                  <a:cubicBezTo>
                    <a:pt x="703" y="430"/>
                    <a:pt x="1884" y="0"/>
                    <a:pt x="2877" y="463"/>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2538" name="Oval 10"/>
          <p:cNvSpPr>
            <a:spLocks noChangeArrowheads="1"/>
          </p:cNvSpPr>
          <p:nvPr/>
        </p:nvSpPr>
        <p:spPr bwMode="auto">
          <a:xfrm>
            <a:off x="3406775" y="1211263"/>
            <a:ext cx="2155825" cy="2152650"/>
          </a:xfrm>
          <a:prstGeom prst="ellipse">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pPr>
              <a:buFont typeface="Arial" pitchFamily="34" charset="0"/>
              <a:buNone/>
            </a:pPr>
            <a:endParaRPr lang="zh-CN" altLang="en-US"/>
          </a:p>
        </p:txBody>
      </p:sp>
      <p:sp>
        <p:nvSpPr>
          <p:cNvPr id="22539" name="Freeform 17"/>
          <p:cNvSpPr>
            <a:spLocks noEditPoints="1"/>
          </p:cNvSpPr>
          <p:nvPr/>
        </p:nvSpPr>
        <p:spPr bwMode="auto">
          <a:xfrm>
            <a:off x="1063625" y="4076700"/>
            <a:ext cx="1282700" cy="1284288"/>
          </a:xfrm>
          <a:custGeom>
            <a:avLst/>
            <a:gdLst>
              <a:gd name="T0" fmla="*/ 2147483647 w 2703"/>
              <a:gd name="T1" fmla="*/ 0 h 2703"/>
              <a:gd name="T2" fmla="*/ 2147483647 w 2703"/>
              <a:gd name="T3" fmla="*/ 2147483647 h 2703"/>
              <a:gd name="T4" fmla="*/ 2147483647 w 2703"/>
              <a:gd name="T5" fmla="*/ 2147483647 h 2703"/>
              <a:gd name="T6" fmla="*/ 0 w 2703"/>
              <a:gd name="T7" fmla="*/ 2147483647 h 2703"/>
              <a:gd name="T8" fmla="*/ 2147483647 w 2703"/>
              <a:gd name="T9" fmla="*/ 0 h 2703"/>
              <a:gd name="T10" fmla="*/ 2147483647 w 2703"/>
              <a:gd name="T11" fmla="*/ 2147483647 h 2703"/>
              <a:gd name="T12" fmla="*/ 2147483647 w 2703"/>
              <a:gd name="T13" fmla="*/ 2147483647 h 2703"/>
              <a:gd name="T14" fmla="*/ 2147483647 w 2703"/>
              <a:gd name="T15" fmla="*/ 2147483647 h 2703"/>
              <a:gd name="T16" fmla="*/ 2147483647 w 2703"/>
              <a:gd name="T17" fmla="*/ 2147483647 h 2703"/>
              <a:gd name="T18" fmla="*/ 2147483647 w 2703"/>
              <a:gd name="T19" fmla="*/ 2147483647 h 270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703" h="2703">
                <a:moveTo>
                  <a:pt x="1351" y="0"/>
                </a:moveTo>
                <a:cubicBezTo>
                  <a:pt x="2098" y="0"/>
                  <a:pt x="2703" y="605"/>
                  <a:pt x="2703" y="1351"/>
                </a:cubicBezTo>
                <a:cubicBezTo>
                  <a:pt x="2703" y="2098"/>
                  <a:pt x="2098" y="2703"/>
                  <a:pt x="1351" y="2703"/>
                </a:cubicBezTo>
                <a:cubicBezTo>
                  <a:pt x="605" y="2703"/>
                  <a:pt x="0" y="2098"/>
                  <a:pt x="0" y="1351"/>
                </a:cubicBezTo>
                <a:cubicBezTo>
                  <a:pt x="0" y="605"/>
                  <a:pt x="605" y="0"/>
                  <a:pt x="1351" y="0"/>
                </a:cubicBezTo>
                <a:close/>
                <a:moveTo>
                  <a:pt x="1351" y="382"/>
                </a:moveTo>
                <a:cubicBezTo>
                  <a:pt x="1887" y="382"/>
                  <a:pt x="2321" y="816"/>
                  <a:pt x="2321" y="1351"/>
                </a:cubicBezTo>
                <a:cubicBezTo>
                  <a:pt x="2321" y="1887"/>
                  <a:pt x="1887" y="2321"/>
                  <a:pt x="1351" y="2321"/>
                </a:cubicBezTo>
                <a:cubicBezTo>
                  <a:pt x="816" y="2321"/>
                  <a:pt x="382" y="1887"/>
                  <a:pt x="382" y="1351"/>
                </a:cubicBezTo>
                <a:cubicBezTo>
                  <a:pt x="382" y="816"/>
                  <a:pt x="816" y="382"/>
                  <a:pt x="1351" y="38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540" name="Freeform 17"/>
          <p:cNvSpPr>
            <a:spLocks noEditPoints="1"/>
          </p:cNvSpPr>
          <p:nvPr/>
        </p:nvSpPr>
        <p:spPr bwMode="auto">
          <a:xfrm>
            <a:off x="3843338" y="4076700"/>
            <a:ext cx="1282700" cy="1284288"/>
          </a:xfrm>
          <a:custGeom>
            <a:avLst/>
            <a:gdLst>
              <a:gd name="T0" fmla="*/ 2147483647 w 2703"/>
              <a:gd name="T1" fmla="*/ 0 h 2703"/>
              <a:gd name="T2" fmla="*/ 2147483647 w 2703"/>
              <a:gd name="T3" fmla="*/ 2147483647 h 2703"/>
              <a:gd name="T4" fmla="*/ 2147483647 w 2703"/>
              <a:gd name="T5" fmla="*/ 2147483647 h 2703"/>
              <a:gd name="T6" fmla="*/ 0 w 2703"/>
              <a:gd name="T7" fmla="*/ 2147483647 h 2703"/>
              <a:gd name="T8" fmla="*/ 2147483647 w 2703"/>
              <a:gd name="T9" fmla="*/ 0 h 2703"/>
              <a:gd name="T10" fmla="*/ 2147483647 w 2703"/>
              <a:gd name="T11" fmla="*/ 2147483647 h 2703"/>
              <a:gd name="T12" fmla="*/ 2147483647 w 2703"/>
              <a:gd name="T13" fmla="*/ 2147483647 h 2703"/>
              <a:gd name="T14" fmla="*/ 2147483647 w 2703"/>
              <a:gd name="T15" fmla="*/ 2147483647 h 2703"/>
              <a:gd name="T16" fmla="*/ 2147483647 w 2703"/>
              <a:gd name="T17" fmla="*/ 2147483647 h 2703"/>
              <a:gd name="T18" fmla="*/ 2147483647 w 2703"/>
              <a:gd name="T19" fmla="*/ 2147483647 h 270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703" h="2703">
                <a:moveTo>
                  <a:pt x="1351" y="0"/>
                </a:moveTo>
                <a:cubicBezTo>
                  <a:pt x="2098" y="0"/>
                  <a:pt x="2703" y="605"/>
                  <a:pt x="2703" y="1351"/>
                </a:cubicBezTo>
                <a:cubicBezTo>
                  <a:pt x="2703" y="2098"/>
                  <a:pt x="2098" y="2703"/>
                  <a:pt x="1351" y="2703"/>
                </a:cubicBezTo>
                <a:cubicBezTo>
                  <a:pt x="605" y="2703"/>
                  <a:pt x="0" y="2098"/>
                  <a:pt x="0" y="1351"/>
                </a:cubicBezTo>
                <a:cubicBezTo>
                  <a:pt x="0" y="605"/>
                  <a:pt x="605" y="0"/>
                  <a:pt x="1351" y="0"/>
                </a:cubicBezTo>
                <a:close/>
                <a:moveTo>
                  <a:pt x="1351" y="382"/>
                </a:moveTo>
                <a:cubicBezTo>
                  <a:pt x="1887" y="382"/>
                  <a:pt x="2321" y="816"/>
                  <a:pt x="2321" y="1351"/>
                </a:cubicBezTo>
                <a:cubicBezTo>
                  <a:pt x="2321" y="1887"/>
                  <a:pt x="1887" y="2321"/>
                  <a:pt x="1351" y="2321"/>
                </a:cubicBezTo>
                <a:cubicBezTo>
                  <a:pt x="816" y="2321"/>
                  <a:pt x="382" y="1887"/>
                  <a:pt x="382" y="1351"/>
                </a:cubicBezTo>
                <a:cubicBezTo>
                  <a:pt x="382" y="816"/>
                  <a:pt x="816" y="382"/>
                  <a:pt x="1351" y="382"/>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541" name="Freeform 17"/>
          <p:cNvSpPr>
            <a:spLocks noEditPoints="1"/>
          </p:cNvSpPr>
          <p:nvPr/>
        </p:nvSpPr>
        <p:spPr bwMode="auto">
          <a:xfrm>
            <a:off x="6681788" y="4076700"/>
            <a:ext cx="1282700" cy="1284288"/>
          </a:xfrm>
          <a:custGeom>
            <a:avLst/>
            <a:gdLst>
              <a:gd name="T0" fmla="*/ 2147483647 w 2703"/>
              <a:gd name="T1" fmla="*/ 0 h 2703"/>
              <a:gd name="T2" fmla="*/ 2147483647 w 2703"/>
              <a:gd name="T3" fmla="*/ 2147483647 h 2703"/>
              <a:gd name="T4" fmla="*/ 2147483647 w 2703"/>
              <a:gd name="T5" fmla="*/ 2147483647 h 2703"/>
              <a:gd name="T6" fmla="*/ 0 w 2703"/>
              <a:gd name="T7" fmla="*/ 2147483647 h 2703"/>
              <a:gd name="T8" fmla="*/ 2147483647 w 2703"/>
              <a:gd name="T9" fmla="*/ 0 h 2703"/>
              <a:gd name="T10" fmla="*/ 2147483647 w 2703"/>
              <a:gd name="T11" fmla="*/ 2147483647 h 2703"/>
              <a:gd name="T12" fmla="*/ 2147483647 w 2703"/>
              <a:gd name="T13" fmla="*/ 2147483647 h 2703"/>
              <a:gd name="T14" fmla="*/ 2147483647 w 2703"/>
              <a:gd name="T15" fmla="*/ 2147483647 h 2703"/>
              <a:gd name="T16" fmla="*/ 2147483647 w 2703"/>
              <a:gd name="T17" fmla="*/ 2147483647 h 2703"/>
              <a:gd name="T18" fmla="*/ 2147483647 w 2703"/>
              <a:gd name="T19" fmla="*/ 2147483647 h 270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703" h="2703">
                <a:moveTo>
                  <a:pt x="1351" y="0"/>
                </a:moveTo>
                <a:cubicBezTo>
                  <a:pt x="2098" y="0"/>
                  <a:pt x="2703" y="605"/>
                  <a:pt x="2703" y="1351"/>
                </a:cubicBezTo>
                <a:cubicBezTo>
                  <a:pt x="2703" y="2098"/>
                  <a:pt x="2098" y="2703"/>
                  <a:pt x="1351" y="2703"/>
                </a:cubicBezTo>
                <a:cubicBezTo>
                  <a:pt x="605" y="2703"/>
                  <a:pt x="0" y="2098"/>
                  <a:pt x="0" y="1351"/>
                </a:cubicBezTo>
                <a:cubicBezTo>
                  <a:pt x="0" y="605"/>
                  <a:pt x="605" y="0"/>
                  <a:pt x="1351" y="0"/>
                </a:cubicBezTo>
                <a:close/>
                <a:moveTo>
                  <a:pt x="1351" y="382"/>
                </a:moveTo>
                <a:cubicBezTo>
                  <a:pt x="1887" y="382"/>
                  <a:pt x="2321" y="816"/>
                  <a:pt x="2321" y="1351"/>
                </a:cubicBezTo>
                <a:cubicBezTo>
                  <a:pt x="2321" y="1887"/>
                  <a:pt x="1887" y="2321"/>
                  <a:pt x="1351" y="2321"/>
                </a:cubicBezTo>
                <a:cubicBezTo>
                  <a:pt x="816" y="2321"/>
                  <a:pt x="382" y="1887"/>
                  <a:pt x="382" y="1351"/>
                </a:cubicBezTo>
                <a:cubicBezTo>
                  <a:pt x="382" y="816"/>
                  <a:pt x="816" y="382"/>
                  <a:pt x="1351" y="38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22542" name="直接连接符 12"/>
          <p:cNvCxnSpPr>
            <a:cxnSpLocks noChangeShapeType="1"/>
          </p:cNvCxnSpPr>
          <p:nvPr/>
        </p:nvCxnSpPr>
        <p:spPr bwMode="auto">
          <a:xfrm>
            <a:off x="5646738" y="3221038"/>
            <a:ext cx="1296987" cy="838200"/>
          </a:xfrm>
          <a:prstGeom prst="line">
            <a:avLst/>
          </a:prstGeom>
          <a:noFill/>
          <a:ln w="9525">
            <a:solidFill>
              <a:schemeClr val="accent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543" name="直接连接符 24"/>
          <p:cNvCxnSpPr>
            <a:cxnSpLocks noChangeShapeType="1"/>
          </p:cNvCxnSpPr>
          <p:nvPr/>
        </p:nvCxnSpPr>
        <p:spPr bwMode="auto">
          <a:xfrm flipV="1">
            <a:off x="2089150" y="3221038"/>
            <a:ext cx="1295400" cy="838200"/>
          </a:xfrm>
          <a:prstGeom prst="line">
            <a:avLst/>
          </a:prstGeom>
          <a:noFill/>
          <a:ln w="9525">
            <a:solidFill>
              <a:schemeClr val="accent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544" name="直接连接符 25"/>
          <p:cNvCxnSpPr>
            <a:cxnSpLocks noChangeShapeType="1"/>
          </p:cNvCxnSpPr>
          <p:nvPr/>
        </p:nvCxnSpPr>
        <p:spPr bwMode="auto">
          <a:xfrm flipV="1">
            <a:off x="4451350" y="3713163"/>
            <a:ext cx="0" cy="346075"/>
          </a:xfrm>
          <a:prstGeom prst="line">
            <a:avLst/>
          </a:prstGeom>
          <a:noFill/>
          <a:ln w="9525">
            <a:solidFill>
              <a:schemeClr val="accent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545" name="TextBox 28"/>
          <p:cNvSpPr txBox="1">
            <a:spLocks noChangeArrowheads="1"/>
          </p:cNvSpPr>
          <p:nvPr/>
        </p:nvSpPr>
        <p:spPr bwMode="auto">
          <a:xfrm>
            <a:off x="1212850" y="4365625"/>
            <a:ext cx="977900"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000">
                <a:solidFill>
                  <a:schemeClr val="accent2"/>
                </a:solidFill>
                <a:latin typeface="微软雅黑" pitchFamily="34" charset="-122"/>
                <a:ea typeface="微软雅黑" pitchFamily="34" charset="-122"/>
              </a:rPr>
              <a:t>标题</a:t>
            </a:r>
            <a:endParaRPr lang="en-US" sz="2000">
              <a:solidFill>
                <a:schemeClr val="accent2"/>
              </a:solidFill>
              <a:latin typeface="微软雅黑" pitchFamily="34" charset="-122"/>
              <a:ea typeface="微软雅黑" pitchFamily="34" charset="-122"/>
            </a:endParaRPr>
          </a:p>
          <a:p>
            <a:pPr algn="ctr" eaLnBrk="1" hangingPunct="1"/>
            <a:r>
              <a:rPr lang="zh-CN" altLang="en-US" sz="2000">
                <a:solidFill>
                  <a:schemeClr val="accent2"/>
                </a:solidFill>
                <a:latin typeface="微软雅黑" pitchFamily="34" charset="-122"/>
                <a:ea typeface="微软雅黑" pitchFamily="34" charset="-122"/>
              </a:rPr>
              <a:t>文本</a:t>
            </a:r>
          </a:p>
        </p:txBody>
      </p:sp>
      <p:sp>
        <p:nvSpPr>
          <p:cNvPr id="22546" name="TextBox 29"/>
          <p:cNvSpPr txBox="1">
            <a:spLocks noChangeArrowheads="1"/>
          </p:cNvSpPr>
          <p:nvPr/>
        </p:nvSpPr>
        <p:spPr bwMode="auto">
          <a:xfrm>
            <a:off x="614363" y="5443538"/>
            <a:ext cx="225107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600">
                <a:solidFill>
                  <a:schemeClr val="accent2"/>
                </a:solidFill>
                <a:latin typeface="微软雅黑" pitchFamily="34" charset="-122"/>
                <a:ea typeface="微软雅黑" pitchFamily="34" charset="-122"/>
              </a:rPr>
              <a:t>请在这里输入段落文本内容请在这里输入段落文本内容</a:t>
            </a:r>
          </a:p>
        </p:txBody>
      </p:sp>
      <p:sp>
        <p:nvSpPr>
          <p:cNvPr id="22547" name="TextBox 30"/>
          <p:cNvSpPr txBox="1">
            <a:spLocks noChangeArrowheads="1"/>
          </p:cNvSpPr>
          <p:nvPr/>
        </p:nvSpPr>
        <p:spPr bwMode="auto">
          <a:xfrm>
            <a:off x="3983038" y="4365625"/>
            <a:ext cx="977900"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000">
                <a:solidFill>
                  <a:schemeClr val="accent2"/>
                </a:solidFill>
                <a:latin typeface="微软雅黑" pitchFamily="34" charset="-122"/>
                <a:ea typeface="微软雅黑" pitchFamily="34" charset="-122"/>
              </a:rPr>
              <a:t>标题</a:t>
            </a:r>
            <a:endParaRPr lang="en-US" sz="2000">
              <a:solidFill>
                <a:schemeClr val="accent2"/>
              </a:solidFill>
              <a:latin typeface="微软雅黑" pitchFamily="34" charset="-122"/>
              <a:ea typeface="微软雅黑" pitchFamily="34" charset="-122"/>
            </a:endParaRPr>
          </a:p>
          <a:p>
            <a:pPr algn="ctr" eaLnBrk="1" hangingPunct="1"/>
            <a:r>
              <a:rPr lang="zh-CN" altLang="en-US" sz="2000">
                <a:solidFill>
                  <a:schemeClr val="accent2"/>
                </a:solidFill>
                <a:latin typeface="微软雅黑" pitchFamily="34" charset="-122"/>
                <a:ea typeface="微软雅黑" pitchFamily="34" charset="-122"/>
              </a:rPr>
              <a:t>文本</a:t>
            </a:r>
          </a:p>
        </p:txBody>
      </p:sp>
      <p:sp>
        <p:nvSpPr>
          <p:cNvPr id="22548" name="TextBox 31"/>
          <p:cNvSpPr txBox="1">
            <a:spLocks noChangeArrowheads="1"/>
          </p:cNvSpPr>
          <p:nvPr/>
        </p:nvSpPr>
        <p:spPr bwMode="auto">
          <a:xfrm>
            <a:off x="6835775" y="4365625"/>
            <a:ext cx="977900"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000">
                <a:solidFill>
                  <a:schemeClr val="accent2"/>
                </a:solidFill>
                <a:latin typeface="微软雅黑" pitchFamily="34" charset="-122"/>
                <a:ea typeface="微软雅黑" pitchFamily="34" charset="-122"/>
              </a:rPr>
              <a:t>标题</a:t>
            </a:r>
            <a:endParaRPr lang="en-US" sz="2000">
              <a:solidFill>
                <a:schemeClr val="accent2"/>
              </a:solidFill>
              <a:latin typeface="微软雅黑" pitchFamily="34" charset="-122"/>
              <a:ea typeface="微软雅黑" pitchFamily="34" charset="-122"/>
            </a:endParaRPr>
          </a:p>
          <a:p>
            <a:pPr algn="ctr" eaLnBrk="1" hangingPunct="1"/>
            <a:r>
              <a:rPr lang="zh-CN" altLang="en-US" sz="2000">
                <a:solidFill>
                  <a:schemeClr val="accent2"/>
                </a:solidFill>
                <a:latin typeface="微软雅黑" pitchFamily="34" charset="-122"/>
                <a:ea typeface="微软雅黑" pitchFamily="34" charset="-122"/>
              </a:rPr>
              <a:t>文本</a:t>
            </a:r>
          </a:p>
        </p:txBody>
      </p:sp>
      <p:sp>
        <p:nvSpPr>
          <p:cNvPr id="22549" name="TextBox 32"/>
          <p:cNvSpPr txBox="1">
            <a:spLocks noChangeArrowheads="1"/>
          </p:cNvSpPr>
          <p:nvPr/>
        </p:nvSpPr>
        <p:spPr bwMode="auto">
          <a:xfrm>
            <a:off x="3357563" y="5443538"/>
            <a:ext cx="225107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600">
                <a:solidFill>
                  <a:schemeClr val="accent2"/>
                </a:solidFill>
                <a:latin typeface="微软雅黑" pitchFamily="34" charset="-122"/>
                <a:ea typeface="微软雅黑" pitchFamily="34" charset="-122"/>
              </a:rPr>
              <a:t>请在这里输入段落文本内容请在这里输入段落文本内容</a:t>
            </a:r>
          </a:p>
        </p:txBody>
      </p:sp>
      <p:sp>
        <p:nvSpPr>
          <p:cNvPr id="22550" name="TextBox 33"/>
          <p:cNvSpPr txBox="1">
            <a:spLocks noChangeArrowheads="1"/>
          </p:cNvSpPr>
          <p:nvPr/>
        </p:nvSpPr>
        <p:spPr bwMode="auto">
          <a:xfrm>
            <a:off x="6237288" y="5443538"/>
            <a:ext cx="225107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600">
                <a:solidFill>
                  <a:schemeClr val="accent2"/>
                </a:solidFill>
                <a:latin typeface="微软雅黑" pitchFamily="34" charset="-122"/>
                <a:ea typeface="微软雅黑" pitchFamily="34" charset="-122"/>
              </a:rPr>
              <a:t>请在这里输入段落文本内容请在这里输入段落文本内容</a:t>
            </a:r>
          </a:p>
        </p:txBody>
      </p:sp>
    </p:spTree>
  </p:cSld>
  <p:clrMapOvr>
    <a:masterClrMapping/>
  </p:clrMapOvr>
  <p:transition spd="slow" advTm="5769">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9" fill="hold" grpId="0" nodeType="withEffect">
                                  <p:stCondLst>
                                    <p:cond delay="0"/>
                                  </p:stCondLst>
                                  <p:childTnLst>
                                    <p:set>
                                      <p:cBhvr>
                                        <p:cTn id="6" dur="1" fill="hold">
                                          <p:stCondLst>
                                            <p:cond delay="0"/>
                                          </p:stCondLst>
                                        </p:cTn>
                                        <p:tgtEl>
                                          <p:spTgt spid="22531"/>
                                        </p:tgtEl>
                                        <p:attrNameLst>
                                          <p:attrName>style.visibility</p:attrName>
                                        </p:attrNameLst>
                                      </p:cBhvr>
                                      <p:to>
                                        <p:strVal val="visible"/>
                                      </p:to>
                                    </p:set>
                                    <p:anim calcmode="lin" valueType="num">
                                      <p:cBhvr additive="base">
                                        <p:cTn id="7" dur="300" fill="hold"/>
                                        <p:tgtEl>
                                          <p:spTgt spid="22531"/>
                                        </p:tgtEl>
                                        <p:attrNameLst>
                                          <p:attrName>ppt_x</p:attrName>
                                        </p:attrNameLst>
                                      </p:cBhvr>
                                      <p:tavLst>
                                        <p:tav tm="0">
                                          <p:val>
                                            <p:strVal val="0-#ppt_w/2"/>
                                          </p:val>
                                        </p:tav>
                                        <p:tav tm="100000">
                                          <p:val>
                                            <p:strVal val="#ppt_x"/>
                                          </p:val>
                                        </p:tav>
                                      </p:tavLst>
                                    </p:anim>
                                    <p:anim calcmode="lin" valueType="num">
                                      <p:cBhvr additive="base">
                                        <p:cTn id="8" dur="300" fill="hold"/>
                                        <p:tgtEl>
                                          <p:spTgt spid="22531"/>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200"/>
                                  </p:stCondLst>
                                  <p:childTnLst>
                                    <p:set>
                                      <p:cBhvr>
                                        <p:cTn id="10" dur="1" fill="hold">
                                          <p:stCondLst>
                                            <p:cond delay="0"/>
                                          </p:stCondLst>
                                        </p:cTn>
                                        <p:tgtEl>
                                          <p:spTgt spid="22532"/>
                                        </p:tgtEl>
                                        <p:attrNameLst>
                                          <p:attrName>style.visibility</p:attrName>
                                        </p:attrNameLst>
                                      </p:cBhvr>
                                      <p:to>
                                        <p:strVal val="visible"/>
                                      </p:to>
                                    </p:set>
                                    <p:anim calcmode="lin" valueType="num">
                                      <p:cBhvr additive="base">
                                        <p:cTn id="11" dur="300" fill="hold"/>
                                        <p:tgtEl>
                                          <p:spTgt spid="22532"/>
                                        </p:tgtEl>
                                        <p:attrNameLst>
                                          <p:attrName>ppt_x</p:attrName>
                                        </p:attrNameLst>
                                      </p:cBhvr>
                                      <p:tavLst>
                                        <p:tav tm="0">
                                          <p:val>
                                            <p:strVal val="0-#ppt_w/2"/>
                                          </p:val>
                                        </p:tav>
                                        <p:tav tm="100000">
                                          <p:val>
                                            <p:strVal val="#ppt_x"/>
                                          </p:val>
                                        </p:tav>
                                      </p:tavLst>
                                    </p:anim>
                                    <p:anim calcmode="lin" valueType="num">
                                      <p:cBhvr additive="base">
                                        <p:cTn id="12" dur="300" fill="hold"/>
                                        <p:tgtEl>
                                          <p:spTgt spid="22532"/>
                                        </p:tgtEl>
                                        <p:attrNameLst>
                                          <p:attrName>ppt_y</p:attrName>
                                        </p:attrNameLst>
                                      </p:cBhvr>
                                      <p:tavLst>
                                        <p:tav tm="0">
                                          <p:val>
                                            <p:strVal val="0-#ppt_h/2"/>
                                          </p:val>
                                        </p:tav>
                                        <p:tav tm="100000">
                                          <p:val>
                                            <p:strVal val="#ppt_y"/>
                                          </p:val>
                                        </p:tav>
                                      </p:tavLst>
                                    </p:anim>
                                  </p:childTnLst>
                                </p:cTn>
                              </p:par>
                            </p:childTnLst>
                          </p:cTn>
                        </p:par>
                        <p:par>
                          <p:cTn id="13" fill="hold" nodeType="afterGroup">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22530"/>
                                        </p:tgtEl>
                                        <p:attrNameLst>
                                          <p:attrName>style.visibility</p:attrName>
                                        </p:attrNameLst>
                                      </p:cBhvr>
                                      <p:to>
                                        <p:strVal val="visible"/>
                                      </p:to>
                                    </p:set>
                                    <p:anim calcmode="lin" valueType="num">
                                      <p:cBhvr>
                                        <p:cTn id="16" dur="400" fill="hold"/>
                                        <p:tgtEl>
                                          <p:spTgt spid="22530"/>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22530"/>
                                        </p:tgtEl>
                                        <p:attrNameLst>
                                          <p:attrName>ppt_y</p:attrName>
                                        </p:attrNameLst>
                                      </p:cBhvr>
                                      <p:tavLst>
                                        <p:tav tm="0">
                                          <p:val>
                                            <p:strVal val="#ppt_y"/>
                                          </p:val>
                                        </p:tav>
                                        <p:tav tm="100000">
                                          <p:val>
                                            <p:strVal val="#ppt_y"/>
                                          </p:val>
                                        </p:tav>
                                      </p:tavLst>
                                    </p:anim>
                                    <p:anim calcmode="lin" valueType="num">
                                      <p:cBhvr>
                                        <p:cTn id="18" dur="400" fill="hold"/>
                                        <p:tgtEl>
                                          <p:spTgt spid="22530"/>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22530"/>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22530"/>
                                        </p:tgtEl>
                                      </p:cBhvr>
                                    </p:animEffect>
                                  </p:childTnLst>
                                </p:cTn>
                              </p:par>
                            </p:childTnLst>
                          </p:cTn>
                        </p:par>
                        <p:par>
                          <p:cTn id="21" fill="hold" nodeType="afterGroup">
                            <p:stCondLst>
                              <p:cond delay="1140"/>
                            </p:stCondLst>
                            <p:childTnLst>
                              <p:par>
                                <p:cTn id="22" presetID="1" presetClass="entr" presetSubtype="0" fill="hold" nodeType="afterEffect">
                                  <p:stCondLst>
                                    <p:cond delay="0"/>
                                  </p:stCondLst>
                                  <p:childTnLst>
                                    <p:set>
                                      <p:cBhvr>
                                        <p:cTn id="23" dur="1" fill="hold">
                                          <p:stCondLst>
                                            <p:cond delay="0"/>
                                          </p:stCondLst>
                                        </p:cTn>
                                        <p:tgtEl>
                                          <p:spTgt spid="22533"/>
                                        </p:tgtEl>
                                        <p:attrNameLst>
                                          <p:attrName>style.visibility</p:attrName>
                                        </p:attrNameLst>
                                      </p:cBhvr>
                                      <p:to>
                                        <p:strVal val="visible"/>
                                      </p:to>
                                    </p:set>
                                  </p:childTnLst>
                                </p:cTn>
                              </p:par>
                            </p:childTnLst>
                          </p:cTn>
                        </p:par>
                        <p:par>
                          <p:cTn id="24" fill="hold" nodeType="afterGroup">
                            <p:stCondLst>
                              <p:cond delay="1141"/>
                            </p:stCondLst>
                            <p:childTnLst>
                              <p:par>
                                <p:cTn id="25" presetID="8" presetClass="emph" presetSubtype="0" fill="hold" nodeType="afterEffect">
                                  <p:stCondLst>
                                    <p:cond delay="0"/>
                                  </p:stCondLst>
                                  <p:childTnLst>
                                    <p:animRot by="-21599821">
                                      <p:cBhvr>
                                        <p:cTn id="26" dur="1000" fill="hold"/>
                                        <p:tgtEl>
                                          <p:spTgt spid="22533"/>
                                        </p:tgtEl>
                                        <p:attrNameLst>
                                          <p:attrName>r</p:attrName>
                                        </p:attrNameLst>
                                      </p:cBhvr>
                                    </p:animRot>
                                  </p:childTnLst>
                                </p:cTn>
                              </p:par>
                              <p:par>
                                <p:cTn id="27" presetID="2" presetClass="entr" presetSubtype="2" fill="hold" nodeType="withEffect">
                                  <p:stCondLst>
                                    <p:cond delay="0"/>
                                  </p:stCondLst>
                                  <p:childTnLst>
                                    <p:set>
                                      <p:cBhvr>
                                        <p:cTn id="28" dur="1" fill="hold">
                                          <p:stCondLst>
                                            <p:cond delay="0"/>
                                          </p:stCondLst>
                                        </p:cTn>
                                        <p:tgtEl>
                                          <p:spTgt spid="22533"/>
                                        </p:tgtEl>
                                        <p:attrNameLst>
                                          <p:attrName>style.visibility</p:attrName>
                                        </p:attrNameLst>
                                      </p:cBhvr>
                                      <p:to>
                                        <p:strVal val="visible"/>
                                      </p:to>
                                    </p:set>
                                    <p:anim calcmode="lin" valueType="num">
                                      <p:cBhvr additive="base">
                                        <p:cTn id="29" dur="1000" fill="hold"/>
                                        <p:tgtEl>
                                          <p:spTgt spid="22533"/>
                                        </p:tgtEl>
                                        <p:attrNameLst>
                                          <p:attrName>ppt_x</p:attrName>
                                        </p:attrNameLst>
                                      </p:cBhvr>
                                      <p:tavLst>
                                        <p:tav tm="0">
                                          <p:val>
                                            <p:strVal val="1+#ppt_w/2"/>
                                          </p:val>
                                        </p:tav>
                                        <p:tav tm="100000">
                                          <p:val>
                                            <p:strVal val="#ppt_x"/>
                                          </p:val>
                                        </p:tav>
                                      </p:tavLst>
                                    </p:anim>
                                    <p:anim calcmode="lin" valueType="num">
                                      <p:cBhvr additive="base">
                                        <p:cTn id="30" dur="1000" fill="hold"/>
                                        <p:tgtEl>
                                          <p:spTgt spid="22533"/>
                                        </p:tgtEl>
                                        <p:attrNameLst>
                                          <p:attrName>ppt_y</p:attrName>
                                        </p:attrNameLst>
                                      </p:cBhvr>
                                      <p:tavLst>
                                        <p:tav tm="0">
                                          <p:val>
                                            <p:strVal val="#ppt_y"/>
                                          </p:val>
                                        </p:tav>
                                        <p:tav tm="100000">
                                          <p:val>
                                            <p:strVal val="#ppt_y"/>
                                          </p:val>
                                        </p:tav>
                                      </p:tavLst>
                                    </p:anim>
                                  </p:childTnLst>
                                </p:cTn>
                              </p:par>
                            </p:childTnLst>
                          </p:cTn>
                        </p:par>
                        <p:par>
                          <p:cTn id="31" fill="hold" nodeType="afterGroup">
                            <p:stCondLst>
                              <p:cond delay="2141"/>
                            </p:stCondLst>
                            <p:childTnLst>
                              <p:par>
                                <p:cTn id="32" presetID="10" presetClass="entr" presetSubtype="0" fill="hold" grpId="0" nodeType="afterEffect">
                                  <p:stCondLst>
                                    <p:cond delay="0"/>
                                  </p:stCondLst>
                                  <p:childTnLst>
                                    <p:set>
                                      <p:cBhvr>
                                        <p:cTn id="33" dur="1" fill="hold">
                                          <p:stCondLst>
                                            <p:cond delay="0"/>
                                          </p:stCondLst>
                                        </p:cTn>
                                        <p:tgtEl>
                                          <p:spTgt spid="22538"/>
                                        </p:tgtEl>
                                        <p:attrNameLst>
                                          <p:attrName>style.visibility</p:attrName>
                                        </p:attrNameLst>
                                      </p:cBhvr>
                                      <p:to>
                                        <p:strVal val="visible"/>
                                      </p:to>
                                    </p:set>
                                    <p:anim calcmode="lin" valueType="num">
                                      <p:cBhvr>
                                        <p:cTn id="34" dur="500" fill="hold"/>
                                        <p:tgtEl>
                                          <p:spTgt spid="22538"/>
                                        </p:tgtEl>
                                        <p:attrNameLst>
                                          <p:attrName>ppt_w</p:attrName>
                                        </p:attrNameLst>
                                      </p:cBhvr>
                                      <p:tavLst>
                                        <p:tav tm="0">
                                          <p:val>
                                            <p:fltVal val="0"/>
                                          </p:val>
                                        </p:tav>
                                        <p:tav tm="100000">
                                          <p:val>
                                            <p:strVal val="#ppt_w"/>
                                          </p:val>
                                        </p:tav>
                                      </p:tavLst>
                                    </p:anim>
                                    <p:anim calcmode="lin" valueType="num">
                                      <p:cBhvr>
                                        <p:cTn id="35" dur="500" fill="hold"/>
                                        <p:tgtEl>
                                          <p:spTgt spid="22538"/>
                                        </p:tgtEl>
                                        <p:attrNameLst>
                                          <p:attrName>ppt_h</p:attrName>
                                        </p:attrNameLst>
                                      </p:cBhvr>
                                      <p:tavLst>
                                        <p:tav tm="0">
                                          <p:val>
                                            <p:fltVal val="0"/>
                                          </p:val>
                                        </p:tav>
                                        <p:tav tm="100000">
                                          <p:val>
                                            <p:strVal val="#ppt_h"/>
                                          </p:val>
                                        </p:tav>
                                      </p:tavLst>
                                    </p:anim>
                                    <p:animEffect transition="in" filter="fade">
                                      <p:cBhvr>
                                        <p:cTn id="36" dur="500"/>
                                        <p:tgtEl>
                                          <p:spTgt spid="22538"/>
                                        </p:tgtEl>
                                      </p:cBhvr>
                                    </p:animEffect>
                                  </p:childTnLst>
                                </p:cTn>
                              </p:par>
                            </p:childTnLst>
                          </p:cTn>
                        </p:par>
                        <p:par>
                          <p:cTn id="37" fill="hold" nodeType="afterGroup">
                            <p:stCondLst>
                              <p:cond delay="2641"/>
                            </p:stCondLst>
                            <p:childTnLst>
                              <p:par>
                                <p:cTn id="38" presetID="22" presetClass="entr" presetSubtype="2" fill="hold" nodeType="afterEffect">
                                  <p:stCondLst>
                                    <p:cond delay="0"/>
                                  </p:stCondLst>
                                  <p:childTnLst>
                                    <p:set>
                                      <p:cBhvr>
                                        <p:cTn id="39" dur="1" fill="hold">
                                          <p:stCondLst>
                                            <p:cond delay="0"/>
                                          </p:stCondLst>
                                        </p:cTn>
                                        <p:tgtEl>
                                          <p:spTgt spid="22543"/>
                                        </p:tgtEl>
                                        <p:attrNameLst>
                                          <p:attrName>style.visibility</p:attrName>
                                        </p:attrNameLst>
                                      </p:cBhvr>
                                      <p:to>
                                        <p:strVal val="visible"/>
                                      </p:to>
                                    </p:set>
                                    <p:animEffect transition="in" filter="wipe(right)">
                                      <p:cBhvr>
                                        <p:cTn id="40" dur="500"/>
                                        <p:tgtEl>
                                          <p:spTgt spid="22543"/>
                                        </p:tgtEl>
                                      </p:cBhvr>
                                    </p:animEffect>
                                  </p:childTnLst>
                                </p:cTn>
                              </p:par>
                            </p:childTnLst>
                          </p:cTn>
                        </p:par>
                        <p:par>
                          <p:cTn id="41" fill="hold" nodeType="afterGroup">
                            <p:stCondLst>
                              <p:cond delay="3141"/>
                            </p:stCondLst>
                            <p:childTnLst>
                              <p:par>
                                <p:cTn id="42" presetID="42" presetClass="entr" presetSubtype="0" fill="hold" grpId="0" nodeType="afterEffect">
                                  <p:stCondLst>
                                    <p:cond delay="0"/>
                                  </p:stCondLst>
                                  <p:childTnLst>
                                    <p:set>
                                      <p:cBhvr>
                                        <p:cTn id="43" dur="1" fill="hold">
                                          <p:stCondLst>
                                            <p:cond delay="0"/>
                                          </p:stCondLst>
                                        </p:cTn>
                                        <p:tgtEl>
                                          <p:spTgt spid="22539"/>
                                        </p:tgtEl>
                                        <p:attrNameLst>
                                          <p:attrName>style.visibility</p:attrName>
                                        </p:attrNameLst>
                                      </p:cBhvr>
                                      <p:to>
                                        <p:strVal val="visible"/>
                                      </p:to>
                                    </p:set>
                                    <p:animEffect transition="in" filter="fade">
                                      <p:cBhvr>
                                        <p:cTn id="44" dur="500"/>
                                        <p:tgtEl>
                                          <p:spTgt spid="22539"/>
                                        </p:tgtEl>
                                      </p:cBhvr>
                                    </p:animEffect>
                                    <p:anim calcmode="lin" valueType="num">
                                      <p:cBhvr>
                                        <p:cTn id="45" dur="500" fill="hold"/>
                                        <p:tgtEl>
                                          <p:spTgt spid="22539"/>
                                        </p:tgtEl>
                                        <p:attrNameLst>
                                          <p:attrName>ppt_x</p:attrName>
                                        </p:attrNameLst>
                                      </p:cBhvr>
                                      <p:tavLst>
                                        <p:tav tm="0">
                                          <p:val>
                                            <p:strVal val="#ppt_x"/>
                                          </p:val>
                                        </p:tav>
                                        <p:tav tm="100000">
                                          <p:val>
                                            <p:strVal val="#ppt_x"/>
                                          </p:val>
                                        </p:tav>
                                      </p:tavLst>
                                    </p:anim>
                                    <p:anim calcmode="lin" valueType="num">
                                      <p:cBhvr>
                                        <p:cTn id="46" dur="500" fill="hold"/>
                                        <p:tgtEl>
                                          <p:spTgt spid="22539"/>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22545"/>
                                        </p:tgtEl>
                                        <p:attrNameLst>
                                          <p:attrName>style.visibility</p:attrName>
                                        </p:attrNameLst>
                                      </p:cBhvr>
                                      <p:to>
                                        <p:strVal val="visible"/>
                                      </p:to>
                                    </p:set>
                                    <p:animEffect transition="in" filter="fade">
                                      <p:cBhvr>
                                        <p:cTn id="49" dur="500"/>
                                        <p:tgtEl>
                                          <p:spTgt spid="22545"/>
                                        </p:tgtEl>
                                      </p:cBhvr>
                                    </p:animEffect>
                                    <p:anim calcmode="lin" valueType="num">
                                      <p:cBhvr>
                                        <p:cTn id="50" dur="500" fill="hold"/>
                                        <p:tgtEl>
                                          <p:spTgt spid="22545"/>
                                        </p:tgtEl>
                                        <p:attrNameLst>
                                          <p:attrName>ppt_x</p:attrName>
                                        </p:attrNameLst>
                                      </p:cBhvr>
                                      <p:tavLst>
                                        <p:tav tm="0">
                                          <p:val>
                                            <p:strVal val="#ppt_x"/>
                                          </p:val>
                                        </p:tav>
                                        <p:tav tm="100000">
                                          <p:val>
                                            <p:strVal val="#ppt_x"/>
                                          </p:val>
                                        </p:tav>
                                      </p:tavLst>
                                    </p:anim>
                                    <p:anim calcmode="lin" valueType="num">
                                      <p:cBhvr>
                                        <p:cTn id="51" dur="500" fill="hold"/>
                                        <p:tgtEl>
                                          <p:spTgt spid="22545"/>
                                        </p:tgtEl>
                                        <p:attrNameLst>
                                          <p:attrName>ppt_y</p:attrName>
                                        </p:attrNameLst>
                                      </p:cBhvr>
                                      <p:tavLst>
                                        <p:tav tm="0">
                                          <p:val>
                                            <p:strVal val="#ppt_y+.1"/>
                                          </p:val>
                                        </p:tav>
                                        <p:tav tm="100000">
                                          <p:val>
                                            <p:strVal val="#ppt_y"/>
                                          </p:val>
                                        </p:tav>
                                      </p:tavLst>
                                    </p:anim>
                                  </p:childTnLst>
                                </p:cTn>
                              </p:par>
                            </p:childTnLst>
                          </p:cTn>
                        </p:par>
                        <p:par>
                          <p:cTn id="52" fill="hold" nodeType="afterGroup">
                            <p:stCondLst>
                              <p:cond delay="3641"/>
                            </p:stCondLst>
                            <p:childTnLst>
                              <p:par>
                                <p:cTn id="53" presetID="22" presetClass="entr" presetSubtype="1" fill="hold" grpId="0" nodeType="afterEffect">
                                  <p:stCondLst>
                                    <p:cond delay="0"/>
                                  </p:stCondLst>
                                  <p:childTnLst>
                                    <p:set>
                                      <p:cBhvr>
                                        <p:cTn id="54" dur="1" fill="hold">
                                          <p:stCondLst>
                                            <p:cond delay="0"/>
                                          </p:stCondLst>
                                        </p:cTn>
                                        <p:tgtEl>
                                          <p:spTgt spid="22546"/>
                                        </p:tgtEl>
                                        <p:attrNameLst>
                                          <p:attrName>style.visibility</p:attrName>
                                        </p:attrNameLst>
                                      </p:cBhvr>
                                      <p:to>
                                        <p:strVal val="visible"/>
                                      </p:to>
                                    </p:set>
                                    <p:animEffect transition="in" filter="wipe(up)">
                                      <p:cBhvr>
                                        <p:cTn id="55" dur="500"/>
                                        <p:tgtEl>
                                          <p:spTgt spid="22546"/>
                                        </p:tgtEl>
                                      </p:cBhvr>
                                    </p:animEffect>
                                  </p:childTnLst>
                                </p:cTn>
                              </p:par>
                            </p:childTnLst>
                          </p:cTn>
                        </p:par>
                        <p:par>
                          <p:cTn id="56" fill="hold" nodeType="afterGroup">
                            <p:stCondLst>
                              <p:cond delay="4141"/>
                            </p:stCondLst>
                            <p:childTnLst>
                              <p:par>
                                <p:cTn id="57" presetID="22" presetClass="entr" presetSubtype="1" fill="hold" nodeType="afterEffect">
                                  <p:stCondLst>
                                    <p:cond delay="0"/>
                                  </p:stCondLst>
                                  <p:childTnLst>
                                    <p:set>
                                      <p:cBhvr>
                                        <p:cTn id="58" dur="1" fill="hold">
                                          <p:stCondLst>
                                            <p:cond delay="0"/>
                                          </p:stCondLst>
                                        </p:cTn>
                                        <p:tgtEl>
                                          <p:spTgt spid="22544"/>
                                        </p:tgtEl>
                                        <p:attrNameLst>
                                          <p:attrName>style.visibility</p:attrName>
                                        </p:attrNameLst>
                                      </p:cBhvr>
                                      <p:to>
                                        <p:strVal val="visible"/>
                                      </p:to>
                                    </p:set>
                                    <p:animEffect transition="in" filter="wipe(up)">
                                      <p:cBhvr>
                                        <p:cTn id="59" dur="500"/>
                                        <p:tgtEl>
                                          <p:spTgt spid="22544"/>
                                        </p:tgtEl>
                                      </p:cBhvr>
                                    </p:animEffect>
                                  </p:childTnLst>
                                </p:cTn>
                              </p:par>
                            </p:childTnLst>
                          </p:cTn>
                        </p:par>
                        <p:par>
                          <p:cTn id="60" fill="hold" nodeType="afterGroup">
                            <p:stCondLst>
                              <p:cond delay="4641"/>
                            </p:stCondLst>
                            <p:childTnLst>
                              <p:par>
                                <p:cTn id="61" presetID="42" presetClass="entr" presetSubtype="0" fill="hold" grpId="0" nodeType="afterEffect">
                                  <p:stCondLst>
                                    <p:cond delay="0"/>
                                  </p:stCondLst>
                                  <p:childTnLst>
                                    <p:set>
                                      <p:cBhvr>
                                        <p:cTn id="62" dur="1" fill="hold">
                                          <p:stCondLst>
                                            <p:cond delay="0"/>
                                          </p:stCondLst>
                                        </p:cTn>
                                        <p:tgtEl>
                                          <p:spTgt spid="22547"/>
                                        </p:tgtEl>
                                        <p:attrNameLst>
                                          <p:attrName>style.visibility</p:attrName>
                                        </p:attrNameLst>
                                      </p:cBhvr>
                                      <p:to>
                                        <p:strVal val="visible"/>
                                      </p:to>
                                    </p:set>
                                    <p:animEffect transition="in" filter="fade">
                                      <p:cBhvr>
                                        <p:cTn id="63" dur="500"/>
                                        <p:tgtEl>
                                          <p:spTgt spid="22547"/>
                                        </p:tgtEl>
                                      </p:cBhvr>
                                    </p:animEffect>
                                    <p:anim calcmode="lin" valueType="num">
                                      <p:cBhvr>
                                        <p:cTn id="64" dur="500" fill="hold"/>
                                        <p:tgtEl>
                                          <p:spTgt spid="22547"/>
                                        </p:tgtEl>
                                        <p:attrNameLst>
                                          <p:attrName>ppt_x</p:attrName>
                                        </p:attrNameLst>
                                      </p:cBhvr>
                                      <p:tavLst>
                                        <p:tav tm="0">
                                          <p:val>
                                            <p:strVal val="#ppt_x"/>
                                          </p:val>
                                        </p:tav>
                                        <p:tav tm="100000">
                                          <p:val>
                                            <p:strVal val="#ppt_x"/>
                                          </p:val>
                                        </p:tav>
                                      </p:tavLst>
                                    </p:anim>
                                    <p:anim calcmode="lin" valueType="num">
                                      <p:cBhvr>
                                        <p:cTn id="65" dur="500" fill="hold"/>
                                        <p:tgtEl>
                                          <p:spTgt spid="22547"/>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22540"/>
                                        </p:tgtEl>
                                        <p:attrNameLst>
                                          <p:attrName>style.visibility</p:attrName>
                                        </p:attrNameLst>
                                      </p:cBhvr>
                                      <p:to>
                                        <p:strVal val="visible"/>
                                      </p:to>
                                    </p:set>
                                    <p:animEffect transition="in" filter="fade">
                                      <p:cBhvr>
                                        <p:cTn id="68" dur="500"/>
                                        <p:tgtEl>
                                          <p:spTgt spid="22540"/>
                                        </p:tgtEl>
                                      </p:cBhvr>
                                    </p:animEffect>
                                    <p:anim calcmode="lin" valueType="num">
                                      <p:cBhvr>
                                        <p:cTn id="69" dur="500" fill="hold"/>
                                        <p:tgtEl>
                                          <p:spTgt spid="22540"/>
                                        </p:tgtEl>
                                        <p:attrNameLst>
                                          <p:attrName>ppt_x</p:attrName>
                                        </p:attrNameLst>
                                      </p:cBhvr>
                                      <p:tavLst>
                                        <p:tav tm="0">
                                          <p:val>
                                            <p:strVal val="#ppt_x"/>
                                          </p:val>
                                        </p:tav>
                                        <p:tav tm="100000">
                                          <p:val>
                                            <p:strVal val="#ppt_x"/>
                                          </p:val>
                                        </p:tav>
                                      </p:tavLst>
                                    </p:anim>
                                    <p:anim calcmode="lin" valueType="num">
                                      <p:cBhvr>
                                        <p:cTn id="70" dur="500" fill="hold"/>
                                        <p:tgtEl>
                                          <p:spTgt spid="22540"/>
                                        </p:tgtEl>
                                        <p:attrNameLst>
                                          <p:attrName>ppt_y</p:attrName>
                                        </p:attrNameLst>
                                      </p:cBhvr>
                                      <p:tavLst>
                                        <p:tav tm="0">
                                          <p:val>
                                            <p:strVal val="#ppt_y+.1"/>
                                          </p:val>
                                        </p:tav>
                                        <p:tav tm="100000">
                                          <p:val>
                                            <p:strVal val="#ppt_y"/>
                                          </p:val>
                                        </p:tav>
                                      </p:tavLst>
                                    </p:anim>
                                  </p:childTnLst>
                                </p:cTn>
                              </p:par>
                            </p:childTnLst>
                          </p:cTn>
                        </p:par>
                        <p:par>
                          <p:cTn id="71" fill="hold" nodeType="afterGroup">
                            <p:stCondLst>
                              <p:cond delay="5141"/>
                            </p:stCondLst>
                            <p:childTnLst>
                              <p:par>
                                <p:cTn id="72" presetID="22" presetClass="entr" presetSubtype="1" fill="hold" grpId="0" nodeType="afterEffect">
                                  <p:stCondLst>
                                    <p:cond delay="0"/>
                                  </p:stCondLst>
                                  <p:childTnLst>
                                    <p:set>
                                      <p:cBhvr>
                                        <p:cTn id="73" dur="1" fill="hold">
                                          <p:stCondLst>
                                            <p:cond delay="0"/>
                                          </p:stCondLst>
                                        </p:cTn>
                                        <p:tgtEl>
                                          <p:spTgt spid="22549"/>
                                        </p:tgtEl>
                                        <p:attrNameLst>
                                          <p:attrName>style.visibility</p:attrName>
                                        </p:attrNameLst>
                                      </p:cBhvr>
                                      <p:to>
                                        <p:strVal val="visible"/>
                                      </p:to>
                                    </p:set>
                                    <p:animEffect transition="in" filter="wipe(up)">
                                      <p:cBhvr>
                                        <p:cTn id="74" dur="500"/>
                                        <p:tgtEl>
                                          <p:spTgt spid="22549"/>
                                        </p:tgtEl>
                                      </p:cBhvr>
                                    </p:animEffect>
                                  </p:childTnLst>
                                </p:cTn>
                              </p:par>
                            </p:childTnLst>
                          </p:cTn>
                        </p:par>
                        <p:par>
                          <p:cTn id="75" fill="hold" nodeType="afterGroup">
                            <p:stCondLst>
                              <p:cond delay="5641"/>
                            </p:stCondLst>
                            <p:childTnLst>
                              <p:par>
                                <p:cTn id="76" presetID="22" presetClass="entr" presetSubtype="1" fill="hold" nodeType="afterEffect">
                                  <p:stCondLst>
                                    <p:cond delay="0"/>
                                  </p:stCondLst>
                                  <p:childTnLst>
                                    <p:set>
                                      <p:cBhvr>
                                        <p:cTn id="77" dur="1" fill="hold">
                                          <p:stCondLst>
                                            <p:cond delay="0"/>
                                          </p:stCondLst>
                                        </p:cTn>
                                        <p:tgtEl>
                                          <p:spTgt spid="22542"/>
                                        </p:tgtEl>
                                        <p:attrNameLst>
                                          <p:attrName>style.visibility</p:attrName>
                                        </p:attrNameLst>
                                      </p:cBhvr>
                                      <p:to>
                                        <p:strVal val="visible"/>
                                      </p:to>
                                    </p:set>
                                    <p:animEffect transition="in" filter="wipe(up)">
                                      <p:cBhvr>
                                        <p:cTn id="78" dur="500"/>
                                        <p:tgtEl>
                                          <p:spTgt spid="22542"/>
                                        </p:tgtEl>
                                      </p:cBhvr>
                                    </p:animEffect>
                                  </p:childTnLst>
                                </p:cTn>
                              </p:par>
                            </p:childTnLst>
                          </p:cTn>
                        </p:par>
                        <p:par>
                          <p:cTn id="79" fill="hold" nodeType="afterGroup">
                            <p:stCondLst>
                              <p:cond delay="6141"/>
                            </p:stCondLst>
                            <p:childTnLst>
                              <p:par>
                                <p:cTn id="80" presetID="42" presetClass="entr" presetSubtype="0" fill="hold" grpId="0" nodeType="afterEffect">
                                  <p:stCondLst>
                                    <p:cond delay="0"/>
                                  </p:stCondLst>
                                  <p:childTnLst>
                                    <p:set>
                                      <p:cBhvr>
                                        <p:cTn id="81" dur="1" fill="hold">
                                          <p:stCondLst>
                                            <p:cond delay="0"/>
                                          </p:stCondLst>
                                        </p:cTn>
                                        <p:tgtEl>
                                          <p:spTgt spid="22541"/>
                                        </p:tgtEl>
                                        <p:attrNameLst>
                                          <p:attrName>style.visibility</p:attrName>
                                        </p:attrNameLst>
                                      </p:cBhvr>
                                      <p:to>
                                        <p:strVal val="visible"/>
                                      </p:to>
                                    </p:set>
                                    <p:animEffect transition="in" filter="fade">
                                      <p:cBhvr>
                                        <p:cTn id="82" dur="500"/>
                                        <p:tgtEl>
                                          <p:spTgt spid="22541"/>
                                        </p:tgtEl>
                                      </p:cBhvr>
                                    </p:animEffect>
                                    <p:anim calcmode="lin" valueType="num">
                                      <p:cBhvr>
                                        <p:cTn id="83" dur="500" fill="hold"/>
                                        <p:tgtEl>
                                          <p:spTgt spid="22541"/>
                                        </p:tgtEl>
                                        <p:attrNameLst>
                                          <p:attrName>ppt_x</p:attrName>
                                        </p:attrNameLst>
                                      </p:cBhvr>
                                      <p:tavLst>
                                        <p:tav tm="0">
                                          <p:val>
                                            <p:strVal val="#ppt_x"/>
                                          </p:val>
                                        </p:tav>
                                        <p:tav tm="100000">
                                          <p:val>
                                            <p:strVal val="#ppt_x"/>
                                          </p:val>
                                        </p:tav>
                                      </p:tavLst>
                                    </p:anim>
                                    <p:anim calcmode="lin" valueType="num">
                                      <p:cBhvr>
                                        <p:cTn id="84" dur="500" fill="hold"/>
                                        <p:tgtEl>
                                          <p:spTgt spid="22541"/>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22548"/>
                                        </p:tgtEl>
                                        <p:attrNameLst>
                                          <p:attrName>style.visibility</p:attrName>
                                        </p:attrNameLst>
                                      </p:cBhvr>
                                      <p:to>
                                        <p:strVal val="visible"/>
                                      </p:to>
                                    </p:set>
                                    <p:animEffect transition="in" filter="fade">
                                      <p:cBhvr>
                                        <p:cTn id="87" dur="500"/>
                                        <p:tgtEl>
                                          <p:spTgt spid="22548"/>
                                        </p:tgtEl>
                                      </p:cBhvr>
                                    </p:animEffect>
                                    <p:anim calcmode="lin" valueType="num">
                                      <p:cBhvr>
                                        <p:cTn id="88" dur="500" fill="hold"/>
                                        <p:tgtEl>
                                          <p:spTgt spid="22548"/>
                                        </p:tgtEl>
                                        <p:attrNameLst>
                                          <p:attrName>ppt_x</p:attrName>
                                        </p:attrNameLst>
                                      </p:cBhvr>
                                      <p:tavLst>
                                        <p:tav tm="0">
                                          <p:val>
                                            <p:strVal val="#ppt_x"/>
                                          </p:val>
                                        </p:tav>
                                        <p:tav tm="100000">
                                          <p:val>
                                            <p:strVal val="#ppt_x"/>
                                          </p:val>
                                        </p:tav>
                                      </p:tavLst>
                                    </p:anim>
                                    <p:anim calcmode="lin" valueType="num">
                                      <p:cBhvr>
                                        <p:cTn id="89" dur="500" fill="hold"/>
                                        <p:tgtEl>
                                          <p:spTgt spid="22548"/>
                                        </p:tgtEl>
                                        <p:attrNameLst>
                                          <p:attrName>ppt_y</p:attrName>
                                        </p:attrNameLst>
                                      </p:cBhvr>
                                      <p:tavLst>
                                        <p:tav tm="0">
                                          <p:val>
                                            <p:strVal val="#ppt_y+.1"/>
                                          </p:val>
                                        </p:tav>
                                        <p:tav tm="100000">
                                          <p:val>
                                            <p:strVal val="#ppt_y"/>
                                          </p:val>
                                        </p:tav>
                                      </p:tavLst>
                                    </p:anim>
                                  </p:childTnLst>
                                </p:cTn>
                              </p:par>
                            </p:childTnLst>
                          </p:cTn>
                        </p:par>
                        <p:par>
                          <p:cTn id="90" fill="hold" nodeType="afterGroup">
                            <p:stCondLst>
                              <p:cond delay="6641"/>
                            </p:stCondLst>
                            <p:childTnLst>
                              <p:par>
                                <p:cTn id="91" presetID="22" presetClass="entr" presetSubtype="1" fill="hold" grpId="0" nodeType="afterEffect">
                                  <p:stCondLst>
                                    <p:cond delay="0"/>
                                  </p:stCondLst>
                                  <p:childTnLst>
                                    <p:set>
                                      <p:cBhvr>
                                        <p:cTn id="92" dur="1" fill="hold">
                                          <p:stCondLst>
                                            <p:cond delay="0"/>
                                          </p:stCondLst>
                                        </p:cTn>
                                        <p:tgtEl>
                                          <p:spTgt spid="22550"/>
                                        </p:tgtEl>
                                        <p:attrNameLst>
                                          <p:attrName>style.visibility</p:attrName>
                                        </p:attrNameLst>
                                      </p:cBhvr>
                                      <p:to>
                                        <p:strVal val="visible"/>
                                      </p:to>
                                    </p:set>
                                    <p:animEffect transition="in" filter="wipe(up)">
                                      <p:cBhvr>
                                        <p:cTn id="93" dur="500"/>
                                        <p:tgtEl>
                                          <p:spTgt spid="225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autoUpdateAnimBg="0"/>
      <p:bldP spid="22531" grpId="0" animBg="1"/>
      <p:bldP spid="22532" grpId="0" animBg="1"/>
      <p:bldP spid="22538" grpId="0" animBg="1" autoUpdateAnimBg="0"/>
      <p:bldP spid="22539" grpId="0" animBg="1"/>
      <p:bldP spid="22540" grpId="0" animBg="1"/>
      <p:bldP spid="22541" grpId="0" animBg="1"/>
      <p:bldP spid="22545" grpId="0" autoUpdateAnimBg="0"/>
      <p:bldP spid="22546" grpId="0" autoUpdateAnimBg="0"/>
      <p:bldP spid="22547" grpId="0" autoUpdateAnimBg="0"/>
      <p:bldP spid="22548" grpId="0" autoUpdateAnimBg="0"/>
      <p:bldP spid="22549" grpId="0" autoUpdateAnimBg="0"/>
      <p:bldP spid="22550"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Box 76"/>
          <p:cNvSpPr txBox="1">
            <a:spLocks noChangeArrowheads="1"/>
          </p:cNvSpPr>
          <p:nvPr/>
        </p:nvSpPr>
        <p:spPr bwMode="auto">
          <a:xfrm>
            <a:off x="733425" y="200025"/>
            <a:ext cx="23399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400">
                <a:solidFill>
                  <a:schemeClr val="accent2"/>
                </a:solidFill>
                <a:latin typeface="微软雅黑" pitchFamily="34" charset="-122"/>
                <a:ea typeface="微软雅黑" pitchFamily="34" charset="-122"/>
              </a:rPr>
              <a:t>请输入您的标题</a:t>
            </a:r>
          </a:p>
        </p:txBody>
      </p:sp>
      <p:sp>
        <p:nvSpPr>
          <p:cNvPr id="23555" name="Freeform 5"/>
          <p:cNvSpPr>
            <a:spLocks/>
          </p:cNvSpPr>
          <p:nvPr/>
        </p:nvSpPr>
        <p:spPr bwMode="auto">
          <a:xfrm>
            <a:off x="90488" y="65088"/>
            <a:ext cx="536575" cy="538162"/>
          </a:xfrm>
          <a:custGeom>
            <a:avLst/>
            <a:gdLst>
              <a:gd name="T0" fmla="*/ 2147483647 w 925"/>
              <a:gd name="T1" fmla="*/ 0 h 925"/>
              <a:gd name="T2" fmla="*/ 2147483647 w 925"/>
              <a:gd name="T3" fmla="*/ 2147483647 h 925"/>
              <a:gd name="T4" fmla="*/ 0 w 925"/>
              <a:gd name="T5" fmla="*/ 2147483647 h 925"/>
              <a:gd name="T6" fmla="*/ 2147483647 w 925"/>
              <a:gd name="T7" fmla="*/ 0 h 92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25" h="925">
                <a:moveTo>
                  <a:pt x="925" y="0"/>
                </a:moveTo>
                <a:lnTo>
                  <a:pt x="925" y="925"/>
                </a:lnTo>
                <a:lnTo>
                  <a:pt x="0" y="925"/>
                </a:lnTo>
                <a:lnTo>
                  <a:pt x="925" y="0"/>
                </a:lnTo>
                <a:close/>
              </a:path>
            </a:pathLst>
          </a:custGeom>
          <a:solidFill>
            <a:srgbClr val="70757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56" name="Freeform 6"/>
          <p:cNvSpPr>
            <a:spLocks/>
          </p:cNvSpPr>
          <p:nvPr/>
        </p:nvSpPr>
        <p:spPr bwMode="auto">
          <a:xfrm>
            <a:off x="328613" y="301625"/>
            <a:ext cx="344487" cy="344488"/>
          </a:xfrm>
          <a:custGeom>
            <a:avLst/>
            <a:gdLst>
              <a:gd name="T0" fmla="*/ 2147483647 w 592"/>
              <a:gd name="T1" fmla="*/ 0 h 592"/>
              <a:gd name="T2" fmla="*/ 2147483647 w 592"/>
              <a:gd name="T3" fmla="*/ 2147483647 h 592"/>
              <a:gd name="T4" fmla="*/ 0 w 592"/>
              <a:gd name="T5" fmla="*/ 2147483647 h 592"/>
              <a:gd name="T6" fmla="*/ 2147483647 w 592"/>
              <a:gd name="T7" fmla="*/ 0 h 59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92" h="592">
                <a:moveTo>
                  <a:pt x="592" y="0"/>
                </a:moveTo>
                <a:lnTo>
                  <a:pt x="592" y="592"/>
                </a:lnTo>
                <a:lnTo>
                  <a:pt x="0" y="592"/>
                </a:lnTo>
                <a:lnTo>
                  <a:pt x="592" y="0"/>
                </a:lnTo>
                <a:close/>
              </a:path>
            </a:pathLst>
          </a:custGeom>
          <a:solidFill>
            <a:srgbClr val="F19C2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23557" name="Picture 3" descr="C:\Documents and Settings\Administrator\My Documents\My Pictures\未标题-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438" y="908050"/>
            <a:ext cx="3756025" cy="594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8" name="矩形 2"/>
          <p:cNvSpPr>
            <a:spLocks noChangeArrowheads="1"/>
          </p:cNvSpPr>
          <p:nvPr/>
        </p:nvSpPr>
        <p:spPr bwMode="auto">
          <a:xfrm>
            <a:off x="3073400" y="1773238"/>
            <a:ext cx="6072188" cy="4032250"/>
          </a:xfrm>
          <a:prstGeom prst="rect">
            <a:avLst/>
          </a:prstGeom>
          <a:solidFill>
            <a:schemeClr val="bg1">
              <a:alpha val="7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buFont typeface="Arial" pitchFamily="34" charset="0"/>
              <a:buNone/>
            </a:pPr>
            <a:endParaRPr lang="zh-CN" altLang="en-US"/>
          </a:p>
        </p:txBody>
      </p:sp>
      <p:sp>
        <p:nvSpPr>
          <p:cNvPr id="23559" name="TextBox 11"/>
          <p:cNvSpPr txBox="1">
            <a:spLocks noChangeArrowheads="1"/>
          </p:cNvSpPr>
          <p:nvPr/>
        </p:nvSpPr>
        <p:spPr bwMode="auto">
          <a:xfrm>
            <a:off x="4103688" y="1989138"/>
            <a:ext cx="1997075"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200" b="1">
                <a:solidFill>
                  <a:srgbClr val="FFFFFF"/>
                </a:solidFill>
                <a:latin typeface="微软雅黑" pitchFamily="34" charset="-122"/>
                <a:ea typeface="微软雅黑" pitchFamily="34" charset="-122"/>
              </a:rPr>
              <a:t>标题文本一</a:t>
            </a:r>
          </a:p>
        </p:txBody>
      </p:sp>
      <p:sp>
        <p:nvSpPr>
          <p:cNvPr id="23560" name="TextBox 12"/>
          <p:cNvSpPr txBox="1">
            <a:spLocks noChangeArrowheads="1"/>
          </p:cNvSpPr>
          <p:nvPr/>
        </p:nvSpPr>
        <p:spPr bwMode="auto">
          <a:xfrm>
            <a:off x="4081463" y="2382838"/>
            <a:ext cx="45593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600">
                <a:solidFill>
                  <a:srgbClr val="FFFFFF"/>
                </a:solidFill>
                <a:latin typeface="微软雅黑" pitchFamily="34" charset="-122"/>
                <a:ea typeface="微软雅黑" pitchFamily="34" charset="-122"/>
              </a:rPr>
              <a:t>请在这里输入段落文本内容请在这里输入段落文本内容请在这里输入段落文本内容请在这里输入段落文本内容</a:t>
            </a:r>
          </a:p>
        </p:txBody>
      </p:sp>
      <p:sp>
        <p:nvSpPr>
          <p:cNvPr id="23561" name="TextBox 13"/>
          <p:cNvSpPr txBox="1">
            <a:spLocks noChangeArrowheads="1"/>
          </p:cNvSpPr>
          <p:nvPr/>
        </p:nvSpPr>
        <p:spPr bwMode="auto">
          <a:xfrm>
            <a:off x="4103688" y="3357563"/>
            <a:ext cx="1997075"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200" b="1">
                <a:solidFill>
                  <a:srgbClr val="FFFFFF"/>
                </a:solidFill>
                <a:latin typeface="微软雅黑" pitchFamily="34" charset="-122"/>
                <a:ea typeface="微软雅黑" pitchFamily="34" charset="-122"/>
              </a:rPr>
              <a:t>标题文本二</a:t>
            </a:r>
          </a:p>
        </p:txBody>
      </p:sp>
      <p:sp>
        <p:nvSpPr>
          <p:cNvPr id="23562" name="TextBox 14"/>
          <p:cNvSpPr txBox="1">
            <a:spLocks noChangeArrowheads="1"/>
          </p:cNvSpPr>
          <p:nvPr/>
        </p:nvSpPr>
        <p:spPr bwMode="auto">
          <a:xfrm>
            <a:off x="4081463" y="3749675"/>
            <a:ext cx="45593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600">
                <a:solidFill>
                  <a:srgbClr val="FFFFFF"/>
                </a:solidFill>
                <a:latin typeface="微软雅黑" pitchFamily="34" charset="-122"/>
                <a:ea typeface="微软雅黑" pitchFamily="34" charset="-122"/>
              </a:rPr>
              <a:t>请在这里输入段落文本内容请在这里输入段落文本内容请在这里输入段落文本内容请</a:t>
            </a:r>
          </a:p>
        </p:txBody>
      </p:sp>
      <p:sp>
        <p:nvSpPr>
          <p:cNvPr id="23563" name="TextBox 17"/>
          <p:cNvSpPr txBox="1">
            <a:spLocks noChangeArrowheads="1"/>
          </p:cNvSpPr>
          <p:nvPr/>
        </p:nvSpPr>
        <p:spPr bwMode="auto">
          <a:xfrm>
            <a:off x="4103688" y="4503738"/>
            <a:ext cx="1997075"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200" b="1">
                <a:solidFill>
                  <a:srgbClr val="FFFFFF"/>
                </a:solidFill>
                <a:latin typeface="微软雅黑" pitchFamily="34" charset="-122"/>
                <a:ea typeface="微软雅黑" pitchFamily="34" charset="-122"/>
              </a:rPr>
              <a:t>标题文本三</a:t>
            </a:r>
          </a:p>
        </p:txBody>
      </p:sp>
      <p:sp>
        <p:nvSpPr>
          <p:cNvPr id="23564" name="TextBox 18"/>
          <p:cNvSpPr txBox="1">
            <a:spLocks noChangeArrowheads="1"/>
          </p:cNvSpPr>
          <p:nvPr/>
        </p:nvSpPr>
        <p:spPr bwMode="auto">
          <a:xfrm>
            <a:off x="4081463" y="4897438"/>
            <a:ext cx="45593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600">
                <a:solidFill>
                  <a:srgbClr val="FFFFFF"/>
                </a:solidFill>
                <a:latin typeface="微软雅黑" pitchFamily="34" charset="-122"/>
                <a:ea typeface="微软雅黑" pitchFamily="34" charset="-122"/>
              </a:rPr>
              <a:t>请在这里输入段落文本内容请在这里输入段落文本内容请在这里输入段落文本内容请</a:t>
            </a:r>
          </a:p>
        </p:txBody>
      </p:sp>
      <p:sp>
        <p:nvSpPr>
          <p:cNvPr id="23565" name="Freeform 14"/>
          <p:cNvSpPr>
            <a:spLocks noEditPoints="1"/>
          </p:cNvSpPr>
          <p:nvPr/>
        </p:nvSpPr>
        <p:spPr bwMode="auto">
          <a:xfrm>
            <a:off x="3452813" y="2328863"/>
            <a:ext cx="544512" cy="544512"/>
          </a:xfrm>
          <a:custGeom>
            <a:avLst/>
            <a:gdLst>
              <a:gd name="T0" fmla="*/ 2147483647 w 2703"/>
              <a:gd name="T1" fmla="*/ 0 h 2703"/>
              <a:gd name="T2" fmla="*/ 2147483647 w 2703"/>
              <a:gd name="T3" fmla="*/ 2147483647 h 2703"/>
              <a:gd name="T4" fmla="*/ 2147483647 w 2703"/>
              <a:gd name="T5" fmla="*/ 2147483647 h 2703"/>
              <a:gd name="T6" fmla="*/ 0 w 2703"/>
              <a:gd name="T7" fmla="*/ 2147483647 h 2703"/>
              <a:gd name="T8" fmla="*/ 2147483647 w 2703"/>
              <a:gd name="T9" fmla="*/ 0 h 2703"/>
              <a:gd name="T10" fmla="*/ 2147483647 w 2703"/>
              <a:gd name="T11" fmla="*/ 2147483647 h 2703"/>
              <a:gd name="T12" fmla="*/ 2147483647 w 2703"/>
              <a:gd name="T13" fmla="*/ 2147483647 h 2703"/>
              <a:gd name="T14" fmla="*/ 2147483647 w 2703"/>
              <a:gd name="T15" fmla="*/ 2147483647 h 2703"/>
              <a:gd name="T16" fmla="*/ 2147483647 w 2703"/>
              <a:gd name="T17" fmla="*/ 2147483647 h 2703"/>
              <a:gd name="T18" fmla="*/ 2147483647 w 2703"/>
              <a:gd name="T19" fmla="*/ 2147483647 h 2703"/>
              <a:gd name="T20" fmla="*/ 2147483647 w 2703"/>
              <a:gd name="T21" fmla="*/ 2147483647 h 2703"/>
              <a:gd name="T22" fmla="*/ 2147483647 w 2703"/>
              <a:gd name="T23" fmla="*/ 2147483647 h 2703"/>
              <a:gd name="T24" fmla="*/ 2147483647 w 2703"/>
              <a:gd name="T25" fmla="*/ 2147483647 h 2703"/>
              <a:gd name="T26" fmla="*/ 2147483647 w 2703"/>
              <a:gd name="T27" fmla="*/ 2147483647 h 2703"/>
              <a:gd name="T28" fmla="*/ 2147483647 w 2703"/>
              <a:gd name="T29" fmla="*/ 2147483647 h 2703"/>
              <a:gd name="T30" fmla="*/ 2147483647 w 2703"/>
              <a:gd name="T31" fmla="*/ 2147483647 h 2703"/>
              <a:gd name="T32" fmla="*/ 2147483647 w 2703"/>
              <a:gd name="T33" fmla="*/ 2147483647 h 2703"/>
              <a:gd name="T34" fmla="*/ 2147483647 w 2703"/>
              <a:gd name="T35" fmla="*/ 2147483647 h 270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703" h="2703">
                <a:moveTo>
                  <a:pt x="1351" y="0"/>
                </a:moveTo>
                <a:cubicBezTo>
                  <a:pt x="2098" y="0"/>
                  <a:pt x="2703" y="605"/>
                  <a:pt x="2703" y="1351"/>
                </a:cubicBezTo>
                <a:cubicBezTo>
                  <a:pt x="2703" y="2098"/>
                  <a:pt x="2098" y="2703"/>
                  <a:pt x="1351" y="2703"/>
                </a:cubicBezTo>
                <a:cubicBezTo>
                  <a:pt x="605" y="2703"/>
                  <a:pt x="0" y="2098"/>
                  <a:pt x="0" y="1351"/>
                </a:cubicBezTo>
                <a:cubicBezTo>
                  <a:pt x="0" y="605"/>
                  <a:pt x="605" y="0"/>
                  <a:pt x="1351" y="0"/>
                </a:cubicBezTo>
                <a:close/>
                <a:moveTo>
                  <a:pt x="1351" y="382"/>
                </a:moveTo>
                <a:cubicBezTo>
                  <a:pt x="1887" y="382"/>
                  <a:pt x="2321" y="816"/>
                  <a:pt x="2321" y="1351"/>
                </a:cubicBezTo>
                <a:cubicBezTo>
                  <a:pt x="2321" y="1887"/>
                  <a:pt x="1887" y="2321"/>
                  <a:pt x="1351" y="2321"/>
                </a:cubicBezTo>
                <a:cubicBezTo>
                  <a:pt x="816" y="2321"/>
                  <a:pt x="382" y="1887"/>
                  <a:pt x="382" y="1351"/>
                </a:cubicBezTo>
                <a:cubicBezTo>
                  <a:pt x="382" y="816"/>
                  <a:pt x="816" y="382"/>
                  <a:pt x="1351" y="382"/>
                </a:cubicBezTo>
                <a:close/>
                <a:moveTo>
                  <a:pt x="611" y="1809"/>
                </a:moveTo>
                <a:lnTo>
                  <a:pt x="1388" y="1809"/>
                </a:lnTo>
                <a:lnTo>
                  <a:pt x="1388" y="2095"/>
                </a:lnTo>
                <a:lnTo>
                  <a:pt x="2214" y="1351"/>
                </a:lnTo>
                <a:lnTo>
                  <a:pt x="1388" y="607"/>
                </a:lnTo>
                <a:lnTo>
                  <a:pt x="1388" y="894"/>
                </a:lnTo>
                <a:lnTo>
                  <a:pt x="611" y="894"/>
                </a:lnTo>
                <a:lnTo>
                  <a:pt x="611" y="1809"/>
                </a:lnTo>
                <a:close/>
              </a:path>
            </a:pathLst>
          </a:custGeom>
          <a:solidFill>
            <a:srgbClr val="20445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66" name="Freeform 14"/>
          <p:cNvSpPr>
            <a:spLocks noEditPoints="1"/>
          </p:cNvSpPr>
          <p:nvPr/>
        </p:nvSpPr>
        <p:spPr bwMode="auto">
          <a:xfrm>
            <a:off x="3452813" y="3640138"/>
            <a:ext cx="544512" cy="544512"/>
          </a:xfrm>
          <a:custGeom>
            <a:avLst/>
            <a:gdLst>
              <a:gd name="T0" fmla="*/ 2147483647 w 2703"/>
              <a:gd name="T1" fmla="*/ 0 h 2703"/>
              <a:gd name="T2" fmla="*/ 2147483647 w 2703"/>
              <a:gd name="T3" fmla="*/ 2147483647 h 2703"/>
              <a:gd name="T4" fmla="*/ 2147483647 w 2703"/>
              <a:gd name="T5" fmla="*/ 2147483647 h 2703"/>
              <a:gd name="T6" fmla="*/ 0 w 2703"/>
              <a:gd name="T7" fmla="*/ 2147483647 h 2703"/>
              <a:gd name="T8" fmla="*/ 2147483647 w 2703"/>
              <a:gd name="T9" fmla="*/ 0 h 2703"/>
              <a:gd name="T10" fmla="*/ 2147483647 w 2703"/>
              <a:gd name="T11" fmla="*/ 2147483647 h 2703"/>
              <a:gd name="T12" fmla="*/ 2147483647 w 2703"/>
              <a:gd name="T13" fmla="*/ 2147483647 h 2703"/>
              <a:gd name="T14" fmla="*/ 2147483647 w 2703"/>
              <a:gd name="T15" fmla="*/ 2147483647 h 2703"/>
              <a:gd name="T16" fmla="*/ 2147483647 w 2703"/>
              <a:gd name="T17" fmla="*/ 2147483647 h 2703"/>
              <a:gd name="T18" fmla="*/ 2147483647 w 2703"/>
              <a:gd name="T19" fmla="*/ 2147483647 h 2703"/>
              <a:gd name="T20" fmla="*/ 2147483647 w 2703"/>
              <a:gd name="T21" fmla="*/ 2147483647 h 2703"/>
              <a:gd name="T22" fmla="*/ 2147483647 w 2703"/>
              <a:gd name="T23" fmla="*/ 2147483647 h 2703"/>
              <a:gd name="T24" fmla="*/ 2147483647 w 2703"/>
              <a:gd name="T25" fmla="*/ 2147483647 h 2703"/>
              <a:gd name="T26" fmla="*/ 2147483647 w 2703"/>
              <a:gd name="T27" fmla="*/ 2147483647 h 2703"/>
              <a:gd name="T28" fmla="*/ 2147483647 w 2703"/>
              <a:gd name="T29" fmla="*/ 2147483647 h 2703"/>
              <a:gd name="T30" fmla="*/ 2147483647 w 2703"/>
              <a:gd name="T31" fmla="*/ 2147483647 h 2703"/>
              <a:gd name="T32" fmla="*/ 2147483647 w 2703"/>
              <a:gd name="T33" fmla="*/ 2147483647 h 2703"/>
              <a:gd name="T34" fmla="*/ 2147483647 w 2703"/>
              <a:gd name="T35" fmla="*/ 2147483647 h 270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703" h="2703">
                <a:moveTo>
                  <a:pt x="1351" y="0"/>
                </a:moveTo>
                <a:cubicBezTo>
                  <a:pt x="2098" y="0"/>
                  <a:pt x="2703" y="605"/>
                  <a:pt x="2703" y="1351"/>
                </a:cubicBezTo>
                <a:cubicBezTo>
                  <a:pt x="2703" y="2098"/>
                  <a:pt x="2098" y="2703"/>
                  <a:pt x="1351" y="2703"/>
                </a:cubicBezTo>
                <a:cubicBezTo>
                  <a:pt x="605" y="2703"/>
                  <a:pt x="0" y="2098"/>
                  <a:pt x="0" y="1351"/>
                </a:cubicBezTo>
                <a:cubicBezTo>
                  <a:pt x="0" y="605"/>
                  <a:pt x="605" y="0"/>
                  <a:pt x="1351" y="0"/>
                </a:cubicBezTo>
                <a:close/>
                <a:moveTo>
                  <a:pt x="1351" y="382"/>
                </a:moveTo>
                <a:cubicBezTo>
                  <a:pt x="1887" y="382"/>
                  <a:pt x="2321" y="816"/>
                  <a:pt x="2321" y="1351"/>
                </a:cubicBezTo>
                <a:cubicBezTo>
                  <a:pt x="2321" y="1887"/>
                  <a:pt x="1887" y="2321"/>
                  <a:pt x="1351" y="2321"/>
                </a:cubicBezTo>
                <a:cubicBezTo>
                  <a:pt x="816" y="2321"/>
                  <a:pt x="382" y="1887"/>
                  <a:pt x="382" y="1351"/>
                </a:cubicBezTo>
                <a:cubicBezTo>
                  <a:pt x="382" y="816"/>
                  <a:pt x="816" y="382"/>
                  <a:pt x="1351" y="382"/>
                </a:cubicBezTo>
                <a:close/>
                <a:moveTo>
                  <a:pt x="611" y="1809"/>
                </a:moveTo>
                <a:lnTo>
                  <a:pt x="1388" y="1809"/>
                </a:lnTo>
                <a:lnTo>
                  <a:pt x="1388" y="2095"/>
                </a:lnTo>
                <a:lnTo>
                  <a:pt x="2214" y="1351"/>
                </a:lnTo>
                <a:lnTo>
                  <a:pt x="1388" y="607"/>
                </a:lnTo>
                <a:lnTo>
                  <a:pt x="1388" y="894"/>
                </a:lnTo>
                <a:lnTo>
                  <a:pt x="611" y="894"/>
                </a:lnTo>
                <a:lnTo>
                  <a:pt x="611" y="1809"/>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67" name="Freeform 14"/>
          <p:cNvSpPr>
            <a:spLocks noEditPoints="1"/>
          </p:cNvSpPr>
          <p:nvPr/>
        </p:nvSpPr>
        <p:spPr bwMode="auto">
          <a:xfrm>
            <a:off x="3452813" y="4772025"/>
            <a:ext cx="544512" cy="544513"/>
          </a:xfrm>
          <a:custGeom>
            <a:avLst/>
            <a:gdLst>
              <a:gd name="T0" fmla="*/ 2147483647 w 2703"/>
              <a:gd name="T1" fmla="*/ 0 h 2703"/>
              <a:gd name="T2" fmla="*/ 2147483647 w 2703"/>
              <a:gd name="T3" fmla="*/ 2147483647 h 2703"/>
              <a:gd name="T4" fmla="*/ 2147483647 w 2703"/>
              <a:gd name="T5" fmla="*/ 2147483647 h 2703"/>
              <a:gd name="T6" fmla="*/ 0 w 2703"/>
              <a:gd name="T7" fmla="*/ 2147483647 h 2703"/>
              <a:gd name="T8" fmla="*/ 2147483647 w 2703"/>
              <a:gd name="T9" fmla="*/ 0 h 2703"/>
              <a:gd name="T10" fmla="*/ 2147483647 w 2703"/>
              <a:gd name="T11" fmla="*/ 2147483647 h 2703"/>
              <a:gd name="T12" fmla="*/ 2147483647 w 2703"/>
              <a:gd name="T13" fmla="*/ 2147483647 h 2703"/>
              <a:gd name="T14" fmla="*/ 2147483647 w 2703"/>
              <a:gd name="T15" fmla="*/ 2147483647 h 2703"/>
              <a:gd name="T16" fmla="*/ 2147483647 w 2703"/>
              <a:gd name="T17" fmla="*/ 2147483647 h 2703"/>
              <a:gd name="T18" fmla="*/ 2147483647 w 2703"/>
              <a:gd name="T19" fmla="*/ 2147483647 h 2703"/>
              <a:gd name="T20" fmla="*/ 2147483647 w 2703"/>
              <a:gd name="T21" fmla="*/ 2147483647 h 2703"/>
              <a:gd name="T22" fmla="*/ 2147483647 w 2703"/>
              <a:gd name="T23" fmla="*/ 2147483647 h 2703"/>
              <a:gd name="T24" fmla="*/ 2147483647 w 2703"/>
              <a:gd name="T25" fmla="*/ 2147483647 h 2703"/>
              <a:gd name="T26" fmla="*/ 2147483647 w 2703"/>
              <a:gd name="T27" fmla="*/ 2147483647 h 2703"/>
              <a:gd name="T28" fmla="*/ 2147483647 w 2703"/>
              <a:gd name="T29" fmla="*/ 2147483647 h 2703"/>
              <a:gd name="T30" fmla="*/ 2147483647 w 2703"/>
              <a:gd name="T31" fmla="*/ 2147483647 h 2703"/>
              <a:gd name="T32" fmla="*/ 2147483647 w 2703"/>
              <a:gd name="T33" fmla="*/ 2147483647 h 2703"/>
              <a:gd name="T34" fmla="*/ 2147483647 w 2703"/>
              <a:gd name="T35" fmla="*/ 2147483647 h 270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703" h="2703">
                <a:moveTo>
                  <a:pt x="1351" y="0"/>
                </a:moveTo>
                <a:cubicBezTo>
                  <a:pt x="2098" y="0"/>
                  <a:pt x="2703" y="605"/>
                  <a:pt x="2703" y="1351"/>
                </a:cubicBezTo>
                <a:cubicBezTo>
                  <a:pt x="2703" y="2098"/>
                  <a:pt x="2098" y="2703"/>
                  <a:pt x="1351" y="2703"/>
                </a:cubicBezTo>
                <a:cubicBezTo>
                  <a:pt x="605" y="2703"/>
                  <a:pt x="0" y="2098"/>
                  <a:pt x="0" y="1351"/>
                </a:cubicBezTo>
                <a:cubicBezTo>
                  <a:pt x="0" y="605"/>
                  <a:pt x="605" y="0"/>
                  <a:pt x="1351" y="0"/>
                </a:cubicBezTo>
                <a:close/>
                <a:moveTo>
                  <a:pt x="1351" y="382"/>
                </a:moveTo>
                <a:cubicBezTo>
                  <a:pt x="1887" y="382"/>
                  <a:pt x="2321" y="816"/>
                  <a:pt x="2321" y="1351"/>
                </a:cubicBezTo>
                <a:cubicBezTo>
                  <a:pt x="2321" y="1887"/>
                  <a:pt x="1887" y="2321"/>
                  <a:pt x="1351" y="2321"/>
                </a:cubicBezTo>
                <a:cubicBezTo>
                  <a:pt x="816" y="2321"/>
                  <a:pt x="382" y="1887"/>
                  <a:pt x="382" y="1351"/>
                </a:cubicBezTo>
                <a:cubicBezTo>
                  <a:pt x="382" y="816"/>
                  <a:pt x="816" y="382"/>
                  <a:pt x="1351" y="382"/>
                </a:cubicBezTo>
                <a:close/>
                <a:moveTo>
                  <a:pt x="611" y="1809"/>
                </a:moveTo>
                <a:lnTo>
                  <a:pt x="1388" y="1809"/>
                </a:lnTo>
                <a:lnTo>
                  <a:pt x="1388" y="2095"/>
                </a:lnTo>
                <a:lnTo>
                  <a:pt x="2214" y="1351"/>
                </a:lnTo>
                <a:lnTo>
                  <a:pt x="1388" y="607"/>
                </a:lnTo>
                <a:lnTo>
                  <a:pt x="1388" y="894"/>
                </a:lnTo>
                <a:lnTo>
                  <a:pt x="611" y="894"/>
                </a:lnTo>
                <a:lnTo>
                  <a:pt x="611" y="180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Tm="5769">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9" fill="hold" grpId="0" nodeType="withEffect">
                                  <p:stCondLst>
                                    <p:cond delay="0"/>
                                  </p:stCondLst>
                                  <p:childTnLst>
                                    <p:set>
                                      <p:cBhvr>
                                        <p:cTn id="6" dur="1" fill="hold">
                                          <p:stCondLst>
                                            <p:cond delay="0"/>
                                          </p:stCondLst>
                                        </p:cTn>
                                        <p:tgtEl>
                                          <p:spTgt spid="23555"/>
                                        </p:tgtEl>
                                        <p:attrNameLst>
                                          <p:attrName>style.visibility</p:attrName>
                                        </p:attrNameLst>
                                      </p:cBhvr>
                                      <p:to>
                                        <p:strVal val="visible"/>
                                      </p:to>
                                    </p:set>
                                    <p:anim calcmode="lin" valueType="num">
                                      <p:cBhvr additive="base">
                                        <p:cTn id="7" dur="300" fill="hold"/>
                                        <p:tgtEl>
                                          <p:spTgt spid="23555"/>
                                        </p:tgtEl>
                                        <p:attrNameLst>
                                          <p:attrName>ppt_x</p:attrName>
                                        </p:attrNameLst>
                                      </p:cBhvr>
                                      <p:tavLst>
                                        <p:tav tm="0">
                                          <p:val>
                                            <p:strVal val="0-#ppt_w/2"/>
                                          </p:val>
                                        </p:tav>
                                        <p:tav tm="100000">
                                          <p:val>
                                            <p:strVal val="#ppt_x"/>
                                          </p:val>
                                        </p:tav>
                                      </p:tavLst>
                                    </p:anim>
                                    <p:anim calcmode="lin" valueType="num">
                                      <p:cBhvr additive="base">
                                        <p:cTn id="8" dur="300" fill="hold"/>
                                        <p:tgtEl>
                                          <p:spTgt spid="23555"/>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200"/>
                                  </p:stCondLst>
                                  <p:childTnLst>
                                    <p:set>
                                      <p:cBhvr>
                                        <p:cTn id="10" dur="1" fill="hold">
                                          <p:stCondLst>
                                            <p:cond delay="0"/>
                                          </p:stCondLst>
                                        </p:cTn>
                                        <p:tgtEl>
                                          <p:spTgt spid="23556"/>
                                        </p:tgtEl>
                                        <p:attrNameLst>
                                          <p:attrName>style.visibility</p:attrName>
                                        </p:attrNameLst>
                                      </p:cBhvr>
                                      <p:to>
                                        <p:strVal val="visible"/>
                                      </p:to>
                                    </p:set>
                                    <p:anim calcmode="lin" valueType="num">
                                      <p:cBhvr additive="base">
                                        <p:cTn id="11" dur="300" fill="hold"/>
                                        <p:tgtEl>
                                          <p:spTgt spid="23556"/>
                                        </p:tgtEl>
                                        <p:attrNameLst>
                                          <p:attrName>ppt_x</p:attrName>
                                        </p:attrNameLst>
                                      </p:cBhvr>
                                      <p:tavLst>
                                        <p:tav tm="0">
                                          <p:val>
                                            <p:strVal val="0-#ppt_w/2"/>
                                          </p:val>
                                        </p:tav>
                                        <p:tav tm="100000">
                                          <p:val>
                                            <p:strVal val="#ppt_x"/>
                                          </p:val>
                                        </p:tav>
                                      </p:tavLst>
                                    </p:anim>
                                    <p:anim calcmode="lin" valueType="num">
                                      <p:cBhvr additive="base">
                                        <p:cTn id="12" dur="300" fill="hold"/>
                                        <p:tgtEl>
                                          <p:spTgt spid="23556"/>
                                        </p:tgtEl>
                                        <p:attrNameLst>
                                          <p:attrName>ppt_y</p:attrName>
                                        </p:attrNameLst>
                                      </p:cBhvr>
                                      <p:tavLst>
                                        <p:tav tm="0">
                                          <p:val>
                                            <p:strVal val="0-#ppt_h/2"/>
                                          </p:val>
                                        </p:tav>
                                        <p:tav tm="100000">
                                          <p:val>
                                            <p:strVal val="#ppt_y"/>
                                          </p:val>
                                        </p:tav>
                                      </p:tavLst>
                                    </p:anim>
                                  </p:childTnLst>
                                </p:cTn>
                              </p:par>
                            </p:childTnLst>
                          </p:cTn>
                        </p:par>
                        <p:par>
                          <p:cTn id="13" fill="hold" nodeType="afterGroup">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23554"/>
                                        </p:tgtEl>
                                        <p:attrNameLst>
                                          <p:attrName>style.visibility</p:attrName>
                                        </p:attrNameLst>
                                      </p:cBhvr>
                                      <p:to>
                                        <p:strVal val="visible"/>
                                      </p:to>
                                    </p:set>
                                    <p:anim calcmode="lin" valueType="num">
                                      <p:cBhvr>
                                        <p:cTn id="16" dur="400" fill="hold"/>
                                        <p:tgtEl>
                                          <p:spTgt spid="23554"/>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23554"/>
                                        </p:tgtEl>
                                        <p:attrNameLst>
                                          <p:attrName>ppt_y</p:attrName>
                                        </p:attrNameLst>
                                      </p:cBhvr>
                                      <p:tavLst>
                                        <p:tav tm="0">
                                          <p:val>
                                            <p:strVal val="#ppt_y"/>
                                          </p:val>
                                        </p:tav>
                                        <p:tav tm="100000">
                                          <p:val>
                                            <p:strVal val="#ppt_y"/>
                                          </p:val>
                                        </p:tav>
                                      </p:tavLst>
                                    </p:anim>
                                    <p:anim calcmode="lin" valueType="num">
                                      <p:cBhvr>
                                        <p:cTn id="18" dur="400" fill="hold"/>
                                        <p:tgtEl>
                                          <p:spTgt spid="23554"/>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23554"/>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23554"/>
                                        </p:tgtEl>
                                      </p:cBhvr>
                                    </p:animEffect>
                                  </p:childTnLst>
                                </p:cTn>
                              </p:par>
                            </p:childTnLst>
                          </p:cTn>
                        </p:par>
                        <p:par>
                          <p:cTn id="21" fill="hold" nodeType="afterGroup">
                            <p:stCondLst>
                              <p:cond delay="1140"/>
                            </p:stCondLst>
                            <p:childTnLst>
                              <p:par>
                                <p:cTn id="22" presetID="22" presetClass="entr" presetSubtype="4" fill="hold" nodeType="afterEffect">
                                  <p:stCondLst>
                                    <p:cond delay="0"/>
                                  </p:stCondLst>
                                  <p:childTnLst>
                                    <p:set>
                                      <p:cBhvr>
                                        <p:cTn id="23" dur="1" fill="hold">
                                          <p:stCondLst>
                                            <p:cond delay="0"/>
                                          </p:stCondLst>
                                        </p:cTn>
                                        <p:tgtEl>
                                          <p:spTgt spid="23557"/>
                                        </p:tgtEl>
                                        <p:attrNameLst>
                                          <p:attrName>style.visibility</p:attrName>
                                        </p:attrNameLst>
                                      </p:cBhvr>
                                      <p:to>
                                        <p:strVal val="visible"/>
                                      </p:to>
                                    </p:set>
                                    <p:animEffect transition="in" filter="wipe(down)">
                                      <p:cBhvr>
                                        <p:cTn id="24" dur="500"/>
                                        <p:tgtEl>
                                          <p:spTgt spid="23557"/>
                                        </p:tgtEl>
                                      </p:cBhvr>
                                    </p:animEffect>
                                  </p:childTnLst>
                                </p:cTn>
                              </p:par>
                            </p:childTnLst>
                          </p:cTn>
                        </p:par>
                        <p:par>
                          <p:cTn id="25" fill="hold" nodeType="afterGroup">
                            <p:stCondLst>
                              <p:cond delay="1640"/>
                            </p:stCondLst>
                            <p:childTnLst>
                              <p:par>
                                <p:cTn id="26" presetID="22" presetClass="entr" presetSubtype="8" fill="hold" grpId="0" nodeType="afterEffect">
                                  <p:stCondLst>
                                    <p:cond delay="0"/>
                                  </p:stCondLst>
                                  <p:childTnLst>
                                    <p:set>
                                      <p:cBhvr>
                                        <p:cTn id="27" dur="1" fill="hold">
                                          <p:stCondLst>
                                            <p:cond delay="0"/>
                                          </p:stCondLst>
                                        </p:cTn>
                                        <p:tgtEl>
                                          <p:spTgt spid="23558"/>
                                        </p:tgtEl>
                                        <p:attrNameLst>
                                          <p:attrName>style.visibility</p:attrName>
                                        </p:attrNameLst>
                                      </p:cBhvr>
                                      <p:to>
                                        <p:strVal val="visible"/>
                                      </p:to>
                                    </p:set>
                                    <p:animEffect transition="in" filter="wipe(left)">
                                      <p:cBhvr>
                                        <p:cTn id="28" dur="500"/>
                                        <p:tgtEl>
                                          <p:spTgt spid="23558"/>
                                        </p:tgtEl>
                                      </p:cBhvr>
                                    </p:animEffect>
                                  </p:childTnLst>
                                </p:cTn>
                              </p:par>
                            </p:childTnLst>
                          </p:cTn>
                        </p:par>
                        <p:par>
                          <p:cTn id="29" fill="hold" nodeType="afterGroup">
                            <p:stCondLst>
                              <p:cond delay="2140"/>
                            </p:stCondLst>
                            <p:childTnLst>
                              <p:par>
                                <p:cTn id="30" presetID="2" presetClass="entr" presetSubtype="12" fill="hold" grpId="0" nodeType="afterEffect">
                                  <p:stCondLst>
                                    <p:cond delay="0"/>
                                  </p:stCondLst>
                                  <p:childTnLst>
                                    <p:set>
                                      <p:cBhvr>
                                        <p:cTn id="31" dur="1" fill="hold">
                                          <p:stCondLst>
                                            <p:cond delay="0"/>
                                          </p:stCondLst>
                                        </p:cTn>
                                        <p:tgtEl>
                                          <p:spTgt spid="23565"/>
                                        </p:tgtEl>
                                        <p:attrNameLst>
                                          <p:attrName>style.visibility</p:attrName>
                                        </p:attrNameLst>
                                      </p:cBhvr>
                                      <p:to>
                                        <p:strVal val="visible"/>
                                      </p:to>
                                    </p:set>
                                    <p:anim calcmode="lin" valueType="num">
                                      <p:cBhvr additive="base">
                                        <p:cTn id="32" dur="500" fill="hold"/>
                                        <p:tgtEl>
                                          <p:spTgt spid="23565"/>
                                        </p:tgtEl>
                                        <p:attrNameLst>
                                          <p:attrName>ppt_x</p:attrName>
                                        </p:attrNameLst>
                                      </p:cBhvr>
                                      <p:tavLst>
                                        <p:tav tm="0">
                                          <p:val>
                                            <p:strVal val="0-#ppt_w/2"/>
                                          </p:val>
                                        </p:tav>
                                        <p:tav tm="100000">
                                          <p:val>
                                            <p:strVal val="#ppt_x"/>
                                          </p:val>
                                        </p:tav>
                                      </p:tavLst>
                                    </p:anim>
                                    <p:anim calcmode="lin" valueType="num">
                                      <p:cBhvr additive="base">
                                        <p:cTn id="33" dur="500" fill="hold"/>
                                        <p:tgtEl>
                                          <p:spTgt spid="23565"/>
                                        </p:tgtEl>
                                        <p:attrNameLst>
                                          <p:attrName>ppt_y</p:attrName>
                                        </p:attrNameLst>
                                      </p:cBhvr>
                                      <p:tavLst>
                                        <p:tav tm="0">
                                          <p:val>
                                            <p:strVal val="1+#ppt_h/2"/>
                                          </p:val>
                                        </p:tav>
                                        <p:tav tm="100000">
                                          <p:val>
                                            <p:strVal val="#ppt_y"/>
                                          </p:val>
                                        </p:tav>
                                      </p:tavLst>
                                    </p:anim>
                                  </p:childTnLst>
                                </p:cTn>
                              </p:par>
                              <p:par>
                                <p:cTn id="34" presetID="2" presetClass="entr" presetSubtype="12" fill="hold" grpId="0" nodeType="withEffect">
                                  <p:stCondLst>
                                    <p:cond delay="0"/>
                                  </p:stCondLst>
                                  <p:childTnLst>
                                    <p:set>
                                      <p:cBhvr>
                                        <p:cTn id="35" dur="1" fill="hold">
                                          <p:stCondLst>
                                            <p:cond delay="0"/>
                                          </p:stCondLst>
                                        </p:cTn>
                                        <p:tgtEl>
                                          <p:spTgt spid="23566"/>
                                        </p:tgtEl>
                                        <p:attrNameLst>
                                          <p:attrName>style.visibility</p:attrName>
                                        </p:attrNameLst>
                                      </p:cBhvr>
                                      <p:to>
                                        <p:strVal val="visible"/>
                                      </p:to>
                                    </p:set>
                                    <p:anim calcmode="lin" valueType="num">
                                      <p:cBhvr additive="base">
                                        <p:cTn id="36" dur="500" fill="hold"/>
                                        <p:tgtEl>
                                          <p:spTgt spid="23566"/>
                                        </p:tgtEl>
                                        <p:attrNameLst>
                                          <p:attrName>ppt_x</p:attrName>
                                        </p:attrNameLst>
                                      </p:cBhvr>
                                      <p:tavLst>
                                        <p:tav tm="0">
                                          <p:val>
                                            <p:strVal val="0-#ppt_w/2"/>
                                          </p:val>
                                        </p:tav>
                                        <p:tav tm="100000">
                                          <p:val>
                                            <p:strVal val="#ppt_x"/>
                                          </p:val>
                                        </p:tav>
                                      </p:tavLst>
                                    </p:anim>
                                    <p:anim calcmode="lin" valueType="num">
                                      <p:cBhvr additive="base">
                                        <p:cTn id="37" dur="500" fill="hold"/>
                                        <p:tgtEl>
                                          <p:spTgt spid="23566"/>
                                        </p:tgtEl>
                                        <p:attrNameLst>
                                          <p:attrName>ppt_y</p:attrName>
                                        </p:attrNameLst>
                                      </p:cBhvr>
                                      <p:tavLst>
                                        <p:tav tm="0">
                                          <p:val>
                                            <p:strVal val="1+#ppt_h/2"/>
                                          </p:val>
                                        </p:tav>
                                        <p:tav tm="100000">
                                          <p:val>
                                            <p:strVal val="#ppt_y"/>
                                          </p:val>
                                        </p:tav>
                                      </p:tavLst>
                                    </p:anim>
                                  </p:childTnLst>
                                </p:cTn>
                              </p:par>
                              <p:par>
                                <p:cTn id="38" presetID="2" presetClass="entr" presetSubtype="12" fill="hold" grpId="0" nodeType="withEffect">
                                  <p:stCondLst>
                                    <p:cond delay="0"/>
                                  </p:stCondLst>
                                  <p:childTnLst>
                                    <p:set>
                                      <p:cBhvr>
                                        <p:cTn id="39" dur="1" fill="hold">
                                          <p:stCondLst>
                                            <p:cond delay="0"/>
                                          </p:stCondLst>
                                        </p:cTn>
                                        <p:tgtEl>
                                          <p:spTgt spid="23567"/>
                                        </p:tgtEl>
                                        <p:attrNameLst>
                                          <p:attrName>style.visibility</p:attrName>
                                        </p:attrNameLst>
                                      </p:cBhvr>
                                      <p:to>
                                        <p:strVal val="visible"/>
                                      </p:to>
                                    </p:set>
                                    <p:anim calcmode="lin" valueType="num">
                                      <p:cBhvr additive="base">
                                        <p:cTn id="40" dur="500" fill="hold"/>
                                        <p:tgtEl>
                                          <p:spTgt spid="23567"/>
                                        </p:tgtEl>
                                        <p:attrNameLst>
                                          <p:attrName>ppt_x</p:attrName>
                                        </p:attrNameLst>
                                      </p:cBhvr>
                                      <p:tavLst>
                                        <p:tav tm="0">
                                          <p:val>
                                            <p:strVal val="0-#ppt_w/2"/>
                                          </p:val>
                                        </p:tav>
                                        <p:tav tm="100000">
                                          <p:val>
                                            <p:strVal val="#ppt_x"/>
                                          </p:val>
                                        </p:tav>
                                      </p:tavLst>
                                    </p:anim>
                                    <p:anim calcmode="lin" valueType="num">
                                      <p:cBhvr additive="base">
                                        <p:cTn id="41" dur="500" fill="hold"/>
                                        <p:tgtEl>
                                          <p:spTgt spid="23567"/>
                                        </p:tgtEl>
                                        <p:attrNameLst>
                                          <p:attrName>ppt_y</p:attrName>
                                        </p:attrNameLst>
                                      </p:cBhvr>
                                      <p:tavLst>
                                        <p:tav tm="0">
                                          <p:val>
                                            <p:strVal val="1+#ppt_h/2"/>
                                          </p:val>
                                        </p:tav>
                                        <p:tav tm="100000">
                                          <p:val>
                                            <p:strVal val="#ppt_y"/>
                                          </p:val>
                                        </p:tav>
                                      </p:tavLst>
                                    </p:anim>
                                  </p:childTnLst>
                                </p:cTn>
                              </p:par>
                            </p:childTnLst>
                          </p:cTn>
                        </p:par>
                        <p:par>
                          <p:cTn id="42" fill="hold" nodeType="afterGroup">
                            <p:stCondLst>
                              <p:cond delay="2640"/>
                            </p:stCondLst>
                            <p:childTnLst>
                              <p:par>
                                <p:cTn id="43" presetID="22" presetClass="entr" presetSubtype="8" fill="hold" grpId="0" nodeType="afterEffect">
                                  <p:stCondLst>
                                    <p:cond delay="0"/>
                                  </p:stCondLst>
                                  <p:childTnLst>
                                    <p:set>
                                      <p:cBhvr>
                                        <p:cTn id="44" dur="1" fill="hold">
                                          <p:stCondLst>
                                            <p:cond delay="0"/>
                                          </p:stCondLst>
                                        </p:cTn>
                                        <p:tgtEl>
                                          <p:spTgt spid="23559"/>
                                        </p:tgtEl>
                                        <p:attrNameLst>
                                          <p:attrName>style.visibility</p:attrName>
                                        </p:attrNameLst>
                                      </p:cBhvr>
                                      <p:to>
                                        <p:strVal val="visible"/>
                                      </p:to>
                                    </p:set>
                                    <p:animEffect transition="in" filter="wipe(left)">
                                      <p:cBhvr>
                                        <p:cTn id="45" dur="500"/>
                                        <p:tgtEl>
                                          <p:spTgt spid="23559"/>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3561"/>
                                        </p:tgtEl>
                                        <p:attrNameLst>
                                          <p:attrName>style.visibility</p:attrName>
                                        </p:attrNameLst>
                                      </p:cBhvr>
                                      <p:to>
                                        <p:strVal val="visible"/>
                                      </p:to>
                                    </p:set>
                                    <p:animEffect transition="in" filter="wipe(left)">
                                      <p:cBhvr>
                                        <p:cTn id="48" dur="500"/>
                                        <p:tgtEl>
                                          <p:spTgt spid="23561"/>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23563"/>
                                        </p:tgtEl>
                                        <p:attrNameLst>
                                          <p:attrName>style.visibility</p:attrName>
                                        </p:attrNameLst>
                                      </p:cBhvr>
                                      <p:to>
                                        <p:strVal val="visible"/>
                                      </p:to>
                                    </p:set>
                                    <p:animEffect transition="in" filter="wipe(left)">
                                      <p:cBhvr>
                                        <p:cTn id="51" dur="500"/>
                                        <p:tgtEl>
                                          <p:spTgt spid="23563"/>
                                        </p:tgtEl>
                                      </p:cBhvr>
                                    </p:animEffect>
                                  </p:childTnLst>
                                </p:cTn>
                              </p:par>
                            </p:childTnLst>
                          </p:cTn>
                        </p:par>
                        <p:par>
                          <p:cTn id="52" fill="hold" nodeType="afterGroup">
                            <p:stCondLst>
                              <p:cond delay="3140"/>
                            </p:stCondLst>
                            <p:childTnLst>
                              <p:par>
                                <p:cTn id="53" presetID="22" presetClass="entr" presetSubtype="1" fill="hold" grpId="0" nodeType="afterEffect">
                                  <p:stCondLst>
                                    <p:cond delay="0"/>
                                  </p:stCondLst>
                                  <p:childTnLst>
                                    <p:set>
                                      <p:cBhvr>
                                        <p:cTn id="54" dur="1" fill="hold">
                                          <p:stCondLst>
                                            <p:cond delay="0"/>
                                          </p:stCondLst>
                                        </p:cTn>
                                        <p:tgtEl>
                                          <p:spTgt spid="23560"/>
                                        </p:tgtEl>
                                        <p:attrNameLst>
                                          <p:attrName>style.visibility</p:attrName>
                                        </p:attrNameLst>
                                      </p:cBhvr>
                                      <p:to>
                                        <p:strVal val="visible"/>
                                      </p:to>
                                    </p:set>
                                    <p:animEffect transition="in" filter="wipe(up)">
                                      <p:cBhvr>
                                        <p:cTn id="55" dur="500"/>
                                        <p:tgtEl>
                                          <p:spTgt spid="23560"/>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23562"/>
                                        </p:tgtEl>
                                        <p:attrNameLst>
                                          <p:attrName>style.visibility</p:attrName>
                                        </p:attrNameLst>
                                      </p:cBhvr>
                                      <p:to>
                                        <p:strVal val="visible"/>
                                      </p:to>
                                    </p:set>
                                    <p:animEffect transition="in" filter="wipe(up)">
                                      <p:cBhvr>
                                        <p:cTn id="58" dur="500"/>
                                        <p:tgtEl>
                                          <p:spTgt spid="23562"/>
                                        </p:tgtEl>
                                      </p:cBhvr>
                                    </p:animEffect>
                                  </p:childTnLst>
                                </p:cTn>
                              </p:par>
                              <p:par>
                                <p:cTn id="59" presetID="22" presetClass="entr" presetSubtype="1" fill="hold" grpId="0" nodeType="withEffect">
                                  <p:stCondLst>
                                    <p:cond delay="0"/>
                                  </p:stCondLst>
                                  <p:childTnLst>
                                    <p:set>
                                      <p:cBhvr>
                                        <p:cTn id="60" dur="1" fill="hold">
                                          <p:stCondLst>
                                            <p:cond delay="0"/>
                                          </p:stCondLst>
                                        </p:cTn>
                                        <p:tgtEl>
                                          <p:spTgt spid="23564"/>
                                        </p:tgtEl>
                                        <p:attrNameLst>
                                          <p:attrName>style.visibility</p:attrName>
                                        </p:attrNameLst>
                                      </p:cBhvr>
                                      <p:to>
                                        <p:strVal val="visible"/>
                                      </p:to>
                                    </p:set>
                                    <p:animEffect transition="in" filter="wipe(up)">
                                      <p:cBhvr>
                                        <p:cTn id="61" dur="500"/>
                                        <p:tgtEl>
                                          <p:spTgt spid="235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autoUpdateAnimBg="0"/>
      <p:bldP spid="23555" grpId="0" animBg="1"/>
      <p:bldP spid="23556" grpId="0" animBg="1"/>
      <p:bldP spid="23558" grpId="0" animBg="1" autoUpdateAnimBg="0"/>
      <p:bldP spid="23559" grpId="0" autoUpdateAnimBg="0"/>
      <p:bldP spid="23560" grpId="0" autoUpdateAnimBg="0"/>
      <p:bldP spid="23561" grpId="0" autoUpdateAnimBg="0"/>
      <p:bldP spid="23562" grpId="0" autoUpdateAnimBg="0"/>
      <p:bldP spid="23563" grpId="0" autoUpdateAnimBg="0"/>
      <p:bldP spid="23564" grpId="0" autoUpdateAnimBg="0"/>
      <p:bldP spid="23565" grpId="0" animBg="1"/>
      <p:bldP spid="23566" grpId="0" animBg="1"/>
      <p:bldP spid="2356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Box 76"/>
          <p:cNvSpPr txBox="1">
            <a:spLocks noChangeArrowheads="1"/>
          </p:cNvSpPr>
          <p:nvPr/>
        </p:nvSpPr>
        <p:spPr bwMode="auto">
          <a:xfrm>
            <a:off x="733425" y="200025"/>
            <a:ext cx="23399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400">
                <a:solidFill>
                  <a:schemeClr val="accent2"/>
                </a:solidFill>
                <a:latin typeface="微软雅黑" pitchFamily="34" charset="-122"/>
                <a:ea typeface="微软雅黑" pitchFamily="34" charset="-122"/>
              </a:rPr>
              <a:t>请输入您的标题</a:t>
            </a:r>
          </a:p>
        </p:txBody>
      </p:sp>
      <p:sp>
        <p:nvSpPr>
          <p:cNvPr id="24579" name="Freeform 5"/>
          <p:cNvSpPr>
            <a:spLocks/>
          </p:cNvSpPr>
          <p:nvPr/>
        </p:nvSpPr>
        <p:spPr bwMode="auto">
          <a:xfrm>
            <a:off x="90488" y="65088"/>
            <a:ext cx="536575" cy="538162"/>
          </a:xfrm>
          <a:custGeom>
            <a:avLst/>
            <a:gdLst>
              <a:gd name="T0" fmla="*/ 2147483647 w 925"/>
              <a:gd name="T1" fmla="*/ 0 h 925"/>
              <a:gd name="T2" fmla="*/ 2147483647 w 925"/>
              <a:gd name="T3" fmla="*/ 2147483647 h 925"/>
              <a:gd name="T4" fmla="*/ 0 w 925"/>
              <a:gd name="T5" fmla="*/ 2147483647 h 925"/>
              <a:gd name="T6" fmla="*/ 2147483647 w 925"/>
              <a:gd name="T7" fmla="*/ 0 h 92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25" h="925">
                <a:moveTo>
                  <a:pt x="925" y="0"/>
                </a:moveTo>
                <a:lnTo>
                  <a:pt x="925" y="925"/>
                </a:lnTo>
                <a:lnTo>
                  <a:pt x="0" y="925"/>
                </a:lnTo>
                <a:lnTo>
                  <a:pt x="925" y="0"/>
                </a:lnTo>
                <a:close/>
              </a:path>
            </a:pathLst>
          </a:custGeom>
          <a:solidFill>
            <a:srgbClr val="70757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80" name="Freeform 6"/>
          <p:cNvSpPr>
            <a:spLocks/>
          </p:cNvSpPr>
          <p:nvPr/>
        </p:nvSpPr>
        <p:spPr bwMode="auto">
          <a:xfrm>
            <a:off x="328613" y="301625"/>
            <a:ext cx="344487" cy="344488"/>
          </a:xfrm>
          <a:custGeom>
            <a:avLst/>
            <a:gdLst>
              <a:gd name="T0" fmla="*/ 2147483647 w 592"/>
              <a:gd name="T1" fmla="*/ 0 h 592"/>
              <a:gd name="T2" fmla="*/ 2147483647 w 592"/>
              <a:gd name="T3" fmla="*/ 2147483647 h 592"/>
              <a:gd name="T4" fmla="*/ 0 w 592"/>
              <a:gd name="T5" fmla="*/ 2147483647 h 592"/>
              <a:gd name="T6" fmla="*/ 2147483647 w 592"/>
              <a:gd name="T7" fmla="*/ 0 h 59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92" h="592">
                <a:moveTo>
                  <a:pt x="592" y="0"/>
                </a:moveTo>
                <a:lnTo>
                  <a:pt x="592" y="592"/>
                </a:lnTo>
                <a:lnTo>
                  <a:pt x="0" y="592"/>
                </a:lnTo>
                <a:lnTo>
                  <a:pt x="592" y="0"/>
                </a:lnTo>
                <a:close/>
              </a:path>
            </a:pathLst>
          </a:custGeom>
          <a:solidFill>
            <a:srgbClr val="F19C2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81" name="Freeform 6"/>
          <p:cNvSpPr>
            <a:spLocks noEditPoints="1"/>
          </p:cNvSpPr>
          <p:nvPr/>
        </p:nvSpPr>
        <p:spPr bwMode="auto">
          <a:xfrm>
            <a:off x="3040063" y="2760663"/>
            <a:ext cx="3109912" cy="3109912"/>
          </a:xfrm>
          <a:custGeom>
            <a:avLst/>
            <a:gdLst>
              <a:gd name="T0" fmla="*/ 2147483647 w 4459"/>
              <a:gd name="T1" fmla="*/ 0 h 4459"/>
              <a:gd name="T2" fmla="*/ 2147483647 w 4459"/>
              <a:gd name="T3" fmla="*/ 2147483647 h 4459"/>
              <a:gd name="T4" fmla="*/ 2147483647 w 4459"/>
              <a:gd name="T5" fmla="*/ 2147483647 h 4459"/>
              <a:gd name="T6" fmla="*/ 0 w 4459"/>
              <a:gd name="T7" fmla="*/ 2147483647 h 4459"/>
              <a:gd name="T8" fmla="*/ 2147483647 w 4459"/>
              <a:gd name="T9" fmla="*/ 0 h 4459"/>
              <a:gd name="T10" fmla="*/ 2147483647 w 4459"/>
              <a:gd name="T11" fmla="*/ 2147483647 h 4459"/>
              <a:gd name="T12" fmla="*/ 2147483647 w 4459"/>
              <a:gd name="T13" fmla="*/ 2147483647 h 4459"/>
              <a:gd name="T14" fmla="*/ 2147483647 w 4459"/>
              <a:gd name="T15" fmla="*/ 2147483647 h 4459"/>
              <a:gd name="T16" fmla="*/ 2147483647 w 4459"/>
              <a:gd name="T17" fmla="*/ 2147483647 h 4459"/>
              <a:gd name="T18" fmla="*/ 2147483647 w 4459"/>
              <a:gd name="T19" fmla="*/ 2147483647 h 44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59" h="4459">
                <a:moveTo>
                  <a:pt x="2230" y="0"/>
                </a:moveTo>
                <a:cubicBezTo>
                  <a:pt x="3461" y="0"/>
                  <a:pt x="4459" y="998"/>
                  <a:pt x="4459" y="2229"/>
                </a:cubicBezTo>
                <a:cubicBezTo>
                  <a:pt x="4459" y="3460"/>
                  <a:pt x="3461" y="4459"/>
                  <a:pt x="2230" y="4459"/>
                </a:cubicBezTo>
                <a:cubicBezTo>
                  <a:pt x="998" y="4459"/>
                  <a:pt x="0" y="3460"/>
                  <a:pt x="0" y="2229"/>
                </a:cubicBezTo>
                <a:cubicBezTo>
                  <a:pt x="0" y="998"/>
                  <a:pt x="998" y="0"/>
                  <a:pt x="2230" y="0"/>
                </a:cubicBezTo>
                <a:close/>
                <a:moveTo>
                  <a:pt x="2230" y="351"/>
                </a:moveTo>
                <a:cubicBezTo>
                  <a:pt x="3267" y="351"/>
                  <a:pt x="4108" y="1192"/>
                  <a:pt x="4108" y="2229"/>
                </a:cubicBezTo>
                <a:cubicBezTo>
                  <a:pt x="4108" y="3267"/>
                  <a:pt x="3267" y="4108"/>
                  <a:pt x="2230" y="4108"/>
                </a:cubicBezTo>
                <a:cubicBezTo>
                  <a:pt x="1192" y="4108"/>
                  <a:pt x="351" y="3267"/>
                  <a:pt x="351" y="2229"/>
                </a:cubicBezTo>
                <a:cubicBezTo>
                  <a:pt x="351" y="1192"/>
                  <a:pt x="1192" y="351"/>
                  <a:pt x="2230" y="35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82" name="Oval 8"/>
          <p:cNvSpPr>
            <a:spLocks noChangeArrowheads="1"/>
          </p:cNvSpPr>
          <p:nvPr/>
        </p:nvSpPr>
        <p:spPr bwMode="auto">
          <a:xfrm>
            <a:off x="5840413" y="3835400"/>
            <a:ext cx="958850" cy="95885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buFont typeface="Arial" pitchFamily="34" charset="0"/>
              <a:buNone/>
            </a:pPr>
            <a:endParaRPr lang="zh-CN" altLang="en-US"/>
          </a:p>
        </p:txBody>
      </p:sp>
      <p:sp>
        <p:nvSpPr>
          <p:cNvPr id="24583" name="Oval 9"/>
          <p:cNvSpPr>
            <a:spLocks noChangeArrowheads="1"/>
          </p:cNvSpPr>
          <p:nvPr/>
        </p:nvSpPr>
        <p:spPr bwMode="auto">
          <a:xfrm>
            <a:off x="2359025" y="3835400"/>
            <a:ext cx="957263" cy="958850"/>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buFont typeface="Arial" pitchFamily="34" charset="0"/>
              <a:buNone/>
            </a:pPr>
            <a:endParaRPr lang="zh-CN" altLang="en-US"/>
          </a:p>
        </p:txBody>
      </p:sp>
      <p:sp>
        <p:nvSpPr>
          <p:cNvPr id="24584" name="Line 10"/>
          <p:cNvSpPr>
            <a:spLocks noChangeShapeType="1"/>
          </p:cNvSpPr>
          <p:nvPr/>
        </p:nvSpPr>
        <p:spPr bwMode="auto">
          <a:xfrm flipH="1" flipV="1">
            <a:off x="1431925" y="3548063"/>
            <a:ext cx="958850" cy="544512"/>
          </a:xfrm>
          <a:prstGeom prst="line">
            <a:avLst/>
          </a:prstGeom>
          <a:noFill/>
          <a:ln w="19050">
            <a:solidFill>
              <a:srgbClr val="2E2C2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4585" name="Line 11"/>
          <p:cNvSpPr>
            <a:spLocks noChangeShapeType="1"/>
          </p:cNvSpPr>
          <p:nvPr/>
        </p:nvSpPr>
        <p:spPr bwMode="auto">
          <a:xfrm flipH="1">
            <a:off x="1495425" y="4645025"/>
            <a:ext cx="958850" cy="544513"/>
          </a:xfrm>
          <a:prstGeom prst="line">
            <a:avLst/>
          </a:prstGeom>
          <a:noFill/>
          <a:ln w="19050">
            <a:solidFill>
              <a:srgbClr val="2E2C2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4586" name="Oval 12"/>
          <p:cNvSpPr>
            <a:spLocks noChangeArrowheads="1"/>
          </p:cNvSpPr>
          <p:nvPr/>
        </p:nvSpPr>
        <p:spPr bwMode="auto">
          <a:xfrm>
            <a:off x="590550" y="2782888"/>
            <a:ext cx="958850" cy="957262"/>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buFont typeface="Arial" pitchFamily="34" charset="0"/>
              <a:buNone/>
            </a:pPr>
            <a:endParaRPr lang="zh-CN" altLang="en-US"/>
          </a:p>
        </p:txBody>
      </p:sp>
      <p:sp>
        <p:nvSpPr>
          <p:cNvPr id="24587" name="Oval 13"/>
          <p:cNvSpPr>
            <a:spLocks noChangeArrowheads="1"/>
          </p:cNvSpPr>
          <p:nvPr/>
        </p:nvSpPr>
        <p:spPr bwMode="auto">
          <a:xfrm>
            <a:off x="590550" y="4848225"/>
            <a:ext cx="958850" cy="957263"/>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buFont typeface="Arial" pitchFamily="34" charset="0"/>
              <a:buNone/>
            </a:pPr>
            <a:endParaRPr lang="zh-CN" altLang="en-US"/>
          </a:p>
        </p:txBody>
      </p:sp>
      <p:sp>
        <p:nvSpPr>
          <p:cNvPr id="24588" name="Line 14"/>
          <p:cNvSpPr>
            <a:spLocks noChangeShapeType="1"/>
          </p:cNvSpPr>
          <p:nvPr/>
        </p:nvSpPr>
        <p:spPr bwMode="auto">
          <a:xfrm flipV="1">
            <a:off x="6767513" y="3548063"/>
            <a:ext cx="958850" cy="544512"/>
          </a:xfrm>
          <a:prstGeom prst="line">
            <a:avLst/>
          </a:prstGeom>
          <a:noFill/>
          <a:ln w="19050">
            <a:solidFill>
              <a:srgbClr val="2E2C2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4589" name="Line 15"/>
          <p:cNvSpPr>
            <a:spLocks noChangeShapeType="1"/>
          </p:cNvSpPr>
          <p:nvPr/>
        </p:nvSpPr>
        <p:spPr bwMode="auto">
          <a:xfrm>
            <a:off x="6669088" y="4632325"/>
            <a:ext cx="957262" cy="544513"/>
          </a:xfrm>
          <a:prstGeom prst="line">
            <a:avLst/>
          </a:prstGeom>
          <a:noFill/>
          <a:ln w="19050">
            <a:solidFill>
              <a:srgbClr val="2E2C2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4590" name="Oval 16"/>
          <p:cNvSpPr>
            <a:spLocks noChangeArrowheads="1"/>
          </p:cNvSpPr>
          <p:nvPr/>
        </p:nvSpPr>
        <p:spPr bwMode="auto">
          <a:xfrm>
            <a:off x="7608888" y="2782888"/>
            <a:ext cx="958850" cy="957262"/>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buFont typeface="Arial" pitchFamily="34" charset="0"/>
              <a:buNone/>
            </a:pPr>
            <a:endParaRPr lang="zh-CN" altLang="en-US"/>
          </a:p>
        </p:txBody>
      </p:sp>
      <p:sp>
        <p:nvSpPr>
          <p:cNvPr id="24591" name="Oval 17"/>
          <p:cNvSpPr>
            <a:spLocks noChangeArrowheads="1"/>
          </p:cNvSpPr>
          <p:nvPr/>
        </p:nvSpPr>
        <p:spPr bwMode="auto">
          <a:xfrm>
            <a:off x="7608888" y="4848225"/>
            <a:ext cx="958850" cy="95726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buFont typeface="Arial" pitchFamily="34" charset="0"/>
              <a:buNone/>
            </a:pPr>
            <a:endParaRPr lang="zh-CN" altLang="en-US"/>
          </a:p>
        </p:txBody>
      </p:sp>
      <p:sp>
        <p:nvSpPr>
          <p:cNvPr id="24592" name="矩形 20"/>
          <p:cNvSpPr>
            <a:spLocks noChangeArrowheads="1"/>
          </p:cNvSpPr>
          <p:nvPr/>
        </p:nvSpPr>
        <p:spPr bwMode="auto">
          <a:xfrm>
            <a:off x="1454150" y="1073150"/>
            <a:ext cx="196850" cy="1055688"/>
          </a:xfrm>
          <a:prstGeom prst="rect">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buFont typeface="Arial" pitchFamily="34" charset="0"/>
              <a:buNone/>
            </a:pPr>
            <a:endParaRPr lang="zh-CN" altLang="en-US"/>
          </a:p>
        </p:txBody>
      </p:sp>
      <p:sp>
        <p:nvSpPr>
          <p:cNvPr id="24593" name="TextBox 23"/>
          <p:cNvSpPr txBox="1">
            <a:spLocks noChangeArrowheads="1"/>
          </p:cNvSpPr>
          <p:nvPr/>
        </p:nvSpPr>
        <p:spPr bwMode="auto">
          <a:xfrm>
            <a:off x="1773238" y="1077913"/>
            <a:ext cx="551815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a:solidFill>
                  <a:schemeClr val="accent2"/>
                </a:solidFill>
                <a:latin typeface="微软雅黑" pitchFamily="34" charset="-122"/>
                <a:ea typeface="微软雅黑" pitchFamily="34" charset="-122"/>
              </a:rPr>
              <a:t>请在这里输入段落文本内容请在这里输入段落文本内容请在这里输入段落文本内容请在这里输入段落文本内容</a:t>
            </a:r>
          </a:p>
        </p:txBody>
      </p:sp>
      <p:sp>
        <p:nvSpPr>
          <p:cNvPr id="24594" name="TextBox 24"/>
          <p:cNvSpPr txBox="1">
            <a:spLocks noChangeArrowheads="1"/>
          </p:cNvSpPr>
          <p:nvPr/>
        </p:nvSpPr>
        <p:spPr bwMode="auto">
          <a:xfrm>
            <a:off x="2359025" y="3962400"/>
            <a:ext cx="977900"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000">
                <a:solidFill>
                  <a:srgbClr val="FFFFFF"/>
                </a:solidFill>
                <a:latin typeface="微软雅黑" pitchFamily="34" charset="-122"/>
                <a:ea typeface="微软雅黑" pitchFamily="34" charset="-122"/>
              </a:rPr>
              <a:t>标题</a:t>
            </a:r>
            <a:endParaRPr lang="en-US" sz="2000">
              <a:solidFill>
                <a:srgbClr val="FFFFFF"/>
              </a:solidFill>
              <a:latin typeface="微软雅黑" pitchFamily="34" charset="-122"/>
              <a:ea typeface="微软雅黑" pitchFamily="34" charset="-122"/>
            </a:endParaRPr>
          </a:p>
          <a:p>
            <a:pPr algn="ctr" eaLnBrk="1" hangingPunct="1"/>
            <a:r>
              <a:rPr lang="zh-CN" altLang="en-US" sz="2000">
                <a:solidFill>
                  <a:srgbClr val="FFFFFF"/>
                </a:solidFill>
                <a:latin typeface="微软雅黑" pitchFamily="34" charset="-122"/>
                <a:ea typeface="微软雅黑" pitchFamily="34" charset="-122"/>
              </a:rPr>
              <a:t>文本</a:t>
            </a:r>
          </a:p>
        </p:txBody>
      </p:sp>
      <p:sp>
        <p:nvSpPr>
          <p:cNvPr id="24595" name="TextBox 25"/>
          <p:cNvSpPr txBox="1">
            <a:spLocks noChangeArrowheads="1"/>
          </p:cNvSpPr>
          <p:nvPr/>
        </p:nvSpPr>
        <p:spPr bwMode="auto">
          <a:xfrm>
            <a:off x="5838825" y="3962400"/>
            <a:ext cx="977900"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000">
                <a:solidFill>
                  <a:srgbClr val="FFFFFF"/>
                </a:solidFill>
                <a:latin typeface="微软雅黑" pitchFamily="34" charset="-122"/>
                <a:ea typeface="微软雅黑" pitchFamily="34" charset="-122"/>
              </a:rPr>
              <a:t>标题</a:t>
            </a:r>
            <a:endParaRPr lang="en-US" sz="2000">
              <a:solidFill>
                <a:srgbClr val="FFFFFF"/>
              </a:solidFill>
              <a:latin typeface="微软雅黑" pitchFamily="34" charset="-122"/>
              <a:ea typeface="微软雅黑" pitchFamily="34" charset="-122"/>
            </a:endParaRPr>
          </a:p>
          <a:p>
            <a:pPr algn="ctr" eaLnBrk="1" hangingPunct="1"/>
            <a:r>
              <a:rPr lang="zh-CN" altLang="en-US" sz="2000">
                <a:solidFill>
                  <a:srgbClr val="FFFFFF"/>
                </a:solidFill>
                <a:latin typeface="微软雅黑" pitchFamily="34" charset="-122"/>
                <a:ea typeface="微软雅黑" pitchFamily="34" charset="-122"/>
              </a:rPr>
              <a:t>文本</a:t>
            </a:r>
          </a:p>
        </p:txBody>
      </p:sp>
      <p:sp>
        <p:nvSpPr>
          <p:cNvPr id="24596" name="TextBox 26"/>
          <p:cNvSpPr txBox="1">
            <a:spLocks noChangeArrowheads="1"/>
          </p:cNvSpPr>
          <p:nvPr/>
        </p:nvSpPr>
        <p:spPr bwMode="auto">
          <a:xfrm>
            <a:off x="7599363" y="2924175"/>
            <a:ext cx="9779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000">
                <a:solidFill>
                  <a:srgbClr val="FFFFFF"/>
                </a:solidFill>
                <a:latin typeface="微软雅黑" pitchFamily="34" charset="-122"/>
                <a:ea typeface="微软雅黑" pitchFamily="34" charset="-122"/>
              </a:rPr>
              <a:t>标题</a:t>
            </a:r>
            <a:endParaRPr lang="en-US" sz="2000">
              <a:solidFill>
                <a:srgbClr val="FFFFFF"/>
              </a:solidFill>
              <a:latin typeface="微软雅黑" pitchFamily="34" charset="-122"/>
              <a:ea typeface="微软雅黑" pitchFamily="34" charset="-122"/>
            </a:endParaRPr>
          </a:p>
          <a:p>
            <a:pPr algn="ctr" eaLnBrk="1" hangingPunct="1"/>
            <a:r>
              <a:rPr lang="zh-CN" altLang="en-US" sz="2000">
                <a:solidFill>
                  <a:srgbClr val="FFFFFF"/>
                </a:solidFill>
                <a:latin typeface="微软雅黑" pitchFamily="34" charset="-122"/>
                <a:ea typeface="微软雅黑" pitchFamily="34" charset="-122"/>
              </a:rPr>
              <a:t>文本</a:t>
            </a:r>
          </a:p>
        </p:txBody>
      </p:sp>
      <p:sp>
        <p:nvSpPr>
          <p:cNvPr id="24597" name="TextBox 27"/>
          <p:cNvSpPr txBox="1">
            <a:spLocks noChangeArrowheads="1"/>
          </p:cNvSpPr>
          <p:nvPr/>
        </p:nvSpPr>
        <p:spPr bwMode="auto">
          <a:xfrm>
            <a:off x="7599363" y="4972050"/>
            <a:ext cx="9779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000">
                <a:solidFill>
                  <a:srgbClr val="FFFFFF"/>
                </a:solidFill>
                <a:latin typeface="微软雅黑" pitchFamily="34" charset="-122"/>
                <a:ea typeface="微软雅黑" pitchFamily="34" charset="-122"/>
              </a:rPr>
              <a:t>标题</a:t>
            </a:r>
            <a:endParaRPr lang="en-US" sz="2000">
              <a:solidFill>
                <a:srgbClr val="FFFFFF"/>
              </a:solidFill>
              <a:latin typeface="微软雅黑" pitchFamily="34" charset="-122"/>
              <a:ea typeface="微软雅黑" pitchFamily="34" charset="-122"/>
            </a:endParaRPr>
          </a:p>
          <a:p>
            <a:pPr algn="ctr" eaLnBrk="1" hangingPunct="1"/>
            <a:r>
              <a:rPr lang="zh-CN" altLang="en-US" sz="2000">
                <a:solidFill>
                  <a:srgbClr val="FFFFFF"/>
                </a:solidFill>
                <a:latin typeface="微软雅黑" pitchFamily="34" charset="-122"/>
                <a:ea typeface="微软雅黑" pitchFamily="34" charset="-122"/>
              </a:rPr>
              <a:t>文本</a:t>
            </a:r>
          </a:p>
        </p:txBody>
      </p:sp>
      <p:sp>
        <p:nvSpPr>
          <p:cNvPr id="24598" name="TextBox 28"/>
          <p:cNvSpPr txBox="1">
            <a:spLocks noChangeArrowheads="1"/>
          </p:cNvSpPr>
          <p:nvPr/>
        </p:nvSpPr>
        <p:spPr bwMode="auto">
          <a:xfrm>
            <a:off x="598488" y="4972050"/>
            <a:ext cx="9779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000">
                <a:solidFill>
                  <a:srgbClr val="FFFFFF"/>
                </a:solidFill>
                <a:latin typeface="微软雅黑" pitchFamily="34" charset="-122"/>
                <a:ea typeface="微软雅黑" pitchFamily="34" charset="-122"/>
              </a:rPr>
              <a:t>标题</a:t>
            </a:r>
            <a:endParaRPr lang="en-US" sz="2000">
              <a:solidFill>
                <a:srgbClr val="FFFFFF"/>
              </a:solidFill>
              <a:latin typeface="微软雅黑" pitchFamily="34" charset="-122"/>
              <a:ea typeface="微软雅黑" pitchFamily="34" charset="-122"/>
            </a:endParaRPr>
          </a:p>
          <a:p>
            <a:pPr algn="ctr" eaLnBrk="1" hangingPunct="1"/>
            <a:r>
              <a:rPr lang="zh-CN" altLang="en-US" sz="2000">
                <a:solidFill>
                  <a:srgbClr val="FFFFFF"/>
                </a:solidFill>
                <a:latin typeface="微软雅黑" pitchFamily="34" charset="-122"/>
                <a:ea typeface="微软雅黑" pitchFamily="34" charset="-122"/>
              </a:rPr>
              <a:t>文本</a:t>
            </a:r>
          </a:p>
        </p:txBody>
      </p:sp>
      <p:sp>
        <p:nvSpPr>
          <p:cNvPr id="24599" name="TextBox 29"/>
          <p:cNvSpPr txBox="1">
            <a:spLocks noChangeArrowheads="1"/>
          </p:cNvSpPr>
          <p:nvPr/>
        </p:nvSpPr>
        <p:spPr bwMode="auto">
          <a:xfrm>
            <a:off x="598488" y="2882900"/>
            <a:ext cx="9779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000">
                <a:solidFill>
                  <a:srgbClr val="FFFFFF"/>
                </a:solidFill>
                <a:latin typeface="微软雅黑" pitchFamily="34" charset="-122"/>
                <a:ea typeface="微软雅黑" pitchFamily="34" charset="-122"/>
              </a:rPr>
              <a:t>标题</a:t>
            </a:r>
            <a:endParaRPr lang="en-US" sz="2000">
              <a:solidFill>
                <a:srgbClr val="FFFFFF"/>
              </a:solidFill>
              <a:latin typeface="微软雅黑" pitchFamily="34" charset="-122"/>
              <a:ea typeface="微软雅黑" pitchFamily="34" charset="-122"/>
            </a:endParaRPr>
          </a:p>
          <a:p>
            <a:pPr algn="ctr" eaLnBrk="1" hangingPunct="1"/>
            <a:r>
              <a:rPr lang="zh-CN" altLang="en-US" sz="2000">
                <a:solidFill>
                  <a:srgbClr val="FFFFFF"/>
                </a:solidFill>
                <a:latin typeface="微软雅黑" pitchFamily="34" charset="-122"/>
                <a:ea typeface="微软雅黑" pitchFamily="34" charset="-122"/>
              </a:rPr>
              <a:t>文本</a:t>
            </a:r>
          </a:p>
        </p:txBody>
      </p:sp>
      <p:sp>
        <p:nvSpPr>
          <p:cNvPr id="24600" name="Oval 7"/>
          <p:cNvSpPr>
            <a:spLocks noChangeArrowheads="1"/>
          </p:cNvSpPr>
          <p:nvPr/>
        </p:nvSpPr>
        <p:spPr bwMode="auto">
          <a:xfrm>
            <a:off x="3455988" y="3176588"/>
            <a:ext cx="2278062" cy="2278062"/>
          </a:xfrm>
          <a:prstGeom prst="ellipse">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pPr>
              <a:buFont typeface="Arial" pitchFamily="34" charset="0"/>
              <a:buNone/>
            </a:pPr>
            <a:endParaRPr lang="zh-CN" altLang="en-US"/>
          </a:p>
        </p:txBody>
      </p:sp>
    </p:spTree>
  </p:cSld>
  <p:clrMapOvr>
    <a:masterClrMapping/>
  </p:clrMapOvr>
  <p:transition spd="slow" advTm="5769">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9" fill="hold" grpId="0" nodeType="withEffect">
                                  <p:stCondLst>
                                    <p:cond delay="0"/>
                                  </p:stCondLst>
                                  <p:childTnLst>
                                    <p:set>
                                      <p:cBhvr>
                                        <p:cTn id="6" dur="1" fill="hold">
                                          <p:stCondLst>
                                            <p:cond delay="0"/>
                                          </p:stCondLst>
                                        </p:cTn>
                                        <p:tgtEl>
                                          <p:spTgt spid="24579"/>
                                        </p:tgtEl>
                                        <p:attrNameLst>
                                          <p:attrName>style.visibility</p:attrName>
                                        </p:attrNameLst>
                                      </p:cBhvr>
                                      <p:to>
                                        <p:strVal val="visible"/>
                                      </p:to>
                                    </p:set>
                                    <p:anim calcmode="lin" valueType="num">
                                      <p:cBhvr additive="base">
                                        <p:cTn id="7" dur="300" fill="hold"/>
                                        <p:tgtEl>
                                          <p:spTgt spid="24579"/>
                                        </p:tgtEl>
                                        <p:attrNameLst>
                                          <p:attrName>ppt_x</p:attrName>
                                        </p:attrNameLst>
                                      </p:cBhvr>
                                      <p:tavLst>
                                        <p:tav tm="0">
                                          <p:val>
                                            <p:strVal val="0-#ppt_w/2"/>
                                          </p:val>
                                        </p:tav>
                                        <p:tav tm="100000">
                                          <p:val>
                                            <p:strVal val="#ppt_x"/>
                                          </p:val>
                                        </p:tav>
                                      </p:tavLst>
                                    </p:anim>
                                    <p:anim calcmode="lin" valueType="num">
                                      <p:cBhvr additive="base">
                                        <p:cTn id="8" dur="300" fill="hold"/>
                                        <p:tgtEl>
                                          <p:spTgt spid="24579"/>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200"/>
                                  </p:stCondLst>
                                  <p:childTnLst>
                                    <p:set>
                                      <p:cBhvr>
                                        <p:cTn id="10" dur="1" fill="hold">
                                          <p:stCondLst>
                                            <p:cond delay="0"/>
                                          </p:stCondLst>
                                        </p:cTn>
                                        <p:tgtEl>
                                          <p:spTgt spid="24580"/>
                                        </p:tgtEl>
                                        <p:attrNameLst>
                                          <p:attrName>style.visibility</p:attrName>
                                        </p:attrNameLst>
                                      </p:cBhvr>
                                      <p:to>
                                        <p:strVal val="visible"/>
                                      </p:to>
                                    </p:set>
                                    <p:anim calcmode="lin" valueType="num">
                                      <p:cBhvr additive="base">
                                        <p:cTn id="11" dur="300" fill="hold"/>
                                        <p:tgtEl>
                                          <p:spTgt spid="24580"/>
                                        </p:tgtEl>
                                        <p:attrNameLst>
                                          <p:attrName>ppt_x</p:attrName>
                                        </p:attrNameLst>
                                      </p:cBhvr>
                                      <p:tavLst>
                                        <p:tav tm="0">
                                          <p:val>
                                            <p:strVal val="0-#ppt_w/2"/>
                                          </p:val>
                                        </p:tav>
                                        <p:tav tm="100000">
                                          <p:val>
                                            <p:strVal val="#ppt_x"/>
                                          </p:val>
                                        </p:tav>
                                      </p:tavLst>
                                    </p:anim>
                                    <p:anim calcmode="lin" valueType="num">
                                      <p:cBhvr additive="base">
                                        <p:cTn id="12" dur="300" fill="hold"/>
                                        <p:tgtEl>
                                          <p:spTgt spid="24580"/>
                                        </p:tgtEl>
                                        <p:attrNameLst>
                                          <p:attrName>ppt_y</p:attrName>
                                        </p:attrNameLst>
                                      </p:cBhvr>
                                      <p:tavLst>
                                        <p:tav tm="0">
                                          <p:val>
                                            <p:strVal val="0-#ppt_h/2"/>
                                          </p:val>
                                        </p:tav>
                                        <p:tav tm="100000">
                                          <p:val>
                                            <p:strVal val="#ppt_y"/>
                                          </p:val>
                                        </p:tav>
                                      </p:tavLst>
                                    </p:anim>
                                  </p:childTnLst>
                                </p:cTn>
                              </p:par>
                            </p:childTnLst>
                          </p:cTn>
                        </p:par>
                        <p:par>
                          <p:cTn id="13" fill="hold" nodeType="afterGroup">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24578"/>
                                        </p:tgtEl>
                                        <p:attrNameLst>
                                          <p:attrName>style.visibility</p:attrName>
                                        </p:attrNameLst>
                                      </p:cBhvr>
                                      <p:to>
                                        <p:strVal val="visible"/>
                                      </p:to>
                                    </p:set>
                                    <p:anim calcmode="lin" valueType="num">
                                      <p:cBhvr>
                                        <p:cTn id="16" dur="400" fill="hold"/>
                                        <p:tgtEl>
                                          <p:spTgt spid="24578"/>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24578"/>
                                        </p:tgtEl>
                                        <p:attrNameLst>
                                          <p:attrName>ppt_y</p:attrName>
                                        </p:attrNameLst>
                                      </p:cBhvr>
                                      <p:tavLst>
                                        <p:tav tm="0">
                                          <p:val>
                                            <p:strVal val="#ppt_y"/>
                                          </p:val>
                                        </p:tav>
                                        <p:tav tm="100000">
                                          <p:val>
                                            <p:strVal val="#ppt_y"/>
                                          </p:val>
                                        </p:tav>
                                      </p:tavLst>
                                    </p:anim>
                                    <p:anim calcmode="lin" valueType="num">
                                      <p:cBhvr>
                                        <p:cTn id="18" dur="400" fill="hold"/>
                                        <p:tgtEl>
                                          <p:spTgt spid="24578"/>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24578"/>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24578"/>
                                        </p:tgtEl>
                                      </p:cBhvr>
                                    </p:animEffect>
                                  </p:childTnLst>
                                </p:cTn>
                              </p:par>
                            </p:childTnLst>
                          </p:cTn>
                        </p:par>
                        <p:par>
                          <p:cTn id="21" fill="hold" nodeType="afterGroup">
                            <p:stCondLst>
                              <p:cond delay="1140"/>
                            </p:stCondLst>
                            <p:childTnLst>
                              <p:par>
                                <p:cTn id="22" presetID="21" presetClass="entr" presetSubtype="1" fill="hold" grpId="0" nodeType="afterEffect">
                                  <p:stCondLst>
                                    <p:cond delay="0"/>
                                  </p:stCondLst>
                                  <p:childTnLst>
                                    <p:set>
                                      <p:cBhvr>
                                        <p:cTn id="23" dur="1" fill="hold">
                                          <p:stCondLst>
                                            <p:cond delay="0"/>
                                          </p:stCondLst>
                                        </p:cTn>
                                        <p:tgtEl>
                                          <p:spTgt spid="24581"/>
                                        </p:tgtEl>
                                        <p:attrNameLst>
                                          <p:attrName>style.visibility</p:attrName>
                                        </p:attrNameLst>
                                      </p:cBhvr>
                                      <p:to>
                                        <p:strVal val="visible"/>
                                      </p:to>
                                    </p:set>
                                    <p:animEffect transition="in" filter="wheel(1)">
                                      <p:cBhvr>
                                        <p:cTn id="24" dur="2000"/>
                                        <p:tgtEl>
                                          <p:spTgt spid="24581"/>
                                        </p:tgtEl>
                                      </p:cBhvr>
                                    </p:animEffect>
                                  </p:childTnLst>
                                </p:cTn>
                              </p:par>
                            </p:childTnLst>
                          </p:cTn>
                        </p:par>
                        <p:par>
                          <p:cTn id="25" fill="hold" nodeType="afterGroup">
                            <p:stCondLst>
                              <p:cond delay="3140"/>
                            </p:stCondLst>
                            <p:childTnLst>
                              <p:par>
                                <p:cTn id="26" presetID="10" presetClass="entr" presetSubtype="0" fill="hold" grpId="0" nodeType="afterEffect">
                                  <p:stCondLst>
                                    <p:cond delay="0"/>
                                  </p:stCondLst>
                                  <p:childTnLst>
                                    <p:set>
                                      <p:cBhvr>
                                        <p:cTn id="27" dur="1" fill="hold">
                                          <p:stCondLst>
                                            <p:cond delay="0"/>
                                          </p:stCondLst>
                                        </p:cTn>
                                        <p:tgtEl>
                                          <p:spTgt spid="24600"/>
                                        </p:tgtEl>
                                        <p:attrNameLst>
                                          <p:attrName>style.visibility</p:attrName>
                                        </p:attrNameLst>
                                      </p:cBhvr>
                                      <p:to>
                                        <p:strVal val="visible"/>
                                      </p:to>
                                    </p:set>
                                    <p:anim calcmode="lin" valueType="num">
                                      <p:cBhvr>
                                        <p:cTn id="28" dur="500" fill="hold"/>
                                        <p:tgtEl>
                                          <p:spTgt spid="24600"/>
                                        </p:tgtEl>
                                        <p:attrNameLst>
                                          <p:attrName>ppt_w</p:attrName>
                                        </p:attrNameLst>
                                      </p:cBhvr>
                                      <p:tavLst>
                                        <p:tav tm="0">
                                          <p:val>
                                            <p:fltVal val="0"/>
                                          </p:val>
                                        </p:tav>
                                        <p:tav tm="100000">
                                          <p:val>
                                            <p:strVal val="#ppt_w"/>
                                          </p:val>
                                        </p:tav>
                                      </p:tavLst>
                                    </p:anim>
                                    <p:anim calcmode="lin" valueType="num">
                                      <p:cBhvr>
                                        <p:cTn id="29" dur="500" fill="hold"/>
                                        <p:tgtEl>
                                          <p:spTgt spid="24600"/>
                                        </p:tgtEl>
                                        <p:attrNameLst>
                                          <p:attrName>ppt_h</p:attrName>
                                        </p:attrNameLst>
                                      </p:cBhvr>
                                      <p:tavLst>
                                        <p:tav tm="0">
                                          <p:val>
                                            <p:fltVal val="0"/>
                                          </p:val>
                                        </p:tav>
                                        <p:tav tm="100000">
                                          <p:val>
                                            <p:strVal val="#ppt_h"/>
                                          </p:val>
                                        </p:tav>
                                      </p:tavLst>
                                    </p:anim>
                                    <p:animEffect transition="in" filter="fade">
                                      <p:cBhvr>
                                        <p:cTn id="30" dur="500"/>
                                        <p:tgtEl>
                                          <p:spTgt spid="24600"/>
                                        </p:tgtEl>
                                      </p:cBhvr>
                                    </p:animEffect>
                                  </p:childTnLst>
                                </p:cTn>
                              </p:par>
                            </p:childTnLst>
                          </p:cTn>
                        </p:par>
                        <p:par>
                          <p:cTn id="31" fill="hold" nodeType="afterGroup">
                            <p:stCondLst>
                              <p:cond delay="3640"/>
                            </p:stCondLst>
                            <p:childTnLst>
                              <p:par>
                                <p:cTn id="32" presetID="1" presetClass="entr" presetSubtype="0" fill="hold" grpId="0" nodeType="afterEffect">
                                  <p:stCondLst>
                                    <p:cond delay="0"/>
                                  </p:stCondLst>
                                  <p:childTnLst>
                                    <p:set>
                                      <p:cBhvr>
                                        <p:cTn id="33" dur="1" fill="hold">
                                          <p:stCondLst>
                                            <p:cond delay="0"/>
                                          </p:stCondLst>
                                        </p:cTn>
                                        <p:tgtEl>
                                          <p:spTgt spid="24582"/>
                                        </p:tgtEl>
                                        <p:attrNameLst>
                                          <p:attrName>style.visibility</p:attrName>
                                        </p:attrNameLst>
                                      </p:cBhvr>
                                      <p:to>
                                        <p:strVal val="visible"/>
                                      </p:to>
                                    </p:set>
                                  </p:childTnLst>
                                </p:cTn>
                              </p:par>
                              <p:par>
                                <p:cTn id="34" presetID="35" presetClass="path" presetSubtype="0" accel="50000" fill="hold" grpId="1" nodeType="withEffect">
                                  <p:stCondLst>
                                    <p:cond delay="0"/>
                                  </p:stCondLst>
                                  <p:childTnLst>
                                    <p:animMotion origin="layout" path="M 4.16667E-6 -4.64385E-6 L -0.12813 -4.64385E-6 " pathEditMode="relative" rAng="0" ptsTypes="AA">
                                      <p:cBhvr>
                                        <p:cTn id="35" dur="400" spd="-99700" fill="hold"/>
                                        <p:tgtEl>
                                          <p:spTgt spid="24582"/>
                                        </p:tgtEl>
                                        <p:attrNameLst>
                                          <p:attrName>ppt_x,ppt_y</p:attrName>
                                        </p:attrNameLst>
                                      </p:cBhvr>
                                      <p:rCtr x="-6100" y="0"/>
                                    </p:animMotion>
                                  </p:childTnLst>
                                </p:cTn>
                              </p:par>
                              <p:par>
                                <p:cTn id="36" presetID="1" presetClass="entr" presetSubtype="0" fill="hold" grpId="0" nodeType="withEffect">
                                  <p:stCondLst>
                                    <p:cond delay="0"/>
                                  </p:stCondLst>
                                  <p:childTnLst>
                                    <p:set>
                                      <p:cBhvr>
                                        <p:cTn id="37" dur="1" fill="hold">
                                          <p:stCondLst>
                                            <p:cond delay="0"/>
                                          </p:stCondLst>
                                        </p:cTn>
                                        <p:tgtEl>
                                          <p:spTgt spid="24583"/>
                                        </p:tgtEl>
                                        <p:attrNameLst>
                                          <p:attrName>style.visibility</p:attrName>
                                        </p:attrNameLst>
                                      </p:cBhvr>
                                      <p:to>
                                        <p:strVal val="visible"/>
                                      </p:to>
                                    </p:set>
                                  </p:childTnLst>
                                </p:cTn>
                              </p:par>
                              <p:par>
                                <p:cTn id="38" presetID="35" presetClass="path" presetSubtype="0" accel="50000" fill="hold" grpId="1" nodeType="withEffect">
                                  <p:stCondLst>
                                    <p:cond delay="0"/>
                                  </p:stCondLst>
                                  <p:childTnLst>
                                    <p:animMotion origin="layout" path="M -3.05556E-6 -4.64385E-6 L 0.12691 -4.64385E-6 " pathEditMode="relative" rAng="0" ptsTypes="AA">
                                      <p:cBhvr>
                                        <p:cTn id="39" dur="400" spd="-99700" fill="hold"/>
                                        <p:tgtEl>
                                          <p:spTgt spid="24583"/>
                                        </p:tgtEl>
                                        <p:attrNameLst>
                                          <p:attrName>ppt_x,ppt_y</p:attrName>
                                        </p:attrNameLst>
                                      </p:cBhvr>
                                      <p:rCtr x="6300" y="0"/>
                                    </p:animMotion>
                                  </p:childTnLst>
                                </p:cTn>
                              </p:par>
                            </p:childTnLst>
                          </p:cTn>
                        </p:par>
                        <p:par>
                          <p:cTn id="40" fill="hold" nodeType="afterGroup">
                            <p:stCondLst>
                              <p:cond delay="4040"/>
                            </p:stCondLst>
                            <p:childTnLst>
                              <p:par>
                                <p:cTn id="41" presetID="31" presetClass="entr" presetSubtype="0" fill="hold" grpId="0" nodeType="afterEffect">
                                  <p:stCondLst>
                                    <p:cond delay="0"/>
                                  </p:stCondLst>
                                  <p:childTnLst>
                                    <p:set>
                                      <p:cBhvr>
                                        <p:cTn id="42" dur="1" fill="hold">
                                          <p:stCondLst>
                                            <p:cond delay="0"/>
                                          </p:stCondLst>
                                        </p:cTn>
                                        <p:tgtEl>
                                          <p:spTgt spid="24594"/>
                                        </p:tgtEl>
                                        <p:attrNameLst>
                                          <p:attrName>style.visibility</p:attrName>
                                        </p:attrNameLst>
                                      </p:cBhvr>
                                      <p:to>
                                        <p:strVal val="visible"/>
                                      </p:to>
                                    </p:set>
                                    <p:anim calcmode="lin" valueType="num">
                                      <p:cBhvr>
                                        <p:cTn id="43" dur="400" fill="hold"/>
                                        <p:tgtEl>
                                          <p:spTgt spid="24594"/>
                                        </p:tgtEl>
                                        <p:attrNameLst>
                                          <p:attrName>ppt_w</p:attrName>
                                        </p:attrNameLst>
                                      </p:cBhvr>
                                      <p:tavLst>
                                        <p:tav tm="0">
                                          <p:val>
                                            <p:fltVal val="0"/>
                                          </p:val>
                                        </p:tav>
                                        <p:tav tm="100000">
                                          <p:val>
                                            <p:strVal val="#ppt_w"/>
                                          </p:val>
                                        </p:tav>
                                      </p:tavLst>
                                    </p:anim>
                                    <p:anim calcmode="lin" valueType="num">
                                      <p:cBhvr>
                                        <p:cTn id="44" dur="400" fill="hold"/>
                                        <p:tgtEl>
                                          <p:spTgt spid="24594"/>
                                        </p:tgtEl>
                                        <p:attrNameLst>
                                          <p:attrName>ppt_h</p:attrName>
                                        </p:attrNameLst>
                                      </p:cBhvr>
                                      <p:tavLst>
                                        <p:tav tm="0">
                                          <p:val>
                                            <p:fltVal val="0"/>
                                          </p:val>
                                        </p:tav>
                                        <p:tav tm="100000">
                                          <p:val>
                                            <p:strVal val="#ppt_h"/>
                                          </p:val>
                                        </p:tav>
                                      </p:tavLst>
                                    </p:anim>
                                    <p:anim calcmode="lin" valueType="num">
                                      <p:cBhvr>
                                        <p:cTn id="45" dur="400" fill="hold"/>
                                        <p:tgtEl>
                                          <p:spTgt spid="24594"/>
                                        </p:tgtEl>
                                        <p:attrNameLst>
                                          <p:attrName>style.rotation</p:attrName>
                                        </p:attrNameLst>
                                      </p:cBhvr>
                                      <p:tavLst>
                                        <p:tav tm="0">
                                          <p:val>
                                            <p:fltVal val="90"/>
                                          </p:val>
                                        </p:tav>
                                        <p:tav tm="100000">
                                          <p:val>
                                            <p:fltVal val="0"/>
                                          </p:val>
                                        </p:tav>
                                      </p:tavLst>
                                    </p:anim>
                                    <p:animEffect transition="in" filter="fade">
                                      <p:cBhvr>
                                        <p:cTn id="46" dur="400"/>
                                        <p:tgtEl>
                                          <p:spTgt spid="24594"/>
                                        </p:tgtEl>
                                      </p:cBhvr>
                                    </p:animEffect>
                                  </p:childTnLst>
                                </p:cTn>
                              </p:par>
                              <p:par>
                                <p:cTn id="47" presetID="31" presetClass="entr" presetSubtype="0" fill="hold" grpId="0" nodeType="withEffect">
                                  <p:stCondLst>
                                    <p:cond delay="0"/>
                                  </p:stCondLst>
                                  <p:childTnLst>
                                    <p:set>
                                      <p:cBhvr>
                                        <p:cTn id="48" dur="1" fill="hold">
                                          <p:stCondLst>
                                            <p:cond delay="0"/>
                                          </p:stCondLst>
                                        </p:cTn>
                                        <p:tgtEl>
                                          <p:spTgt spid="24595"/>
                                        </p:tgtEl>
                                        <p:attrNameLst>
                                          <p:attrName>style.visibility</p:attrName>
                                        </p:attrNameLst>
                                      </p:cBhvr>
                                      <p:to>
                                        <p:strVal val="visible"/>
                                      </p:to>
                                    </p:set>
                                    <p:anim calcmode="lin" valueType="num">
                                      <p:cBhvr>
                                        <p:cTn id="49" dur="400" fill="hold"/>
                                        <p:tgtEl>
                                          <p:spTgt spid="24595"/>
                                        </p:tgtEl>
                                        <p:attrNameLst>
                                          <p:attrName>ppt_w</p:attrName>
                                        </p:attrNameLst>
                                      </p:cBhvr>
                                      <p:tavLst>
                                        <p:tav tm="0">
                                          <p:val>
                                            <p:fltVal val="0"/>
                                          </p:val>
                                        </p:tav>
                                        <p:tav tm="100000">
                                          <p:val>
                                            <p:strVal val="#ppt_w"/>
                                          </p:val>
                                        </p:tav>
                                      </p:tavLst>
                                    </p:anim>
                                    <p:anim calcmode="lin" valueType="num">
                                      <p:cBhvr>
                                        <p:cTn id="50" dur="400" fill="hold"/>
                                        <p:tgtEl>
                                          <p:spTgt spid="24595"/>
                                        </p:tgtEl>
                                        <p:attrNameLst>
                                          <p:attrName>ppt_h</p:attrName>
                                        </p:attrNameLst>
                                      </p:cBhvr>
                                      <p:tavLst>
                                        <p:tav tm="0">
                                          <p:val>
                                            <p:fltVal val="0"/>
                                          </p:val>
                                        </p:tav>
                                        <p:tav tm="100000">
                                          <p:val>
                                            <p:strVal val="#ppt_h"/>
                                          </p:val>
                                        </p:tav>
                                      </p:tavLst>
                                    </p:anim>
                                    <p:anim calcmode="lin" valueType="num">
                                      <p:cBhvr>
                                        <p:cTn id="51" dur="400" fill="hold"/>
                                        <p:tgtEl>
                                          <p:spTgt spid="24595"/>
                                        </p:tgtEl>
                                        <p:attrNameLst>
                                          <p:attrName>style.rotation</p:attrName>
                                        </p:attrNameLst>
                                      </p:cBhvr>
                                      <p:tavLst>
                                        <p:tav tm="0">
                                          <p:val>
                                            <p:fltVal val="90"/>
                                          </p:val>
                                        </p:tav>
                                        <p:tav tm="100000">
                                          <p:val>
                                            <p:fltVal val="0"/>
                                          </p:val>
                                        </p:tav>
                                      </p:tavLst>
                                    </p:anim>
                                    <p:animEffect transition="in" filter="fade">
                                      <p:cBhvr>
                                        <p:cTn id="52" dur="400"/>
                                        <p:tgtEl>
                                          <p:spTgt spid="24595"/>
                                        </p:tgtEl>
                                      </p:cBhvr>
                                    </p:animEffect>
                                  </p:childTnLst>
                                </p:cTn>
                              </p:par>
                            </p:childTnLst>
                          </p:cTn>
                        </p:par>
                        <p:par>
                          <p:cTn id="53" fill="hold" nodeType="afterGroup">
                            <p:stCondLst>
                              <p:cond delay="4440"/>
                            </p:stCondLst>
                            <p:childTnLst>
                              <p:par>
                                <p:cTn id="54" presetID="22" presetClass="entr" presetSubtype="4" fill="hold" grpId="0" nodeType="afterEffect">
                                  <p:stCondLst>
                                    <p:cond delay="0"/>
                                  </p:stCondLst>
                                  <p:childTnLst>
                                    <p:set>
                                      <p:cBhvr>
                                        <p:cTn id="55" dur="1" fill="hold">
                                          <p:stCondLst>
                                            <p:cond delay="0"/>
                                          </p:stCondLst>
                                        </p:cTn>
                                        <p:tgtEl>
                                          <p:spTgt spid="24584"/>
                                        </p:tgtEl>
                                        <p:attrNameLst>
                                          <p:attrName>style.visibility</p:attrName>
                                        </p:attrNameLst>
                                      </p:cBhvr>
                                      <p:to>
                                        <p:strVal val="visible"/>
                                      </p:to>
                                    </p:set>
                                    <p:animEffect transition="in" filter="wipe(down)">
                                      <p:cBhvr>
                                        <p:cTn id="56" dur="500"/>
                                        <p:tgtEl>
                                          <p:spTgt spid="24584"/>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24585"/>
                                        </p:tgtEl>
                                        <p:attrNameLst>
                                          <p:attrName>style.visibility</p:attrName>
                                        </p:attrNameLst>
                                      </p:cBhvr>
                                      <p:to>
                                        <p:strVal val="visible"/>
                                      </p:to>
                                    </p:set>
                                    <p:animEffect transition="in" filter="wipe(up)">
                                      <p:cBhvr>
                                        <p:cTn id="59" dur="500"/>
                                        <p:tgtEl>
                                          <p:spTgt spid="24585"/>
                                        </p:tgtEl>
                                      </p:cBhvr>
                                    </p:animEffect>
                                  </p:childTnLst>
                                </p:cTn>
                              </p:par>
                            </p:childTnLst>
                          </p:cTn>
                        </p:par>
                        <p:par>
                          <p:cTn id="60" fill="hold" nodeType="afterGroup">
                            <p:stCondLst>
                              <p:cond delay="4940"/>
                            </p:stCondLst>
                            <p:childTnLst>
                              <p:par>
                                <p:cTn id="61" presetID="12" presetClass="entr" presetSubtype="2" fill="hold" grpId="0" nodeType="afterEffect">
                                  <p:stCondLst>
                                    <p:cond delay="0"/>
                                  </p:stCondLst>
                                  <p:childTnLst>
                                    <p:set>
                                      <p:cBhvr>
                                        <p:cTn id="62" dur="1" fill="hold">
                                          <p:stCondLst>
                                            <p:cond delay="0"/>
                                          </p:stCondLst>
                                        </p:cTn>
                                        <p:tgtEl>
                                          <p:spTgt spid="24586"/>
                                        </p:tgtEl>
                                        <p:attrNameLst>
                                          <p:attrName>style.visibility</p:attrName>
                                        </p:attrNameLst>
                                      </p:cBhvr>
                                      <p:to>
                                        <p:strVal val="visible"/>
                                      </p:to>
                                    </p:set>
                                    <p:anim calcmode="lin" valueType="num">
                                      <p:cBhvr additive="base">
                                        <p:cTn id="63" dur="500"/>
                                        <p:tgtEl>
                                          <p:spTgt spid="24586"/>
                                        </p:tgtEl>
                                        <p:attrNameLst>
                                          <p:attrName>ppt_x</p:attrName>
                                        </p:attrNameLst>
                                      </p:cBhvr>
                                      <p:tavLst>
                                        <p:tav tm="0">
                                          <p:val>
                                            <p:strVal val="#ppt_x+#ppt_w*1.125000"/>
                                          </p:val>
                                        </p:tav>
                                        <p:tav tm="100000">
                                          <p:val>
                                            <p:strVal val="#ppt_x"/>
                                          </p:val>
                                        </p:tav>
                                      </p:tavLst>
                                    </p:anim>
                                    <p:animEffect transition="in" filter="wipe(left)">
                                      <p:cBhvr>
                                        <p:cTn id="64" dur="500"/>
                                        <p:tgtEl>
                                          <p:spTgt spid="24586"/>
                                        </p:tgtEl>
                                      </p:cBhvr>
                                    </p:animEffect>
                                  </p:childTnLst>
                                </p:cTn>
                              </p:par>
                              <p:par>
                                <p:cTn id="65" presetID="12" presetClass="entr" presetSubtype="2" fill="hold" grpId="0" nodeType="withEffect">
                                  <p:stCondLst>
                                    <p:cond delay="0"/>
                                  </p:stCondLst>
                                  <p:childTnLst>
                                    <p:set>
                                      <p:cBhvr>
                                        <p:cTn id="66" dur="1" fill="hold">
                                          <p:stCondLst>
                                            <p:cond delay="0"/>
                                          </p:stCondLst>
                                        </p:cTn>
                                        <p:tgtEl>
                                          <p:spTgt spid="24587"/>
                                        </p:tgtEl>
                                        <p:attrNameLst>
                                          <p:attrName>style.visibility</p:attrName>
                                        </p:attrNameLst>
                                      </p:cBhvr>
                                      <p:to>
                                        <p:strVal val="visible"/>
                                      </p:to>
                                    </p:set>
                                    <p:anim calcmode="lin" valueType="num">
                                      <p:cBhvr additive="base">
                                        <p:cTn id="67" dur="500"/>
                                        <p:tgtEl>
                                          <p:spTgt spid="24587"/>
                                        </p:tgtEl>
                                        <p:attrNameLst>
                                          <p:attrName>ppt_x</p:attrName>
                                        </p:attrNameLst>
                                      </p:cBhvr>
                                      <p:tavLst>
                                        <p:tav tm="0">
                                          <p:val>
                                            <p:strVal val="#ppt_x+#ppt_w*1.125000"/>
                                          </p:val>
                                        </p:tav>
                                        <p:tav tm="100000">
                                          <p:val>
                                            <p:strVal val="#ppt_x"/>
                                          </p:val>
                                        </p:tav>
                                      </p:tavLst>
                                    </p:anim>
                                    <p:animEffect transition="in" filter="wipe(left)">
                                      <p:cBhvr>
                                        <p:cTn id="68" dur="500"/>
                                        <p:tgtEl>
                                          <p:spTgt spid="24587"/>
                                        </p:tgtEl>
                                      </p:cBhvr>
                                    </p:animEffect>
                                  </p:childTnLst>
                                </p:cTn>
                              </p:par>
                              <p:par>
                                <p:cTn id="69" presetID="12" presetClass="entr" presetSubtype="2" fill="hold" grpId="0" nodeType="withEffect">
                                  <p:stCondLst>
                                    <p:cond delay="0"/>
                                  </p:stCondLst>
                                  <p:childTnLst>
                                    <p:set>
                                      <p:cBhvr>
                                        <p:cTn id="70" dur="1" fill="hold">
                                          <p:stCondLst>
                                            <p:cond delay="0"/>
                                          </p:stCondLst>
                                        </p:cTn>
                                        <p:tgtEl>
                                          <p:spTgt spid="24598"/>
                                        </p:tgtEl>
                                        <p:attrNameLst>
                                          <p:attrName>style.visibility</p:attrName>
                                        </p:attrNameLst>
                                      </p:cBhvr>
                                      <p:to>
                                        <p:strVal val="visible"/>
                                      </p:to>
                                    </p:set>
                                    <p:anim calcmode="lin" valueType="num">
                                      <p:cBhvr additive="base">
                                        <p:cTn id="71" dur="500"/>
                                        <p:tgtEl>
                                          <p:spTgt spid="24598"/>
                                        </p:tgtEl>
                                        <p:attrNameLst>
                                          <p:attrName>ppt_x</p:attrName>
                                        </p:attrNameLst>
                                      </p:cBhvr>
                                      <p:tavLst>
                                        <p:tav tm="0">
                                          <p:val>
                                            <p:strVal val="#ppt_x+#ppt_w*1.125000"/>
                                          </p:val>
                                        </p:tav>
                                        <p:tav tm="100000">
                                          <p:val>
                                            <p:strVal val="#ppt_x"/>
                                          </p:val>
                                        </p:tav>
                                      </p:tavLst>
                                    </p:anim>
                                    <p:animEffect transition="in" filter="wipe(left)">
                                      <p:cBhvr>
                                        <p:cTn id="72" dur="500"/>
                                        <p:tgtEl>
                                          <p:spTgt spid="24598"/>
                                        </p:tgtEl>
                                      </p:cBhvr>
                                    </p:animEffect>
                                  </p:childTnLst>
                                </p:cTn>
                              </p:par>
                              <p:par>
                                <p:cTn id="73" presetID="12" presetClass="entr" presetSubtype="2" fill="hold" grpId="0" nodeType="withEffect">
                                  <p:stCondLst>
                                    <p:cond delay="0"/>
                                  </p:stCondLst>
                                  <p:childTnLst>
                                    <p:set>
                                      <p:cBhvr>
                                        <p:cTn id="74" dur="1" fill="hold">
                                          <p:stCondLst>
                                            <p:cond delay="0"/>
                                          </p:stCondLst>
                                        </p:cTn>
                                        <p:tgtEl>
                                          <p:spTgt spid="24599"/>
                                        </p:tgtEl>
                                        <p:attrNameLst>
                                          <p:attrName>style.visibility</p:attrName>
                                        </p:attrNameLst>
                                      </p:cBhvr>
                                      <p:to>
                                        <p:strVal val="visible"/>
                                      </p:to>
                                    </p:set>
                                    <p:anim calcmode="lin" valueType="num">
                                      <p:cBhvr additive="base">
                                        <p:cTn id="75" dur="500"/>
                                        <p:tgtEl>
                                          <p:spTgt spid="24599"/>
                                        </p:tgtEl>
                                        <p:attrNameLst>
                                          <p:attrName>ppt_x</p:attrName>
                                        </p:attrNameLst>
                                      </p:cBhvr>
                                      <p:tavLst>
                                        <p:tav tm="0">
                                          <p:val>
                                            <p:strVal val="#ppt_x+#ppt_w*1.125000"/>
                                          </p:val>
                                        </p:tav>
                                        <p:tav tm="100000">
                                          <p:val>
                                            <p:strVal val="#ppt_x"/>
                                          </p:val>
                                        </p:tav>
                                      </p:tavLst>
                                    </p:anim>
                                    <p:animEffect transition="in" filter="wipe(left)">
                                      <p:cBhvr>
                                        <p:cTn id="76" dur="500"/>
                                        <p:tgtEl>
                                          <p:spTgt spid="24599"/>
                                        </p:tgtEl>
                                      </p:cBhvr>
                                    </p:animEffect>
                                  </p:childTnLst>
                                </p:cTn>
                              </p:par>
                            </p:childTnLst>
                          </p:cTn>
                        </p:par>
                        <p:par>
                          <p:cTn id="77" fill="hold" nodeType="afterGroup">
                            <p:stCondLst>
                              <p:cond delay="5440"/>
                            </p:stCondLst>
                            <p:childTnLst>
                              <p:par>
                                <p:cTn id="78" presetID="22" presetClass="entr" presetSubtype="8" fill="hold" grpId="0" nodeType="afterEffect">
                                  <p:stCondLst>
                                    <p:cond delay="0"/>
                                  </p:stCondLst>
                                  <p:childTnLst>
                                    <p:set>
                                      <p:cBhvr>
                                        <p:cTn id="79" dur="1" fill="hold">
                                          <p:stCondLst>
                                            <p:cond delay="0"/>
                                          </p:stCondLst>
                                        </p:cTn>
                                        <p:tgtEl>
                                          <p:spTgt spid="24588"/>
                                        </p:tgtEl>
                                        <p:attrNameLst>
                                          <p:attrName>style.visibility</p:attrName>
                                        </p:attrNameLst>
                                      </p:cBhvr>
                                      <p:to>
                                        <p:strVal val="visible"/>
                                      </p:to>
                                    </p:set>
                                    <p:animEffect transition="in" filter="wipe(left)">
                                      <p:cBhvr>
                                        <p:cTn id="80" dur="500"/>
                                        <p:tgtEl>
                                          <p:spTgt spid="24588"/>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24589"/>
                                        </p:tgtEl>
                                        <p:attrNameLst>
                                          <p:attrName>style.visibility</p:attrName>
                                        </p:attrNameLst>
                                      </p:cBhvr>
                                      <p:to>
                                        <p:strVal val="visible"/>
                                      </p:to>
                                    </p:set>
                                    <p:animEffect transition="in" filter="wipe(left)">
                                      <p:cBhvr>
                                        <p:cTn id="83" dur="500"/>
                                        <p:tgtEl>
                                          <p:spTgt spid="24589"/>
                                        </p:tgtEl>
                                      </p:cBhvr>
                                    </p:animEffect>
                                  </p:childTnLst>
                                </p:cTn>
                              </p:par>
                            </p:childTnLst>
                          </p:cTn>
                        </p:par>
                        <p:par>
                          <p:cTn id="84" fill="hold" nodeType="afterGroup">
                            <p:stCondLst>
                              <p:cond delay="5940"/>
                            </p:stCondLst>
                            <p:childTnLst>
                              <p:par>
                                <p:cTn id="85" presetID="12" presetClass="entr" presetSubtype="8" fill="hold" grpId="0" nodeType="afterEffect">
                                  <p:stCondLst>
                                    <p:cond delay="0"/>
                                  </p:stCondLst>
                                  <p:childTnLst>
                                    <p:set>
                                      <p:cBhvr>
                                        <p:cTn id="86" dur="1" fill="hold">
                                          <p:stCondLst>
                                            <p:cond delay="0"/>
                                          </p:stCondLst>
                                        </p:cTn>
                                        <p:tgtEl>
                                          <p:spTgt spid="24590"/>
                                        </p:tgtEl>
                                        <p:attrNameLst>
                                          <p:attrName>style.visibility</p:attrName>
                                        </p:attrNameLst>
                                      </p:cBhvr>
                                      <p:to>
                                        <p:strVal val="visible"/>
                                      </p:to>
                                    </p:set>
                                    <p:anim calcmode="lin" valueType="num">
                                      <p:cBhvr additive="base">
                                        <p:cTn id="87" dur="500"/>
                                        <p:tgtEl>
                                          <p:spTgt spid="24590"/>
                                        </p:tgtEl>
                                        <p:attrNameLst>
                                          <p:attrName>ppt_x</p:attrName>
                                        </p:attrNameLst>
                                      </p:cBhvr>
                                      <p:tavLst>
                                        <p:tav tm="0">
                                          <p:val>
                                            <p:strVal val="#ppt_x-#ppt_w*1.125000"/>
                                          </p:val>
                                        </p:tav>
                                        <p:tav tm="100000">
                                          <p:val>
                                            <p:strVal val="#ppt_x"/>
                                          </p:val>
                                        </p:tav>
                                      </p:tavLst>
                                    </p:anim>
                                    <p:animEffect transition="in" filter="wipe(right)">
                                      <p:cBhvr>
                                        <p:cTn id="88" dur="500"/>
                                        <p:tgtEl>
                                          <p:spTgt spid="24590"/>
                                        </p:tgtEl>
                                      </p:cBhvr>
                                    </p:animEffect>
                                  </p:childTnLst>
                                </p:cTn>
                              </p:par>
                              <p:par>
                                <p:cTn id="89" presetID="12" presetClass="entr" presetSubtype="8" fill="hold" grpId="0" nodeType="withEffect">
                                  <p:stCondLst>
                                    <p:cond delay="0"/>
                                  </p:stCondLst>
                                  <p:childTnLst>
                                    <p:set>
                                      <p:cBhvr>
                                        <p:cTn id="90" dur="1" fill="hold">
                                          <p:stCondLst>
                                            <p:cond delay="0"/>
                                          </p:stCondLst>
                                        </p:cTn>
                                        <p:tgtEl>
                                          <p:spTgt spid="24591"/>
                                        </p:tgtEl>
                                        <p:attrNameLst>
                                          <p:attrName>style.visibility</p:attrName>
                                        </p:attrNameLst>
                                      </p:cBhvr>
                                      <p:to>
                                        <p:strVal val="visible"/>
                                      </p:to>
                                    </p:set>
                                    <p:anim calcmode="lin" valueType="num">
                                      <p:cBhvr additive="base">
                                        <p:cTn id="91" dur="500"/>
                                        <p:tgtEl>
                                          <p:spTgt spid="24591"/>
                                        </p:tgtEl>
                                        <p:attrNameLst>
                                          <p:attrName>ppt_x</p:attrName>
                                        </p:attrNameLst>
                                      </p:cBhvr>
                                      <p:tavLst>
                                        <p:tav tm="0">
                                          <p:val>
                                            <p:strVal val="#ppt_x-#ppt_w*1.125000"/>
                                          </p:val>
                                        </p:tav>
                                        <p:tav tm="100000">
                                          <p:val>
                                            <p:strVal val="#ppt_x"/>
                                          </p:val>
                                        </p:tav>
                                      </p:tavLst>
                                    </p:anim>
                                    <p:animEffect transition="in" filter="wipe(right)">
                                      <p:cBhvr>
                                        <p:cTn id="92" dur="500"/>
                                        <p:tgtEl>
                                          <p:spTgt spid="24591"/>
                                        </p:tgtEl>
                                      </p:cBhvr>
                                    </p:animEffect>
                                  </p:childTnLst>
                                </p:cTn>
                              </p:par>
                              <p:par>
                                <p:cTn id="93" presetID="12" presetClass="entr" presetSubtype="8" fill="hold" grpId="0" nodeType="withEffect">
                                  <p:stCondLst>
                                    <p:cond delay="0"/>
                                  </p:stCondLst>
                                  <p:childTnLst>
                                    <p:set>
                                      <p:cBhvr>
                                        <p:cTn id="94" dur="1" fill="hold">
                                          <p:stCondLst>
                                            <p:cond delay="0"/>
                                          </p:stCondLst>
                                        </p:cTn>
                                        <p:tgtEl>
                                          <p:spTgt spid="24596"/>
                                        </p:tgtEl>
                                        <p:attrNameLst>
                                          <p:attrName>style.visibility</p:attrName>
                                        </p:attrNameLst>
                                      </p:cBhvr>
                                      <p:to>
                                        <p:strVal val="visible"/>
                                      </p:to>
                                    </p:set>
                                    <p:anim calcmode="lin" valueType="num">
                                      <p:cBhvr additive="base">
                                        <p:cTn id="95" dur="500"/>
                                        <p:tgtEl>
                                          <p:spTgt spid="24596"/>
                                        </p:tgtEl>
                                        <p:attrNameLst>
                                          <p:attrName>ppt_x</p:attrName>
                                        </p:attrNameLst>
                                      </p:cBhvr>
                                      <p:tavLst>
                                        <p:tav tm="0">
                                          <p:val>
                                            <p:strVal val="#ppt_x-#ppt_w*1.125000"/>
                                          </p:val>
                                        </p:tav>
                                        <p:tav tm="100000">
                                          <p:val>
                                            <p:strVal val="#ppt_x"/>
                                          </p:val>
                                        </p:tav>
                                      </p:tavLst>
                                    </p:anim>
                                    <p:animEffect transition="in" filter="wipe(right)">
                                      <p:cBhvr>
                                        <p:cTn id="96" dur="500"/>
                                        <p:tgtEl>
                                          <p:spTgt spid="24596"/>
                                        </p:tgtEl>
                                      </p:cBhvr>
                                    </p:animEffect>
                                  </p:childTnLst>
                                </p:cTn>
                              </p:par>
                              <p:par>
                                <p:cTn id="97" presetID="12" presetClass="entr" presetSubtype="8" fill="hold" grpId="0" nodeType="withEffect">
                                  <p:stCondLst>
                                    <p:cond delay="0"/>
                                  </p:stCondLst>
                                  <p:childTnLst>
                                    <p:set>
                                      <p:cBhvr>
                                        <p:cTn id="98" dur="1" fill="hold">
                                          <p:stCondLst>
                                            <p:cond delay="0"/>
                                          </p:stCondLst>
                                        </p:cTn>
                                        <p:tgtEl>
                                          <p:spTgt spid="24597"/>
                                        </p:tgtEl>
                                        <p:attrNameLst>
                                          <p:attrName>style.visibility</p:attrName>
                                        </p:attrNameLst>
                                      </p:cBhvr>
                                      <p:to>
                                        <p:strVal val="visible"/>
                                      </p:to>
                                    </p:set>
                                    <p:anim calcmode="lin" valueType="num">
                                      <p:cBhvr additive="base">
                                        <p:cTn id="99" dur="500"/>
                                        <p:tgtEl>
                                          <p:spTgt spid="24597"/>
                                        </p:tgtEl>
                                        <p:attrNameLst>
                                          <p:attrName>ppt_x</p:attrName>
                                        </p:attrNameLst>
                                      </p:cBhvr>
                                      <p:tavLst>
                                        <p:tav tm="0">
                                          <p:val>
                                            <p:strVal val="#ppt_x-#ppt_w*1.125000"/>
                                          </p:val>
                                        </p:tav>
                                        <p:tav tm="100000">
                                          <p:val>
                                            <p:strVal val="#ppt_x"/>
                                          </p:val>
                                        </p:tav>
                                      </p:tavLst>
                                    </p:anim>
                                    <p:animEffect transition="in" filter="wipe(right)">
                                      <p:cBhvr>
                                        <p:cTn id="100" dur="500"/>
                                        <p:tgtEl>
                                          <p:spTgt spid="24597"/>
                                        </p:tgtEl>
                                      </p:cBhvr>
                                    </p:animEffect>
                                  </p:childTnLst>
                                </p:cTn>
                              </p:par>
                            </p:childTnLst>
                          </p:cTn>
                        </p:par>
                        <p:par>
                          <p:cTn id="101" fill="hold" nodeType="afterGroup">
                            <p:stCondLst>
                              <p:cond delay="6440"/>
                            </p:stCondLst>
                            <p:childTnLst>
                              <p:par>
                                <p:cTn id="102" presetID="16" presetClass="entr" presetSubtype="42" fill="hold" grpId="0" nodeType="afterEffect">
                                  <p:stCondLst>
                                    <p:cond delay="0"/>
                                  </p:stCondLst>
                                  <p:childTnLst>
                                    <p:set>
                                      <p:cBhvr>
                                        <p:cTn id="103" dur="1" fill="hold">
                                          <p:stCondLst>
                                            <p:cond delay="0"/>
                                          </p:stCondLst>
                                        </p:cTn>
                                        <p:tgtEl>
                                          <p:spTgt spid="24592"/>
                                        </p:tgtEl>
                                        <p:attrNameLst>
                                          <p:attrName>style.visibility</p:attrName>
                                        </p:attrNameLst>
                                      </p:cBhvr>
                                      <p:to>
                                        <p:strVal val="visible"/>
                                      </p:to>
                                    </p:set>
                                    <p:animEffect transition="in" filter="barn(outHorizontal)">
                                      <p:cBhvr>
                                        <p:cTn id="104" dur="500"/>
                                        <p:tgtEl>
                                          <p:spTgt spid="24592"/>
                                        </p:tgtEl>
                                      </p:cBhvr>
                                    </p:animEffect>
                                  </p:childTnLst>
                                </p:cTn>
                              </p:par>
                            </p:childTnLst>
                          </p:cTn>
                        </p:par>
                        <p:par>
                          <p:cTn id="105" fill="hold" nodeType="afterGroup">
                            <p:stCondLst>
                              <p:cond delay="6940"/>
                            </p:stCondLst>
                            <p:childTnLst>
                              <p:par>
                                <p:cTn id="106" presetID="22" presetClass="entr" presetSubtype="8" fill="hold" grpId="0" nodeType="afterEffect">
                                  <p:stCondLst>
                                    <p:cond delay="0"/>
                                  </p:stCondLst>
                                  <p:childTnLst>
                                    <p:set>
                                      <p:cBhvr>
                                        <p:cTn id="107" dur="1" fill="hold">
                                          <p:stCondLst>
                                            <p:cond delay="0"/>
                                          </p:stCondLst>
                                        </p:cTn>
                                        <p:tgtEl>
                                          <p:spTgt spid="24593"/>
                                        </p:tgtEl>
                                        <p:attrNameLst>
                                          <p:attrName>style.visibility</p:attrName>
                                        </p:attrNameLst>
                                      </p:cBhvr>
                                      <p:to>
                                        <p:strVal val="visible"/>
                                      </p:to>
                                    </p:set>
                                    <p:animEffect transition="in" filter="wipe(left)">
                                      <p:cBhvr>
                                        <p:cTn id="108" dur="500"/>
                                        <p:tgtEl>
                                          <p:spTgt spid="245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autoUpdateAnimBg="0"/>
      <p:bldP spid="24579" grpId="0" animBg="1"/>
      <p:bldP spid="24580" grpId="0" animBg="1"/>
      <p:bldP spid="24581" grpId="0" animBg="1"/>
      <p:bldP spid="24582" grpId="0" animBg="1" autoUpdateAnimBg="0"/>
      <p:bldP spid="24582" grpId="1" animBg="1" autoUpdateAnimBg="0"/>
      <p:bldP spid="24583" grpId="0" animBg="1" autoUpdateAnimBg="0"/>
      <p:bldP spid="24583" grpId="1" animBg="1" autoUpdateAnimBg="0"/>
      <p:bldP spid="24584" grpId="0" animBg="1"/>
      <p:bldP spid="24585" grpId="0" animBg="1"/>
      <p:bldP spid="24586" grpId="0" animBg="1" autoUpdateAnimBg="0"/>
      <p:bldP spid="24587" grpId="0" animBg="1" autoUpdateAnimBg="0"/>
      <p:bldP spid="24588" grpId="0" animBg="1"/>
      <p:bldP spid="24589" grpId="0" animBg="1"/>
      <p:bldP spid="24590" grpId="0" animBg="1" autoUpdateAnimBg="0"/>
      <p:bldP spid="24591" grpId="0" animBg="1" autoUpdateAnimBg="0"/>
      <p:bldP spid="24592" grpId="0" animBg="1" autoUpdateAnimBg="0"/>
      <p:bldP spid="24593" grpId="0" autoUpdateAnimBg="0"/>
      <p:bldP spid="24594" grpId="0" autoUpdateAnimBg="0"/>
      <p:bldP spid="24595" grpId="0" autoUpdateAnimBg="0"/>
      <p:bldP spid="24596" grpId="0" autoUpdateAnimBg="0"/>
      <p:bldP spid="24597" grpId="0" autoUpdateAnimBg="0"/>
      <p:bldP spid="24598" grpId="0" autoUpdateAnimBg="0"/>
      <p:bldP spid="24599" grpId="0" autoUpdateAnimBg="0"/>
      <p:bldP spid="24600" grpId="0" animBg="1"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Freeform 12"/>
          <p:cNvSpPr>
            <a:spLocks/>
          </p:cNvSpPr>
          <p:nvPr/>
        </p:nvSpPr>
        <p:spPr bwMode="auto">
          <a:xfrm>
            <a:off x="0" y="0"/>
            <a:ext cx="8358188" cy="6858000"/>
          </a:xfrm>
          <a:custGeom>
            <a:avLst/>
            <a:gdLst>
              <a:gd name="T0" fmla="*/ 0 w 14659"/>
              <a:gd name="T1" fmla="*/ 0 h 12000"/>
              <a:gd name="T2" fmla="*/ 2147483647 w 14659"/>
              <a:gd name="T3" fmla="*/ 0 h 12000"/>
              <a:gd name="T4" fmla="*/ 2147483647 w 14659"/>
              <a:gd name="T5" fmla="*/ 2147483647 h 12000"/>
              <a:gd name="T6" fmla="*/ 0 w 14659"/>
              <a:gd name="T7" fmla="*/ 2147483647 h 12000"/>
              <a:gd name="T8" fmla="*/ 0 w 14659"/>
              <a:gd name="T9" fmla="*/ 0 h 12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659" h="12000">
                <a:moveTo>
                  <a:pt x="0" y="0"/>
                </a:moveTo>
                <a:lnTo>
                  <a:pt x="14659" y="0"/>
                </a:lnTo>
                <a:lnTo>
                  <a:pt x="2659" y="12000"/>
                </a:lnTo>
                <a:lnTo>
                  <a:pt x="0" y="12000"/>
                </a:lnTo>
                <a:lnTo>
                  <a:pt x="0" y="0"/>
                </a:lnTo>
                <a:close/>
              </a:path>
            </a:pathLst>
          </a:cu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03" name="Freeform 14"/>
          <p:cNvSpPr>
            <a:spLocks/>
          </p:cNvSpPr>
          <p:nvPr/>
        </p:nvSpPr>
        <p:spPr bwMode="auto">
          <a:xfrm>
            <a:off x="0" y="0"/>
            <a:ext cx="1770063" cy="1774825"/>
          </a:xfrm>
          <a:custGeom>
            <a:avLst/>
            <a:gdLst>
              <a:gd name="T0" fmla="*/ 0 w 3105"/>
              <a:gd name="T1" fmla="*/ 2147483647 h 3105"/>
              <a:gd name="T2" fmla="*/ 0 w 3105"/>
              <a:gd name="T3" fmla="*/ 0 h 3105"/>
              <a:gd name="T4" fmla="*/ 2147483647 w 3105"/>
              <a:gd name="T5" fmla="*/ 0 h 3105"/>
              <a:gd name="T6" fmla="*/ 0 w 3105"/>
              <a:gd name="T7" fmla="*/ 2147483647 h 310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105" h="3105">
                <a:moveTo>
                  <a:pt x="0" y="3105"/>
                </a:moveTo>
                <a:lnTo>
                  <a:pt x="0" y="0"/>
                </a:lnTo>
                <a:lnTo>
                  <a:pt x="3105" y="0"/>
                </a:lnTo>
                <a:lnTo>
                  <a:pt x="0" y="3105"/>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04" name="Oval 15"/>
          <p:cNvSpPr>
            <a:spLocks noChangeArrowheads="1"/>
          </p:cNvSpPr>
          <p:nvPr/>
        </p:nvSpPr>
        <p:spPr bwMode="auto">
          <a:xfrm>
            <a:off x="5835650" y="4740275"/>
            <a:ext cx="261938" cy="263525"/>
          </a:xfrm>
          <a:prstGeom prst="ellipse">
            <a:avLst/>
          </a:prstGeom>
          <a:solidFill>
            <a:srgbClr val="1B89A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buFont typeface="Arial" pitchFamily="34" charset="0"/>
              <a:buNone/>
            </a:pPr>
            <a:endParaRPr lang="zh-CN" altLang="en-US">
              <a:solidFill>
                <a:srgbClr val="4188A8"/>
              </a:solidFill>
            </a:endParaRPr>
          </a:p>
        </p:txBody>
      </p:sp>
      <p:sp>
        <p:nvSpPr>
          <p:cNvPr id="25605" name="Oval 16"/>
          <p:cNvSpPr>
            <a:spLocks noChangeArrowheads="1"/>
          </p:cNvSpPr>
          <p:nvPr/>
        </p:nvSpPr>
        <p:spPr bwMode="auto">
          <a:xfrm>
            <a:off x="5835650" y="5221288"/>
            <a:ext cx="261938" cy="263525"/>
          </a:xfrm>
          <a:prstGeom prst="ellipse">
            <a:avLst/>
          </a:prstGeom>
          <a:solidFill>
            <a:srgbClr val="00A8B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buFont typeface="Arial" pitchFamily="34" charset="0"/>
              <a:buNone/>
            </a:pPr>
            <a:endParaRPr lang="zh-CN" altLang="en-US">
              <a:solidFill>
                <a:srgbClr val="4188A8"/>
              </a:solidFill>
            </a:endParaRPr>
          </a:p>
        </p:txBody>
      </p:sp>
      <p:sp>
        <p:nvSpPr>
          <p:cNvPr id="25606" name="Freeform 22"/>
          <p:cNvSpPr>
            <a:spLocks/>
          </p:cNvSpPr>
          <p:nvPr/>
        </p:nvSpPr>
        <p:spPr bwMode="auto">
          <a:xfrm>
            <a:off x="6516688" y="1238250"/>
            <a:ext cx="2006600" cy="2012950"/>
          </a:xfrm>
          <a:custGeom>
            <a:avLst/>
            <a:gdLst>
              <a:gd name="T0" fmla="*/ 2147483647 w 3878"/>
              <a:gd name="T1" fmla="*/ 0 h 3878"/>
              <a:gd name="T2" fmla="*/ 2147483647 w 3878"/>
              <a:gd name="T3" fmla="*/ 2147483647 h 3878"/>
              <a:gd name="T4" fmla="*/ 0 w 3878"/>
              <a:gd name="T5" fmla="*/ 2147483647 h 3878"/>
              <a:gd name="T6" fmla="*/ 2147483647 w 3878"/>
              <a:gd name="T7" fmla="*/ 0 h 38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78" h="3878">
                <a:moveTo>
                  <a:pt x="3878" y="0"/>
                </a:moveTo>
                <a:lnTo>
                  <a:pt x="3878" y="3878"/>
                </a:lnTo>
                <a:lnTo>
                  <a:pt x="0" y="3878"/>
                </a:lnTo>
                <a:lnTo>
                  <a:pt x="3878" y="0"/>
                </a:lnTo>
                <a:close/>
              </a:path>
            </a:pathLst>
          </a:custGeom>
          <a:solidFill>
            <a:srgbClr val="1B89A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07" name="TextBox 27"/>
          <p:cNvSpPr txBox="1">
            <a:spLocks noChangeArrowheads="1"/>
          </p:cNvSpPr>
          <p:nvPr/>
        </p:nvSpPr>
        <p:spPr bwMode="auto">
          <a:xfrm>
            <a:off x="6965950" y="2820988"/>
            <a:ext cx="703263"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200">
                <a:solidFill>
                  <a:srgbClr val="FFFFFF"/>
                </a:solidFill>
              </a:rPr>
              <a:t>Part</a:t>
            </a:r>
            <a:endParaRPr lang="zh-CN" altLang="en-US" sz="2200">
              <a:solidFill>
                <a:srgbClr val="FFFFFF"/>
              </a:solidFill>
            </a:endParaRPr>
          </a:p>
        </p:txBody>
      </p:sp>
      <p:sp>
        <p:nvSpPr>
          <p:cNvPr id="25608" name="TextBox 28"/>
          <p:cNvSpPr txBox="1">
            <a:spLocks noChangeArrowheads="1"/>
          </p:cNvSpPr>
          <p:nvPr/>
        </p:nvSpPr>
        <p:spPr bwMode="auto">
          <a:xfrm>
            <a:off x="7597775" y="2076450"/>
            <a:ext cx="817563" cy="13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8000" b="1">
                <a:solidFill>
                  <a:srgbClr val="FFFFFF"/>
                </a:solidFill>
                <a:latin typeface="微软雅黑" pitchFamily="34" charset="-122"/>
                <a:ea typeface="微软雅黑" pitchFamily="34" charset="-122"/>
              </a:rPr>
              <a:t>4</a:t>
            </a:r>
            <a:endParaRPr lang="zh-CN" altLang="en-US" sz="8000" b="1">
              <a:solidFill>
                <a:srgbClr val="FFFFFF"/>
              </a:solidFill>
              <a:latin typeface="微软雅黑" pitchFamily="34" charset="-122"/>
              <a:ea typeface="微软雅黑" pitchFamily="34" charset="-122"/>
            </a:endParaRPr>
          </a:p>
        </p:txBody>
      </p:sp>
      <p:sp>
        <p:nvSpPr>
          <p:cNvPr id="25609" name="TextBox 33"/>
          <p:cNvSpPr txBox="1">
            <a:spLocks noChangeArrowheads="1"/>
          </p:cNvSpPr>
          <p:nvPr/>
        </p:nvSpPr>
        <p:spPr bwMode="auto">
          <a:xfrm>
            <a:off x="5210175" y="3398838"/>
            <a:ext cx="3467100"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zh-CN" altLang="en-US" sz="3200" b="1">
                <a:solidFill>
                  <a:srgbClr val="4188A8"/>
                </a:solidFill>
                <a:latin typeface="微软雅黑" pitchFamily="34" charset="-122"/>
                <a:ea typeface="微软雅黑" pitchFamily="34" charset="-122"/>
              </a:rPr>
              <a:t>请在这里</a:t>
            </a:r>
            <a:endParaRPr lang="en-US" sz="3200" b="1">
              <a:solidFill>
                <a:srgbClr val="4188A8"/>
              </a:solidFill>
              <a:latin typeface="微软雅黑" pitchFamily="34" charset="-122"/>
              <a:ea typeface="微软雅黑" pitchFamily="34" charset="-122"/>
            </a:endParaRPr>
          </a:p>
          <a:p>
            <a:pPr algn="r" eaLnBrk="1" hangingPunct="1"/>
            <a:r>
              <a:rPr lang="zh-CN" altLang="en-US" sz="3200" b="1">
                <a:solidFill>
                  <a:srgbClr val="4188A8"/>
                </a:solidFill>
                <a:latin typeface="微软雅黑" pitchFamily="34" charset="-122"/>
                <a:ea typeface="微软雅黑" pitchFamily="34" charset="-122"/>
              </a:rPr>
              <a:t>输入第四部分标题</a:t>
            </a:r>
          </a:p>
        </p:txBody>
      </p:sp>
      <p:sp>
        <p:nvSpPr>
          <p:cNvPr id="25610" name="TextBox 29"/>
          <p:cNvSpPr txBox="1">
            <a:spLocks noChangeArrowheads="1"/>
          </p:cNvSpPr>
          <p:nvPr/>
        </p:nvSpPr>
        <p:spPr bwMode="auto">
          <a:xfrm>
            <a:off x="6097588" y="4624388"/>
            <a:ext cx="2441575"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200">
                <a:solidFill>
                  <a:srgbClr val="404040"/>
                </a:solidFill>
                <a:latin typeface="微软雅黑" pitchFamily="34" charset="-122"/>
                <a:ea typeface="微软雅黑" pitchFamily="34" charset="-122"/>
              </a:rPr>
              <a:t>这里是小节标题一</a:t>
            </a:r>
          </a:p>
        </p:txBody>
      </p:sp>
      <p:sp>
        <p:nvSpPr>
          <p:cNvPr id="25611" name="Oval 15"/>
          <p:cNvSpPr>
            <a:spLocks noChangeArrowheads="1"/>
          </p:cNvSpPr>
          <p:nvPr/>
        </p:nvSpPr>
        <p:spPr bwMode="auto">
          <a:xfrm>
            <a:off x="5835650" y="5695950"/>
            <a:ext cx="261938" cy="263525"/>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buFont typeface="Arial" pitchFamily="34" charset="0"/>
              <a:buNone/>
            </a:pPr>
            <a:endParaRPr lang="zh-CN" altLang="en-US">
              <a:solidFill>
                <a:srgbClr val="4188A8"/>
              </a:solidFill>
            </a:endParaRPr>
          </a:p>
        </p:txBody>
      </p:sp>
      <p:sp>
        <p:nvSpPr>
          <p:cNvPr id="25612" name="Oval 16"/>
          <p:cNvSpPr>
            <a:spLocks noChangeArrowheads="1"/>
          </p:cNvSpPr>
          <p:nvPr/>
        </p:nvSpPr>
        <p:spPr bwMode="auto">
          <a:xfrm>
            <a:off x="5835650" y="6176963"/>
            <a:ext cx="261938" cy="26193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buFont typeface="Arial" pitchFamily="34" charset="0"/>
              <a:buNone/>
            </a:pPr>
            <a:endParaRPr lang="zh-CN" altLang="en-US">
              <a:solidFill>
                <a:srgbClr val="4188A8"/>
              </a:solidFill>
            </a:endParaRPr>
          </a:p>
        </p:txBody>
      </p:sp>
      <p:sp>
        <p:nvSpPr>
          <p:cNvPr id="25613" name="TextBox 38"/>
          <p:cNvSpPr txBox="1">
            <a:spLocks noChangeArrowheads="1"/>
          </p:cNvSpPr>
          <p:nvPr/>
        </p:nvSpPr>
        <p:spPr bwMode="auto">
          <a:xfrm>
            <a:off x="6097588" y="5129213"/>
            <a:ext cx="2441575"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200">
                <a:solidFill>
                  <a:srgbClr val="404040"/>
                </a:solidFill>
                <a:latin typeface="微软雅黑" pitchFamily="34" charset="-122"/>
                <a:ea typeface="微软雅黑" pitchFamily="34" charset="-122"/>
              </a:rPr>
              <a:t>这里是小节标题二</a:t>
            </a:r>
          </a:p>
        </p:txBody>
      </p:sp>
      <p:sp>
        <p:nvSpPr>
          <p:cNvPr id="25614" name="TextBox 39"/>
          <p:cNvSpPr txBox="1">
            <a:spLocks noChangeArrowheads="1"/>
          </p:cNvSpPr>
          <p:nvPr/>
        </p:nvSpPr>
        <p:spPr bwMode="auto">
          <a:xfrm>
            <a:off x="6097588" y="5584825"/>
            <a:ext cx="2441575"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200">
                <a:solidFill>
                  <a:srgbClr val="404040"/>
                </a:solidFill>
                <a:latin typeface="微软雅黑" pitchFamily="34" charset="-122"/>
                <a:ea typeface="微软雅黑" pitchFamily="34" charset="-122"/>
              </a:rPr>
              <a:t>这里是小节标题三</a:t>
            </a:r>
          </a:p>
        </p:txBody>
      </p:sp>
      <p:sp>
        <p:nvSpPr>
          <p:cNvPr id="25615" name="TextBox 40"/>
          <p:cNvSpPr txBox="1">
            <a:spLocks noChangeArrowheads="1"/>
          </p:cNvSpPr>
          <p:nvPr/>
        </p:nvSpPr>
        <p:spPr bwMode="auto">
          <a:xfrm>
            <a:off x="6097588" y="6092825"/>
            <a:ext cx="24415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200">
                <a:solidFill>
                  <a:srgbClr val="404040"/>
                </a:solidFill>
                <a:latin typeface="微软雅黑" pitchFamily="34" charset="-122"/>
                <a:ea typeface="微软雅黑" pitchFamily="34" charset="-122"/>
              </a:rPr>
              <a:t>这里是小节标题四</a:t>
            </a:r>
          </a:p>
        </p:txBody>
      </p:sp>
      <p:cxnSp>
        <p:nvCxnSpPr>
          <p:cNvPr id="25616" name="直接连接符 41"/>
          <p:cNvCxnSpPr>
            <a:cxnSpLocks noChangeShapeType="1"/>
          </p:cNvCxnSpPr>
          <p:nvPr/>
        </p:nvCxnSpPr>
        <p:spPr bwMode="auto">
          <a:xfrm>
            <a:off x="4356100" y="4476750"/>
            <a:ext cx="4286250" cy="0"/>
          </a:xfrm>
          <a:prstGeom prst="line">
            <a:avLst/>
          </a:prstGeom>
          <a:noFill/>
          <a:ln w="952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p:transition spd="slow" advTm="10224">
    <p:push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5602"/>
                                        </p:tgtEl>
                                        <p:attrNameLst>
                                          <p:attrName>style.visibility</p:attrName>
                                        </p:attrNameLst>
                                      </p:cBhvr>
                                      <p:to>
                                        <p:strVal val="visible"/>
                                      </p:to>
                                    </p:set>
                                    <p:animEffect transition="in" filter="wipe(down)">
                                      <p:cBhvr>
                                        <p:cTn id="7" dur="1000"/>
                                        <p:tgtEl>
                                          <p:spTgt spid="25602"/>
                                        </p:tgtEl>
                                      </p:cBhvr>
                                    </p:animEffect>
                                  </p:childTnLst>
                                </p:cTn>
                              </p:par>
                            </p:childTnLst>
                          </p:cTn>
                        </p:par>
                        <p:par>
                          <p:cTn id="8" fill="hold" nodeType="afterGroup">
                            <p:stCondLst>
                              <p:cond delay="1000"/>
                            </p:stCondLst>
                            <p:childTnLst>
                              <p:par>
                                <p:cTn id="9" presetID="2" presetClass="entr" presetSubtype="2" fill="hold" grpId="0" nodeType="afterEffect">
                                  <p:stCondLst>
                                    <p:cond delay="0"/>
                                  </p:stCondLst>
                                  <p:childTnLst>
                                    <p:set>
                                      <p:cBhvr>
                                        <p:cTn id="10" dur="1" fill="hold">
                                          <p:stCondLst>
                                            <p:cond delay="0"/>
                                          </p:stCondLst>
                                        </p:cTn>
                                        <p:tgtEl>
                                          <p:spTgt spid="25603"/>
                                        </p:tgtEl>
                                        <p:attrNameLst>
                                          <p:attrName>style.visibility</p:attrName>
                                        </p:attrNameLst>
                                      </p:cBhvr>
                                      <p:to>
                                        <p:strVal val="visible"/>
                                      </p:to>
                                    </p:set>
                                    <p:anim calcmode="lin" valueType="num">
                                      <p:cBhvr additive="base">
                                        <p:cTn id="11" dur="500" fill="hold"/>
                                        <p:tgtEl>
                                          <p:spTgt spid="25603"/>
                                        </p:tgtEl>
                                        <p:attrNameLst>
                                          <p:attrName>ppt_x</p:attrName>
                                        </p:attrNameLst>
                                      </p:cBhvr>
                                      <p:tavLst>
                                        <p:tav tm="0">
                                          <p:val>
                                            <p:strVal val="1+#ppt_w/2"/>
                                          </p:val>
                                        </p:tav>
                                        <p:tav tm="100000">
                                          <p:val>
                                            <p:strVal val="#ppt_x"/>
                                          </p:val>
                                        </p:tav>
                                      </p:tavLst>
                                    </p:anim>
                                    <p:anim calcmode="lin" valueType="num">
                                      <p:cBhvr additive="base">
                                        <p:cTn id="12" dur="500" fill="hold"/>
                                        <p:tgtEl>
                                          <p:spTgt spid="2560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5606"/>
                                        </p:tgtEl>
                                        <p:attrNameLst>
                                          <p:attrName>style.visibility</p:attrName>
                                        </p:attrNameLst>
                                      </p:cBhvr>
                                      <p:to>
                                        <p:strVal val="visible"/>
                                      </p:to>
                                    </p:set>
                                    <p:anim calcmode="lin" valueType="num">
                                      <p:cBhvr additive="base">
                                        <p:cTn id="15" dur="500" fill="hold"/>
                                        <p:tgtEl>
                                          <p:spTgt spid="25606"/>
                                        </p:tgtEl>
                                        <p:attrNameLst>
                                          <p:attrName>ppt_x</p:attrName>
                                        </p:attrNameLst>
                                      </p:cBhvr>
                                      <p:tavLst>
                                        <p:tav tm="0">
                                          <p:val>
                                            <p:strVal val="0-#ppt_w/2"/>
                                          </p:val>
                                        </p:tav>
                                        <p:tav tm="100000">
                                          <p:val>
                                            <p:strVal val="#ppt_x"/>
                                          </p:val>
                                        </p:tav>
                                      </p:tavLst>
                                    </p:anim>
                                    <p:anim calcmode="lin" valueType="num">
                                      <p:cBhvr additive="base">
                                        <p:cTn id="16" dur="500" fill="hold"/>
                                        <p:tgtEl>
                                          <p:spTgt spid="25606"/>
                                        </p:tgtEl>
                                        <p:attrNameLst>
                                          <p:attrName>ppt_y</p:attrName>
                                        </p:attrNameLst>
                                      </p:cBhvr>
                                      <p:tavLst>
                                        <p:tav tm="0">
                                          <p:val>
                                            <p:strVal val="#ppt_y"/>
                                          </p:val>
                                        </p:tav>
                                        <p:tav tm="100000">
                                          <p:val>
                                            <p:strVal val="#ppt_y"/>
                                          </p:val>
                                        </p:tav>
                                      </p:tavLst>
                                    </p:anim>
                                  </p:childTnLst>
                                </p:cTn>
                              </p:par>
                            </p:childTnLst>
                          </p:cTn>
                        </p:par>
                        <p:par>
                          <p:cTn id="17" fill="hold" nodeType="afterGroup">
                            <p:stCondLst>
                              <p:cond delay="1500"/>
                            </p:stCondLst>
                            <p:childTnLst>
                              <p:par>
                                <p:cTn id="18" presetID="31" presetClass="entr" presetSubtype="0" fill="hold" grpId="0" nodeType="afterEffect">
                                  <p:stCondLst>
                                    <p:cond delay="0"/>
                                  </p:stCondLst>
                                  <p:childTnLst>
                                    <p:set>
                                      <p:cBhvr>
                                        <p:cTn id="19" dur="1" fill="hold">
                                          <p:stCondLst>
                                            <p:cond delay="0"/>
                                          </p:stCondLst>
                                        </p:cTn>
                                        <p:tgtEl>
                                          <p:spTgt spid="25608"/>
                                        </p:tgtEl>
                                        <p:attrNameLst>
                                          <p:attrName>style.visibility</p:attrName>
                                        </p:attrNameLst>
                                      </p:cBhvr>
                                      <p:to>
                                        <p:strVal val="visible"/>
                                      </p:to>
                                    </p:set>
                                    <p:anim calcmode="lin" valueType="num">
                                      <p:cBhvr>
                                        <p:cTn id="20" dur="1000" fill="hold"/>
                                        <p:tgtEl>
                                          <p:spTgt spid="25608"/>
                                        </p:tgtEl>
                                        <p:attrNameLst>
                                          <p:attrName>ppt_w</p:attrName>
                                        </p:attrNameLst>
                                      </p:cBhvr>
                                      <p:tavLst>
                                        <p:tav tm="0">
                                          <p:val>
                                            <p:fltVal val="0"/>
                                          </p:val>
                                        </p:tav>
                                        <p:tav tm="100000">
                                          <p:val>
                                            <p:strVal val="#ppt_w"/>
                                          </p:val>
                                        </p:tav>
                                      </p:tavLst>
                                    </p:anim>
                                    <p:anim calcmode="lin" valueType="num">
                                      <p:cBhvr>
                                        <p:cTn id="21" dur="1000" fill="hold"/>
                                        <p:tgtEl>
                                          <p:spTgt spid="25608"/>
                                        </p:tgtEl>
                                        <p:attrNameLst>
                                          <p:attrName>ppt_h</p:attrName>
                                        </p:attrNameLst>
                                      </p:cBhvr>
                                      <p:tavLst>
                                        <p:tav tm="0">
                                          <p:val>
                                            <p:fltVal val="0"/>
                                          </p:val>
                                        </p:tav>
                                        <p:tav tm="100000">
                                          <p:val>
                                            <p:strVal val="#ppt_h"/>
                                          </p:val>
                                        </p:tav>
                                      </p:tavLst>
                                    </p:anim>
                                    <p:anim calcmode="lin" valueType="num">
                                      <p:cBhvr>
                                        <p:cTn id="22" dur="1000" fill="hold"/>
                                        <p:tgtEl>
                                          <p:spTgt spid="25608"/>
                                        </p:tgtEl>
                                        <p:attrNameLst>
                                          <p:attrName>style.rotation</p:attrName>
                                        </p:attrNameLst>
                                      </p:cBhvr>
                                      <p:tavLst>
                                        <p:tav tm="0">
                                          <p:val>
                                            <p:fltVal val="90"/>
                                          </p:val>
                                        </p:tav>
                                        <p:tav tm="100000">
                                          <p:val>
                                            <p:fltVal val="0"/>
                                          </p:val>
                                        </p:tav>
                                      </p:tavLst>
                                    </p:anim>
                                    <p:animEffect transition="in" filter="fade">
                                      <p:cBhvr>
                                        <p:cTn id="23" dur="1000"/>
                                        <p:tgtEl>
                                          <p:spTgt spid="25608"/>
                                        </p:tgtEl>
                                      </p:cBhvr>
                                    </p:animEffect>
                                  </p:childTnLst>
                                </p:cTn>
                              </p:par>
                              <p:par>
                                <p:cTn id="24" presetID="31" presetClass="entr" presetSubtype="0" fill="hold" grpId="0" nodeType="withEffect">
                                  <p:stCondLst>
                                    <p:cond delay="0"/>
                                  </p:stCondLst>
                                  <p:childTnLst>
                                    <p:set>
                                      <p:cBhvr>
                                        <p:cTn id="25" dur="1" fill="hold">
                                          <p:stCondLst>
                                            <p:cond delay="0"/>
                                          </p:stCondLst>
                                        </p:cTn>
                                        <p:tgtEl>
                                          <p:spTgt spid="25607"/>
                                        </p:tgtEl>
                                        <p:attrNameLst>
                                          <p:attrName>style.visibility</p:attrName>
                                        </p:attrNameLst>
                                      </p:cBhvr>
                                      <p:to>
                                        <p:strVal val="visible"/>
                                      </p:to>
                                    </p:set>
                                    <p:anim calcmode="lin" valueType="num">
                                      <p:cBhvr>
                                        <p:cTn id="26" dur="1000" fill="hold"/>
                                        <p:tgtEl>
                                          <p:spTgt spid="25607"/>
                                        </p:tgtEl>
                                        <p:attrNameLst>
                                          <p:attrName>ppt_w</p:attrName>
                                        </p:attrNameLst>
                                      </p:cBhvr>
                                      <p:tavLst>
                                        <p:tav tm="0">
                                          <p:val>
                                            <p:fltVal val="0"/>
                                          </p:val>
                                        </p:tav>
                                        <p:tav tm="100000">
                                          <p:val>
                                            <p:strVal val="#ppt_w"/>
                                          </p:val>
                                        </p:tav>
                                      </p:tavLst>
                                    </p:anim>
                                    <p:anim calcmode="lin" valueType="num">
                                      <p:cBhvr>
                                        <p:cTn id="27" dur="1000" fill="hold"/>
                                        <p:tgtEl>
                                          <p:spTgt spid="25607"/>
                                        </p:tgtEl>
                                        <p:attrNameLst>
                                          <p:attrName>ppt_h</p:attrName>
                                        </p:attrNameLst>
                                      </p:cBhvr>
                                      <p:tavLst>
                                        <p:tav tm="0">
                                          <p:val>
                                            <p:fltVal val="0"/>
                                          </p:val>
                                        </p:tav>
                                        <p:tav tm="100000">
                                          <p:val>
                                            <p:strVal val="#ppt_h"/>
                                          </p:val>
                                        </p:tav>
                                      </p:tavLst>
                                    </p:anim>
                                    <p:anim calcmode="lin" valueType="num">
                                      <p:cBhvr>
                                        <p:cTn id="28" dur="1000" fill="hold"/>
                                        <p:tgtEl>
                                          <p:spTgt spid="25607"/>
                                        </p:tgtEl>
                                        <p:attrNameLst>
                                          <p:attrName>style.rotation</p:attrName>
                                        </p:attrNameLst>
                                      </p:cBhvr>
                                      <p:tavLst>
                                        <p:tav tm="0">
                                          <p:val>
                                            <p:fltVal val="90"/>
                                          </p:val>
                                        </p:tav>
                                        <p:tav tm="100000">
                                          <p:val>
                                            <p:fltVal val="0"/>
                                          </p:val>
                                        </p:tav>
                                      </p:tavLst>
                                    </p:anim>
                                    <p:animEffect transition="in" filter="fade">
                                      <p:cBhvr>
                                        <p:cTn id="29" dur="1000"/>
                                        <p:tgtEl>
                                          <p:spTgt spid="25607"/>
                                        </p:tgtEl>
                                      </p:cBhvr>
                                    </p:animEffect>
                                  </p:childTnLst>
                                </p:cTn>
                              </p:par>
                            </p:childTnLst>
                          </p:cTn>
                        </p:par>
                        <p:par>
                          <p:cTn id="30" fill="hold" nodeType="afterGroup">
                            <p:stCondLst>
                              <p:cond delay="250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25609"/>
                                        </p:tgtEl>
                                        <p:attrNameLst>
                                          <p:attrName>style.visibility</p:attrName>
                                        </p:attrNameLst>
                                      </p:cBhvr>
                                      <p:to>
                                        <p:strVal val="visible"/>
                                      </p:to>
                                    </p:set>
                                    <p:anim calcmode="lin" valueType="num">
                                      <p:cBhvr>
                                        <p:cTn id="33" dur="500" fill="hold"/>
                                        <p:tgtEl>
                                          <p:spTgt spid="25609"/>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25609"/>
                                        </p:tgtEl>
                                        <p:attrNameLst>
                                          <p:attrName>ppt_y</p:attrName>
                                        </p:attrNameLst>
                                      </p:cBhvr>
                                      <p:tavLst>
                                        <p:tav tm="0">
                                          <p:val>
                                            <p:strVal val="#ppt_y"/>
                                          </p:val>
                                        </p:tav>
                                        <p:tav tm="100000">
                                          <p:val>
                                            <p:strVal val="#ppt_y"/>
                                          </p:val>
                                        </p:tav>
                                      </p:tavLst>
                                    </p:anim>
                                    <p:anim calcmode="lin" valueType="num">
                                      <p:cBhvr>
                                        <p:cTn id="35" dur="500" fill="hold"/>
                                        <p:tgtEl>
                                          <p:spTgt spid="25609"/>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25609"/>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25609"/>
                                        </p:tgtEl>
                                      </p:cBhvr>
                                    </p:animEffect>
                                  </p:childTnLst>
                                </p:cTn>
                              </p:par>
                            </p:childTnLst>
                          </p:cTn>
                        </p:par>
                        <p:par>
                          <p:cTn id="38" fill="hold" nodeType="afterGroup">
                            <p:stCondLst>
                              <p:cond delay="3550"/>
                            </p:stCondLst>
                            <p:childTnLst>
                              <p:par>
                                <p:cTn id="39" presetID="22" presetClass="entr" presetSubtype="8" fill="hold" nodeType="afterEffect">
                                  <p:stCondLst>
                                    <p:cond delay="0"/>
                                  </p:stCondLst>
                                  <p:childTnLst>
                                    <p:set>
                                      <p:cBhvr>
                                        <p:cTn id="40" dur="1" fill="hold">
                                          <p:stCondLst>
                                            <p:cond delay="0"/>
                                          </p:stCondLst>
                                        </p:cTn>
                                        <p:tgtEl>
                                          <p:spTgt spid="25616"/>
                                        </p:tgtEl>
                                        <p:attrNameLst>
                                          <p:attrName>style.visibility</p:attrName>
                                        </p:attrNameLst>
                                      </p:cBhvr>
                                      <p:to>
                                        <p:strVal val="visible"/>
                                      </p:to>
                                    </p:set>
                                    <p:animEffect transition="in" filter="wipe(left)">
                                      <p:cBhvr>
                                        <p:cTn id="41" dur="1000"/>
                                        <p:tgtEl>
                                          <p:spTgt spid="25616"/>
                                        </p:tgtEl>
                                      </p:cBhvr>
                                    </p:animEffect>
                                  </p:childTnLst>
                                </p:cTn>
                              </p:par>
                            </p:childTnLst>
                          </p:cTn>
                        </p:par>
                        <p:par>
                          <p:cTn id="42" fill="hold" nodeType="afterGroup">
                            <p:stCondLst>
                              <p:cond delay="4550"/>
                            </p:stCondLst>
                            <p:childTnLst>
                              <p:par>
                                <p:cTn id="43" presetID="52" presetClass="entr" presetSubtype="0" fill="hold" grpId="0" nodeType="afterEffect">
                                  <p:stCondLst>
                                    <p:cond delay="0"/>
                                  </p:stCondLst>
                                  <p:childTnLst>
                                    <p:set>
                                      <p:cBhvr>
                                        <p:cTn id="44" dur="1" fill="hold">
                                          <p:stCondLst>
                                            <p:cond delay="0"/>
                                          </p:stCondLst>
                                        </p:cTn>
                                        <p:tgtEl>
                                          <p:spTgt spid="25604"/>
                                        </p:tgtEl>
                                        <p:attrNameLst>
                                          <p:attrName>style.visibility</p:attrName>
                                        </p:attrNameLst>
                                      </p:cBhvr>
                                      <p:to>
                                        <p:strVal val="visible"/>
                                      </p:to>
                                    </p:set>
                                    <p:animScale>
                                      <p:cBhvr>
                                        <p:cTn id="45" dur="1000" decel="50000" fill="hold">
                                          <p:stCondLst>
                                            <p:cond delay="0"/>
                                          </p:stCondLst>
                                        </p:cTn>
                                        <p:tgtEl>
                                          <p:spTgt spid="2560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6" dur="1000" decel="50000" fill="hold">
                                          <p:stCondLst>
                                            <p:cond delay="0"/>
                                          </p:stCondLst>
                                        </p:cTn>
                                        <p:tgtEl>
                                          <p:spTgt spid="25604"/>
                                        </p:tgtEl>
                                        <p:attrNameLst>
                                          <p:attrName>ppt_x,ppt_y</p:attrName>
                                        </p:attrNameLst>
                                      </p:cBhvr>
                                      <p:rCtr x="0" y="0"/>
                                    </p:animMotion>
                                    <p:animEffect transition="in" filter="fade">
                                      <p:cBhvr>
                                        <p:cTn id="47" dur="1000"/>
                                        <p:tgtEl>
                                          <p:spTgt spid="25604"/>
                                        </p:tgtEl>
                                      </p:cBhvr>
                                    </p:animEffect>
                                  </p:childTnLst>
                                </p:cTn>
                              </p:par>
                              <p:par>
                                <p:cTn id="48" presetID="52" presetClass="entr" presetSubtype="0" fill="hold" grpId="0" nodeType="withEffect">
                                  <p:stCondLst>
                                    <p:cond delay="0"/>
                                  </p:stCondLst>
                                  <p:childTnLst>
                                    <p:set>
                                      <p:cBhvr>
                                        <p:cTn id="49" dur="1" fill="hold">
                                          <p:stCondLst>
                                            <p:cond delay="0"/>
                                          </p:stCondLst>
                                        </p:cTn>
                                        <p:tgtEl>
                                          <p:spTgt spid="25605"/>
                                        </p:tgtEl>
                                        <p:attrNameLst>
                                          <p:attrName>style.visibility</p:attrName>
                                        </p:attrNameLst>
                                      </p:cBhvr>
                                      <p:to>
                                        <p:strVal val="visible"/>
                                      </p:to>
                                    </p:set>
                                    <p:animScale>
                                      <p:cBhvr>
                                        <p:cTn id="50" dur="1000" decel="50000" fill="hold">
                                          <p:stCondLst>
                                            <p:cond delay="0"/>
                                          </p:stCondLst>
                                        </p:cTn>
                                        <p:tgtEl>
                                          <p:spTgt spid="2560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1" dur="1000" decel="50000" fill="hold">
                                          <p:stCondLst>
                                            <p:cond delay="0"/>
                                          </p:stCondLst>
                                        </p:cTn>
                                        <p:tgtEl>
                                          <p:spTgt spid="25605"/>
                                        </p:tgtEl>
                                        <p:attrNameLst>
                                          <p:attrName>ppt_x,ppt_y</p:attrName>
                                        </p:attrNameLst>
                                      </p:cBhvr>
                                      <p:rCtr x="0" y="0"/>
                                    </p:animMotion>
                                    <p:animEffect transition="in" filter="fade">
                                      <p:cBhvr>
                                        <p:cTn id="52" dur="1000"/>
                                        <p:tgtEl>
                                          <p:spTgt spid="25605"/>
                                        </p:tgtEl>
                                      </p:cBhvr>
                                    </p:animEffect>
                                  </p:childTnLst>
                                </p:cTn>
                              </p:par>
                              <p:par>
                                <p:cTn id="53" presetID="52" presetClass="entr" presetSubtype="0" fill="hold" grpId="0" nodeType="withEffect">
                                  <p:stCondLst>
                                    <p:cond delay="0"/>
                                  </p:stCondLst>
                                  <p:childTnLst>
                                    <p:set>
                                      <p:cBhvr>
                                        <p:cTn id="54" dur="1" fill="hold">
                                          <p:stCondLst>
                                            <p:cond delay="0"/>
                                          </p:stCondLst>
                                        </p:cTn>
                                        <p:tgtEl>
                                          <p:spTgt spid="25611"/>
                                        </p:tgtEl>
                                        <p:attrNameLst>
                                          <p:attrName>style.visibility</p:attrName>
                                        </p:attrNameLst>
                                      </p:cBhvr>
                                      <p:to>
                                        <p:strVal val="visible"/>
                                      </p:to>
                                    </p:set>
                                    <p:animScale>
                                      <p:cBhvr>
                                        <p:cTn id="55" dur="1000" decel="50000" fill="hold">
                                          <p:stCondLst>
                                            <p:cond delay="0"/>
                                          </p:stCondLst>
                                        </p:cTn>
                                        <p:tgtEl>
                                          <p:spTgt spid="256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6" dur="1000" decel="50000" fill="hold">
                                          <p:stCondLst>
                                            <p:cond delay="0"/>
                                          </p:stCondLst>
                                        </p:cTn>
                                        <p:tgtEl>
                                          <p:spTgt spid="25611"/>
                                        </p:tgtEl>
                                        <p:attrNameLst>
                                          <p:attrName>ppt_x,ppt_y</p:attrName>
                                        </p:attrNameLst>
                                      </p:cBhvr>
                                      <p:rCtr x="0" y="0"/>
                                    </p:animMotion>
                                    <p:animEffect transition="in" filter="fade">
                                      <p:cBhvr>
                                        <p:cTn id="57" dur="1000"/>
                                        <p:tgtEl>
                                          <p:spTgt spid="25611"/>
                                        </p:tgtEl>
                                      </p:cBhvr>
                                    </p:animEffect>
                                  </p:childTnLst>
                                </p:cTn>
                              </p:par>
                              <p:par>
                                <p:cTn id="58" presetID="52" presetClass="entr" presetSubtype="0" fill="hold" grpId="0" nodeType="withEffect">
                                  <p:stCondLst>
                                    <p:cond delay="0"/>
                                  </p:stCondLst>
                                  <p:childTnLst>
                                    <p:set>
                                      <p:cBhvr>
                                        <p:cTn id="59" dur="1" fill="hold">
                                          <p:stCondLst>
                                            <p:cond delay="0"/>
                                          </p:stCondLst>
                                        </p:cTn>
                                        <p:tgtEl>
                                          <p:spTgt spid="25612"/>
                                        </p:tgtEl>
                                        <p:attrNameLst>
                                          <p:attrName>style.visibility</p:attrName>
                                        </p:attrNameLst>
                                      </p:cBhvr>
                                      <p:to>
                                        <p:strVal val="visible"/>
                                      </p:to>
                                    </p:set>
                                    <p:animScale>
                                      <p:cBhvr>
                                        <p:cTn id="60" dur="1000" decel="50000" fill="hold">
                                          <p:stCondLst>
                                            <p:cond delay="0"/>
                                          </p:stCondLst>
                                        </p:cTn>
                                        <p:tgtEl>
                                          <p:spTgt spid="256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1" dur="1000" decel="50000" fill="hold">
                                          <p:stCondLst>
                                            <p:cond delay="0"/>
                                          </p:stCondLst>
                                        </p:cTn>
                                        <p:tgtEl>
                                          <p:spTgt spid="25612"/>
                                        </p:tgtEl>
                                        <p:attrNameLst>
                                          <p:attrName>ppt_x,ppt_y</p:attrName>
                                        </p:attrNameLst>
                                      </p:cBhvr>
                                      <p:rCtr x="0" y="0"/>
                                    </p:animMotion>
                                    <p:animEffect transition="in" filter="fade">
                                      <p:cBhvr>
                                        <p:cTn id="62" dur="1000"/>
                                        <p:tgtEl>
                                          <p:spTgt spid="25612"/>
                                        </p:tgtEl>
                                      </p:cBhvr>
                                    </p:animEffect>
                                  </p:childTnLst>
                                </p:cTn>
                              </p:par>
                            </p:childTnLst>
                          </p:cTn>
                        </p:par>
                        <p:par>
                          <p:cTn id="63" fill="hold" nodeType="afterGroup">
                            <p:stCondLst>
                              <p:cond delay="5550"/>
                            </p:stCondLst>
                            <p:childTnLst>
                              <p:par>
                                <p:cTn id="64" presetID="22" presetClass="entr" presetSubtype="8" fill="hold" grpId="0" nodeType="afterEffect">
                                  <p:stCondLst>
                                    <p:cond delay="0"/>
                                  </p:stCondLst>
                                  <p:childTnLst>
                                    <p:set>
                                      <p:cBhvr>
                                        <p:cTn id="65" dur="1" fill="hold">
                                          <p:stCondLst>
                                            <p:cond delay="0"/>
                                          </p:stCondLst>
                                        </p:cTn>
                                        <p:tgtEl>
                                          <p:spTgt spid="25610"/>
                                        </p:tgtEl>
                                        <p:attrNameLst>
                                          <p:attrName>style.visibility</p:attrName>
                                        </p:attrNameLst>
                                      </p:cBhvr>
                                      <p:to>
                                        <p:strVal val="visible"/>
                                      </p:to>
                                    </p:set>
                                    <p:animEffect transition="in" filter="wipe(left)">
                                      <p:cBhvr>
                                        <p:cTn id="66" dur="500"/>
                                        <p:tgtEl>
                                          <p:spTgt spid="25610"/>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25613"/>
                                        </p:tgtEl>
                                        <p:attrNameLst>
                                          <p:attrName>style.visibility</p:attrName>
                                        </p:attrNameLst>
                                      </p:cBhvr>
                                      <p:to>
                                        <p:strVal val="visible"/>
                                      </p:to>
                                    </p:set>
                                    <p:animEffect transition="in" filter="wipe(left)">
                                      <p:cBhvr>
                                        <p:cTn id="69" dur="500"/>
                                        <p:tgtEl>
                                          <p:spTgt spid="25613"/>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5614"/>
                                        </p:tgtEl>
                                        <p:attrNameLst>
                                          <p:attrName>style.visibility</p:attrName>
                                        </p:attrNameLst>
                                      </p:cBhvr>
                                      <p:to>
                                        <p:strVal val="visible"/>
                                      </p:to>
                                    </p:set>
                                    <p:animEffect transition="in" filter="wipe(left)">
                                      <p:cBhvr>
                                        <p:cTn id="72" dur="500"/>
                                        <p:tgtEl>
                                          <p:spTgt spid="25614"/>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25615"/>
                                        </p:tgtEl>
                                        <p:attrNameLst>
                                          <p:attrName>style.visibility</p:attrName>
                                        </p:attrNameLst>
                                      </p:cBhvr>
                                      <p:to>
                                        <p:strVal val="visible"/>
                                      </p:to>
                                    </p:set>
                                    <p:animEffect transition="in" filter="wipe(left)">
                                      <p:cBhvr>
                                        <p:cTn id="75" dur="500"/>
                                        <p:tgtEl>
                                          <p:spTgt spid="256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animBg="1"/>
      <p:bldP spid="25603" grpId="0" animBg="1"/>
      <p:bldP spid="25604" grpId="0" animBg="1" autoUpdateAnimBg="0"/>
      <p:bldP spid="25605" grpId="0" animBg="1" autoUpdateAnimBg="0"/>
      <p:bldP spid="25606" grpId="0" animBg="1"/>
      <p:bldP spid="25607" grpId="0" autoUpdateAnimBg="0"/>
      <p:bldP spid="25608" grpId="0" autoUpdateAnimBg="0"/>
      <p:bldP spid="25609" grpId="0" autoUpdateAnimBg="0"/>
      <p:bldP spid="25610" grpId="0" autoUpdateAnimBg="0"/>
      <p:bldP spid="25611" grpId="0" animBg="1" autoUpdateAnimBg="0"/>
      <p:bldP spid="25612" grpId="0" animBg="1" autoUpdateAnimBg="0"/>
      <p:bldP spid="25613" grpId="0" autoUpdateAnimBg="0"/>
      <p:bldP spid="25614" grpId="0" autoUpdateAnimBg="0"/>
      <p:bldP spid="25615"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Box 76"/>
          <p:cNvSpPr txBox="1">
            <a:spLocks noChangeArrowheads="1"/>
          </p:cNvSpPr>
          <p:nvPr/>
        </p:nvSpPr>
        <p:spPr bwMode="auto">
          <a:xfrm>
            <a:off x="733425" y="200025"/>
            <a:ext cx="23399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400">
                <a:solidFill>
                  <a:schemeClr val="accent2"/>
                </a:solidFill>
                <a:latin typeface="微软雅黑" pitchFamily="34" charset="-122"/>
                <a:ea typeface="微软雅黑" pitchFamily="34" charset="-122"/>
              </a:rPr>
              <a:t>请输入您的标题</a:t>
            </a:r>
          </a:p>
        </p:txBody>
      </p:sp>
      <p:sp>
        <p:nvSpPr>
          <p:cNvPr id="26627" name="Freeform 5"/>
          <p:cNvSpPr>
            <a:spLocks/>
          </p:cNvSpPr>
          <p:nvPr/>
        </p:nvSpPr>
        <p:spPr bwMode="auto">
          <a:xfrm>
            <a:off x="90488" y="65088"/>
            <a:ext cx="536575" cy="538162"/>
          </a:xfrm>
          <a:custGeom>
            <a:avLst/>
            <a:gdLst>
              <a:gd name="T0" fmla="*/ 2147483647 w 925"/>
              <a:gd name="T1" fmla="*/ 0 h 925"/>
              <a:gd name="T2" fmla="*/ 2147483647 w 925"/>
              <a:gd name="T3" fmla="*/ 2147483647 h 925"/>
              <a:gd name="T4" fmla="*/ 0 w 925"/>
              <a:gd name="T5" fmla="*/ 2147483647 h 925"/>
              <a:gd name="T6" fmla="*/ 2147483647 w 925"/>
              <a:gd name="T7" fmla="*/ 0 h 92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25" h="925">
                <a:moveTo>
                  <a:pt x="925" y="0"/>
                </a:moveTo>
                <a:lnTo>
                  <a:pt x="925" y="925"/>
                </a:lnTo>
                <a:lnTo>
                  <a:pt x="0" y="925"/>
                </a:lnTo>
                <a:lnTo>
                  <a:pt x="925" y="0"/>
                </a:lnTo>
                <a:close/>
              </a:path>
            </a:pathLst>
          </a:custGeom>
          <a:solidFill>
            <a:srgbClr val="70757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28" name="Freeform 6"/>
          <p:cNvSpPr>
            <a:spLocks/>
          </p:cNvSpPr>
          <p:nvPr/>
        </p:nvSpPr>
        <p:spPr bwMode="auto">
          <a:xfrm>
            <a:off x="328613" y="301625"/>
            <a:ext cx="344487" cy="344488"/>
          </a:xfrm>
          <a:custGeom>
            <a:avLst/>
            <a:gdLst>
              <a:gd name="T0" fmla="*/ 2147483647 w 592"/>
              <a:gd name="T1" fmla="*/ 0 h 592"/>
              <a:gd name="T2" fmla="*/ 2147483647 w 592"/>
              <a:gd name="T3" fmla="*/ 2147483647 h 592"/>
              <a:gd name="T4" fmla="*/ 0 w 592"/>
              <a:gd name="T5" fmla="*/ 2147483647 h 592"/>
              <a:gd name="T6" fmla="*/ 2147483647 w 592"/>
              <a:gd name="T7" fmla="*/ 0 h 59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92" h="592">
                <a:moveTo>
                  <a:pt x="592" y="0"/>
                </a:moveTo>
                <a:lnTo>
                  <a:pt x="592" y="592"/>
                </a:lnTo>
                <a:lnTo>
                  <a:pt x="0" y="592"/>
                </a:lnTo>
                <a:lnTo>
                  <a:pt x="592" y="0"/>
                </a:lnTo>
                <a:close/>
              </a:path>
            </a:pathLst>
          </a:custGeom>
          <a:solidFill>
            <a:srgbClr val="F19C2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29" name="椭圆 4"/>
          <p:cNvSpPr>
            <a:spLocks noChangeArrowheads="1"/>
          </p:cNvSpPr>
          <p:nvPr/>
        </p:nvSpPr>
        <p:spPr bwMode="auto">
          <a:xfrm>
            <a:off x="568325" y="1644650"/>
            <a:ext cx="3940175" cy="3940175"/>
          </a:xfrm>
          <a:prstGeom prst="ellipse">
            <a:avLst/>
          </a:prstGeom>
          <a:noFill/>
          <a:ln w="9525">
            <a:solidFill>
              <a:schemeClr val="tx2"/>
            </a:solidFill>
            <a:prstDash val="dash"/>
            <a:round/>
            <a:headEnd/>
            <a:tailEnd/>
          </a:ln>
          <a:extLst>
            <a:ext uri="{909E8E84-426E-40DD-AFC4-6F175D3DCCD1}">
              <a14:hiddenFill xmlns:a14="http://schemas.microsoft.com/office/drawing/2010/main">
                <a:solidFill>
                  <a:srgbClr val="FFFFFF"/>
                </a:solidFill>
              </a14:hiddenFill>
            </a:ext>
          </a:extLst>
        </p:spPr>
        <p:txBody>
          <a:bodyPr/>
          <a:lstStyle/>
          <a:p>
            <a:pPr>
              <a:buFont typeface="Arial" pitchFamily="34" charset="0"/>
              <a:buNone/>
            </a:pPr>
            <a:endParaRPr lang="zh-CN" altLang="en-US"/>
          </a:p>
        </p:txBody>
      </p:sp>
      <p:sp>
        <p:nvSpPr>
          <p:cNvPr id="26630" name="Oval 13"/>
          <p:cNvSpPr>
            <a:spLocks noChangeArrowheads="1"/>
          </p:cNvSpPr>
          <p:nvPr/>
        </p:nvSpPr>
        <p:spPr bwMode="auto">
          <a:xfrm>
            <a:off x="1004888" y="3403600"/>
            <a:ext cx="1606550" cy="1606550"/>
          </a:xfrm>
          <a:prstGeom prst="ellipse">
            <a:avLst/>
          </a:pr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buFont typeface="Arial" pitchFamily="34" charset="0"/>
              <a:buNone/>
            </a:pPr>
            <a:endParaRPr lang="zh-CN" altLang="en-US"/>
          </a:p>
        </p:txBody>
      </p:sp>
      <p:sp>
        <p:nvSpPr>
          <p:cNvPr id="26631" name="Oval 14"/>
          <p:cNvSpPr>
            <a:spLocks noChangeArrowheads="1"/>
          </p:cNvSpPr>
          <p:nvPr/>
        </p:nvSpPr>
        <p:spPr bwMode="auto">
          <a:xfrm>
            <a:off x="1146175" y="3544888"/>
            <a:ext cx="1322388" cy="1322387"/>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buFont typeface="Arial" pitchFamily="34" charset="0"/>
              <a:buNone/>
            </a:pPr>
            <a:endParaRPr lang="zh-CN" altLang="en-US"/>
          </a:p>
        </p:txBody>
      </p:sp>
      <p:sp>
        <p:nvSpPr>
          <p:cNvPr id="26632" name="Oval 18"/>
          <p:cNvSpPr>
            <a:spLocks noChangeArrowheads="1"/>
          </p:cNvSpPr>
          <p:nvPr/>
        </p:nvSpPr>
        <p:spPr bwMode="auto">
          <a:xfrm>
            <a:off x="2679700" y="3127375"/>
            <a:ext cx="1606550" cy="1608138"/>
          </a:xfrm>
          <a:prstGeom prst="ellipse">
            <a:avLst/>
          </a:pr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buFont typeface="Arial" pitchFamily="34" charset="0"/>
              <a:buNone/>
            </a:pPr>
            <a:endParaRPr lang="zh-CN" altLang="en-US"/>
          </a:p>
        </p:txBody>
      </p:sp>
      <p:sp>
        <p:nvSpPr>
          <p:cNvPr id="26633" name="Oval 19"/>
          <p:cNvSpPr>
            <a:spLocks noChangeArrowheads="1"/>
          </p:cNvSpPr>
          <p:nvPr/>
        </p:nvSpPr>
        <p:spPr bwMode="auto">
          <a:xfrm>
            <a:off x="2820988" y="3268663"/>
            <a:ext cx="1322387" cy="1322387"/>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buFont typeface="Arial" pitchFamily="34" charset="0"/>
              <a:buNone/>
            </a:pPr>
            <a:endParaRPr lang="zh-CN" altLang="en-US"/>
          </a:p>
        </p:txBody>
      </p:sp>
      <p:sp>
        <p:nvSpPr>
          <p:cNvPr id="26634" name="Oval 23"/>
          <p:cNvSpPr>
            <a:spLocks noChangeArrowheads="1"/>
          </p:cNvSpPr>
          <p:nvPr/>
        </p:nvSpPr>
        <p:spPr bwMode="auto">
          <a:xfrm>
            <a:off x="1557338" y="1849438"/>
            <a:ext cx="1608137" cy="1606550"/>
          </a:xfrm>
          <a:prstGeom prst="ellipse">
            <a:avLst/>
          </a:pr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buFont typeface="Arial" pitchFamily="34" charset="0"/>
              <a:buNone/>
            </a:pPr>
            <a:endParaRPr lang="zh-CN" altLang="en-US"/>
          </a:p>
        </p:txBody>
      </p:sp>
      <p:sp>
        <p:nvSpPr>
          <p:cNvPr id="26635" name="Oval 24"/>
          <p:cNvSpPr>
            <a:spLocks noChangeArrowheads="1"/>
          </p:cNvSpPr>
          <p:nvPr/>
        </p:nvSpPr>
        <p:spPr bwMode="auto">
          <a:xfrm>
            <a:off x="1700213" y="1990725"/>
            <a:ext cx="1322387" cy="1322388"/>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buFont typeface="Arial" pitchFamily="34" charset="0"/>
              <a:buNone/>
            </a:pPr>
            <a:endParaRPr lang="zh-CN" altLang="en-US"/>
          </a:p>
        </p:txBody>
      </p:sp>
      <p:sp>
        <p:nvSpPr>
          <p:cNvPr id="26636" name="TextBox 11"/>
          <p:cNvSpPr txBox="1">
            <a:spLocks noChangeArrowheads="1"/>
          </p:cNvSpPr>
          <p:nvPr/>
        </p:nvSpPr>
        <p:spPr bwMode="auto">
          <a:xfrm>
            <a:off x="5132388" y="1335088"/>
            <a:ext cx="13382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b="1">
                <a:solidFill>
                  <a:schemeClr val="accent2"/>
                </a:solidFill>
                <a:latin typeface="微软雅黑" pitchFamily="34" charset="-122"/>
                <a:ea typeface="微软雅黑" pitchFamily="34" charset="-122"/>
              </a:rPr>
              <a:t>标题文本一</a:t>
            </a:r>
          </a:p>
        </p:txBody>
      </p:sp>
      <p:sp>
        <p:nvSpPr>
          <p:cNvPr id="26637" name="TextBox 12"/>
          <p:cNvSpPr txBox="1">
            <a:spLocks noChangeArrowheads="1"/>
          </p:cNvSpPr>
          <p:nvPr/>
        </p:nvSpPr>
        <p:spPr bwMode="auto">
          <a:xfrm>
            <a:off x="5132388" y="1700213"/>
            <a:ext cx="296862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600">
                <a:solidFill>
                  <a:schemeClr val="accent2"/>
                </a:solidFill>
                <a:latin typeface="微软雅黑" pitchFamily="34" charset="-122"/>
                <a:ea typeface="微软雅黑" pitchFamily="34" charset="-122"/>
              </a:rPr>
              <a:t>文字内容文字内容文字内容文字内容文字内容文字内容文字内容文字内容</a:t>
            </a:r>
          </a:p>
        </p:txBody>
      </p:sp>
      <p:sp>
        <p:nvSpPr>
          <p:cNvPr id="26638" name="TextBox 13"/>
          <p:cNvSpPr txBox="1">
            <a:spLocks noChangeArrowheads="1"/>
          </p:cNvSpPr>
          <p:nvPr/>
        </p:nvSpPr>
        <p:spPr bwMode="auto">
          <a:xfrm>
            <a:off x="1943100" y="2330450"/>
            <a:ext cx="8778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a:solidFill>
                  <a:srgbClr val="F8F8F8"/>
                </a:solidFill>
                <a:latin typeface="微软雅黑" pitchFamily="34" charset="-122"/>
                <a:ea typeface="微软雅黑" pitchFamily="34" charset="-122"/>
              </a:rPr>
              <a:t>标题</a:t>
            </a:r>
            <a:endParaRPr lang="en-US">
              <a:solidFill>
                <a:srgbClr val="F8F8F8"/>
              </a:solidFill>
              <a:latin typeface="微软雅黑" pitchFamily="34" charset="-122"/>
              <a:ea typeface="微软雅黑" pitchFamily="34" charset="-122"/>
            </a:endParaRPr>
          </a:p>
          <a:p>
            <a:pPr algn="ctr" eaLnBrk="1" hangingPunct="1"/>
            <a:r>
              <a:rPr lang="zh-CN" altLang="en-US">
                <a:solidFill>
                  <a:srgbClr val="F8F8F8"/>
                </a:solidFill>
                <a:latin typeface="微软雅黑" pitchFamily="34" charset="-122"/>
                <a:ea typeface="微软雅黑" pitchFamily="34" charset="-122"/>
              </a:rPr>
              <a:t>文本一</a:t>
            </a:r>
          </a:p>
        </p:txBody>
      </p:sp>
      <p:sp>
        <p:nvSpPr>
          <p:cNvPr id="26639" name="TextBox 14"/>
          <p:cNvSpPr txBox="1">
            <a:spLocks noChangeArrowheads="1"/>
          </p:cNvSpPr>
          <p:nvPr/>
        </p:nvSpPr>
        <p:spPr bwMode="auto">
          <a:xfrm>
            <a:off x="1355725" y="3927475"/>
            <a:ext cx="8778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a:solidFill>
                  <a:srgbClr val="F8F8F8"/>
                </a:solidFill>
                <a:latin typeface="微软雅黑" pitchFamily="34" charset="-122"/>
                <a:ea typeface="微软雅黑" pitchFamily="34" charset="-122"/>
              </a:rPr>
              <a:t>标题</a:t>
            </a:r>
            <a:endParaRPr lang="en-US">
              <a:solidFill>
                <a:srgbClr val="F8F8F8"/>
              </a:solidFill>
              <a:latin typeface="微软雅黑" pitchFamily="34" charset="-122"/>
              <a:ea typeface="微软雅黑" pitchFamily="34" charset="-122"/>
            </a:endParaRPr>
          </a:p>
          <a:p>
            <a:pPr algn="ctr" eaLnBrk="1" hangingPunct="1"/>
            <a:r>
              <a:rPr lang="zh-CN" altLang="en-US">
                <a:solidFill>
                  <a:srgbClr val="F8F8F8"/>
                </a:solidFill>
                <a:latin typeface="微软雅黑" pitchFamily="34" charset="-122"/>
                <a:ea typeface="微软雅黑" pitchFamily="34" charset="-122"/>
              </a:rPr>
              <a:t>文本二</a:t>
            </a:r>
          </a:p>
        </p:txBody>
      </p:sp>
      <p:sp>
        <p:nvSpPr>
          <p:cNvPr id="26640" name="TextBox 15"/>
          <p:cNvSpPr txBox="1">
            <a:spLocks noChangeArrowheads="1"/>
          </p:cNvSpPr>
          <p:nvPr/>
        </p:nvSpPr>
        <p:spPr bwMode="auto">
          <a:xfrm>
            <a:off x="3089275" y="3586163"/>
            <a:ext cx="87788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a:solidFill>
                  <a:srgbClr val="F8F8F8"/>
                </a:solidFill>
                <a:latin typeface="微软雅黑" pitchFamily="34" charset="-122"/>
                <a:ea typeface="微软雅黑" pitchFamily="34" charset="-122"/>
              </a:rPr>
              <a:t>标题</a:t>
            </a:r>
            <a:endParaRPr lang="en-US">
              <a:solidFill>
                <a:srgbClr val="F8F8F8"/>
              </a:solidFill>
              <a:latin typeface="微软雅黑" pitchFamily="34" charset="-122"/>
              <a:ea typeface="微软雅黑" pitchFamily="34" charset="-122"/>
            </a:endParaRPr>
          </a:p>
          <a:p>
            <a:pPr algn="ctr" eaLnBrk="1" hangingPunct="1"/>
            <a:r>
              <a:rPr lang="zh-CN" altLang="en-US">
                <a:solidFill>
                  <a:srgbClr val="F8F8F8"/>
                </a:solidFill>
                <a:latin typeface="微软雅黑" pitchFamily="34" charset="-122"/>
                <a:ea typeface="微软雅黑" pitchFamily="34" charset="-122"/>
              </a:rPr>
              <a:t>文本三</a:t>
            </a:r>
          </a:p>
        </p:txBody>
      </p:sp>
      <p:sp>
        <p:nvSpPr>
          <p:cNvPr id="26641" name="TextBox 16"/>
          <p:cNvSpPr txBox="1">
            <a:spLocks noChangeArrowheads="1"/>
          </p:cNvSpPr>
          <p:nvPr/>
        </p:nvSpPr>
        <p:spPr bwMode="auto">
          <a:xfrm>
            <a:off x="5132388" y="2903538"/>
            <a:ext cx="13382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b="1">
                <a:solidFill>
                  <a:schemeClr val="accent2"/>
                </a:solidFill>
                <a:latin typeface="微软雅黑" pitchFamily="34" charset="-122"/>
                <a:ea typeface="微软雅黑" pitchFamily="34" charset="-122"/>
              </a:rPr>
              <a:t>标题文本二</a:t>
            </a:r>
          </a:p>
        </p:txBody>
      </p:sp>
      <p:sp>
        <p:nvSpPr>
          <p:cNvPr id="26642" name="TextBox 17"/>
          <p:cNvSpPr txBox="1">
            <a:spLocks noChangeArrowheads="1"/>
          </p:cNvSpPr>
          <p:nvPr/>
        </p:nvSpPr>
        <p:spPr bwMode="auto">
          <a:xfrm>
            <a:off x="5132388" y="3268663"/>
            <a:ext cx="29686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600">
                <a:solidFill>
                  <a:schemeClr val="accent2"/>
                </a:solidFill>
                <a:latin typeface="微软雅黑" pitchFamily="34" charset="-122"/>
                <a:ea typeface="微软雅黑" pitchFamily="34" charset="-122"/>
              </a:rPr>
              <a:t>文字内容文字内容文字内容文字内容文字内容文字内容文字内容文字内容</a:t>
            </a:r>
          </a:p>
        </p:txBody>
      </p:sp>
      <p:sp>
        <p:nvSpPr>
          <p:cNvPr id="26643" name="TextBox 18"/>
          <p:cNvSpPr txBox="1">
            <a:spLocks noChangeArrowheads="1"/>
          </p:cNvSpPr>
          <p:nvPr/>
        </p:nvSpPr>
        <p:spPr bwMode="auto">
          <a:xfrm>
            <a:off x="5132388" y="4459288"/>
            <a:ext cx="13382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b="1">
                <a:solidFill>
                  <a:schemeClr val="accent2"/>
                </a:solidFill>
                <a:latin typeface="微软雅黑" pitchFamily="34" charset="-122"/>
                <a:ea typeface="微软雅黑" pitchFamily="34" charset="-122"/>
              </a:rPr>
              <a:t>标题文本三</a:t>
            </a:r>
          </a:p>
        </p:txBody>
      </p:sp>
      <p:sp>
        <p:nvSpPr>
          <p:cNvPr id="26644" name="TextBox 19"/>
          <p:cNvSpPr txBox="1">
            <a:spLocks noChangeArrowheads="1"/>
          </p:cNvSpPr>
          <p:nvPr/>
        </p:nvSpPr>
        <p:spPr bwMode="auto">
          <a:xfrm>
            <a:off x="5132388" y="4824413"/>
            <a:ext cx="29686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600">
                <a:solidFill>
                  <a:schemeClr val="accent2"/>
                </a:solidFill>
                <a:latin typeface="微软雅黑" pitchFamily="34" charset="-122"/>
                <a:ea typeface="微软雅黑" pitchFamily="34" charset="-122"/>
              </a:rPr>
              <a:t>文字内容文字内容文字内容文字内容文字内容文字内容文字内容文字内容</a:t>
            </a:r>
          </a:p>
        </p:txBody>
      </p:sp>
    </p:spTree>
  </p:cSld>
  <p:clrMapOvr>
    <a:masterClrMapping/>
  </p:clrMapOvr>
  <p:transition spd="slow" advTm="5769">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9" fill="hold" grpId="0" nodeType="withEffect">
                                  <p:stCondLst>
                                    <p:cond delay="0"/>
                                  </p:stCondLst>
                                  <p:childTnLst>
                                    <p:set>
                                      <p:cBhvr>
                                        <p:cTn id="6" dur="1" fill="hold">
                                          <p:stCondLst>
                                            <p:cond delay="0"/>
                                          </p:stCondLst>
                                        </p:cTn>
                                        <p:tgtEl>
                                          <p:spTgt spid="26627"/>
                                        </p:tgtEl>
                                        <p:attrNameLst>
                                          <p:attrName>style.visibility</p:attrName>
                                        </p:attrNameLst>
                                      </p:cBhvr>
                                      <p:to>
                                        <p:strVal val="visible"/>
                                      </p:to>
                                    </p:set>
                                    <p:anim calcmode="lin" valueType="num">
                                      <p:cBhvr additive="base">
                                        <p:cTn id="7" dur="300" fill="hold"/>
                                        <p:tgtEl>
                                          <p:spTgt spid="26627"/>
                                        </p:tgtEl>
                                        <p:attrNameLst>
                                          <p:attrName>ppt_x</p:attrName>
                                        </p:attrNameLst>
                                      </p:cBhvr>
                                      <p:tavLst>
                                        <p:tav tm="0">
                                          <p:val>
                                            <p:strVal val="0-#ppt_w/2"/>
                                          </p:val>
                                        </p:tav>
                                        <p:tav tm="100000">
                                          <p:val>
                                            <p:strVal val="#ppt_x"/>
                                          </p:val>
                                        </p:tav>
                                      </p:tavLst>
                                    </p:anim>
                                    <p:anim calcmode="lin" valueType="num">
                                      <p:cBhvr additive="base">
                                        <p:cTn id="8" dur="300" fill="hold"/>
                                        <p:tgtEl>
                                          <p:spTgt spid="26627"/>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200"/>
                                  </p:stCondLst>
                                  <p:childTnLst>
                                    <p:set>
                                      <p:cBhvr>
                                        <p:cTn id="10" dur="1" fill="hold">
                                          <p:stCondLst>
                                            <p:cond delay="0"/>
                                          </p:stCondLst>
                                        </p:cTn>
                                        <p:tgtEl>
                                          <p:spTgt spid="26628"/>
                                        </p:tgtEl>
                                        <p:attrNameLst>
                                          <p:attrName>style.visibility</p:attrName>
                                        </p:attrNameLst>
                                      </p:cBhvr>
                                      <p:to>
                                        <p:strVal val="visible"/>
                                      </p:to>
                                    </p:set>
                                    <p:anim calcmode="lin" valueType="num">
                                      <p:cBhvr additive="base">
                                        <p:cTn id="11" dur="300" fill="hold"/>
                                        <p:tgtEl>
                                          <p:spTgt spid="26628"/>
                                        </p:tgtEl>
                                        <p:attrNameLst>
                                          <p:attrName>ppt_x</p:attrName>
                                        </p:attrNameLst>
                                      </p:cBhvr>
                                      <p:tavLst>
                                        <p:tav tm="0">
                                          <p:val>
                                            <p:strVal val="0-#ppt_w/2"/>
                                          </p:val>
                                        </p:tav>
                                        <p:tav tm="100000">
                                          <p:val>
                                            <p:strVal val="#ppt_x"/>
                                          </p:val>
                                        </p:tav>
                                      </p:tavLst>
                                    </p:anim>
                                    <p:anim calcmode="lin" valueType="num">
                                      <p:cBhvr additive="base">
                                        <p:cTn id="12" dur="300" fill="hold"/>
                                        <p:tgtEl>
                                          <p:spTgt spid="26628"/>
                                        </p:tgtEl>
                                        <p:attrNameLst>
                                          <p:attrName>ppt_y</p:attrName>
                                        </p:attrNameLst>
                                      </p:cBhvr>
                                      <p:tavLst>
                                        <p:tav tm="0">
                                          <p:val>
                                            <p:strVal val="0-#ppt_h/2"/>
                                          </p:val>
                                        </p:tav>
                                        <p:tav tm="100000">
                                          <p:val>
                                            <p:strVal val="#ppt_y"/>
                                          </p:val>
                                        </p:tav>
                                      </p:tavLst>
                                    </p:anim>
                                  </p:childTnLst>
                                </p:cTn>
                              </p:par>
                            </p:childTnLst>
                          </p:cTn>
                        </p:par>
                        <p:par>
                          <p:cTn id="13" fill="hold" nodeType="afterGroup">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26626"/>
                                        </p:tgtEl>
                                        <p:attrNameLst>
                                          <p:attrName>style.visibility</p:attrName>
                                        </p:attrNameLst>
                                      </p:cBhvr>
                                      <p:to>
                                        <p:strVal val="visible"/>
                                      </p:to>
                                    </p:set>
                                    <p:anim calcmode="lin" valueType="num">
                                      <p:cBhvr>
                                        <p:cTn id="16" dur="400" fill="hold"/>
                                        <p:tgtEl>
                                          <p:spTgt spid="26626"/>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26626"/>
                                        </p:tgtEl>
                                        <p:attrNameLst>
                                          <p:attrName>ppt_y</p:attrName>
                                        </p:attrNameLst>
                                      </p:cBhvr>
                                      <p:tavLst>
                                        <p:tav tm="0">
                                          <p:val>
                                            <p:strVal val="#ppt_y"/>
                                          </p:val>
                                        </p:tav>
                                        <p:tav tm="100000">
                                          <p:val>
                                            <p:strVal val="#ppt_y"/>
                                          </p:val>
                                        </p:tav>
                                      </p:tavLst>
                                    </p:anim>
                                    <p:anim calcmode="lin" valueType="num">
                                      <p:cBhvr>
                                        <p:cTn id="18" dur="400" fill="hold"/>
                                        <p:tgtEl>
                                          <p:spTgt spid="26626"/>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26626"/>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26626"/>
                                        </p:tgtEl>
                                      </p:cBhvr>
                                    </p:animEffect>
                                  </p:childTnLst>
                                </p:cTn>
                              </p:par>
                            </p:childTnLst>
                          </p:cTn>
                        </p:par>
                        <p:par>
                          <p:cTn id="21" fill="hold" nodeType="afterGroup">
                            <p:stCondLst>
                              <p:cond delay="1140"/>
                            </p:stCondLst>
                            <p:childTnLst>
                              <p:par>
                                <p:cTn id="22" presetID="21" presetClass="entr" presetSubtype="1" fill="hold" grpId="0" nodeType="afterEffect">
                                  <p:stCondLst>
                                    <p:cond delay="0"/>
                                  </p:stCondLst>
                                  <p:childTnLst>
                                    <p:set>
                                      <p:cBhvr>
                                        <p:cTn id="23" dur="1" fill="hold">
                                          <p:stCondLst>
                                            <p:cond delay="0"/>
                                          </p:stCondLst>
                                        </p:cTn>
                                        <p:tgtEl>
                                          <p:spTgt spid="26629"/>
                                        </p:tgtEl>
                                        <p:attrNameLst>
                                          <p:attrName>style.visibility</p:attrName>
                                        </p:attrNameLst>
                                      </p:cBhvr>
                                      <p:to>
                                        <p:strVal val="visible"/>
                                      </p:to>
                                    </p:set>
                                    <p:animEffect transition="in" filter="wheel(1)">
                                      <p:cBhvr>
                                        <p:cTn id="24" dur="1000"/>
                                        <p:tgtEl>
                                          <p:spTgt spid="26629"/>
                                        </p:tgtEl>
                                      </p:cBhvr>
                                    </p:animEffect>
                                  </p:childTnLst>
                                </p:cTn>
                              </p:par>
                            </p:childTnLst>
                          </p:cTn>
                        </p:par>
                        <p:par>
                          <p:cTn id="25" fill="hold" nodeType="afterGroup">
                            <p:stCondLst>
                              <p:cond delay="2140"/>
                            </p:stCondLst>
                            <p:childTnLst>
                              <p:par>
                                <p:cTn id="26" presetID="52" presetClass="entr" presetSubtype="0" fill="hold" grpId="0" nodeType="afterEffect">
                                  <p:stCondLst>
                                    <p:cond delay="0"/>
                                  </p:stCondLst>
                                  <p:childTnLst>
                                    <p:set>
                                      <p:cBhvr>
                                        <p:cTn id="27" dur="1" fill="hold">
                                          <p:stCondLst>
                                            <p:cond delay="0"/>
                                          </p:stCondLst>
                                        </p:cTn>
                                        <p:tgtEl>
                                          <p:spTgt spid="26634"/>
                                        </p:tgtEl>
                                        <p:attrNameLst>
                                          <p:attrName>style.visibility</p:attrName>
                                        </p:attrNameLst>
                                      </p:cBhvr>
                                      <p:to>
                                        <p:strVal val="visible"/>
                                      </p:to>
                                    </p:set>
                                    <p:animScale>
                                      <p:cBhvr>
                                        <p:cTn id="28" dur="1000" decel="50000" fill="hold">
                                          <p:stCondLst>
                                            <p:cond delay="0"/>
                                          </p:stCondLst>
                                        </p:cTn>
                                        <p:tgtEl>
                                          <p:spTgt spid="266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9" dur="1000" decel="50000" fill="hold">
                                          <p:stCondLst>
                                            <p:cond delay="0"/>
                                          </p:stCondLst>
                                        </p:cTn>
                                        <p:tgtEl>
                                          <p:spTgt spid="26634"/>
                                        </p:tgtEl>
                                        <p:attrNameLst>
                                          <p:attrName>ppt_x,ppt_y</p:attrName>
                                        </p:attrNameLst>
                                      </p:cBhvr>
                                      <p:rCtr x="0" y="0"/>
                                    </p:animMotion>
                                    <p:animEffect transition="in" filter="fade">
                                      <p:cBhvr>
                                        <p:cTn id="30" dur="1000"/>
                                        <p:tgtEl>
                                          <p:spTgt spid="26634"/>
                                        </p:tgtEl>
                                      </p:cBhvr>
                                    </p:animEffect>
                                  </p:childTnLst>
                                </p:cTn>
                              </p:par>
                              <p:par>
                                <p:cTn id="31" presetID="52" presetClass="entr" presetSubtype="0" fill="hold" grpId="0" nodeType="withEffect">
                                  <p:stCondLst>
                                    <p:cond delay="0"/>
                                  </p:stCondLst>
                                  <p:childTnLst>
                                    <p:set>
                                      <p:cBhvr>
                                        <p:cTn id="32" dur="1" fill="hold">
                                          <p:stCondLst>
                                            <p:cond delay="0"/>
                                          </p:stCondLst>
                                        </p:cTn>
                                        <p:tgtEl>
                                          <p:spTgt spid="26635"/>
                                        </p:tgtEl>
                                        <p:attrNameLst>
                                          <p:attrName>style.visibility</p:attrName>
                                        </p:attrNameLst>
                                      </p:cBhvr>
                                      <p:to>
                                        <p:strVal val="visible"/>
                                      </p:to>
                                    </p:set>
                                    <p:animScale>
                                      <p:cBhvr>
                                        <p:cTn id="33" dur="1000" decel="50000" fill="hold">
                                          <p:stCondLst>
                                            <p:cond delay="0"/>
                                          </p:stCondLst>
                                        </p:cTn>
                                        <p:tgtEl>
                                          <p:spTgt spid="2663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4" dur="1000" decel="50000" fill="hold">
                                          <p:stCondLst>
                                            <p:cond delay="0"/>
                                          </p:stCondLst>
                                        </p:cTn>
                                        <p:tgtEl>
                                          <p:spTgt spid="26635"/>
                                        </p:tgtEl>
                                        <p:attrNameLst>
                                          <p:attrName>ppt_x,ppt_y</p:attrName>
                                        </p:attrNameLst>
                                      </p:cBhvr>
                                      <p:rCtr x="0" y="0"/>
                                    </p:animMotion>
                                    <p:animEffect transition="in" filter="fade">
                                      <p:cBhvr>
                                        <p:cTn id="35" dur="1000"/>
                                        <p:tgtEl>
                                          <p:spTgt spid="26635"/>
                                        </p:tgtEl>
                                      </p:cBhvr>
                                    </p:animEffect>
                                  </p:childTnLst>
                                </p:cTn>
                              </p:par>
                              <p:par>
                                <p:cTn id="36" presetID="52" presetClass="entr" presetSubtype="0" fill="hold" grpId="0" nodeType="withEffect">
                                  <p:stCondLst>
                                    <p:cond delay="0"/>
                                  </p:stCondLst>
                                  <p:childTnLst>
                                    <p:set>
                                      <p:cBhvr>
                                        <p:cTn id="37" dur="1" fill="hold">
                                          <p:stCondLst>
                                            <p:cond delay="0"/>
                                          </p:stCondLst>
                                        </p:cTn>
                                        <p:tgtEl>
                                          <p:spTgt spid="26638"/>
                                        </p:tgtEl>
                                        <p:attrNameLst>
                                          <p:attrName>style.visibility</p:attrName>
                                        </p:attrNameLst>
                                      </p:cBhvr>
                                      <p:to>
                                        <p:strVal val="visible"/>
                                      </p:to>
                                    </p:set>
                                    <p:animScale>
                                      <p:cBhvr>
                                        <p:cTn id="38" dur="1000" decel="50000" fill="hold">
                                          <p:stCondLst>
                                            <p:cond delay="0"/>
                                          </p:stCondLst>
                                        </p:cTn>
                                        <p:tgtEl>
                                          <p:spTgt spid="2663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9" dur="1000" decel="50000" fill="hold">
                                          <p:stCondLst>
                                            <p:cond delay="0"/>
                                          </p:stCondLst>
                                        </p:cTn>
                                        <p:tgtEl>
                                          <p:spTgt spid="26638"/>
                                        </p:tgtEl>
                                        <p:attrNameLst>
                                          <p:attrName>ppt_x,ppt_y</p:attrName>
                                        </p:attrNameLst>
                                      </p:cBhvr>
                                      <p:rCtr x="0" y="0"/>
                                    </p:animMotion>
                                    <p:animEffect transition="in" filter="fade">
                                      <p:cBhvr>
                                        <p:cTn id="40" dur="1000"/>
                                        <p:tgtEl>
                                          <p:spTgt spid="26638"/>
                                        </p:tgtEl>
                                      </p:cBhvr>
                                    </p:animEffect>
                                  </p:childTnLst>
                                </p:cTn>
                              </p:par>
                            </p:childTnLst>
                          </p:cTn>
                        </p:par>
                        <p:par>
                          <p:cTn id="41" fill="hold" nodeType="afterGroup">
                            <p:stCondLst>
                              <p:cond delay="3140"/>
                            </p:stCondLst>
                            <p:childTnLst>
                              <p:par>
                                <p:cTn id="42" presetID="52" presetClass="entr" presetSubtype="0" fill="hold" grpId="0" nodeType="afterEffect">
                                  <p:stCondLst>
                                    <p:cond delay="0"/>
                                  </p:stCondLst>
                                  <p:childTnLst>
                                    <p:set>
                                      <p:cBhvr>
                                        <p:cTn id="43" dur="1" fill="hold">
                                          <p:stCondLst>
                                            <p:cond delay="0"/>
                                          </p:stCondLst>
                                        </p:cTn>
                                        <p:tgtEl>
                                          <p:spTgt spid="26630"/>
                                        </p:tgtEl>
                                        <p:attrNameLst>
                                          <p:attrName>style.visibility</p:attrName>
                                        </p:attrNameLst>
                                      </p:cBhvr>
                                      <p:to>
                                        <p:strVal val="visible"/>
                                      </p:to>
                                    </p:set>
                                    <p:animScale>
                                      <p:cBhvr>
                                        <p:cTn id="44" dur="1000" decel="50000" fill="hold">
                                          <p:stCondLst>
                                            <p:cond delay="0"/>
                                          </p:stCondLst>
                                        </p:cTn>
                                        <p:tgtEl>
                                          <p:spTgt spid="266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5" dur="1000" decel="50000" fill="hold">
                                          <p:stCondLst>
                                            <p:cond delay="0"/>
                                          </p:stCondLst>
                                        </p:cTn>
                                        <p:tgtEl>
                                          <p:spTgt spid="26630"/>
                                        </p:tgtEl>
                                        <p:attrNameLst>
                                          <p:attrName>ppt_x,ppt_y</p:attrName>
                                        </p:attrNameLst>
                                      </p:cBhvr>
                                      <p:rCtr x="0" y="0"/>
                                    </p:animMotion>
                                    <p:animEffect transition="in" filter="fade">
                                      <p:cBhvr>
                                        <p:cTn id="46" dur="1000"/>
                                        <p:tgtEl>
                                          <p:spTgt spid="26630"/>
                                        </p:tgtEl>
                                      </p:cBhvr>
                                    </p:animEffect>
                                  </p:childTnLst>
                                </p:cTn>
                              </p:par>
                              <p:par>
                                <p:cTn id="47" presetID="52" presetClass="entr" presetSubtype="0" fill="hold" grpId="0" nodeType="withEffect">
                                  <p:stCondLst>
                                    <p:cond delay="0"/>
                                  </p:stCondLst>
                                  <p:childTnLst>
                                    <p:set>
                                      <p:cBhvr>
                                        <p:cTn id="48" dur="1" fill="hold">
                                          <p:stCondLst>
                                            <p:cond delay="0"/>
                                          </p:stCondLst>
                                        </p:cTn>
                                        <p:tgtEl>
                                          <p:spTgt spid="26631"/>
                                        </p:tgtEl>
                                        <p:attrNameLst>
                                          <p:attrName>style.visibility</p:attrName>
                                        </p:attrNameLst>
                                      </p:cBhvr>
                                      <p:to>
                                        <p:strVal val="visible"/>
                                      </p:to>
                                    </p:set>
                                    <p:animScale>
                                      <p:cBhvr>
                                        <p:cTn id="49" dur="1000" decel="50000" fill="hold">
                                          <p:stCondLst>
                                            <p:cond delay="0"/>
                                          </p:stCondLst>
                                        </p:cTn>
                                        <p:tgtEl>
                                          <p:spTgt spid="266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0" dur="1000" decel="50000" fill="hold">
                                          <p:stCondLst>
                                            <p:cond delay="0"/>
                                          </p:stCondLst>
                                        </p:cTn>
                                        <p:tgtEl>
                                          <p:spTgt spid="26631"/>
                                        </p:tgtEl>
                                        <p:attrNameLst>
                                          <p:attrName>ppt_x,ppt_y</p:attrName>
                                        </p:attrNameLst>
                                      </p:cBhvr>
                                      <p:rCtr x="0" y="0"/>
                                    </p:animMotion>
                                    <p:animEffect transition="in" filter="fade">
                                      <p:cBhvr>
                                        <p:cTn id="51" dur="1000"/>
                                        <p:tgtEl>
                                          <p:spTgt spid="26631"/>
                                        </p:tgtEl>
                                      </p:cBhvr>
                                    </p:animEffect>
                                  </p:childTnLst>
                                </p:cTn>
                              </p:par>
                              <p:par>
                                <p:cTn id="52" presetID="52" presetClass="entr" presetSubtype="0" fill="hold" grpId="0" nodeType="withEffect">
                                  <p:stCondLst>
                                    <p:cond delay="0"/>
                                  </p:stCondLst>
                                  <p:childTnLst>
                                    <p:set>
                                      <p:cBhvr>
                                        <p:cTn id="53" dur="1" fill="hold">
                                          <p:stCondLst>
                                            <p:cond delay="0"/>
                                          </p:stCondLst>
                                        </p:cTn>
                                        <p:tgtEl>
                                          <p:spTgt spid="26639"/>
                                        </p:tgtEl>
                                        <p:attrNameLst>
                                          <p:attrName>style.visibility</p:attrName>
                                        </p:attrNameLst>
                                      </p:cBhvr>
                                      <p:to>
                                        <p:strVal val="visible"/>
                                      </p:to>
                                    </p:set>
                                    <p:animScale>
                                      <p:cBhvr>
                                        <p:cTn id="54" dur="1000" decel="50000" fill="hold">
                                          <p:stCondLst>
                                            <p:cond delay="0"/>
                                          </p:stCondLst>
                                        </p:cTn>
                                        <p:tgtEl>
                                          <p:spTgt spid="2663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5" dur="1000" decel="50000" fill="hold">
                                          <p:stCondLst>
                                            <p:cond delay="0"/>
                                          </p:stCondLst>
                                        </p:cTn>
                                        <p:tgtEl>
                                          <p:spTgt spid="26639"/>
                                        </p:tgtEl>
                                        <p:attrNameLst>
                                          <p:attrName>ppt_x,ppt_y</p:attrName>
                                        </p:attrNameLst>
                                      </p:cBhvr>
                                      <p:rCtr x="0" y="0"/>
                                    </p:animMotion>
                                    <p:animEffect transition="in" filter="fade">
                                      <p:cBhvr>
                                        <p:cTn id="56" dur="1000"/>
                                        <p:tgtEl>
                                          <p:spTgt spid="26639"/>
                                        </p:tgtEl>
                                      </p:cBhvr>
                                    </p:animEffect>
                                  </p:childTnLst>
                                </p:cTn>
                              </p:par>
                            </p:childTnLst>
                          </p:cTn>
                        </p:par>
                        <p:par>
                          <p:cTn id="57" fill="hold" nodeType="afterGroup">
                            <p:stCondLst>
                              <p:cond delay="4140"/>
                            </p:stCondLst>
                            <p:childTnLst>
                              <p:par>
                                <p:cTn id="58" presetID="52" presetClass="entr" presetSubtype="0" fill="hold" grpId="0" nodeType="afterEffect">
                                  <p:stCondLst>
                                    <p:cond delay="0"/>
                                  </p:stCondLst>
                                  <p:childTnLst>
                                    <p:set>
                                      <p:cBhvr>
                                        <p:cTn id="59" dur="1" fill="hold">
                                          <p:stCondLst>
                                            <p:cond delay="0"/>
                                          </p:stCondLst>
                                        </p:cTn>
                                        <p:tgtEl>
                                          <p:spTgt spid="26632"/>
                                        </p:tgtEl>
                                        <p:attrNameLst>
                                          <p:attrName>style.visibility</p:attrName>
                                        </p:attrNameLst>
                                      </p:cBhvr>
                                      <p:to>
                                        <p:strVal val="visible"/>
                                      </p:to>
                                    </p:set>
                                    <p:animScale>
                                      <p:cBhvr>
                                        <p:cTn id="60" dur="1000" decel="50000" fill="hold">
                                          <p:stCondLst>
                                            <p:cond delay="0"/>
                                          </p:stCondLst>
                                        </p:cTn>
                                        <p:tgtEl>
                                          <p:spTgt spid="266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1" dur="1000" decel="50000" fill="hold">
                                          <p:stCondLst>
                                            <p:cond delay="0"/>
                                          </p:stCondLst>
                                        </p:cTn>
                                        <p:tgtEl>
                                          <p:spTgt spid="26632"/>
                                        </p:tgtEl>
                                        <p:attrNameLst>
                                          <p:attrName>ppt_x,ppt_y</p:attrName>
                                        </p:attrNameLst>
                                      </p:cBhvr>
                                      <p:rCtr x="0" y="0"/>
                                    </p:animMotion>
                                    <p:animEffect transition="in" filter="fade">
                                      <p:cBhvr>
                                        <p:cTn id="62" dur="1000"/>
                                        <p:tgtEl>
                                          <p:spTgt spid="26632"/>
                                        </p:tgtEl>
                                      </p:cBhvr>
                                    </p:animEffect>
                                  </p:childTnLst>
                                </p:cTn>
                              </p:par>
                              <p:par>
                                <p:cTn id="63" presetID="52" presetClass="entr" presetSubtype="0" fill="hold" grpId="0" nodeType="withEffect">
                                  <p:stCondLst>
                                    <p:cond delay="0"/>
                                  </p:stCondLst>
                                  <p:childTnLst>
                                    <p:set>
                                      <p:cBhvr>
                                        <p:cTn id="64" dur="1" fill="hold">
                                          <p:stCondLst>
                                            <p:cond delay="0"/>
                                          </p:stCondLst>
                                        </p:cTn>
                                        <p:tgtEl>
                                          <p:spTgt spid="26633"/>
                                        </p:tgtEl>
                                        <p:attrNameLst>
                                          <p:attrName>style.visibility</p:attrName>
                                        </p:attrNameLst>
                                      </p:cBhvr>
                                      <p:to>
                                        <p:strVal val="visible"/>
                                      </p:to>
                                    </p:set>
                                    <p:animScale>
                                      <p:cBhvr>
                                        <p:cTn id="65" dur="1000" decel="50000" fill="hold">
                                          <p:stCondLst>
                                            <p:cond delay="0"/>
                                          </p:stCondLst>
                                        </p:cTn>
                                        <p:tgtEl>
                                          <p:spTgt spid="266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6" dur="1000" decel="50000" fill="hold">
                                          <p:stCondLst>
                                            <p:cond delay="0"/>
                                          </p:stCondLst>
                                        </p:cTn>
                                        <p:tgtEl>
                                          <p:spTgt spid="26633"/>
                                        </p:tgtEl>
                                        <p:attrNameLst>
                                          <p:attrName>ppt_x,ppt_y</p:attrName>
                                        </p:attrNameLst>
                                      </p:cBhvr>
                                      <p:rCtr x="0" y="0"/>
                                    </p:animMotion>
                                    <p:animEffect transition="in" filter="fade">
                                      <p:cBhvr>
                                        <p:cTn id="67" dur="1000"/>
                                        <p:tgtEl>
                                          <p:spTgt spid="26633"/>
                                        </p:tgtEl>
                                      </p:cBhvr>
                                    </p:animEffect>
                                  </p:childTnLst>
                                </p:cTn>
                              </p:par>
                              <p:par>
                                <p:cTn id="68" presetID="52" presetClass="entr" presetSubtype="0" fill="hold" grpId="0" nodeType="withEffect">
                                  <p:stCondLst>
                                    <p:cond delay="0"/>
                                  </p:stCondLst>
                                  <p:childTnLst>
                                    <p:set>
                                      <p:cBhvr>
                                        <p:cTn id="69" dur="1" fill="hold">
                                          <p:stCondLst>
                                            <p:cond delay="0"/>
                                          </p:stCondLst>
                                        </p:cTn>
                                        <p:tgtEl>
                                          <p:spTgt spid="26640"/>
                                        </p:tgtEl>
                                        <p:attrNameLst>
                                          <p:attrName>style.visibility</p:attrName>
                                        </p:attrNameLst>
                                      </p:cBhvr>
                                      <p:to>
                                        <p:strVal val="visible"/>
                                      </p:to>
                                    </p:set>
                                    <p:animScale>
                                      <p:cBhvr>
                                        <p:cTn id="70" dur="1000" decel="50000" fill="hold">
                                          <p:stCondLst>
                                            <p:cond delay="0"/>
                                          </p:stCondLst>
                                        </p:cTn>
                                        <p:tgtEl>
                                          <p:spTgt spid="2664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1" dur="1000" decel="50000" fill="hold">
                                          <p:stCondLst>
                                            <p:cond delay="0"/>
                                          </p:stCondLst>
                                        </p:cTn>
                                        <p:tgtEl>
                                          <p:spTgt spid="26640"/>
                                        </p:tgtEl>
                                        <p:attrNameLst>
                                          <p:attrName>ppt_x,ppt_y</p:attrName>
                                        </p:attrNameLst>
                                      </p:cBhvr>
                                      <p:rCtr x="0" y="0"/>
                                    </p:animMotion>
                                    <p:animEffect transition="in" filter="fade">
                                      <p:cBhvr>
                                        <p:cTn id="72" dur="1000"/>
                                        <p:tgtEl>
                                          <p:spTgt spid="26640"/>
                                        </p:tgtEl>
                                      </p:cBhvr>
                                    </p:animEffect>
                                  </p:childTnLst>
                                </p:cTn>
                              </p:par>
                            </p:childTnLst>
                          </p:cTn>
                        </p:par>
                        <p:par>
                          <p:cTn id="73" fill="hold" nodeType="afterGroup">
                            <p:stCondLst>
                              <p:cond delay="5140"/>
                            </p:stCondLst>
                            <p:childTnLst>
                              <p:par>
                                <p:cTn id="74" presetID="2" presetClass="entr" presetSubtype="6" fill="hold" grpId="0" nodeType="afterEffect">
                                  <p:stCondLst>
                                    <p:cond delay="0"/>
                                  </p:stCondLst>
                                  <p:childTnLst>
                                    <p:set>
                                      <p:cBhvr>
                                        <p:cTn id="75" dur="1" fill="hold">
                                          <p:stCondLst>
                                            <p:cond delay="0"/>
                                          </p:stCondLst>
                                        </p:cTn>
                                        <p:tgtEl>
                                          <p:spTgt spid="26636"/>
                                        </p:tgtEl>
                                        <p:attrNameLst>
                                          <p:attrName>style.visibility</p:attrName>
                                        </p:attrNameLst>
                                      </p:cBhvr>
                                      <p:to>
                                        <p:strVal val="visible"/>
                                      </p:to>
                                    </p:set>
                                    <p:anim calcmode="lin" valueType="num">
                                      <p:cBhvr additive="base">
                                        <p:cTn id="76" dur="500" fill="hold"/>
                                        <p:tgtEl>
                                          <p:spTgt spid="26636"/>
                                        </p:tgtEl>
                                        <p:attrNameLst>
                                          <p:attrName>ppt_x</p:attrName>
                                        </p:attrNameLst>
                                      </p:cBhvr>
                                      <p:tavLst>
                                        <p:tav tm="0">
                                          <p:val>
                                            <p:strVal val="1+#ppt_w/2"/>
                                          </p:val>
                                        </p:tav>
                                        <p:tav tm="100000">
                                          <p:val>
                                            <p:strVal val="#ppt_x"/>
                                          </p:val>
                                        </p:tav>
                                      </p:tavLst>
                                    </p:anim>
                                    <p:anim calcmode="lin" valueType="num">
                                      <p:cBhvr additive="base">
                                        <p:cTn id="77" dur="500" fill="hold"/>
                                        <p:tgtEl>
                                          <p:spTgt spid="26636"/>
                                        </p:tgtEl>
                                        <p:attrNameLst>
                                          <p:attrName>ppt_y</p:attrName>
                                        </p:attrNameLst>
                                      </p:cBhvr>
                                      <p:tavLst>
                                        <p:tav tm="0">
                                          <p:val>
                                            <p:strVal val="1+#ppt_h/2"/>
                                          </p:val>
                                        </p:tav>
                                        <p:tav tm="100000">
                                          <p:val>
                                            <p:strVal val="#ppt_y"/>
                                          </p:val>
                                        </p:tav>
                                      </p:tavLst>
                                    </p:anim>
                                  </p:childTnLst>
                                </p:cTn>
                              </p:par>
                              <p:par>
                                <p:cTn id="78" presetID="2" presetClass="entr" presetSubtype="6" fill="hold" grpId="0" nodeType="withEffect">
                                  <p:stCondLst>
                                    <p:cond delay="0"/>
                                  </p:stCondLst>
                                  <p:childTnLst>
                                    <p:set>
                                      <p:cBhvr>
                                        <p:cTn id="79" dur="1" fill="hold">
                                          <p:stCondLst>
                                            <p:cond delay="0"/>
                                          </p:stCondLst>
                                        </p:cTn>
                                        <p:tgtEl>
                                          <p:spTgt spid="26641"/>
                                        </p:tgtEl>
                                        <p:attrNameLst>
                                          <p:attrName>style.visibility</p:attrName>
                                        </p:attrNameLst>
                                      </p:cBhvr>
                                      <p:to>
                                        <p:strVal val="visible"/>
                                      </p:to>
                                    </p:set>
                                    <p:anim calcmode="lin" valueType="num">
                                      <p:cBhvr additive="base">
                                        <p:cTn id="80" dur="500" fill="hold"/>
                                        <p:tgtEl>
                                          <p:spTgt spid="26641"/>
                                        </p:tgtEl>
                                        <p:attrNameLst>
                                          <p:attrName>ppt_x</p:attrName>
                                        </p:attrNameLst>
                                      </p:cBhvr>
                                      <p:tavLst>
                                        <p:tav tm="0">
                                          <p:val>
                                            <p:strVal val="1+#ppt_w/2"/>
                                          </p:val>
                                        </p:tav>
                                        <p:tav tm="100000">
                                          <p:val>
                                            <p:strVal val="#ppt_x"/>
                                          </p:val>
                                        </p:tav>
                                      </p:tavLst>
                                    </p:anim>
                                    <p:anim calcmode="lin" valueType="num">
                                      <p:cBhvr additive="base">
                                        <p:cTn id="81" dur="500" fill="hold"/>
                                        <p:tgtEl>
                                          <p:spTgt spid="26641"/>
                                        </p:tgtEl>
                                        <p:attrNameLst>
                                          <p:attrName>ppt_y</p:attrName>
                                        </p:attrNameLst>
                                      </p:cBhvr>
                                      <p:tavLst>
                                        <p:tav tm="0">
                                          <p:val>
                                            <p:strVal val="1+#ppt_h/2"/>
                                          </p:val>
                                        </p:tav>
                                        <p:tav tm="100000">
                                          <p:val>
                                            <p:strVal val="#ppt_y"/>
                                          </p:val>
                                        </p:tav>
                                      </p:tavLst>
                                    </p:anim>
                                  </p:childTnLst>
                                </p:cTn>
                              </p:par>
                              <p:par>
                                <p:cTn id="82" presetID="2" presetClass="entr" presetSubtype="6" fill="hold" grpId="0" nodeType="withEffect">
                                  <p:stCondLst>
                                    <p:cond delay="0"/>
                                  </p:stCondLst>
                                  <p:childTnLst>
                                    <p:set>
                                      <p:cBhvr>
                                        <p:cTn id="83" dur="1" fill="hold">
                                          <p:stCondLst>
                                            <p:cond delay="0"/>
                                          </p:stCondLst>
                                        </p:cTn>
                                        <p:tgtEl>
                                          <p:spTgt spid="26643"/>
                                        </p:tgtEl>
                                        <p:attrNameLst>
                                          <p:attrName>style.visibility</p:attrName>
                                        </p:attrNameLst>
                                      </p:cBhvr>
                                      <p:to>
                                        <p:strVal val="visible"/>
                                      </p:to>
                                    </p:set>
                                    <p:anim calcmode="lin" valueType="num">
                                      <p:cBhvr additive="base">
                                        <p:cTn id="84" dur="500" fill="hold"/>
                                        <p:tgtEl>
                                          <p:spTgt spid="26643"/>
                                        </p:tgtEl>
                                        <p:attrNameLst>
                                          <p:attrName>ppt_x</p:attrName>
                                        </p:attrNameLst>
                                      </p:cBhvr>
                                      <p:tavLst>
                                        <p:tav tm="0">
                                          <p:val>
                                            <p:strVal val="1+#ppt_w/2"/>
                                          </p:val>
                                        </p:tav>
                                        <p:tav tm="100000">
                                          <p:val>
                                            <p:strVal val="#ppt_x"/>
                                          </p:val>
                                        </p:tav>
                                      </p:tavLst>
                                    </p:anim>
                                    <p:anim calcmode="lin" valueType="num">
                                      <p:cBhvr additive="base">
                                        <p:cTn id="85" dur="500" fill="hold"/>
                                        <p:tgtEl>
                                          <p:spTgt spid="26643"/>
                                        </p:tgtEl>
                                        <p:attrNameLst>
                                          <p:attrName>ppt_y</p:attrName>
                                        </p:attrNameLst>
                                      </p:cBhvr>
                                      <p:tavLst>
                                        <p:tav tm="0">
                                          <p:val>
                                            <p:strVal val="1+#ppt_h/2"/>
                                          </p:val>
                                        </p:tav>
                                        <p:tav tm="100000">
                                          <p:val>
                                            <p:strVal val="#ppt_y"/>
                                          </p:val>
                                        </p:tav>
                                      </p:tavLst>
                                    </p:anim>
                                  </p:childTnLst>
                                </p:cTn>
                              </p:par>
                            </p:childTnLst>
                          </p:cTn>
                        </p:par>
                        <p:par>
                          <p:cTn id="86" fill="hold" nodeType="afterGroup">
                            <p:stCondLst>
                              <p:cond delay="5640"/>
                            </p:stCondLst>
                            <p:childTnLst>
                              <p:par>
                                <p:cTn id="87" presetID="22" presetClass="entr" presetSubtype="1" fill="hold" grpId="0" nodeType="afterEffect">
                                  <p:stCondLst>
                                    <p:cond delay="0"/>
                                  </p:stCondLst>
                                  <p:childTnLst>
                                    <p:set>
                                      <p:cBhvr>
                                        <p:cTn id="88" dur="1" fill="hold">
                                          <p:stCondLst>
                                            <p:cond delay="0"/>
                                          </p:stCondLst>
                                        </p:cTn>
                                        <p:tgtEl>
                                          <p:spTgt spid="26637"/>
                                        </p:tgtEl>
                                        <p:attrNameLst>
                                          <p:attrName>style.visibility</p:attrName>
                                        </p:attrNameLst>
                                      </p:cBhvr>
                                      <p:to>
                                        <p:strVal val="visible"/>
                                      </p:to>
                                    </p:set>
                                    <p:animEffect transition="in" filter="wipe(up)">
                                      <p:cBhvr>
                                        <p:cTn id="89" dur="500"/>
                                        <p:tgtEl>
                                          <p:spTgt spid="26637"/>
                                        </p:tgtEl>
                                      </p:cBhvr>
                                    </p:animEffect>
                                  </p:childTnLst>
                                </p:cTn>
                              </p:par>
                              <p:par>
                                <p:cTn id="90" presetID="22" presetClass="entr" presetSubtype="1" fill="hold" grpId="0" nodeType="withEffect">
                                  <p:stCondLst>
                                    <p:cond delay="0"/>
                                  </p:stCondLst>
                                  <p:childTnLst>
                                    <p:set>
                                      <p:cBhvr>
                                        <p:cTn id="91" dur="1" fill="hold">
                                          <p:stCondLst>
                                            <p:cond delay="0"/>
                                          </p:stCondLst>
                                        </p:cTn>
                                        <p:tgtEl>
                                          <p:spTgt spid="26642"/>
                                        </p:tgtEl>
                                        <p:attrNameLst>
                                          <p:attrName>style.visibility</p:attrName>
                                        </p:attrNameLst>
                                      </p:cBhvr>
                                      <p:to>
                                        <p:strVal val="visible"/>
                                      </p:to>
                                    </p:set>
                                    <p:animEffect transition="in" filter="wipe(up)">
                                      <p:cBhvr>
                                        <p:cTn id="92" dur="500"/>
                                        <p:tgtEl>
                                          <p:spTgt spid="26642"/>
                                        </p:tgtEl>
                                      </p:cBhvr>
                                    </p:animEffect>
                                  </p:childTnLst>
                                </p:cTn>
                              </p:par>
                              <p:par>
                                <p:cTn id="93" presetID="22" presetClass="entr" presetSubtype="1" fill="hold" grpId="0" nodeType="withEffect">
                                  <p:stCondLst>
                                    <p:cond delay="0"/>
                                  </p:stCondLst>
                                  <p:childTnLst>
                                    <p:set>
                                      <p:cBhvr>
                                        <p:cTn id="94" dur="1" fill="hold">
                                          <p:stCondLst>
                                            <p:cond delay="0"/>
                                          </p:stCondLst>
                                        </p:cTn>
                                        <p:tgtEl>
                                          <p:spTgt spid="26644"/>
                                        </p:tgtEl>
                                        <p:attrNameLst>
                                          <p:attrName>style.visibility</p:attrName>
                                        </p:attrNameLst>
                                      </p:cBhvr>
                                      <p:to>
                                        <p:strVal val="visible"/>
                                      </p:to>
                                    </p:set>
                                    <p:animEffect transition="in" filter="wipe(up)">
                                      <p:cBhvr>
                                        <p:cTn id="95" dur="500"/>
                                        <p:tgtEl>
                                          <p:spTgt spid="266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autoUpdateAnimBg="0"/>
      <p:bldP spid="26627" grpId="0" animBg="1"/>
      <p:bldP spid="26628" grpId="0" animBg="1"/>
      <p:bldP spid="26629" grpId="0" animBg="1" autoUpdateAnimBg="0"/>
      <p:bldP spid="26630" grpId="0" animBg="1" autoUpdateAnimBg="0"/>
      <p:bldP spid="26631" grpId="0" animBg="1" autoUpdateAnimBg="0"/>
      <p:bldP spid="26632" grpId="0" animBg="1" autoUpdateAnimBg="0"/>
      <p:bldP spid="26633" grpId="0" animBg="1" autoUpdateAnimBg="0"/>
      <p:bldP spid="26634" grpId="0" animBg="1" autoUpdateAnimBg="0"/>
      <p:bldP spid="26635" grpId="0" animBg="1" autoUpdateAnimBg="0"/>
      <p:bldP spid="26636" grpId="0" autoUpdateAnimBg="0"/>
      <p:bldP spid="26637" grpId="0" autoUpdateAnimBg="0"/>
      <p:bldP spid="26638" grpId="0" autoUpdateAnimBg="0"/>
      <p:bldP spid="26639" grpId="0" autoUpdateAnimBg="0"/>
      <p:bldP spid="26640" grpId="0" autoUpdateAnimBg="0"/>
      <p:bldP spid="26641" grpId="0" autoUpdateAnimBg="0"/>
      <p:bldP spid="26642" grpId="0" autoUpdateAnimBg="0"/>
      <p:bldP spid="26643" grpId="0" autoUpdateAnimBg="0"/>
      <p:bldP spid="26644"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15"/>
          <p:cNvSpPr txBox="1">
            <a:spLocks noChangeArrowheads="1"/>
          </p:cNvSpPr>
          <p:nvPr/>
        </p:nvSpPr>
        <p:spPr bwMode="auto">
          <a:xfrm>
            <a:off x="5038725" y="1577975"/>
            <a:ext cx="3744913"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600">
                <a:solidFill>
                  <a:schemeClr val="accent2"/>
                </a:solidFill>
                <a:latin typeface="微软雅黑" pitchFamily="34" charset="-122"/>
                <a:ea typeface="微软雅黑" pitchFamily="34" charset="-122"/>
              </a:rPr>
              <a:t>请输入第一部分标题</a:t>
            </a:r>
          </a:p>
        </p:txBody>
      </p:sp>
      <p:sp>
        <p:nvSpPr>
          <p:cNvPr id="9219" name="圆角矩形 50"/>
          <p:cNvSpPr>
            <a:spLocks noChangeArrowheads="1"/>
          </p:cNvSpPr>
          <p:nvPr/>
        </p:nvSpPr>
        <p:spPr bwMode="auto">
          <a:xfrm>
            <a:off x="4398963" y="1557338"/>
            <a:ext cx="576262" cy="576262"/>
          </a:xfrm>
          <a:prstGeom prst="roundRect">
            <a:avLst>
              <a:gd name="adj" fmla="val 16667"/>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buFont typeface="Arial" pitchFamily="34" charset="0"/>
              <a:buNone/>
            </a:pPr>
            <a:endParaRPr lang="zh-CN" altLang="en-US"/>
          </a:p>
        </p:txBody>
      </p:sp>
      <p:sp>
        <p:nvSpPr>
          <p:cNvPr id="9220" name="TextBox 14"/>
          <p:cNvSpPr txBox="1">
            <a:spLocks noChangeArrowheads="1"/>
          </p:cNvSpPr>
          <p:nvPr/>
        </p:nvSpPr>
        <p:spPr bwMode="auto">
          <a:xfrm>
            <a:off x="4492625" y="1598613"/>
            <a:ext cx="4048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800" b="1">
                <a:solidFill>
                  <a:srgbClr val="FFFFFF"/>
                </a:solidFill>
                <a:latin typeface="微软雅黑" pitchFamily="34" charset="-122"/>
                <a:ea typeface="微软雅黑" pitchFamily="34" charset="-122"/>
              </a:rPr>
              <a:t>1</a:t>
            </a:r>
            <a:endParaRPr lang="zh-CN" altLang="en-US" sz="2800" b="1">
              <a:solidFill>
                <a:srgbClr val="FFFFFF"/>
              </a:solidFill>
              <a:latin typeface="微软雅黑" pitchFamily="34" charset="-122"/>
              <a:ea typeface="微软雅黑" pitchFamily="34" charset="-122"/>
            </a:endParaRPr>
          </a:p>
        </p:txBody>
      </p:sp>
      <p:sp>
        <p:nvSpPr>
          <p:cNvPr id="9221" name="TextBox 54"/>
          <p:cNvSpPr txBox="1">
            <a:spLocks noChangeArrowheads="1"/>
          </p:cNvSpPr>
          <p:nvPr/>
        </p:nvSpPr>
        <p:spPr bwMode="auto">
          <a:xfrm>
            <a:off x="5038725" y="2447925"/>
            <a:ext cx="3744913"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600">
                <a:solidFill>
                  <a:schemeClr val="accent2"/>
                </a:solidFill>
                <a:latin typeface="微软雅黑" pitchFamily="34" charset="-122"/>
                <a:ea typeface="微软雅黑" pitchFamily="34" charset="-122"/>
              </a:rPr>
              <a:t>请输入第二部分标题</a:t>
            </a:r>
          </a:p>
        </p:txBody>
      </p:sp>
      <p:sp>
        <p:nvSpPr>
          <p:cNvPr id="9222" name="TextBox 57"/>
          <p:cNvSpPr txBox="1">
            <a:spLocks noChangeArrowheads="1"/>
          </p:cNvSpPr>
          <p:nvPr/>
        </p:nvSpPr>
        <p:spPr bwMode="auto">
          <a:xfrm>
            <a:off x="5038725" y="3316288"/>
            <a:ext cx="3744913"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600">
                <a:solidFill>
                  <a:schemeClr val="accent2"/>
                </a:solidFill>
                <a:latin typeface="微软雅黑" pitchFamily="34" charset="-122"/>
                <a:ea typeface="微软雅黑" pitchFamily="34" charset="-122"/>
              </a:rPr>
              <a:t>请输入第三部分标题</a:t>
            </a:r>
          </a:p>
        </p:txBody>
      </p:sp>
      <p:sp>
        <p:nvSpPr>
          <p:cNvPr id="9223" name="TextBox 60"/>
          <p:cNvSpPr txBox="1">
            <a:spLocks noChangeArrowheads="1"/>
          </p:cNvSpPr>
          <p:nvPr/>
        </p:nvSpPr>
        <p:spPr bwMode="auto">
          <a:xfrm>
            <a:off x="5038725" y="4186238"/>
            <a:ext cx="3744913"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600">
                <a:solidFill>
                  <a:schemeClr val="accent2"/>
                </a:solidFill>
                <a:latin typeface="微软雅黑" pitchFamily="34" charset="-122"/>
                <a:ea typeface="微软雅黑" pitchFamily="34" charset="-122"/>
              </a:rPr>
              <a:t>请输入第四部分标题</a:t>
            </a:r>
          </a:p>
        </p:txBody>
      </p:sp>
      <p:sp>
        <p:nvSpPr>
          <p:cNvPr id="9224" name="TextBox 63"/>
          <p:cNvSpPr txBox="1">
            <a:spLocks noChangeArrowheads="1"/>
          </p:cNvSpPr>
          <p:nvPr/>
        </p:nvSpPr>
        <p:spPr bwMode="auto">
          <a:xfrm>
            <a:off x="5038725" y="5056188"/>
            <a:ext cx="3744913"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600">
                <a:solidFill>
                  <a:schemeClr val="accent2"/>
                </a:solidFill>
                <a:latin typeface="微软雅黑" pitchFamily="34" charset="-122"/>
                <a:ea typeface="微软雅黑" pitchFamily="34" charset="-122"/>
              </a:rPr>
              <a:t>请输入第五部分标题</a:t>
            </a:r>
          </a:p>
        </p:txBody>
      </p:sp>
      <p:sp>
        <p:nvSpPr>
          <p:cNvPr id="9225" name="圆角矩形 68"/>
          <p:cNvSpPr>
            <a:spLocks noChangeArrowheads="1"/>
          </p:cNvSpPr>
          <p:nvPr/>
        </p:nvSpPr>
        <p:spPr bwMode="auto">
          <a:xfrm>
            <a:off x="4398963" y="2420938"/>
            <a:ext cx="576262" cy="576262"/>
          </a:xfrm>
          <a:prstGeom prst="roundRect">
            <a:avLst>
              <a:gd name="adj" fmla="val 16667"/>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buFont typeface="Arial" pitchFamily="34" charset="0"/>
              <a:buNone/>
            </a:pPr>
            <a:endParaRPr lang="zh-CN" altLang="en-US"/>
          </a:p>
        </p:txBody>
      </p:sp>
      <p:sp>
        <p:nvSpPr>
          <p:cNvPr id="9226" name="TextBox 69"/>
          <p:cNvSpPr txBox="1">
            <a:spLocks noChangeArrowheads="1"/>
          </p:cNvSpPr>
          <p:nvPr/>
        </p:nvSpPr>
        <p:spPr bwMode="auto">
          <a:xfrm>
            <a:off x="4492625" y="2463800"/>
            <a:ext cx="404813"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800" b="1">
                <a:solidFill>
                  <a:srgbClr val="FFFFFF"/>
                </a:solidFill>
                <a:latin typeface="微软雅黑" pitchFamily="34" charset="-122"/>
                <a:ea typeface="微软雅黑" pitchFamily="34" charset="-122"/>
              </a:rPr>
              <a:t>2</a:t>
            </a:r>
            <a:endParaRPr lang="zh-CN" altLang="en-US" sz="2800" b="1">
              <a:solidFill>
                <a:srgbClr val="FFFFFF"/>
              </a:solidFill>
              <a:latin typeface="微软雅黑" pitchFamily="34" charset="-122"/>
              <a:ea typeface="微软雅黑" pitchFamily="34" charset="-122"/>
            </a:endParaRPr>
          </a:p>
        </p:txBody>
      </p:sp>
      <p:sp>
        <p:nvSpPr>
          <p:cNvPr id="9227" name="圆角矩形 71"/>
          <p:cNvSpPr>
            <a:spLocks noChangeArrowheads="1"/>
          </p:cNvSpPr>
          <p:nvPr/>
        </p:nvSpPr>
        <p:spPr bwMode="auto">
          <a:xfrm>
            <a:off x="4398963" y="3284538"/>
            <a:ext cx="576262" cy="576262"/>
          </a:xfrm>
          <a:prstGeom prst="roundRect">
            <a:avLst>
              <a:gd name="adj" fmla="val 16667"/>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buFont typeface="Arial" pitchFamily="34" charset="0"/>
              <a:buNone/>
            </a:pPr>
            <a:endParaRPr lang="zh-CN" altLang="en-US"/>
          </a:p>
        </p:txBody>
      </p:sp>
      <p:sp>
        <p:nvSpPr>
          <p:cNvPr id="9228" name="TextBox 72"/>
          <p:cNvSpPr txBox="1">
            <a:spLocks noChangeArrowheads="1"/>
          </p:cNvSpPr>
          <p:nvPr/>
        </p:nvSpPr>
        <p:spPr bwMode="auto">
          <a:xfrm>
            <a:off x="4492625" y="3327400"/>
            <a:ext cx="404813"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800" b="1">
                <a:solidFill>
                  <a:srgbClr val="FFFFFF"/>
                </a:solidFill>
                <a:latin typeface="微软雅黑" pitchFamily="34" charset="-122"/>
                <a:ea typeface="微软雅黑" pitchFamily="34" charset="-122"/>
              </a:rPr>
              <a:t>3</a:t>
            </a:r>
            <a:endParaRPr lang="zh-CN" altLang="en-US" sz="2800" b="1">
              <a:solidFill>
                <a:srgbClr val="FFFFFF"/>
              </a:solidFill>
              <a:latin typeface="微软雅黑" pitchFamily="34" charset="-122"/>
              <a:ea typeface="微软雅黑" pitchFamily="34" charset="-122"/>
            </a:endParaRPr>
          </a:p>
        </p:txBody>
      </p:sp>
      <p:sp>
        <p:nvSpPr>
          <p:cNvPr id="9229" name="圆角矩形 74"/>
          <p:cNvSpPr>
            <a:spLocks noChangeArrowheads="1"/>
          </p:cNvSpPr>
          <p:nvPr/>
        </p:nvSpPr>
        <p:spPr bwMode="auto">
          <a:xfrm>
            <a:off x="4398963" y="4149725"/>
            <a:ext cx="576262" cy="576263"/>
          </a:xfrm>
          <a:prstGeom prst="roundRect">
            <a:avLst>
              <a:gd name="adj" fmla="val 16667"/>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buFont typeface="Arial" pitchFamily="34" charset="0"/>
              <a:buNone/>
            </a:pPr>
            <a:endParaRPr lang="zh-CN" altLang="en-US"/>
          </a:p>
        </p:txBody>
      </p:sp>
      <p:sp>
        <p:nvSpPr>
          <p:cNvPr id="9230" name="TextBox 75"/>
          <p:cNvSpPr txBox="1">
            <a:spLocks noChangeArrowheads="1"/>
          </p:cNvSpPr>
          <p:nvPr/>
        </p:nvSpPr>
        <p:spPr bwMode="auto">
          <a:xfrm>
            <a:off x="4492625" y="4191000"/>
            <a:ext cx="4048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800" b="1">
                <a:solidFill>
                  <a:srgbClr val="FFFFFF"/>
                </a:solidFill>
                <a:latin typeface="微软雅黑" pitchFamily="34" charset="-122"/>
                <a:ea typeface="微软雅黑" pitchFamily="34" charset="-122"/>
              </a:rPr>
              <a:t>4</a:t>
            </a:r>
            <a:endParaRPr lang="zh-CN" altLang="en-US" sz="2800" b="1">
              <a:solidFill>
                <a:srgbClr val="FFFFFF"/>
              </a:solidFill>
              <a:latin typeface="微软雅黑" pitchFamily="34" charset="-122"/>
              <a:ea typeface="微软雅黑" pitchFamily="34" charset="-122"/>
            </a:endParaRPr>
          </a:p>
        </p:txBody>
      </p:sp>
      <p:sp>
        <p:nvSpPr>
          <p:cNvPr id="9231" name="圆角矩形 77"/>
          <p:cNvSpPr>
            <a:spLocks noChangeArrowheads="1"/>
          </p:cNvSpPr>
          <p:nvPr/>
        </p:nvSpPr>
        <p:spPr bwMode="auto">
          <a:xfrm>
            <a:off x="4398963" y="5013325"/>
            <a:ext cx="576262" cy="576263"/>
          </a:xfrm>
          <a:prstGeom prst="roundRect">
            <a:avLst>
              <a:gd name="adj" fmla="val 16667"/>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buFont typeface="Arial" pitchFamily="34" charset="0"/>
              <a:buNone/>
            </a:pPr>
            <a:endParaRPr lang="zh-CN" altLang="en-US"/>
          </a:p>
        </p:txBody>
      </p:sp>
      <p:sp>
        <p:nvSpPr>
          <p:cNvPr id="9232" name="TextBox 78"/>
          <p:cNvSpPr txBox="1">
            <a:spLocks noChangeArrowheads="1"/>
          </p:cNvSpPr>
          <p:nvPr/>
        </p:nvSpPr>
        <p:spPr bwMode="auto">
          <a:xfrm>
            <a:off x="4492625" y="5054600"/>
            <a:ext cx="4048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800" b="1">
                <a:solidFill>
                  <a:srgbClr val="FFFFFF"/>
                </a:solidFill>
                <a:latin typeface="微软雅黑" pitchFamily="34" charset="-122"/>
                <a:ea typeface="微软雅黑" pitchFamily="34" charset="-122"/>
              </a:rPr>
              <a:t>5</a:t>
            </a:r>
            <a:endParaRPr lang="zh-CN" altLang="en-US" sz="2800" b="1">
              <a:solidFill>
                <a:srgbClr val="FFFFFF"/>
              </a:solidFill>
              <a:latin typeface="微软雅黑" pitchFamily="34" charset="-122"/>
              <a:ea typeface="微软雅黑" pitchFamily="34" charset="-122"/>
            </a:endParaRPr>
          </a:p>
        </p:txBody>
      </p:sp>
      <p:sp>
        <p:nvSpPr>
          <p:cNvPr id="9233" name="Freeform 6"/>
          <p:cNvSpPr>
            <a:spLocks/>
          </p:cNvSpPr>
          <p:nvPr/>
        </p:nvSpPr>
        <p:spPr bwMode="auto">
          <a:xfrm>
            <a:off x="7524750" y="5246688"/>
            <a:ext cx="1619250" cy="1620837"/>
          </a:xfrm>
          <a:custGeom>
            <a:avLst/>
            <a:gdLst>
              <a:gd name="T0" fmla="*/ 2147483647 w 5704"/>
              <a:gd name="T1" fmla="*/ 0 h 5704"/>
              <a:gd name="T2" fmla="*/ 2147483647 w 5704"/>
              <a:gd name="T3" fmla="*/ 2147483647 h 5704"/>
              <a:gd name="T4" fmla="*/ 0 w 5704"/>
              <a:gd name="T5" fmla="*/ 2147483647 h 5704"/>
              <a:gd name="T6" fmla="*/ 2147483647 w 5704"/>
              <a:gd name="T7" fmla="*/ 0 h 570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704" h="5704">
                <a:moveTo>
                  <a:pt x="5704" y="0"/>
                </a:moveTo>
                <a:lnTo>
                  <a:pt x="5704" y="5704"/>
                </a:lnTo>
                <a:lnTo>
                  <a:pt x="0" y="5704"/>
                </a:lnTo>
                <a:lnTo>
                  <a:pt x="5704"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34" name="Freeform 7"/>
          <p:cNvSpPr>
            <a:spLocks/>
          </p:cNvSpPr>
          <p:nvPr/>
        </p:nvSpPr>
        <p:spPr bwMode="auto">
          <a:xfrm>
            <a:off x="8083550" y="5805488"/>
            <a:ext cx="1060450" cy="1062037"/>
          </a:xfrm>
          <a:custGeom>
            <a:avLst/>
            <a:gdLst>
              <a:gd name="T0" fmla="*/ 2147483647 w 4128"/>
              <a:gd name="T1" fmla="*/ 0 h 4128"/>
              <a:gd name="T2" fmla="*/ 2147483647 w 4128"/>
              <a:gd name="T3" fmla="*/ 2147483647 h 4128"/>
              <a:gd name="T4" fmla="*/ 0 w 4128"/>
              <a:gd name="T5" fmla="*/ 2147483647 h 4128"/>
              <a:gd name="T6" fmla="*/ 2147483647 w 4128"/>
              <a:gd name="T7" fmla="*/ 0 h 412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128" h="4128">
                <a:moveTo>
                  <a:pt x="4128" y="0"/>
                </a:moveTo>
                <a:lnTo>
                  <a:pt x="4128" y="4128"/>
                </a:lnTo>
                <a:lnTo>
                  <a:pt x="0" y="4128"/>
                </a:lnTo>
                <a:lnTo>
                  <a:pt x="4128" y="0"/>
                </a:lnTo>
                <a:close/>
              </a:path>
            </a:pathLst>
          </a:custGeom>
          <a:solidFill>
            <a:srgbClr val="F19C2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35" name="Freeform 6"/>
          <p:cNvSpPr>
            <a:spLocks/>
          </p:cNvSpPr>
          <p:nvPr/>
        </p:nvSpPr>
        <p:spPr bwMode="auto">
          <a:xfrm flipH="1" flipV="1">
            <a:off x="0" y="0"/>
            <a:ext cx="1981200" cy="1984375"/>
          </a:xfrm>
          <a:custGeom>
            <a:avLst/>
            <a:gdLst>
              <a:gd name="T0" fmla="*/ 2147483647 w 5704"/>
              <a:gd name="T1" fmla="*/ 0 h 5704"/>
              <a:gd name="T2" fmla="*/ 2147483647 w 5704"/>
              <a:gd name="T3" fmla="*/ 2147483647 h 5704"/>
              <a:gd name="T4" fmla="*/ 0 w 5704"/>
              <a:gd name="T5" fmla="*/ 2147483647 h 5704"/>
              <a:gd name="T6" fmla="*/ 2147483647 w 5704"/>
              <a:gd name="T7" fmla="*/ 0 h 570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704" h="5704">
                <a:moveTo>
                  <a:pt x="5704" y="0"/>
                </a:moveTo>
                <a:lnTo>
                  <a:pt x="5704" y="5704"/>
                </a:lnTo>
                <a:lnTo>
                  <a:pt x="0" y="5704"/>
                </a:lnTo>
                <a:lnTo>
                  <a:pt x="5704"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36" name="Freeform 7"/>
          <p:cNvSpPr>
            <a:spLocks/>
          </p:cNvSpPr>
          <p:nvPr/>
        </p:nvSpPr>
        <p:spPr bwMode="auto">
          <a:xfrm flipH="1" flipV="1">
            <a:off x="468313" y="500063"/>
            <a:ext cx="1317625" cy="1319212"/>
          </a:xfrm>
          <a:custGeom>
            <a:avLst/>
            <a:gdLst>
              <a:gd name="T0" fmla="*/ 2147483647 w 4128"/>
              <a:gd name="T1" fmla="*/ 0 h 4128"/>
              <a:gd name="T2" fmla="*/ 2147483647 w 4128"/>
              <a:gd name="T3" fmla="*/ 2147483647 h 4128"/>
              <a:gd name="T4" fmla="*/ 0 w 4128"/>
              <a:gd name="T5" fmla="*/ 2147483647 h 4128"/>
              <a:gd name="T6" fmla="*/ 2147483647 w 4128"/>
              <a:gd name="T7" fmla="*/ 0 h 412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128" h="4128">
                <a:moveTo>
                  <a:pt x="4128" y="0"/>
                </a:moveTo>
                <a:lnTo>
                  <a:pt x="4128" y="4128"/>
                </a:lnTo>
                <a:lnTo>
                  <a:pt x="0" y="4128"/>
                </a:lnTo>
                <a:lnTo>
                  <a:pt x="412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189" name="AutoShape 17"/>
          <p:cNvSpPr>
            <a:spLocks noChangeAspect="1" noChangeArrowheads="1" noTextEdit="1"/>
          </p:cNvSpPr>
          <p:nvPr/>
        </p:nvSpPr>
        <p:spPr bwMode="auto">
          <a:xfrm>
            <a:off x="625475" y="2032000"/>
            <a:ext cx="3276600" cy="329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9238" name="Oval 19"/>
          <p:cNvSpPr>
            <a:spLocks noChangeArrowheads="1"/>
          </p:cNvSpPr>
          <p:nvPr/>
        </p:nvSpPr>
        <p:spPr bwMode="auto">
          <a:xfrm>
            <a:off x="889000" y="2295525"/>
            <a:ext cx="2790825" cy="2782888"/>
          </a:xfrm>
          <a:prstGeom prst="ellipse">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pPr>
              <a:buFont typeface="Arial" pitchFamily="34" charset="0"/>
              <a:buNone/>
            </a:pPr>
            <a:endParaRPr lang="zh-CN" altLang="en-US"/>
          </a:p>
        </p:txBody>
      </p:sp>
      <p:grpSp>
        <p:nvGrpSpPr>
          <p:cNvPr id="9239" name="组合 1"/>
          <p:cNvGrpSpPr>
            <a:grpSpLocks/>
          </p:cNvGrpSpPr>
          <p:nvPr/>
        </p:nvGrpSpPr>
        <p:grpSpPr bwMode="auto">
          <a:xfrm>
            <a:off x="625475" y="2032000"/>
            <a:ext cx="3317875" cy="3309938"/>
            <a:chOff x="0" y="0"/>
            <a:chExt cx="3317875" cy="3309938"/>
          </a:xfrm>
        </p:grpSpPr>
        <p:sp>
          <p:nvSpPr>
            <p:cNvPr id="7195" name="Freeform 21"/>
            <p:cNvSpPr>
              <a:spLocks/>
            </p:cNvSpPr>
            <p:nvPr/>
          </p:nvSpPr>
          <p:spPr bwMode="auto">
            <a:xfrm>
              <a:off x="239713" y="0"/>
              <a:ext cx="1376363" cy="885825"/>
            </a:xfrm>
            <a:custGeom>
              <a:avLst/>
              <a:gdLst>
                <a:gd name="T0" fmla="*/ 2147483647 w 2059"/>
                <a:gd name="T1" fmla="*/ 2147483647 h 1328"/>
                <a:gd name="T2" fmla="*/ 2147483647 w 2059"/>
                <a:gd name="T3" fmla="*/ 2147483647 h 1328"/>
                <a:gd name="T4" fmla="*/ 2147483647 w 2059"/>
                <a:gd name="T5" fmla="*/ 0 h 1328"/>
                <a:gd name="T6" fmla="*/ 0 w 2059"/>
                <a:gd name="T7" fmla="*/ 2147483647 h 1328"/>
                <a:gd name="T8" fmla="*/ 2147483647 w 2059"/>
                <a:gd name="T9" fmla="*/ 2147483647 h 13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59" h="1328">
                  <a:moveTo>
                    <a:pt x="227" y="1328"/>
                  </a:moveTo>
                  <a:cubicBezTo>
                    <a:pt x="606" y="706"/>
                    <a:pt x="1282" y="285"/>
                    <a:pt x="2059" y="262"/>
                  </a:cubicBezTo>
                  <a:lnTo>
                    <a:pt x="2059" y="0"/>
                  </a:lnTo>
                  <a:cubicBezTo>
                    <a:pt x="1186" y="23"/>
                    <a:pt x="424" y="497"/>
                    <a:pt x="0" y="1197"/>
                  </a:cubicBezTo>
                  <a:lnTo>
                    <a:pt x="227" y="1328"/>
                  </a:lnTo>
                  <a:close/>
                </a:path>
              </a:pathLst>
            </a:custGeom>
            <a:solidFill>
              <a:srgbClr val="00A8B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196" name="Freeform 22"/>
            <p:cNvSpPr>
              <a:spLocks/>
            </p:cNvSpPr>
            <p:nvPr/>
          </p:nvSpPr>
          <p:spPr bwMode="auto">
            <a:xfrm>
              <a:off x="0" y="0"/>
              <a:ext cx="3317875" cy="3309938"/>
            </a:xfrm>
            <a:custGeom>
              <a:avLst/>
              <a:gdLst>
                <a:gd name="T0" fmla="*/ 2147483647 w 4963"/>
                <a:gd name="T1" fmla="*/ 2147483647 h 4963"/>
                <a:gd name="T2" fmla="*/ 2147483647 w 4963"/>
                <a:gd name="T3" fmla="*/ 2147483647 h 4963"/>
                <a:gd name="T4" fmla="*/ 2147483647 w 4963"/>
                <a:gd name="T5" fmla="*/ 2147483647 h 4963"/>
                <a:gd name="T6" fmla="*/ 2147483647 w 4963"/>
                <a:gd name="T7" fmla="*/ 2147483647 h 4963"/>
                <a:gd name="T8" fmla="*/ 2147483647 w 4963"/>
                <a:gd name="T9" fmla="*/ 2147483647 h 4963"/>
                <a:gd name="T10" fmla="*/ 2147483647 w 4963"/>
                <a:gd name="T11" fmla="*/ 2147483647 h 4963"/>
                <a:gd name="T12" fmla="*/ 0 w 4963"/>
                <a:gd name="T13" fmla="*/ 2147483647 h 4963"/>
                <a:gd name="T14" fmla="*/ 2147483647 w 4963"/>
                <a:gd name="T15" fmla="*/ 2147483647 h 4963"/>
                <a:gd name="T16" fmla="*/ 2147483647 w 4963"/>
                <a:gd name="T17" fmla="*/ 2147483647 h 4963"/>
                <a:gd name="T18" fmla="*/ 2147483647 w 4963"/>
                <a:gd name="T19" fmla="*/ 0 h 4963"/>
                <a:gd name="T20" fmla="*/ 2147483647 w 4963"/>
                <a:gd name="T21" fmla="*/ 2147483647 h 496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963" h="4963">
                  <a:moveTo>
                    <a:pt x="2527" y="262"/>
                  </a:moveTo>
                  <a:cubicBezTo>
                    <a:pt x="3732" y="286"/>
                    <a:pt x="4702" y="1271"/>
                    <a:pt x="4702" y="2481"/>
                  </a:cubicBezTo>
                  <a:cubicBezTo>
                    <a:pt x="4702" y="3707"/>
                    <a:pt x="3708" y="4701"/>
                    <a:pt x="2482" y="4701"/>
                  </a:cubicBezTo>
                  <a:cubicBezTo>
                    <a:pt x="1256" y="4701"/>
                    <a:pt x="262" y="3707"/>
                    <a:pt x="262" y="2481"/>
                  </a:cubicBezTo>
                  <a:cubicBezTo>
                    <a:pt x="262" y="2098"/>
                    <a:pt x="359" y="1738"/>
                    <a:pt x="530" y="1424"/>
                  </a:cubicBezTo>
                  <a:lnTo>
                    <a:pt x="303" y="1293"/>
                  </a:lnTo>
                  <a:cubicBezTo>
                    <a:pt x="110" y="1646"/>
                    <a:pt x="0" y="2051"/>
                    <a:pt x="0" y="2481"/>
                  </a:cubicBezTo>
                  <a:cubicBezTo>
                    <a:pt x="0" y="3852"/>
                    <a:pt x="1111" y="4963"/>
                    <a:pt x="2482" y="4963"/>
                  </a:cubicBezTo>
                  <a:cubicBezTo>
                    <a:pt x="3852" y="4963"/>
                    <a:pt x="4963" y="3852"/>
                    <a:pt x="4963" y="2481"/>
                  </a:cubicBezTo>
                  <a:cubicBezTo>
                    <a:pt x="4963" y="1126"/>
                    <a:pt x="3877" y="24"/>
                    <a:pt x="2527" y="0"/>
                  </a:cubicBezTo>
                  <a:lnTo>
                    <a:pt x="2527" y="262"/>
                  </a:lnTo>
                  <a:close/>
                </a:path>
              </a:pathLst>
            </a:custGeom>
            <a:solidFill>
              <a:srgbClr val="C1C0C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9242" name="Oval 23"/>
          <p:cNvSpPr>
            <a:spLocks noChangeArrowheads="1"/>
          </p:cNvSpPr>
          <p:nvPr/>
        </p:nvSpPr>
        <p:spPr bwMode="auto">
          <a:xfrm>
            <a:off x="2917825" y="4389438"/>
            <a:ext cx="990600" cy="989012"/>
          </a:xfrm>
          <a:prstGeom prst="ellipse">
            <a:avLst/>
          </a:prstGeom>
          <a:solidFill>
            <a:srgbClr val="F19C2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buFont typeface="Arial" pitchFamily="34" charset="0"/>
              <a:buNone/>
            </a:pPr>
            <a:endParaRPr lang="zh-CN" altLang="en-US"/>
          </a:p>
        </p:txBody>
      </p:sp>
      <p:sp>
        <p:nvSpPr>
          <p:cNvPr id="9243" name="TextBox 5"/>
          <p:cNvSpPr txBox="1">
            <a:spLocks noChangeArrowheads="1"/>
          </p:cNvSpPr>
          <p:nvPr/>
        </p:nvSpPr>
        <p:spPr bwMode="auto">
          <a:xfrm>
            <a:off x="2962275" y="4521200"/>
            <a:ext cx="90328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800">
                <a:solidFill>
                  <a:srgbClr val="FFFFFF"/>
                </a:solidFill>
                <a:latin typeface="微软雅黑" pitchFamily="34" charset="-122"/>
                <a:ea typeface="微软雅黑" pitchFamily="34" charset="-122"/>
              </a:rPr>
              <a:t>目录</a:t>
            </a:r>
          </a:p>
        </p:txBody>
      </p:sp>
      <p:sp>
        <p:nvSpPr>
          <p:cNvPr id="9244" name="TextBox 6"/>
          <p:cNvSpPr txBox="1">
            <a:spLocks noChangeArrowheads="1"/>
          </p:cNvSpPr>
          <p:nvPr/>
        </p:nvSpPr>
        <p:spPr bwMode="auto">
          <a:xfrm>
            <a:off x="2963863" y="4921250"/>
            <a:ext cx="9017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400">
                <a:solidFill>
                  <a:srgbClr val="FFFFFF"/>
                </a:solidFill>
                <a:ea typeface="微软雅黑" pitchFamily="34" charset="-122"/>
              </a:rPr>
              <a:t>Contents</a:t>
            </a:r>
            <a:endParaRPr lang="zh-CN" altLang="en-US" sz="1400">
              <a:solidFill>
                <a:srgbClr val="FFFFFF"/>
              </a:solidFill>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6" fill="hold" grpId="0" nodeType="afterEffect">
                                  <p:stCondLst>
                                    <p:cond delay="0"/>
                                  </p:stCondLst>
                                  <p:childTnLst>
                                    <p:set>
                                      <p:cBhvr>
                                        <p:cTn id="6" dur="1" fill="hold">
                                          <p:stCondLst>
                                            <p:cond delay="0"/>
                                          </p:stCondLst>
                                        </p:cTn>
                                        <p:tgtEl>
                                          <p:spTgt spid="9235"/>
                                        </p:tgtEl>
                                        <p:attrNameLst>
                                          <p:attrName>style.visibility</p:attrName>
                                        </p:attrNameLst>
                                      </p:cBhvr>
                                      <p:to>
                                        <p:strVal val="visible"/>
                                      </p:to>
                                    </p:set>
                                    <p:anim calcmode="lin" valueType="num">
                                      <p:cBhvr additive="base">
                                        <p:cTn id="7" dur="500" fill="hold"/>
                                        <p:tgtEl>
                                          <p:spTgt spid="9235"/>
                                        </p:tgtEl>
                                        <p:attrNameLst>
                                          <p:attrName>ppt_x</p:attrName>
                                        </p:attrNameLst>
                                      </p:cBhvr>
                                      <p:tavLst>
                                        <p:tav tm="0">
                                          <p:val>
                                            <p:strVal val="1+#ppt_w/2"/>
                                          </p:val>
                                        </p:tav>
                                        <p:tav tm="100000">
                                          <p:val>
                                            <p:strVal val="#ppt_x"/>
                                          </p:val>
                                        </p:tav>
                                      </p:tavLst>
                                    </p:anim>
                                    <p:anim calcmode="lin" valueType="num">
                                      <p:cBhvr additive="base">
                                        <p:cTn id="8" dur="500" fill="hold"/>
                                        <p:tgtEl>
                                          <p:spTgt spid="9235"/>
                                        </p:tgtEl>
                                        <p:attrNameLst>
                                          <p:attrName>ppt_y</p:attrName>
                                        </p:attrNameLst>
                                      </p:cBhvr>
                                      <p:tavLst>
                                        <p:tav tm="0">
                                          <p:val>
                                            <p:strVal val="1+#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9233"/>
                                        </p:tgtEl>
                                        <p:attrNameLst>
                                          <p:attrName>style.visibility</p:attrName>
                                        </p:attrNameLst>
                                      </p:cBhvr>
                                      <p:to>
                                        <p:strVal val="visible"/>
                                      </p:to>
                                    </p:set>
                                    <p:anim calcmode="lin" valueType="num">
                                      <p:cBhvr additive="base">
                                        <p:cTn id="11" dur="500" fill="hold"/>
                                        <p:tgtEl>
                                          <p:spTgt spid="9233"/>
                                        </p:tgtEl>
                                        <p:attrNameLst>
                                          <p:attrName>ppt_x</p:attrName>
                                        </p:attrNameLst>
                                      </p:cBhvr>
                                      <p:tavLst>
                                        <p:tav tm="0">
                                          <p:val>
                                            <p:strVal val="0-#ppt_w/2"/>
                                          </p:val>
                                        </p:tav>
                                        <p:tav tm="100000">
                                          <p:val>
                                            <p:strVal val="#ppt_x"/>
                                          </p:val>
                                        </p:tav>
                                      </p:tavLst>
                                    </p:anim>
                                    <p:anim calcmode="lin" valueType="num">
                                      <p:cBhvr additive="base">
                                        <p:cTn id="12" dur="500" fill="hold"/>
                                        <p:tgtEl>
                                          <p:spTgt spid="9233"/>
                                        </p:tgtEl>
                                        <p:attrNameLst>
                                          <p:attrName>ppt_y</p:attrName>
                                        </p:attrNameLst>
                                      </p:cBhvr>
                                      <p:tavLst>
                                        <p:tav tm="0">
                                          <p:val>
                                            <p:strVal val="0-#ppt_h/2"/>
                                          </p:val>
                                        </p:tav>
                                        <p:tav tm="100000">
                                          <p:val>
                                            <p:strVal val="#ppt_y"/>
                                          </p:val>
                                        </p:tav>
                                      </p:tavLst>
                                    </p:anim>
                                  </p:childTnLst>
                                </p:cTn>
                              </p:par>
                              <p:par>
                                <p:cTn id="13" presetID="2" presetClass="entr" presetSubtype="6" fill="hold" grpId="0" nodeType="withEffect">
                                  <p:stCondLst>
                                    <p:cond delay="200"/>
                                  </p:stCondLst>
                                  <p:childTnLst>
                                    <p:set>
                                      <p:cBhvr>
                                        <p:cTn id="14" dur="1" fill="hold">
                                          <p:stCondLst>
                                            <p:cond delay="0"/>
                                          </p:stCondLst>
                                        </p:cTn>
                                        <p:tgtEl>
                                          <p:spTgt spid="9236"/>
                                        </p:tgtEl>
                                        <p:attrNameLst>
                                          <p:attrName>style.visibility</p:attrName>
                                        </p:attrNameLst>
                                      </p:cBhvr>
                                      <p:to>
                                        <p:strVal val="visible"/>
                                      </p:to>
                                    </p:set>
                                    <p:anim calcmode="lin" valueType="num">
                                      <p:cBhvr additive="base">
                                        <p:cTn id="15" dur="500" fill="hold"/>
                                        <p:tgtEl>
                                          <p:spTgt spid="9236"/>
                                        </p:tgtEl>
                                        <p:attrNameLst>
                                          <p:attrName>ppt_x</p:attrName>
                                        </p:attrNameLst>
                                      </p:cBhvr>
                                      <p:tavLst>
                                        <p:tav tm="0">
                                          <p:val>
                                            <p:strVal val="1+#ppt_w/2"/>
                                          </p:val>
                                        </p:tav>
                                        <p:tav tm="100000">
                                          <p:val>
                                            <p:strVal val="#ppt_x"/>
                                          </p:val>
                                        </p:tav>
                                      </p:tavLst>
                                    </p:anim>
                                    <p:anim calcmode="lin" valueType="num">
                                      <p:cBhvr additive="base">
                                        <p:cTn id="16" dur="500" fill="hold"/>
                                        <p:tgtEl>
                                          <p:spTgt spid="9236"/>
                                        </p:tgtEl>
                                        <p:attrNameLst>
                                          <p:attrName>ppt_y</p:attrName>
                                        </p:attrNameLst>
                                      </p:cBhvr>
                                      <p:tavLst>
                                        <p:tav tm="0">
                                          <p:val>
                                            <p:strVal val="1+#ppt_h/2"/>
                                          </p:val>
                                        </p:tav>
                                        <p:tav tm="100000">
                                          <p:val>
                                            <p:strVal val="#ppt_y"/>
                                          </p:val>
                                        </p:tav>
                                      </p:tavLst>
                                    </p:anim>
                                  </p:childTnLst>
                                </p:cTn>
                              </p:par>
                              <p:par>
                                <p:cTn id="17" presetID="2" presetClass="entr" presetSubtype="9" fill="hold" grpId="0" nodeType="withEffect">
                                  <p:stCondLst>
                                    <p:cond delay="200"/>
                                  </p:stCondLst>
                                  <p:childTnLst>
                                    <p:set>
                                      <p:cBhvr>
                                        <p:cTn id="18" dur="1" fill="hold">
                                          <p:stCondLst>
                                            <p:cond delay="0"/>
                                          </p:stCondLst>
                                        </p:cTn>
                                        <p:tgtEl>
                                          <p:spTgt spid="9234"/>
                                        </p:tgtEl>
                                        <p:attrNameLst>
                                          <p:attrName>style.visibility</p:attrName>
                                        </p:attrNameLst>
                                      </p:cBhvr>
                                      <p:to>
                                        <p:strVal val="visible"/>
                                      </p:to>
                                    </p:set>
                                    <p:anim calcmode="lin" valueType="num">
                                      <p:cBhvr additive="base">
                                        <p:cTn id="19" dur="500" fill="hold"/>
                                        <p:tgtEl>
                                          <p:spTgt spid="9234"/>
                                        </p:tgtEl>
                                        <p:attrNameLst>
                                          <p:attrName>ppt_x</p:attrName>
                                        </p:attrNameLst>
                                      </p:cBhvr>
                                      <p:tavLst>
                                        <p:tav tm="0">
                                          <p:val>
                                            <p:strVal val="0-#ppt_w/2"/>
                                          </p:val>
                                        </p:tav>
                                        <p:tav tm="100000">
                                          <p:val>
                                            <p:strVal val="#ppt_x"/>
                                          </p:val>
                                        </p:tav>
                                      </p:tavLst>
                                    </p:anim>
                                    <p:anim calcmode="lin" valueType="num">
                                      <p:cBhvr additive="base">
                                        <p:cTn id="20" dur="500" fill="hold"/>
                                        <p:tgtEl>
                                          <p:spTgt spid="9234"/>
                                        </p:tgtEl>
                                        <p:attrNameLst>
                                          <p:attrName>ppt_y</p:attrName>
                                        </p:attrNameLst>
                                      </p:cBhvr>
                                      <p:tavLst>
                                        <p:tav tm="0">
                                          <p:val>
                                            <p:strVal val="0-#ppt_h/2"/>
                                          </p:val>
                                        </p:tav>
                                        <p:tav tm="100000">
                                          <p:val>
                                            <p:strVal val="#ppt_y"/>
                                          </p:val>
                                        </p:tav>
                                      </p:tavLst>
                                    </p:anim>
                                  </p:childTnLst>
                                </p:cTn>
                              </p:par>
                            </p:childTnLst>
                          </p:cTn>
                        </p:par>
                        <p:par>
                          <p:cTn id="21" fill="hold" nodeType="afterGroup">
                            <p:stCondLst>
                              <p:cond delay="700"/>
                            </p:stCondLst>
                            <p:childTnLst>
                              <p:par>
                                <p:cTn id="22" presetID="1" presetClass="entr" presetSubtype="0" fill="hold" nodeType="afterEffect">
                                  <p:stCondLst>
                                    <p:cond delay="0"/>
                                  </p:stCondLst>
                                  <p:childTnLst>
                                    <p:set>
                                      <p:cBhvr>
                                        <p:cTn id="23" dur="1" fill="hold">
                                          <p:stCondLst>
                                            <p:cond delay="0"/>
                                          </p:stCondLst>
                                        </p:cTn>
                                        <p:tgtEl>
                                          <p:spTgt spid="9239"/>
                                        </p:tgtEl>
                                        <p:attrNameLst>
                                          <p:attrName>style.visibility</p:attrName>
                                        </p:attrNameLst>
                                      </p:cBhvr>
                                      <p:to>
                                        <p:strVal val="visible"/>
                                      </p:to>
                                    </p:set>
                                  </p:childTnLst>
                                </p:cTn>
                              </p:par>
                            </p:childTnLst>
                          </p:cTn>
                        </p:par>
                        <p:par>
                          <p:cTn id="24" fill="hold" nodeType="afterGroup">
                            <p:stCondLst>
                              <p:cond delay="701"/>
                            </p:stCondLst>
                            <p:childTnLst>
                              <p:par>
                                <p:cTn id="25" presetID="8" presetClass="emph" presetSubtype="0" fill="hold" nodeType="afterEffect">
                                  <p:stCondLst>
                                    <p:cond delay="0"/>
                                  </p:stCondLst>
                                  <p:childTnLst>
                                    <p:animRot by="21600000">
                                      <p:cBhvr>
                                        <p:cTn id="26" dur="1000" fill="hold"/>
                                        <p:tgtEl>
                                          <p:spTgt spid="9239"/>
                                        </p:tgtEl>
                                        <p:attrNameLst>
                                          <p:attrName>r</p:attrName>
                                        </p:attrNameLst>
                                      </p:cBhvr>
                                    </p:animRot>
                                  </p:childTnLst>
                                </p:cTn>
                              </p:par>
                              <p:par>
                                <p:cTn id="27" presetID="2" presetClass="entr" presetSubtype="2" fill="hold" nodeType="withEffect">
                                  <p:stCondLst>
                                    <p:cond delay="0"/>
                                  </p:stCondLst>
                                  <p:childTnLst>
                                    <p:set>
                                      <p:cBhvr>
                                        <p:cTn id="28" dur="1" fill="hold">
                                          <p:stCondLst>
                                            <p:cond delay="0"/>
                                          </p:stCondLst>
                                        </p:cTn>
                                        <p:tgtEl>
                                          <p:spTgt spid="9239"/>
                                        </p:tgtEl>
                                        <p:attrNameLst>
                                          <p:attrName>style.visibility</p:attrName>
                                        </p:attrNameLst>
                                      </p:cBhvr>
                                      <p:to>
                                        <p:strVal val="visible"/>
                                      </p:to>
                                    </p:set>
                                    <p:anim calcmode="lin" valueType="num">
                                      <p:cBhvr additive="base">
                                        <p:cTn id="29" dur="1000" fill="hold"/>
                                        <p:tgtEl>
                                          <p:spTgt spid="9239"/>
                                        </p:tgtEl>
                                        <p:attrNameLst>
                                          <p:attrName>ppt_x</p:attrName>
                                        </p:attrNameLst>
                                      </p:cBhvr>
                                      <p:tavLst>
                                        <p:tav tm="0">
                                          <p:val>
                                            <p:strVal val="1+#ppt_w/2"/>
                                          </p:val>
                                        </p:tav>
                                        <p:tav tm="100000">
                                          <p:val>
                                            <p:strVal val="#ppt_x"/>
                                          </p:val>
                                        </p:tav>
                                      </p:tavLst>
                                    </p:anim>
                                    <p:anim calcmode="lin" valueType="num">
                                      <p:cBhvr additive="base">
                                        <p:cTn id="30" dur="1000" fill="hold"/>
                                        <p:tgtEl>
                                          <p:spTgt spid="9239"/>
                                        </p:tgtEl>
                                        <p:attrNameLst>
                                          <p:attrName>ppt_y</p:attrName>
                                        </p:attrNameLst>
                                      </p:cBhvr>
                                      <p:tavLst>
                                        <p:tav tm="0">
                                          <p:val>
                                            <p:strVal val="#ppt_y"/>
                                          </p:val>
                                        </p:tav>
                                        <p:tav tm="100000">
                                          <p:val>
                                            <p:strVal val="#ppt_y"/>
                                          </p:val>
                                        </p:tav>
                                      </p:tavLst>
                                    </p:anim>
                                  </p:childTnLst>
                                </p:cTn>
                              </p:par>
                            </p:childTnLst>
                          </p:cTn>
                        </p:par>
                        <p:par>
                          <p:cTn id="31" fill="hold" nodeType="afterGroup">
                            <p:stCondLst>
                              <p:cond delay="1701"/>
                            </p:stCondLst>
                            <p:childTnLst>
                              <p:par>
                                <p:cTn id="32" presetID="10" presetClass="entr" presetSubtype="0" fill="hold" grpId="0" nodeType="afterEffect">
                                  <p:stCondLst>
                                    <p:cond delay="0"/>
                                  </p:stCondLst>
                                  <p:childTnLst>
                                    <p:set>
                                      <p:cBhvr>
                                        <p:cTn id="33" dur="1" fill="hold">
                                          <p:stCondLst>
                                            <p:cond delay="0"/>
                                          </p:stCondLst>
                                        </p:cTn>
                                        <p:tgtEl>
                                          <p:spTgt spid="9238"/>
                                        </p:tgtEl>
                                        <p:attrNameLst>
                                          <p:attrName>style.visibility</p:attrName>
                                        </p:attrNameLst>
                                      </p:cBhvr>
                                      <p:to>
                                        <p:strVal val="visible"/>
                                      </p:to>
                                    </p:set>
                                    <p:anim calcmode="lin" valueType="num">
                                      <p:cBhvr>
                                        <p:cTn id="34" dur="1000" fill="hold"/>
                                        <p:tgtEl>
                                          <p:spTgt spid="9238"/>
                                        </p:tgtEl>
                                        <p:attrNameLst>
                                          <p:attrName>ppt_w</p:attrName>
                                        </p:attrNameLst>
                                      </p:cBhvr>
                                      <p:tavLst>
                                        <p:tav tm="0">
                                          <p:val>
                                            <p:fltVal val="0"/>
                                          </p:val>
                                        </p:tav>
                                        <p:tav tm="100000">
                                          <p:val>
                                            <p:strVal val="#ppt_w"/>
                                          </p:val>
                                        </p:tav>
                                      </p:tavLst>
                                    </p:anim>
                                    <p:anim calcmode="lin" valueType="num">
                                      <p:cBhvr>
                                        <p:cTn id="35" dur="1000" fill="hold"/>
                                        <p:tgtEl>
                                          <p:spTgt spid="9238"/>
                                        </p:tgtEl>
                                        <p:attrNameLst>
                                          <p:attrName>ppt_h</p:attrName>
                                        </p:attrNameLst>
                                      </p:cBhvr>
                                      <p:tavLst>
                                        <p:tav tm="0">
                                          <p:val>
                                            <p:fltVal val="0"/>
                                          </p:val>
                                        </p:tav>
                                        <p:tav tm="100000">
                                          <p:val>
                                            <p:strVal val="#ppt_h"/>
                                          </p:val>
                                        </p:tav>
                                      </p:tavLst>
                                    </p:anim>
                                    <p:animEffect transition="in" filter="fade">
                                      <p:cBhvr>
                                        <p:cTn id="36" dur="1000"/>
                                        <p:tgtEl>
                                          <p:spTgt spid="9238"/>
                                        </p:tgtEl>
                                      </p:cBhvr>
                                    </p:animEffect>
                                  </p:childTnLst>
                                </p:cTn>
                              </p:par>
                            </p:childTnLst>
                          </p:cTn>
                        </p:par>
                        <p:par>
                          <p:cTn id="37" fill="hold" nodeType="afterGroup">
                            <p:stCondLst>
                              <p:cond delay="2701"/>
                            </p:stCondLst>
                            <p:childTnLst>
                              <p:par>
                                <p:cTn id="38" presetID="52" presetClass="entr" presetSubtype="0" fill="hold" grpId="0" nodeType="afterEffect">
                                  <p:stCondLst>
                                    <p:cond delay="0"/>
                                  </p:stCondLst>
                                  <p:childTnLst>
                                    <p:set>
                                      <p:cBhvr>
                                        <p:cTn id="39" dur="1" fill="hold">
                                          <p:stCondLst>
                                            <p:cond delay="0"/>
                                          </p:stCondLst>
                                        </p:cTn>
                                        <p:tgtEl>
                                          <p:spTgt spid="9242"/>
                                        </p:tgtEl>
                                        <p:attrNameLst>
                                          <p:attrName>style.visibility</p:attrName>
                                        </p:attrNameLst>
                                      </p:cBhvr>
                                      <p:to>
                                        <p:strVal val="visible"/>
                                      </p:to>
                                    </p:set>
                                    <p:animScale>
                                      <p:cBhvr>
                                        <p:cTn id="40" dur="1000" decel="50000" fill="hold">
                                          <p:stCondLst>
                                            <p:cond delay="0"/>
                                          </p:stCondLst>
                                        </p:cTn>
                                        <p:tgtEl>
                                          <p:spTgt spid="924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1" dur="1000" decel="50000" fill="hold">
                                          <p:stCondLst>
                                            <p:cond delay="0"/>
                                          </p:stCondLst>
                                        </p:cTn>
                                        <p:tgtEl>
                                          <p:spTgt spid="9242"/>
                                        </p:tgtEl>
                                        <p:attrNameLst>
                                          <p:attrName>ppt_x,ppt_y</p:attrName>
                                        </p:attrNameLst>
                                      </p:cBhvr>
                                      <p:rCtr x="0" y="0"/>
                                    </p:animMotion>
                                    <p:animEffect transition="in" filter="fade">
                                      <p:cBhvr>
                                        <p:cTn id="42" dur="1000"/>
                                        <p:tgtEl>
                                          <p:spTgt spid="9242"/>
                                        </p:tgtEl>
                                      </p:cBhvr>
                                    </p:animEffect>
                                  </p:childTnLst>
                                </p:cTn>
                              </p:par>
                              <p:par>
                                <p:cTn id="43" presetID="52" presetClass="entr" presetSubtype="0" fill="hold" grpId="0" nodeType="withEffect">
                                  <p:stCondLst>
                                    <p:cond delay="0"/>
                                  </p:stCondLst>
                                  <p:childTnLst>
                                    <p:set>
                                      <p:cBhvr>
                                        <p:cTn id="44" dur="1" fill="hold">
                                          <p:stCondLst>
                                            <p:cond delay="0"/>
                                          </p:stCondLst>
                                        </p:cTn>
                                        <p:tgtEl>
                                          <p:spTgt spid="9243"/>
                                        </p:tgtEl>
                                        <p:attrNameLst>
                                          <p:attrName>style.visibility</p:attrName>
                                        </p:attrNameLst>
                                      </p:cBhvr>
                                      <p:to>
                                        <p:strVal val="visible"/>
                                      </p:to>
                                    </p:set>
                                    <p:animScale>
                                      <p:cBhvr>
                                        <p:cTn id="45" dur="1000" decel="50000" fill="hold">
                                          <p:stCondLst>
                                            <p:cond delay="0"/>
                                          </p:stCondLst>
                                        </p:cTn>
                                        <p:tgtEl>
                                          <p:spTgt spid="924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6" dur="1000" decel="50000" fill="hold">
                                          <p:stCondLst>
                                            <p:cond delay="0"/>
                                          </p:stCondLst>
                                        </p:cTn>
                                        <p:tgtEl>
                                          <p:spTgt spid="9243"/>
                                        </p:tgtEl>
                                        <p:attrNameLst>
                                          <p:attrName>ppt_x,ppt_y</p:attrName>
                                        </p:attrNameLst>
                                      </p:cBhvr>
                                      <p:rCtr x="0" y="0"/>
                                    </p:animMotion>
                                    <p:animEffect transition="in" filter="fade">
                                      <p:cBhvr>
                                        <p:cTn id="47" dur="1000"/>
                                        <p:tgtEl>
                                          <p:spTgt spid="9243"/>
                                        </p:tgtEl>
                                      </p:cBhvr>
                                    </p:animEffect>
                                  </p:childTnLst>
                                </p:cTn>
                              </p:par>
                              <p:par>
                                <p:cTn id="48" presetID="52" presetClass="entr" presetSubtype="0" fill="hold" grpId="0" nodeType="withEffect">
                                  <p:stCondLst>
                                    <p:cond delay="0"/>
                                  </p:stCondLst>
                                  <p:childTnLst>
                                    <p:set>
                                      <p:cBhvr>
                                        <p:cTn id="49" dur="1" fill="hold">
                                          <p:stCondLst>
                                            <p:cond delay="0"/>
                                          </p:stCondLst>
                                        </p:cTn>
                                        <p:tgtEl>
                                          <p:spTgt spid="9244"/>
                                        </p:tgtEl>
                                        <p:attrNameLst>
                                          <p:attrName>style.visibility</p:attrName>
                                        </p:attrNameLst>
                                      </p:cBhvr>
                                      <p:to>
                                        <p:strVal val="visible"/>
                                      </p:to>
                                    </p:set>
                                    <p:animScale>
                                      <p:cBhvr>
                                        <p:cTn id="50" dur="1000" decel="50000" fill="hold">
                                          <p:stCondLst>
                                            <p:cond delay="0"/>
                                          </p:stCondLst>
                                        </p:cTn>
                                        <p:tgtEl>
                                          <p:spTgt spid="924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1" dur="1000" decel="50000" fill="hold">
                                          <p:stCondLst>
                                            <p:cond delay="0"/>
                                          </p:stCondLst>
                                        </p:cTn>
                                        <p:tgtEl>
                                          <p:spTgt spid="9244"/>
                                        </p:tgtEl>
                                        <p:attrNameLst>
                                          <p:attrName>ppt_x,ppt_y</p:attrName>
                                        </p:attrNameLst>
                                      </p:cBhvr>
                                      <p:rCtr x="0" y="0"/>
                                    </p:animMotion>
                                    <p:animEffect transition="in" filter="fade">
                                      <p:cBhvr>
                                        <p:cTn id="52" dur="1000"/>
                                        <p:tgtEl>
                                          <p:spTgt spid="9244"/>
                                        </p:tgtEl>
                                      </p:cBhvr>
                                    </p:animEffect>
                                  </p:childTnLst>
                                </p:cTn>
                              </p:par>
                            </p:childTnLst>
                          </p:cTn>
                        </p:par>
                        <p:par>
                          <p:cTn id="53" fill="hold" nodeType="afterGroup">
                            <p:stCondLst>
                              <p:cond delay="3701"/>
                            </p:stCondLst>
                            <p:childTnLst>
                              <p:par>
                                <p:cTn id="54" presetID="1" presetClass="entr" presetSubtype="0" fill="hold" grpId="0" nodeType="afterEffect">
                                  <p:stCondLst>
                                    <p:cond delay="0"/>
                                  </p:stCondLst>
                                  <p:childTnLst>
                                    <p:set>
                                      <p:cBhvr>
                                        <p:cTn id="55" dur="1" fill="hold">
                                          <p:stCondLst>
                                            <p:cond delay="0"/>
                                          </p:stCondLst>
                                        </p:cTn>
                                        <p:tgtEl>
                                          <p:spTgt spid="9219"/>
                                        </p:tgtEl>
                                        <p:attrNameLst>
                                          <p:attrName>style.visibility</p:attrName>
                                        </p:attrNameLst>
                                      </p:cBhvr>
                                      <p:to>
                                        <p:strVal val="visible"/>
                                      </p:to>
                                    </p:set>
                                  </p:childTnLst>
                                </p:cTn>
                              </p:par>
                              <p:par>
                                <p:cTn id="56" presetID="56" presetClass="path" presetSubtype="0" accel="50000" decel="50000" fill="hold" grpId="1" nodeType="withEffect">
                                  <p:stCondLst>
                                    <p:cond delay="0"/>
                                  </p:stCondLst>
                                  <p:childTnLst>
                                    <p:animMotion origin="layout" path="M -0.25 0.27267 L -1.11022E-16 -2.65495E-6 " pathEditMode="relative" rAng="0" ptsTypes="AA">
                                      <p:cBhvr>
                                        <p:cTn id="57" dur="500" fill="hold"/>
                                        <p:tgtEl>
                                          <p:spTgt spid="9219"/>
                                        </p:tgtEl>
                                        <p:attrNameLst>
                                          <p:attrName>ppt_x,ppt_y</p:attrName>
                                        </p:attrNameLst>
                                      </p:cBhvr>
                                      <p:rCtr x="12500" y="-13300"/>
                                    </p:animMotion>
                                  </p:childTnLst>
                                </p:cTn>
                              </p:par>
                              <p:par>
                                <p:cTn id="58" presetID="1" presetClass="entr" presetSubtype="0" fill="hold" grpId="0" nodeType="withEffect">
                                  <p:stCondLst>
                                    <p:cond delay="200"/>
                                  </p:stCondLst>
                                  <p:childTnLst>
                                    <p:set>
                                      <p:cBhvr>
                                        <p:cTn id="59" dur="1" fill="hold">
                                          <p:stCondLst>
                                            <p:cond delay="0"/>
                                          </p:stCondLst>
                                        </p:cTn>
                                        <p:tgtEl>
                                          <p:spTgt spid="9225"/>
                                        </p:tgtEl>
                                        <p:attrNameLst>
                                          <p:attrName>style.visibility</p:attrName>
                                        </p:attrNameLst>
                                      </p:cBhvr>
                                      <p:to>
                                        <p:strVal val="visible"/>
                                      </p:to>
                                    </p:set>
                                  </p:childTnLst>
                                </p:cTn>
                              </p:par>
                              <p:par>
                                <p:cTn id="60" presetID="56" presetClass="path" presetSubtype="0" accel="50000" decel="50000" fill="hold" grpId="1" nodeType="withEffect">
                                  <p:stCondLst>
                                    <p:cond delay="200"/>
                                  </p:stCondLst>
                                  <p:childTnLst>
                                    <p:animMotion origin="layout" path="M -0.25 0.14686 L -1.11022E-16 -2.09066E-6 " pathEditMode="relative" rAng="0" ptsTypes="AA">
                                      <p:cBhvr>
                                        <p:cTn id="61" dur="500" fill="hold"/>
                                        <p:tgtEl>
                                          <p:spTgt spid="9225"/>
                                        </p:tgtEl>
                                        <p:attrNameLst>
                                          <p:attrName>ppt_x,ppt_y</p:attrName>
                                        </p:attrNameLst>
                                      </p:cBhvr>
                                      <p:rCtr x="12500" y="-7100"/>
                                    </p:animMotion>
                                  </p:childTnLst>
                                </p:cTn>
                              </p:par>
                              <p:par>
                                <p:cTn id="62" presetID="1" presetClass="entr" presetSubtype="0" fill="hold" grpId="0" nodeType="withEffect">
                                  <p:stCondLst>
                                    <p:cond delay="400"/>
                                  </p:stCondLst>
                                  <p:childTnLst>
                                    <p:set>
                                      <p:cBhvr>
                                        <p:cTn id="63" dur="1" fill="hold">
                                          <p:stCondLst>
                                            <p:cond delay="0"/>
                                          </p:stCondLst>
                                        </p:cTn>
                                        <p:tgtEl>
                                          <p:spTgt spid="9227"/>
                                        </p:tgtEl>
                                        <p:attrNameLst>
                                          <p:attrName>style.visibility</p:attrName>
                                        </p:attrNameLst>
                                      </p:cBhvr>
                                      <p:to>
                                        <p:strVal val="visible"/>
                                      </p:to>
                                    </p:set>
                                  </p:childTnLst>
                                </p:cTn>
                              </p:par>
                              <p:par>
                                <p:cTn id="64" presetID="56" presetClass="path" presetSubtype="0" accel="50000" decel="50000" fill="hold" grpId="1" nodeType="withEffect">
                                  <p:stCondLst>
                                    <p:cond delay="400"/>
                                  </p:stCondLst>
                                  <p:childTnLst>
                                    <p:animMotion origin="layout" path="M -0.25 0.02105 L -1.11022E-16 -1.52636E-6 " pathEditMode="relative" rAng="0" ptsTypes="AA">
                                      <p:cBhvr>
                                        <p:cTn id="65" dur="500" fill="hold"/>
                                        <p:tgtEl>
                                          <p:spTgt spid="9227"/>
                                        </p:tgtEl>
                                        <p:attrNameLst>
                                          <p:attrName>ppt_x,ppt_y</p:attrName>
                                        </p:attrNameLst>
                                      </p:cBhvr>
                                      <p:rCtr x="12500" y="-800"/>
                                    </p:animMotion>
                                  </p:childTnLst>
                                </p:cTn>
                              </p:par>
                              <p:par>
                                <p:cTn id="66" presetID="1" presetClass="entr" presetSubtype="0" fill="hold" grpId="0" nodeType="withEffect">
                                  <p:stCondLst>
                                    <p:cond delay="600"/>
                                  </p:stCondLst>
                                  <p:childTnLst>
                                    <p:set>
                                      <p:cBhvr>
                                        <p:cTn id="67" dur="1" fill="hold">
                                          <p:stCondLst>
                                            <p:cond delay="0"/>
                                          </p:stCondLst>
                                        </p:cTn>
                                        <p:tgtEl>
                                          <p:spTgt spid="9229"/>
                                        </p:tgtEl>
                                        <p:attrNameLst>
                                          <p:attrName>style.visibility</p:attrName>
                                        </p:attrNameLst>
                                      </p:cBhvr>
                                      <p:to>
                                        <p:strVal val="visible"/>
                                      </p:to>
                                    </p:set>
                                  </p:childTnLst>
                                </p:cTn>
                              </p:par>
                              <p:par>
                                <p:cTn id="68" presetID="56" presetClass="path" presetSubtype="0" accel="50000" decel="50000" fill="hold" grpId="1" nodeType="withEffect">
                                  <p:stCondLst>
                                    <p:cond delay="600"/>
                                  </p:stCondLst>
                                  <p:childTnLst>
                                    <p:animMotion origin="layout" path="M -0.25 -0.10499 L -1.11022E-16 -2.22942E-6 " pathEditMode="relative" rAng="0" ptsTypes="AA">
                                      <p:cBhvr>
                                        <p:cTn id="69" dur="500" fill="hold"/>
                                        <p:tgtEl>
                                          <p:spTgt spid="9229"/>
                                        </p:tgtEl>
                                        <p:attrNameLst>
                                          <p:attrName>ppt_x,ppt_y</p:attrName>
                                        </p:attrNameLst>
                                      </p:cBhvr>
                                      <p:rCtr x="12500" y="5200"/>
                                    </p:animMotion>
                                  </p:childTnLst>
                                </p:cTn>
                              </p:par>
                              <p:par>
                                <p:cTn id="70" presetID="1" presetClass="entr" presetSubtype="0" fill="hold" grpId="0" nodeType="withEffect">
                                  <p:stCondLst>
                                    <p:cond delay="800"/>
                                  </p:stCondLst>
                                  <p:childTnLst>
                                    <p:set>
                                      <p:cBhvr>
                                        <p:cTn id="71" dur="1" fill="hold">
                                          <p:stCondLst>
                                            <p:cond delay="0"/>
                                          </p:stCondLst>
                                        </p:cTn>
                                        <p:tgtEl>
                                          <p:spTgt spid="9231"/>
                                        </p:tgtEl>
                                        <p:attrNameLst>
                                          <p:attrName>style.visibility</p:attrName>
                                        </p:attrNameLst>
                                      </p:cBhvr>
                                      <p:to>
                                        <p:strVal val="visible"/>
                                      </p:to>
                                    </p:set>
                                  </p:childTnLst>
                                </p:cTn>
                              </p:par>
                              <p:par>
                                <p:cTn id="72" presetID="56" presetClass="path" presetSubtype="0" accel="50000" decel="50000" fill="hold" grpId="1" nodeType="withEffect">
                                  <p:stCondLst>
                                    <p:cond delay="800"/>
                                  </p:stCondLst>
                                  <p:childTnLst>
                                    <p:animMotion origin="layout" path="M -0.25 -0.2308 L -1.11022E-16 -1.66512E-6 " pathEditMode="relative" rAng="0" ptsTypes="AA">
                                      <p:cBhvr>
                                        <p:cTn id="73" dur="500" fill="hold"/>
                                        <p:tgtEl>
                                          <p:spTgt spid="9231"/>
                                        </p:tgtEl>
                                        <p:attrNameLst>
                                          <p:attrName>ppt_x,ppt_y</p:attrName>
                                        </p:attrNameLst>
                                      </p:cBhvr>
                                      <p:rCtr x="12500" y="11500"/>
                                    </p:animMotion>
                                  </p:childTnLst>
                                </p:cTn>
                              </p:par>
                            </p:childTnLst>
                          </p:cTn>
                        </p:par>
                        <p:par>
                          <p:cTn id="74" fill="hold" nodeType="afterGroup">
                            <p:stCondLst>
                              <p:cond delay="5001"/>
                            </p:stCondLst>
                            <p:childTnLst>
                              <p:par>
                                <p:cTn id="75" presetID="31" presetClass="entr" presetSubtype="0" fill="hold" grpId="0" nodeType="afterEffect">
                                  <p:stCondLst>
                                    <p:cond delay="0"/>
                                  </p:stCondLst>
                                  <p:childTnLst>
                                    <p:set>
                                      <p:cBhvr>
                                        <p:cTn id="76" dur="1" fill="hold">
                                          <p:stCondLst>
                                            <p:cond delay="0"/>
                                          </p:stCondLst>
                                        </p:cTn>
                                        <p:tgtEl>
                                          <p:spTgt spid="9220"/>
                                        </p:tgtEl>
                                        <p:attrNameLst>
                                          <p:attrName>style.visibility</p:attrName>
                                        </p:attrNameLst>
                                      </p:cBhvr>
                                      <p:to>
                                        <p:strVal val="visible"/>
                                      </p:to>
                                    </p:set>
                                    <p:anim calcmode="lin" valueType="num">
                                      <p:cBhvr>
                                        <p:cTn id="77" dur="400" fill="hold"/>
                                        <p:tgtEl>
                                          <p:spTgt spid="9220"/>
                                        </p:tgtEl>
                                        <p:attrNameLst>
                                          <p:attrName>ppt_w</p:attrName>
                                        </p:attrNameLst>
                                      </p:cBhvr>
                                      <p:tavLst>
                                        <p:tav tm="0">
                                          <p:val>
                                            <p:fltVal val="0"/>
                                          </p:val>
                                        </p:tav>
                                        <p:tav tm="100000">
                                          <p:val>
                                            <p:strVal val="#ppt_w"/>
                                          </p:val>
                                        </p:tav>
                                      </p:tavLst>
                                    </p:anim>
                                    <p:anim calcmode="lin" valueType="num">
                                      <p:cBhvr>
                                        <p:cTn id="78" dur="400" fill="hold"/>
                                        <p:tgtEl>
                                          <p:spTgt spid="9220"/>
                                        </p:tgtEl>
                                        <p:attrNameLst>
                                          <p:attrName>ppt_h</p:attrName>
                                        </p:attrNameLst>
                                      </p:cBhvr>
                                      <p:tavLst>
                                        <p:tav tm="0">
                                          <p:val>
                                            <p:fltVal val="0"/>
                                          </p:val>
                                        </p:tav>
                                        <p:tav tm="100000">
                                          <p:val>
                                            <p:strVal val="#ppt_h"/>
                                          </p:val>
                                        </p:tav>
                                      </p:tavLst>
                                    </p:anim>
                                    <p:anim calcmode="lin" valueType="num">
                                      <p:cBhvr>
                                        <p:cTn id="79" dur="400" fill="hold"/>
                                        <p:tgtEl>
                                          <p:spTgt spid="9220"/>
                                        </p:tgtEl>
                                        <p:attrNameLst>
                                          <p:attrName>style.rotation</p:attrName>
                                        </p:attrNameLst>
                                      </p:cBhvr>
                                      <p:tavLst>
                                        <p:tav tm="0">
                                          <p:val>
                                            <p:fltVal val="90"/>
                                          </p:val>
                                        </p:tav>
                                        <p:tav tm="100000">
                                          <p:val>
                                            <p:fltVal val="0"/>
                                          </p:val>
                                        </p:tav>
                                      </p:tavLst>
                                    </p:anim>
                                    <p:animEffect transition="in" filter="fade">
                                      <p:cBhvr>
                                        <p:cTn id="80" dur="400"/>
                                        <p:tgtEl>
                                          <p:spTgt spid="9220"/>
                                        </p:tgtEl>
                                      </p:cBhvr>
                                    </p:animEffect>
                                  </p:childTnLst>
                                </p:cTn>
                              </p:par>
                            </p:childTnLst>
                          </p:cTn>
                        </p:par>
                        <p:par>
                          <p:cTn id="81" fill="hold" nodeType="afterGroup">
                            <p:stCondLst>
                              <p:cond delay="5401"/>
                            </p:stCondLst>
                            <p:childTnLst>
                              <p:par>
                                <p:cTn id="82" presetID="22" presetClass="entr" presetSubtype="8" fill="hold" grpId="0" nodeType="afterEffect">
                                  <p:stCondLst>
                                    <p:cond delay="0"/>
                                  </p:stCondLst>
                                  <p:childTnLst>
                                    <p:set>
                                      <p:cBhvr>
                                        <p:cTn id="83" dur="1" fill="hold">
                                          <p:stCondLst>
                                            <p:cond delay="0"/>
                                          </p:stCondLst>
                                        </p:cTn>
                                        <p:tgtEl>
                                          <p:spTgt spid="9218"/>
                                        </p:tgtEl>
                                        <p:attrNameLst>
                                          <p:attrName>style.visibility</p:attrName>
                                        </p:attrNameLst>
                                      </p:cBhvr>
                                      <p:to>
                                        <p:strVal val="visible"/>
                                      </p:to>
                                    </p:set>
                                    <p:animEffect transition="in" filter="wipe(left)">
                                      <p:cBhvr>
                                        <p:cTn id="84" dur="500"/>
                                        <p:tgtEl>
                                          <p:spTgt spid="9218"/>
                                        </p:tgtEl>
                                      </p:cBhvr>
                                    </p:animEffect>
                                  </p:childTnLst>
                                </p:cTn>
                              </p:par>
                            </p:childTnLst>
                          </p:cTn>
                        </p:par>
                        <p:par>
                          <p:cTn id="85" fill="hold" nodeType="afterGroup">
                            <p:stCondLst>
                              <p:cond delay="5901"/>
                            </p:stCondLst>
                            <p:childTnLst>
                              <p:par>
                                <p:cTn id="86" presetID="31" presetClass="entr" presetSubtype="0" fill="hold" grpId="0" nodeType="afterEffect">
                                  <p:stCondLst>
                                    <p:cond delay="0"/>
                                  </p:stCondLst>
                                  <p:childTnLst>
                                    <p:set>
                                      <p:cBhvr>
                                        <p:cTn id="87" dur="1" fill="hold">
                                          <p:stCondLst>
                                            <p:cond delay="0"/>
                                          </p:stCondLst>
                                        </p:cTn>
                                        <p:tgtEl>
                                          <p:spTgt spid="9226"/>
                                        </p:tgtEl>
                                        <p:attrNameLst>
                                          <p:attrName>style.visibility</p:attrName>
                                        </p:attrNameLst>
                                      </p:cBhvr>
                                      <p:to>
                                        <p:strVal val="visible"/>
                                      </p:to>
                                    </p:set>
                                    <p:anim calcmode="lin" valueType="num">
                                      <p:cBhvr>
                                        <p:cTn id="88" dur="400" fill="hold"/>
                                        <p:tgtEl>
                                          <p:spTgt spid="9226"/>
                                        </p:tgtEl>
                                        <p:attrNameLst>
                                          <p:attrName>ppt_w</p:attrName>
                                        </p:attrNameLst>
                                      </p:cBhvr>
                                      <p:tavLst>
                                        <p:tav tm="0">
                                          <p:val>
                                            <p:fltVal val="0"/>
                                          </p:val>
                                        </p:tav>
                                        <p:tav tm="100000">
                                          <p:val>
                                            <p:strVal val="#ppt_w"/>
                                          </p:val>
                                        </p:tav>
                                      </p:tavLst>
                                    </p:anim>
                                    <p:anim calcmode="lin" valueType="num">
                                      <p:cBhvr>
                                        <p:cTn id="89" dur="400" fill="hold"/>
                                        <p:tgtEl>
                                          <p:spTgt spid="9226"/>
                                        </p:tgtEl>
                                        <p:attrNameLst>
                                          <p:attrName>ppt_h</p:attrName>
                                        </p:attrNameLst>
                                      </p:cBhvr>
                                      <p:tavLst>
                                        <p:tav tm="0">
                                          <p:val>
                                            <p:fltVal val="0"/>
                                          </p:val>
                                        </p:tav>
                                        <p:tav tm="100000">
                                          <p:val>
                                            <p:strVal val="#ppt_h"/>
                                          </p:val>
                                        </p:tav>
                                      </p:tavLst>
                                    </p:anim>
                                    <p:anim calcmode="lin" valueType="num">
                                      <p:cBhvr>
                                        <p:cTn id="90" dur="400" fill="hold"/>
                                        <p:tgtEl>
                                          <p:spTgt spid="9226"/>
                                        </p:tgtEl>
                                        <p:attrNameLst>
                                          <p:attrName>style.rotation</p:attrName>
                                        </p:attrNameLst>
                                      </p:cBhvr>
                                      <p:tavLst>
                                        <p:tav tm="0">
                                          <p:val>
                                            <p:fltVal val="90"/>
                                          </p:val>
                                        </p:tav>
                                        <p:tav tm="100000">
                                          <p:val>
                                            <p:fltVal val="0"/>
                                          </p:val>
                                        </p:tav>
                                      </p:tavLst>
                                    </p:anim>
                                    <p:animEffect transition="in" filter="fade">
                                      <p:cBhvr>
                                        <p:cTn id="91" dur="400"/>
                                        <p:tgtEl>
                                          <p:spTgt spid="9226"/>
                                        </p:tgtEl>
                                      </p:cBhvr>
                                    </p:animEffect>
                                  </p:childTnLst>
                                </p:cTn>
                              </p:par>
                            </p:childTnLst>
                          </p:cTn>
                        </p:par>
                        <p:par>
                          <p:cTn id="92" fill="hold" nodeType="afterGroup">
                            <p:stCondLst>
                              <p:cond delay="6301"/>
                            </p:stCondLst>
                            <p:childTnLst>
                              <p:par>
                                <p:cTn id="93" presetID="22" presetClass="entr" presetSubtype="8" fill="hold" grpId="0" nodeType="afterEffect">
                                  <p:stCondLst>
                                    <p:cond delay="0"/>
                                  </p:stCondLst>
                                  <p:childTnLst>
                                    <p:set>
                                      <p:cBhvr>
                                        <p:cTn id="94" dur="1" fill="hold">
                                          <p:stCondLst>
                                            <p:cond delay="0"/>
                                          </p:stCondLst>
                                        </p:cTn>
                                        <p:tgtEl>
                                          <p:spTgt spid="9221"/>
                                        </p:tgtEl>
                                        <p:attrNameLst>
                                          <p:attrName>style.visibility</p:attrName>
                                        </p:attrNameLst>
                                      </p:cBhvr>
                                      <p:to>
                                        <p:strVal val="visible"/>
                                      </p:to>
                                    </p:set>
                                    <p:animEffect transition="in" filter="wipe(left)">
                                      <p:cBhvr>
                                        <p:cTn id="95" dur="500"/>
                                        <p:tgtEl>
                                          <p:spTgt spid="9221"/>
                                        </p:tgtEl>
                                      </p:cBhvr>
                                    </p:animEffect>
                                  </p:childTnLst>
                                </p:cTn>
                              </p:par>
                            </p:childTnLst>
                          </p:cTn>
                        </p:par>
                        <p:par>
                          <p:cTn id="96" fill="hold" nodeType="afterGroup">
                            <p:stCondLst>
                              <p:cond delay="6801"/>
                            </p:stCondLst>
                            <p:childTnLst>
                              <p:par>
                                <p:cTn id="97" presetID="31" presetClass="entr" presetSubtype="0" fill="hold" grpId="0" nodeType="afterEffect">
                                  <p:stCondLst>
                                    <p:cond delay="0"/>
                                  </p:stCondLst>
                                  <p:childTnLst>
                                    <p:set>
                                      <p:cBhvr>
                                        <p:cTn id="98" dur="1" fill="hold">
                                          <p:stCondLst>
                                            <p:cond delay="0"/>
                                          </p:stCondLst>
                                        </p:cTn>
                                        <p:tgtEl>
                                          <p:spTgt spid="9228"/>
                                        </p:tgtEl>
                                        <p:attrNameLst>
                                          <p:attrName>style.visibility</p:attrName>
                                        </p:attrNameLst>
                                      </p:cBhvr>
                                      <p:to>
                                        <p:strVal val="visible"/>
                                      </p:to>
                                    </p:set>
                                    <p:anim calcmode="lin" valueType="num">
                                      <p:cBhvr>
                                        <p:cTn id="99" dur="400" fill="hold"/>
                                        <p:tgtEl>
                                          <p:spTgt spid="9228"/>
                                        </p:tgtEl>
                                        <p:attrNameLst>
                                          <p:attrName>ppt_w</p:attrName>
                                        </p:attrNameLst>
                                      </p:cBhvr>
                                      <p:tavLst>
                                        <p:tav tm="0">
                                          <p:val>
                                            <p:fltVal val="0"/>
                                          </p:val>
                                        </p:tav>
                                        <p:tav tm="100000">
                                          <p:val>
                                            <p:strVal val="#ppt_w"/>
                                          </p:val>
                                        </p:tav>
                                      </p:tavLst>
                                    </p:anim>
                                    <p:anim calcmode="lin" valueType="num">
                                      <p:cBhvr>
                                        <p:cTn id="100" dur="400" fill="hold"/>
                                        <p:tgtEl>
                                          <p:spTgt spid="9228"/>
                                        </p:tgtEl>
                                        <p:attrNameLst>
                                          <p:attrName>ppt_h</p:attrName>
                                        </p:attrNameLst>
                                      </p:cBhvr>
                                      <p:tavLst>
                                        <p:tav tm="0">
                                          <p:val>
                                            <p:fltVal val="0"/>
                                          </p:val>
                                        </p:tav>
                                        <p:tav tm="100000">
                                          <p:val>
                                            <p:strVal val="#ppt_h"/>
                                          </p:val>
                                        </p:tav>
                                      </p:tavLst>
                                    </p:anim>
                                    <p:anim calcmode="lin" valueType="num">
                                      <p:cBhvr>
                                        <p:cTn id="101" dur="400" fill="hold"/>
                                        <p:tgtEl>
                                          <p:spTgt spid="9228"/>
                                        </p:tgtEl>
                                        <p:attrNameLst>
                                          <p:attrName>style.rotation</p:attrName>
                                        </p:attrNameLst>
                                      </p:cBhvr>
                                      <p:tavLst>
                                        <p:tav tm="0">
                                          <p:val>
                                            <p:fltVal val="90"/>
                                          </p:val>
                                        </p:tav>
                                        <p:tav tm="100000">
                                          <p:val>
                                            <p:fltVal val="0"/>
                                          </p:val>
                                        </p:tav>
                                      </p:tavLst>
                                    </p:anim>
                                    <p:animEffect transition="in" filter="fade">
                                      <p:cBhvr>
                                        <p:cTn id="102" dur="400"/>
                                        <p:tgtEl>
                                          <p:spTgt spid="9228"/>
                                        </p:tgtEl>
                                      </p:cBhvr>
                                    </p:animEffect>
                                  </p:childTnLst>
                                </p:cTn>
                              </p:par>
                            </p:childTnLst>
                          </p:cTn>
                        </p:par>
                        <p:par>
                          <p:cTn id="103" fill="hold" nodeType="afterGroup">
                            <p:stCondLst>
                              <p:cond delay="7201"/>
                            </p:stCondLst>
                            <p:childTnLst>
                              <p:par>
                                <p:cTn id="104" presetID="22" presetClass="entr" presetSubtype="8" fill="hold" grpId="0" nodeType="afterEffect">
                                  <p:stCondLst>
                                    <p:cond delay="0"/>
                                  </p:stCondLst>
                                  <p:childTnLst>
                                    <p:set>
                                      <p:cBhvr>
                                        <p:cTn id="105" dur="1" fill="hold">
                                          <p:stCondLst>
                                            <p:cond delay="0"/>
                                          </p:stCondLst>
                                        </p:cTn>
                                        <p:tgtEl>
                                          <p:spTgt spid="9222"/>
                                        </p:tgtEl>
                                        <p:attrNameLst>
                                          <p:attrName>style.visibility</p:attrName>
                                        </p:attrNameLst>
                                      </p:cBhvr>
                                      <p:to>
                                        <p:strVal val="visible"/>
                                      </p:to>
                                    </p:set>
                                    <p:animEffect transition="in" filter="wipe(left)">
                                      <p:cBhvr>
                                        <p:cTn id="106" dur="500"/>
                                        <p:tgtEl>
                                          <p:spTgt spid="9222"/>
                                        </p:tgtEl>
                                      </p:cBhvr>
                                    </p:animEffect>
                                  </p:childTnLst>
                                </p:cTn>
                              </p:par>
                            </p:childTnLst>
                          </p:cTn>
                        </p:par>
                        <p:par>
                          <p:cTn id="107" fill="hold" nodeType="afterGroup">
                            <p:stCondLst>
                              <p:cond delay="7701"/>
                            </p:stCondLst>
                            <p:childTnLst>
                              <p:par>
                                <p:cTn id="108" presetID="31" presetClass="entr" presetSubtype="0" fill="hold" grpId="0" nodeType="afterEffect">
                                  <p:stCondLst>
                                    <p:cond delay="0"/>
                                  </p:stCondLst>
                                  <p:childTnLst>
                                    <p:set>
                                      <p:cBhvr>
                                        <p:cTn id="109" dur="1" fill="hold">
                                          <p:stCondLst>
                                            <p:cond delay="0"/>
                                          </p:stCondLst>
                                        </p:cTn>
                                        <p:tgtEl>
                                          <p:spTgt spid="9230"/>
                                        </p:tgtEl>
                                        <p:attrNameLst>
                                          <p:attrName>style.visibility</p:attrName>
                                        </p:attrNameLst>
                                      </p:cBhvr>
                                      <p:to>
                                        <p:strVal val="visible"/>
                                      </p:to>
                                    </p:set>
                                    <p:anim calcmode="lin" valueType="num">
                                      <p:cBhvr>
                                        <p:cTn id="110" dur="400" fill="hold"/>
                                        <p:tgtEl>
                                          <p:spTgt spid="9230"/>
                                        </p:tgtEl>
                                        <p:attrNameLst>
                                          <p:attrName>ppt_w</p:attrName>
                                        </p:attrNameLst>
                                      </p:cBhvr>
                                      <p:tavLst>
                                        <p:tav tm="0">
                                          <p:val>
                                            <p:fltVal val="0"/>
                                          </p:val>
                                        </p:tav>
                                        <p:tav tm="100000">
                                          <p:val>
                                            <p:strVal val="#ppt_w"/>
                                          </p:val>
                                        </p:tav>
                                      </p:tavLst>
                                    </p:anim>
                                    <p:anim calcmode="lin" valueType="num">
                                      <p:cBhvr>
                                        <p:cTn id="111" dur="400" fill="hold"/>
                                        <p:tgtEl>
                                          <p:spTgt spid="9230"/>
                                        </p:tgtEl>
                                        <p:attrNameLst>
                                          <p:attrName>ppt_h</p:attrName>
                                        </p:attrNameLst>
                                      </p:cBhvr>
                                      <p:tavLst>
                                        <p:tav tm="0">
                                          <p:val>
                                            <p:fltVal val="0"/>
                                          </p:val>
                                        </p:tav>
                                        <p:tav tm="100000">
                                          <p:val>
                                            <p:strVal val="#ppt_h"/>
                                          </p:val>
                                        </p:tav>
                                      </p:tavLst>
                                    </p:anim>
                                    <p:anim calcmode="lin" valueType="num">
                                      <p:cBhvr>
                                        <p:cTn id="112" dur="400" fill="hold"/>
                                        <p:tgtEl>
                                          <p:spTgt spid="9230"/>
                                        </p:tgtEl>
                                        <p:attrNameLst>
                                          <p:attrName>style.rotation</p:attrName>
                                        </p:attrNameLst>
                                      </p:cBhvr>
                                      <p:tavLst>
                                        <p:tav tm="0">
                                          <p:val>
                                            <p:fltVal val="90"/>
                                          </p:val>
                                        </p:tav>
                                        <p:tav tm="100000">
                                          <p:val>
                                            <p:fltVal val="0"/>
                                          </p:val>
                                        </p:tav>
                                      </p:tavLst>
                                    </p:anim>
                                    <p:animEffect transition="in" filter="fade">
                                      <p:cBhvr>
                                        <p:cTn id="113" dur="400"/>
                                        <p:tgtEl>
                                          <p:spTgt spid="9230"/>
                                        </p:tgtEl>
                                      </p:cBhvr>
                                    </p:animEffect>
                                  </p:childTnLst>
                                </p:cTn>
                              </p:par>
                            </p:childTnLst>
                          </p:cTn>
                        </p:par>
                        <p:par>
                          <p:cTn id="114" fill="hold" nodeType="afterGroup">
                            <p:stCondLst>
                              <p:cond delay="8101"/>
                            </p:stCondLst>
                            <p:childTnLst>
                              <p:par>
                                <p:cTn id="115" presetID="22" presetClass="entr" presetSubtype="8" fill="hold" grpId="0" nodeType="afterEffect">
                                  <p:stCondLst>
                                    <p:cond delay="0"/>
                                  </p:stCondLst>
                                  <p:childTnLst>
                                    <p:set>
                                      <p:cBhvr>
                                        <p:cTn id="116" dur="1" fill="hold">
                                          <p:stCondLst>
                                            <p:cond delay="0"/>
                                          </p:stCondLst>
                                        </p:cTn>
                                        <p:tgtEl>
                                          <p:spTgt spid="9223"/>
                                        </p:tgtEl>
                                        <p:attrNameLst>
                                          <p:attrName>style.visibility</p:attrName>
                                        </p:attrNameLst>
                                      </p:cBhvr>
                                      <p:to>
                                        <p:strVal val="visible"/>
                                      </p:to>
                                    </p:set>
                                    <p:animEffect transition="in" filter="wipe(left)">
                                      <p:cBhvr>
                                        <p:cTn id="117" dur="500"/>
                                        <p:tgtEl>
                                          <p:spTgt spid="9223"/>
                                        </p:tgtEl>
                                      </p:cBhvr>
                                    </p:animEffect>
                                  </p:childTnLst>
                                </p:cTn>
                              </p:par>
                            </p:childTnLst>
                          </p:cTn>
                        </p:par>
                        <p:par>
                          <p:cTn id="118" fill="hold" nodeType="afterGroup">
                            <p:stCondLst>
                              <p:cond delay="8601"/>
                            </p:stCondLst>
                            <p:childTnLst>
                              <p:par>
                                <p:cTn id="119" presetID="31" presetClass="entr" presetSubtype="0" fill="hold" grpId="0" nodeType="afterEffect">
                                  <p:stCondLst>
                                    <p:cond delay="0"/>
                                  </p:stCondLst>
                                  <p:childTnLst>
                                    <p:set>
                                      <p:cBhvr>
                                        <p:cTn id="120" dur="1" fill="hold">
                                          <p:stCondLst>
                                            <p:cond delay="0"/>
                                          </p:stCondLst>
                                        </p:cTn>
                                        <p:tgtEl>
                                          <p:spTgt spid="9232"/>
                                        </p:tgtEl>
                                        <p:attrNameLst>
                                          <p:attrName>style.visibility</p:attrName>
                                        </p:attrNameLst>
                                      </p:cBhvr>
                                      <p:to>
                                        <p:strVal val="visible"/>
                                      </p:to>
                                    </p:set>
                                    <p:anim calcmode="lin" valueType="num">
                                      <p:cBhvr>
                                        <p:cTn id="121" dur="400" fill="hold"/>
                                        <p:tgtEl>
                                          <p:spTgt spid="9232"/>
                                        </p:tgtEl>
                                        <p:attrNameLst>
                                          <p:attrName>ppt_w</p:attrName>
                                        </p:attrNameLst>
                                      </p:cBhvr>
                                      <p:tavLst>
                                        <p:tav tm="0">
                                          <p:val>
                                            <p:fltVal val="0"/>
                                          </p:val>
                                        </p:tav>
                                        <p:tav tm="100000">
                                          <p:val>
                                            <p:strVal val="#ppt_w"/>
                                          </p:val>
                                        </p:tav>
                                      </p:tavLst>
                                    </p:anim>
                                    <p:anim calcmode="lin" valueType="num">
                                      <p:cBhvr>
                                        <p:cTn id="122" dur="400" fill="hold"/>
                                        <p:tgtEl>
                                          <p:spTgt spid="9232"/>
                                        </p:tgtEl>
                                        <p:attrNameLst>
                                          <p:attrName>ppt_h</p:attrName>
                                        </p:attrNameLst>
                                      </p:cBhvr>
                                      <p:tavLst>
                                        <p:tav tm="0">
                                          <p:val>
                                            <p:fltVal val="0"/>
                                          </p:val>
                                        </p:tav>
                                        <p:tav tm="100000">
                                          <p:val>
                                            <p:strVal val="#ppt_h"/>
                                          </p:val>
                                        </p:tav>
                                      </p:tavLst>
                                    </p:anim>
                                    <p:anim calcmode="lin" valueType="num">
                                      <p:cBhvr>
                                        <p:cTn id="123" dur="400" fill="hold"/>
                                        <p:tgtEl>
                                          <p:spTgt spid="9232"/>
                                        </p:tgtEl>
                                        <p:attrNameLst>
                                          <p:attrName>style.rotation</p:attrName>
                                        </p:attrNameLst>
                                      </p:cBhvr>
                                      <p:tavLst>
                                        <p:tav tm="0">
                                          <p:val>
                                            <p:fltVal val="90"/>
                                          </p:val>
                                        </p:tav>
                                        <p:tav tm="100000">
                                          <p:val>
                                            <p:fltVal val="0"/>
                                          </p:val>
                                        </p:tav>
                                      </p:tavLst>
                                    </p:anim>
                                    <p:animEffect transition="in" filter="fade">
                                      <p:cBhvr>
                                        <p:cTn id="124" dur="400"/>
                                        <p:tgtEl>
                                          <p:spTgt spid="9232"/>
                                        </p:tgtEl>
                                      </p:cBhvr>
                                    </p:animEffect>
                                  </p:childTnLst>
                                </p:cTn>
                              </p:par>
                            </p:childTnLst>
                          </p:cTn>
                        </p:par>
                        <p:par>
                          <p:cTn id="125" fill="hold" nodeType="afterGroup">
                            <p:stCondLst>
                              <p:cond delay="9001"/>
                            </p:stCondLst>
                            <p:childTnLst>
                              <p:par>
                                <p:cTn id="126" presetID="22" presetClass="entr" presetSubtype="8" fill="hold" grpId="0" nodeType="afterEffect">
                                  <p:stCondLst>
                                    <p:cond delay="0"/>
                                  </p:stCondLst>
                                  <p:childTnLst>
                                    <p:set>
                                      <p:cBhvr>
                                        <p:cTn id="127" dur="1" fill="hold">
                                          <p:stCondLst>
                                            <p:cond delay="0"/>
                                          </p:stCondLst>
                                        </p:cTn>
                                        <p:tgtEl>
                                          <p:spTgt spid="9224"/>
                                        </p:tgtEl>
                                        <p:attrNameLst>
                                          <p:attrName>style.visibility</p:attrName>
                                        </p:attrNameLst>
                                      </p:cBhvr>
                                      <p:to>
                                        <p:strVal val="visible"/>
                                      </p:to>
                                    </p:set>
                                    <p:animEffect transition="in" filter="wipe(left)">
                                      <p:cBhvr>
                                        <p:cTn id="128" dur="500"/>
                                        <p:tgtEl>
                                          <p:spTgt spid="92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utoUpdateAnimBg="0"/>
      <p:bldP spid="9219" grpId="0" animBg="1" autoUpdateAnimBg="0"/>
      <p:bldP spid="9219" grpId="1" animBg="1" autoUpdateAnimBg="0"/>
      <p:bldP spid="9220" grpId="0" autoUpdateAnimBg="0"/>
      <p:bldP spid="9221" grpId="0" autoUpdateAnimBg="0"/>
      <p:bldP spid="9222" grpId="0" autoUpdateAnimBg="0"/>
      <p:bldP spid="9223" grpId="0" autoUpdateAnimBg="0"/>
      <p:bldP spid="9224" grpId="0" autoUpdateAnimBg="0"/>
      <p:bldP spid="9225" grpId="0" animBg="1" autoUpdateAnimBg="0"/>
      <p:bldP spid="9225" grpId="1" animBg="1" autoUpdateAnimBg="0"/>
      <p:bldP spid="9226" grpId="0" autoUpdateAnimBg="0"/>
      <p:bldP spid="9227" grpId="0" animBg="1" autoUpdateAnimBg="0"/>
      <p:bldP spid="9227" grpId="1" animBg="1" autoUpdateAnimBg="0"/>
      <p:bldP spid="9228" grpId="0" autoUpdateAnimBg="0"/>
      <p:bldP spid="9229" grpId="0" animBg="1" autoUpdateAnimBg="0"/>
      <p:bldP spid="9229" grpId="1" animBg="1" autoUpdateAnimBg="0"/>
      <p:bldP spid="9230" grpId="0" autoUpdateAnimBg="0"/>
      <p:bldP spid="9231" grpId="0" animBg="1" autoUpdateAnimBg="0"/>
      <p:bldP spid="9231" grpId="1" animBg="1" autoUpdateAnimBg="0"/>
      <p:bldP spid="9232" grpId="0" autoUpdateAnimBg="0"/>
      <p:bldP spid="9233" grpId="0" animBg="1"/>
      <p:bldP spid="9234" grpId="0" animBg="1"/>
      <p:bldP spid="9235" grpId="0" animBg="1"/>
      <p:bldP spid="9236" grpId="0" animBg="1"/>
      <p:bldP spid="9238" grpId="0" animBg="1" autoUpdateAnimBg="0"/>
      <p:bldP spid="9242" grpId="0" animBg="1" autoUpdateAnimBg="0"/>
      <p:bldP spid="9243" grpId="0" autoUpdateAnimBg="0"/>
      <p:bldP spid="9244"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76"/>
          <p:cNvSpPr txBox="1">
            <a:spLocks noChangeArrowheads="1"/>
          </p:cNvSpPr>
          <p:nvPr/>
        </p:nvSpPr>
        <p:spPr bwMode="auto">
          <a:xfrm>
            <a:off x="733425" y="200025"/>
            <a:ext cx="23399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400">
                <a:solidFill>
                  <a:schemeClr val="accent2"/>
                </a:solidFill>
                <a:latin typeface="微软雅黑" pitchFamily="34" charset="-122"/>
                <a:ea typeface="微软雅黑" pitchFamily="34" charset="-122"/>
              </a:rPr>
              <a:t>请输入您的标题</a:t>
            </a:r>
          </a:p>
        </p:txBody>
      </p:sp>
      <p:sp>
        <p:nvSpPr>
          <p:cNvPr id="27651" name="Freeform 5"/>
          <p:cNvSpPr>
            <a:spLocks/>
          </p:cNvSpPr>
          <p:nvPr/>
        </p:nvSpPr>
        <p:spPr bwMode="auto">
          <a:xfrm>
            <a:off x="90488" y="65088"/>
            <a:ext cx="536575" cy="538162"/>
          </a:xfrm>
          <a:custGeom>
            <a:avLst/>
            <a:gdLst>
              <a:gd name="T0" fmla="*/ 2147483647 w 925"/>
              <a:gd name="T1" fmla="*/ 0 h 925"/>
              <a:gd name="T2" fmla="*/ 2147483647 w 925"/>
              <a:gd name="T3" fmla="*/ 2147483647 h 925"/>
              <a:gd name="T4" fmla="*/ 0 w 925"/>
              <a:gd name="T5" fmla="*/ 2147483647 h 925"/>
              <a:gd name="T6" fmla="*/ 2147483647 w 925"/>
              <a:gd name="T7" fmla="*/ 0 h 92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25" h="925">
                <a:moveTo>
                  <a:pt x="925" y="0"/>
                </a:moveTo>
                <a:lnTo>
                  <a:pt x="925" y="925"/>
                </a:lnTo>
                <a:lnTo>
                  <a:pt x="0" y="925"/>
                </a:lnTo>
                <a:lnTo>
                  <a:pt x="925" y="0"/>
                </a:lnTo>
                <a:close/>
              </a:path>
            </a:pathLst>
          </a:custGeom>
          <a:solidFill>
            <a:srgbClr val="70757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652" name="Freeform 6"/>
          <p:cNvSpPr>
            <a:spLocks/>
          </p:cNvSpPr>
          <p:nvPr/>
        </p:nvSpPr>
        <p:spPr bwMode="auto">
          <a:xfrm>
            <a:off x="328613" y="301625"/>
            <a:ext cx="344487" cy="344488"/>
          </a:xfrm>
          <a:custGeom>
            <a:avLst/>
            <a:gdLst>
              <a:gd name="T0" fmla="*/ 2147483647 w 592"/>
              <a:gd name="T1" fmla="*/ 0 h 592"/>
              <a:gd name="T2" fmla="*/ 2147483647 w 592"/>
              <a:gd name="T3" fmla="*/ 2147483647 h 592"/>
              <a:gd name="T4" fmla="*/ 0 w 592"/>
              <a:gd name="T5" fmla="*/ 2147483647 h 592"/>
              <a:gd name="T6" fmla="*/ 2147483647 w 592"/>
              <a:gd name="T7" fmla="*/ 0 h 59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92" h="592">
                <a:moveTo>
                  <a:pt x="592" y="0"/>
                </a:moveTo>
                <a:lnTo>
                  <a:pt x="592" y="592"/>
                </a:lnTo>
                <a:lnTo>
                  <a:pt x="0" y="592"/>
                </a:lnTo>
                <a:lnTo>
                  <a:pt x="592" y="0"/>
                </a:lnTo>
                <a:close/>
              </a:path>
            </a:pathLst>
          </a:custGeom>
          <a:solidFill>
            <a:srgbClr val="F19C2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653" name="Freeform 24"/>
          <p:cNvSpPr>
            <a:spLocks noEditPoints="1"/>
          </p:cNvSpPr>
          <p:nvPr/>
        </p:nvSpPr>
        <p:spPr bwMode="auto">
          <a:xfrm>
            <a:off x="1247775" y="3521075"/>
            <a:ext cx="347663" cy="349250"/>
          </a:xfrm>
          <a:custGeom>
            <a:avLst/>
            <a:gdLst>
              <a:gd name="T0" fmla="*/ 2147483647 w 611"/>
              <a:gd name="T1" fmla="*/ 0 h 611"/>
              <a:gd name="T2" fmla="*/ 2147483647 w 611"/>
              <a:gd name="T3" fmla="*/ 2147483647 h 611"/>
              <a:gd name="T4" fmla="*/ 2147483647 w 611"/>
              <a:gd name="T5" fmla="*/ 2147483647 h 611"/>
              <a:gd name="T6" fmla="*/ 0 w 611"/>
              <a:gd name="T7" fmla="*/ 2147483647 h 611"/>
              <a:gd name="T8" fmla="*/ 2147483647 w 611"/>
              <a:gd name="T9" fmla="*/ 0 h 611"/>
              <a:gd name="T10" fmla="*/ 2147483647 w 611"/>
              <a:gd name="T11" fmla="*/ 2147483647 h 611"/>
              <a:gd name="T12" fmla="*/ 2147483647 w 611"/>
              <a:gd name="T13" fmla="*/ 2147483647 h 611"/>
              <a:gd name="T14" fmla="*/ 2147483647 w 611"/>
              <a:gd name="T15" fmla="*/ 2147483647 h 611"/>
              <a:gd name="T16" fmla="*/ 2147483647 w 611"/>
              <a:gd name="T17" fmla="*/ 2147483647 h 611"/>
              <a:gd name="T18" fmla="*/ 2147483647 w 611"/>
              <a:gd name="T19" fmla="*/ 2147483647 h 61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11" h="611">
                <a:moveTo>
                  <a:pt x="306" y="0"/>
                </a:moveTo>
                <a:cubicBezTo>
                  <a:pt x="474" y="0"/>
                  <a:pt x="611" y="136"/>
                  <a:pt x="611" y="305"/>
                </a:cubicBezTo>
                <a:cubicBezTo>
                  <a:pt x="611" y="474"/>
                  <a:pt x="474" y="611"/>
                  <a:pt x="306" y="611"/>
                </a:cubicBezTo>
                <a:cubicBezTo>
                  <a:pt x="137" y="611"/>
                  <a:pt x="0" y="474"/>
                  <a:pt x="0" y="305"/>
                </a:cubicBezTo>
                <a:cubicBezTo>
                  <a:pt x="0" y="136"/>
                  <a:pt x="137" y="0"/>
                  <a:pt x="306" y="0"/>
                </a:cubicBezTo>
                <a:close/>
                <a:moveTo>
                  <a:pt x="306" y="131"/>
                </a:moveTo>
                <a:cubicBezTo>
                  <a:pt x="402" y="131"/>
                  <a:pt x="480" y="209"/>
                  <a:pt x="480" y="305"/>
                </a:cubicBezTo>
                <a:cubicBezTo>
                  <a:pt x="480" y="402"/>
                  <a:pt x="402" y="480"/>
                  <a:pt x="306" y="480"/>
                </a:cubicBezTo>
                <a:cubicBezTo>
                  <a:pt x="209" y="480"/>
                  <a:pt x="131" y="402"/>
                  <a:pt x="131" y="305"/>
                </a:cubicBezTo>
                <a:cubicBezTo>
                  <a:pt x="131" y="209"/>
                  <a:pt x="209" y="131"/>
                  <a:pt x="306" y="13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654" name="Freeform 25"/>
          <p:cNvSpPr>
            <a:spLocks noEditPoints="1"/>
          </p:cNvSpPr>
          <p:nvPr/>
        </p:nvSpPr>
        <p:spPr bwMode="auto">
          <a:xfrm>
            <a:off x="2774950" y="3521075"/>
            <a:ext cx="349250" cy="349250"/>
          </a:xfrm>
          <a:custGeom>
            <a:avLst/>
            <a:gdLst>
              <a:gd name="T0" fmla="*/ 2147483647 w 611"/>
              <a:gd name="T1" fmla="*/ 0 h 611"/>
              <a:gd name="T2" fmla="*/ 2147483647 w 611"/>
              <a:gd name="T3" fmla="*/ 2147483647 h 611"/>
              <a:gd name="T4" fmla="*/ 2147483647 w 611"/>
              <a:gd name="T5" fmla="*/ 2147483647 h 611"/>
              <a:gd name="T6" fmla="*/ 0 w 611"/>
              <a:gd name="T7" fmla="*/ 2147483647 h 611"/>
              <a:gd name="T8" fmla="*/ 2147483647 w 611"/>
              <a:gd name="T9" fmla="*/ 0 h 611"/>
              <a:gd name="T10" fmla="*/ 2147483647 w 611"/>
              <a:gd name="T11" fmla="*/ 2147483647 h 611"/>
              <a:gd name="T12" fmla="*/ 2147483647 w 611"/>
              <a:gd name="T13" fmla="*/ 2147483647 h 611"/>
              <a:gd name="T14" fmla="*/ 2147483647 w 611"/>
              <a:gd name="T15" fmla="*/ 2147483647 h 611"/>
              <a:gd name="T16" fmla="*/ 2147483647 w 611"/>
              <a:gd name="T17" fmla="*/ 2147483647 h 611"/>
              <a:gd name="T18" fmla="*/ 2147483647 w 611"/>
              <a:gd name="T19" fmla="*/ 2147483647 h 61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11" h="611">
                <a:moveTo>
                  <a:pt x="306" y="0"/>
                </a:moveTo>
                <a:cubicBezTo>
                  <a:pt x="475" y="0"/>
                  <a:pt x="611" y="136"/>
                  <a:pt x="611" y="305"/>
                </a:cubicBezTo>
                <a:cubicBezTo>
                  <a:pt x="611" y="474"/>
                  <a:pt x="475" y="611"/>
                  <a:pt x="306" y="611"/>
                </a:cubicBezTo>
                <a:cubicBezTo>
                  <a:pt x="137" y="611"/>
                  <a:pt x="0" y="474"/>
                  <a:pt x="0" y="305"/>
                </a:cubicBezTo>
                <a:cubicBezTo>
                  <a:pt x="0" y="136"/>
                  <a:pt x="137" y="0"/>
                  <a:pt x="306" y="0"/>
                </a:cubicBezTo>
                <a:close/>
                <a:moveTo>
                  <a:pt x="306" y="131"/>
                </a:moveTo>
                <a:cubicBezTo>
                  <a:pt x="402" y="131"/>
                  <a:pt x="480" y="209"/>
                  <a:pt x="480" y="305"/>
                </a:cubicBezTo>
                <a:cubicBezTo>
                  <a:pt x="480" y="402"/>
                  <a:pt x="402" y="480"/>
                  <a:pt x="306" y="480"/>
                </a:cubicBezTo>
                <a:cubicBezTo>
                  <a:pt x="209" y="480"/>
                  <a:pt x="131" y="402"/>
                  <a:pt x="131" y="305"/>
                </a:cubicBezTo>
                <a:cubicBezTo>
                  <a:pt x="131" y="209"/>
                  <a:pt x="209" y="131"/>
                  <a:pt x="306" y="131"/>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655" name="Freeform 26"/>
          <p:cNvSpPr>
            <a:spLocks noEditPoints="1"/>
          </p:cNvSpPr>
          <p:nvPr/>
        </p:nvSpPr>
        <p:spPr bwMode="auto">
          <a:xfrm>
            <a:off x="4303713" y="3521075"/>
            <a:ext cx="347662" cy="349250"/>
          </a:xfrm>
          <a:custGeom>
            <a:avLst/>
            <a:gdLst>
              <a:gd name="T0" fmla="*/ 2147483647 w 611"/>
              <a:gd name="T1" fmla="*/ 0 h 611"/>
              <a:gd name="T2" fmla="*/ 2147483647 w 611"/>
              <a:gd name="T3" fmla="*/ 2147483647 h 611"/>
              <a:gd name="T4" fmla="*/ 2147483647 w 611"/>
              <a:gd name="T5" fmla="*/ 2147483647 h 611"/>
              <a:gd name="T6" fmla="*/ 0 w 611"/>
              <a:gd name="T7" fmla="*/ 2147483647 h 611"/>
              <a:gd name="T8" fmla="*/ 2147483647 w 611"/>
              <a:gd name="T9" fmla="*/ 0 h 611"/>
              <a:gd name="T10" fmla="*/ 2147483647 w 611"/>
              <a:gd name="T11" fmla="*/ 2147483647 h 611"/>
              <a:gd name="T12" fmla="*/ 2147483647 w 611"/>
              <a:gd name="T13" fmla="*/ 2147483647 h 611"/>
              <a:gd name="T14" fmla="*/ 2147483647 w 611"/>
              <a:gd name="T15" fmla="*/ 2147483647 h 611"/>
              <a:gd name="T16" fmla="*/ 2147483647 w 611"/>
              <a:gd name="T17" fmla="*/ 2147483647 h 611"/>
              <a:gd name="T18" fmla="*/ 2147483647 w 611"/>
              <a:gd name="T19" fmla="*/ 2147483647 h 61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11" h="611">
                <a:moveTo>
                  <a:pt x="305" y="0"/>
                </a:moveTo>
                <a:cubicBezTo>
                  <a:pt x="474" y="0"/>
                  <a:pt x="611" y="136"/>
                  <a:pt x="611" y="305"/>
                </a:cubicBezTo>
                <a:cubicBezTo>
                  <a:pt x="611" y="474"/>
                  <a:pt x="474" y="611"/>
                  <a:pt x="305" y="611"/>
                </a:cubicBezTo>
                <a:cubicBezTo>
                  <a:pt x="136" y="611"/>
                  <a:pt x="0" y="474"/>
                  <a:pt x="0" y="305"/>
                </a:cubicBezTo>
                <a:cubicBezTo>
                  <a:pt x="0" y="136"/>
                  <a:pt x="136" y="0"/>
                  <a:pt x="305" y="0"/>
                </a:cubicBezTo>
                <a:close/>
                <a:moveTo>
                  <a:pt x="305" y="131"/>
                </a:moveTo>
                <a:cubicBezTo>
                  <a:pt x="402" y="131"/>
                  <a:pt x="480" y="209"/>
                  <a:pt x="480" y="305"/>
                </a:cubicBezTo>
                <a:cubicBezTo>
                  <a:pt x="480" y="402"/>
                  <a:pt x="402" y="480"/>
                  <a:pt x="305" y="480"/>
                </a:cubicBezTo>
                <a:cubicBezTo>
                  <a:pt x="209" y="480"/>
                  <a:pt x="131" y="402"/>
                  <a:pt x="131" y="305"/>
                </a:cubicBezTo>
                <a:cubicBezTo>
                  <a:pt x="131" y="209"/>
                  <a:pt x="209" y="131"/>
                  <a:pt x="305" y="13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656" name="Freeform 27"/>
          <p:cNvSpPr>
            <a:spLocks noEditPoints="1"/>
          </p:cNvSpPr>
          <p:nvPr/>
        </p:nvSpPr>
        <p:spPr bwMode="auto">
          <a:xfrm>
            <a:off x="5830888" y="3521075"/>
            <a:ext cx="347662" cy="349250"/>
          </a:xfrm>
          <a:custGeom>
            <a:avLst/>
            <a:gdLst>
              <a:gd name="T0" fmla="*/ 2147483647 w 611"/>
              <a:gd name="T1" fmla="*/ 0 h 611"/>
              <a:gd name="T2" fmla="*/ 2147483647 w 611"/>
              <a:gd name="T3" fmla="*/ 2147483647 h 611"/>
              <a:gd name="T4" fmla="*/ 2147483647 w 611"/>
              <a:gd name="T5" fmla="*/ 2147483647 h 611"/>
              <a:gd name="T6" fmla="*/ 0 w 611"/>
              <a:gd name="T7" fmla="*/ 2147483647 h 611"/>
              <a:gd name="T8" fmla="*/ 2147483647 w 611"/>
              <a:gd name="T9" fmla="*/ 0 h 611"/>
              <a:gd name="T10" fmla="*/ 2147483647 w 611"/>
              <a:gd name="T11" fmla="*/ 2147483647 h 611"/>
              <a:gd name="T12" fmla="*/ 2147483647 w 611"/>
              <a:gd name="T13" fmla="*/ 2147483647 h 611"/>
              <a:gd name="T14" fmla="*/ 2147483647 w 611"/>
              <a:gd name="T15" fmla="*/ 2147483647 h 611"/>
              <a:gd name="T16" fmla="*/ 2147483647 w 611"/>
              <a:gd name="T17" fmla="*/ 2147483647 h 611"/>
              <a:gd name="T18" fmla="*/ 2147483647 w 611"/>
              <a:gd name="T19" fmla="*/ 2147483647 h 61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11" h="611">
                <a:moveTo>
                  <a:pt x="305" y="0"/>
                </a:moveTo>
                <a:cubicBezTo>
                  <a:pt x="474" y="0"/>
                  <a:pt x="611" y="136"/>
                  <a:pt x="611" y="305"/>
                </a:cubicBezTo>
                <a:cubicBezTo>
                  <a:pt x="611" y="474"/>
                  <a:pt x="474" y="611"/>
                  <a:pt x="305" y="611"/>
                </a:cubicBezTo>
                <a:cubicBezTo>
                  <a:pt x="137" y="611"/>
                  <a:pt x="0" y="474"/>
                  <a:pt x="0" y="305"/>
                </a:cubicBezTo>
                <a:cubicBezTo>
                  <a:pt x="0" y="136"/>
                  <a:pt x="137" y="0"/>
                  <a:pt x="305" y="0"/>
                </a:cubicBezTo>
                <a:close/>
                <a:moveTo>
                  <a:pt x="305" y="131"/>
                </a:moveTo>
                <a:cubicBezTo>
                  <a:pt x="402" y="131"/>
                  <a:pt x="480" y="209"/>
                  <a:pt x="480" y="305"/>
                </a:cubicBezTo>
                <a:cubicBezTo>
                  <a:pt x="480" y="402"/>
                  <a:pt x="402" y="480"/>
                  <a:pt x="305" y="480"/>
                </a:cubicBezTo>
                <a:cubicBezTo>
                  <a:pt x="209" y="480"/>
                  <a:pt x="131" y="402"/>
                  <a:pt x="131" y="305"/>
                </a:cubicBezTo>
                <a:cubicBezTo>
                  <a:pt x="131" y="209"/>
                  <a:pt x="209" y="131"/>
                  <a:pt x="305" y="131"/>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657" name="Freeform 28"/>
          <p:cNvSpPr>
            <a:spLocks noEditPoints="1"/>
          </p:cNvSpPr>
          <p:nvPr/>
        </p:nvSpPr>
        <p:spPr bwMode="auto">
          <a:xfrm>
            <a:off x="7358063" y="3521075"/>
            <a:ext cx="347662" cy="349250"/>
          </a:xfrm>
          <a:custGeom>
            <a:avLst/>
            <a:gdLst>
              <a:gd name="T0" fmla="*/ 2147483647 w 611"/>
              <a:gd name="T1" fmla="*/ 0 h 611"/>
              <a:gd name="T2" fmla="*/ 2147483647 w 611"/>
              <a:gd name="T3" fmla="*/ 2147483647 h 611"/>
              <a:gd name="T4" fmla="*/ 2147483647 w 611"/>
              <a:gd name="T5" fmla="*/ 2147483647 h 611"/>
              <a:gd name="T6" fmla="*/ 0 w 611"/>
              <a:gd name="T7" fmla="*/ 2147483647 h 611"/>
              <a:gd name="T8" fmla="*/ 2147483647 w 611"/>
              <a:gd name="T9" fmla="*/ 0 h 611"/>
              <a:gd name="T10" fmla="*/ 2147483647 w 611"/>
              <a:gd name="T11" fmla="*/ 2147483647 h 611"/>
              <a:gd name="T12" fmla="*/ 2147483647 w 611"/>
              <a:gd name="T13" fmla="*/ 2147483647 h 611"/>
              <a:gd name="T14" fmla="*/ 2147483647 w 611"/>
              <a:gd name="T15" fmla="*/ 2147483647 h 611"/>
              <a:gd name="T16" fmla="*/ 2147483647 w 611"/>
              <a:gd name="T17" fmla="*/ 2147483647 h 611"/>
              <a:gd name="T18" fmla="*/ 2147483647 w 611"/>
              <a:gd name="T19" fmla="*/ 2147483647 h 61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11" h="611">
                <a:moveTo>
                  <a:pt x="306" y="0"/>
                </a:moveTo>
                <a:cubicBezTo>
                  <a:pt x="474" y="0"/>
                  <a:pt x="611" y="136"/>
                  <a:pt x="611" y="305"/>
                </a:cubicBezTo>
                <a:cubicBezTo>
                  <a:pt x="611" y="474"/>
                  <a:pt x="474" y="611"/>
                  <a:pt x="306" y="611"/>
                </a:cubicBezTo>
                <a:cubicBezTo>
                  <a:pt x="137" y="611"/>
                  <a:pt x="0" y="474"/>
                  <a:pt x="0" y="305"/>
                </a:cubicBezTo>
                <a:cubicBezTo>
                  <a:pt x="0" y="136"/>
                  <a:pt x="137" y="0"/>
                  <a:pt x="306" y="0"/>
                </a:cubicBezTo>
                <a:close/>
                <a:moveTo>
                  <a:pt x="306" y="131"/>
                </a:moveTo>
                <a:cubicBezTo>
                  <a:pt x="402" y="131"/>
                  <a:pt x="480" y="209"/>
                  <a:pt x="480" y="305"/>
                </a:cubicBezTo>
                <a:cubicBezTo>
                  <a:pt x="480" y="402"/>
                  <a:pt x="402" y="480"/>
                  <a:pt x="306" y="480"/>
                </a:cubicBezTo>
                <a:cubicBezTo>
                  <a:pt x="209" y="480"/>
                  <a:pt x="131" y="402"/>
                  <a:pt x="131" y="305"/>
                </a:cubicBezTo>
                <a:cubicBezTo>
                  <a:pt x="131" y="209"/>
                  <a:pt x="209" y="131"/>
                  <a:pt x="306" y="13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658" name="Line 29"/>
          <p:cNvSpPr>
            <a:spLocks noChangeShapeType="1"/>
          </p:cNvSpPr>
          <p:nvPr/>
        </p:nvSpPr>
        <p:spPr bwMode="auto">
          <a:xfrm>
            <a:off x="392113" y="3690938"/>
            <a:ext cx="855662" cy="0"/>
          </a:xfrm>
          <a:prstGeom prst="line">
            <a:avLst/>
          </a:prstGeom>
          <a:noFill/>
          <a:ln w="7">
            <a:solidFill>
              <a:schemeClr val="accent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659" name="Line 30"/>
          <p:cNvSpPr>
            <a:spLocks noChangeShapeType="1"/>
          </p:cNvSpPr>
          <p:nvPr/>
        </p:nvSpPr>
        <p:spPr bwMode="auto">
          <a:xfrm>
            <a:off x="1589088" y="3690938"/>
            <a:ext cx="1185862" cy="0"/>
          </a:xfrm>
          <a:prstGeom prst="line">
            <a:avLst/>
          </a:prstGeom>
          <a:noFill/>
          <a:ln w="7">
            <a:solidFill>
              <a:schemeClr val="accent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660" name="Line 31"/>
          <p:cNvSpPr>
            <a:spLocks noChangeShapeType="1"/>
          </p:cNvSpPr>
          <p:nvPr/>
        </p:nvSpPr>
        <p:spPr bwMode="auto">
          <a:xfrm>
            <a:off x="3124200" y="3690938"/>
            <a:ext cx="1185863" cy="0"/>
          </a:xfrm>
          <a:prstGeom prst="line">
            <a:avLst/>
          </a:prstGeom>
          <a:noFill/>
          <a:ln w="7">
            <a:solidFill>
              <a:schemeClr val="accent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661" name="Line 32"/>
          <p:cNvSpPr>
            <a:spLocks noChangeShapeType="1"/>
          </p:cNvSpPr>
          <p:nvPr/>
        </p:nvSpPr>
        <p:spPr bwMode="auto">
          <a:xfrm>
            <a:off x="4648200" y="3690938"/>
            <a:ext cx="1185863" cy="0"/>
          </a:xfrm>
          <a:prstGeom prst="line">
            <a:avLst/>
          </a:prstGeom>
          <a:noFill/>
          <a:ln w="7">
            <a:solidFill>
              <a:schemeClr val="accent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662" name="Line 33"/>
          <p:cNvSpPr>
            <a:spLocks noChangeShapeType="1"/>
          </p:cNvSpPr>
          <p:nvPr/>
        </p:nvSpPr>
        <p:spPr bwMode="auto">
          <a:xfrm>
            <a:off x="6178550" y="3690938"/>
            <a:ext cx="1185863" cy="0"/>
          </a:xfrm>
          <a:prstGeom prst="line">
            <a:avLst/>
          </a:prstGeom>
          <a:noFill/>
          <a:ln w="7">
            <a:solidFill>
              <a:schemeClr val="accent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663" name="Line 34"/>
          <p:cNvSpPr>
            <a:spLocks noChangeShapeType="1"/>
          </p:cNvSpPr>
          <p:nvPr/>
        </p:nvSpPr>
        <p:spPr bwMode="auto">
          <a:xfrm>
            <a:off x="7716838" y="3690938"/>
            <a:ext cx="1185862" cy="0"/>
          </a:xfrm>
          <a:prstGeom prst="line">
            <a:avLst/>
          </a:prstGeom>
          <a:noFill/>
          <a:ln w="7">
            <a:solidFill>
              <a:schemeClr val="accent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664" name="Freeform 35"/>
          <p:cNvSpPr>
            <a:spLocks/>
          </p:cNvSpPr>
          <p:nvPr/>
        </p:nvSpPr>
        <p:spPr bwMode="auto">
          <a:xfrm>
            <a:off x="960438" y="1690688"/>
            <a:ext cx="1739900" cy="1728787"/>
          </a:xfrm>
          <a:custGeom>
            <a:avLst/>
            <a:gdLst>
              <a:gd name="T0" fmla="*/ 0 w 3055"/>
              <a:gd name="T1" fmla="*/ 0 h 3026"/>
              <a:gd name="T2" fmla="*/ 2147483647 w 3055"/>
              <a:gd name="T3" fmla="*/ 0 h 3026"/>
              <a:gd name="T4" fmla="*/ 2147483647 w 3055"/>
              <a:gd name="T5" fmla="*/ 2147483647 h 3026"/>
              <a:gd name="T6" fmla="*/ 2147483647 w 3055"/>
              <a:gd name="T7" fmla="*/ 2147483647 h 3026"/>
              <a:gd name="T8" fmla="*/ 2147483647 w 3055"/>
              <a:gd name="T9" fmla="*/ 2147483647 h 3026"/>
              <a:gd name="T10" fmla="*/ 2147483647 w 3055"/>
              <a:gd name="T11" fmla="*/ 2147483647 h 3026"/>
              <a:gd name="T12" fmla="*/ 0 w 3055"/>
              <a:gd name="T13" fmla="*/ 2147483647 h 3026"/>
              <a:gd name="T14" fmla="*/ 0 w 3055"/>
              <a:gd name="T15" fmla="*/ 0 h 302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055" h="3026">
                <a:moveTo>
                  <a:pt x="0" y="0"/>
                </a:moveTo>
                <a:lnTo>
                  <a:pt x="3055" y="0"/>
                </a:lnTo>
                <a:lnTo>
                  <a:pt x="3055" y="2242"/>
                </a:lnTo>
                <a:lnTo>
                  <a:pt x="1115" y="2242"/>
                </a:lnTo>
                <a:lnTo>
                  <a:pt x="805" y="3026"/>
                </a:lnTo>
                <a:lnTo>
                  <a:pt x="577" y="2242"/>
                </a:lnTo>
                <a:lnTo>
                  <a:pt x="0" y="2242"/>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665" name="Freeform 36"/>
          <p:cNvSpPr>
            <a:spLocks/>
          </p:cNvSpPr>
          <p:nvPr/>
        </p:nvSpPr>
        <p:spPr bwMode="auto">
          <a:xfrm>
            <a:off x="4008438" y="1690688"/>
            <a:ext cx="1739900" cy="1728787"/>
          </a:xfrm>
          <a:custGeom>
            <a:avLst/>
            <a:gdLst>
              <a:gd name="T0" fmla="*/ 0 w 3056"/>
              <a:gd name="T1" fmla="*/ 0 h 3026"/>
              <a:gd name="T2" fmla="*/ 2147483647 w 3056"/>
              <a:gd name="T3" fmla="*/ 0 h 3026"/>
              <a:gd name="T4" fmla="*/ 2147483647 w 3056"/>
              <a:gd name="T5" fmla="*/ 2147483647 h 3026"/>
              <a:gd name="T6" fmla="*/ 2147483647 w 3056"/>
              <a:gd name="T7" fmla="*/ 2147483647 h 3026"/>
              <a:gd name="T8" fmla="*/ 2147483647 w 3056"/>
              <a:gd name="T9" fmla="*/ 2147483647 h 3026"/>
              <a:gd name="T10" fmla="*/ 2147483647 w 3056"/>
              <a:gd name="T11" fmla="*/ 2147483647 h 3026"/>
              <a:gd name="T12" fmla="*/ 0 w 3056"/>
              <a:gd name="T13" fmla="*/ 2147483647 h 3026"/>
              <a:gd name="T14" fmla="*/ 0 w 3056"/>
              <a:gd name="T15" fmla="*/ 0 h 302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056" h="3026">
                <a:moveTo>
                  <a:pt x="0" y="0"/>
                </a:moveTo>
                <a:lnTo>
                  <a:pt x="3056" y="0"/>
                </a:lnTo>
                <a:lnTo>
                  <a:pt x="3056" y="2242"/>
                </a:lnTo>
                <a:lnTo>
                  <a:pt x="1115" y="2242"/>
                </a:lnTo>
                <a:lnTo>
                  <a:pt x="805" y="3026"/>
                </a:lnTo>
                <a:lnTo>
                  <a:pt x="577" y="2242"/>
                </a:lnTo>
                <a:lnTo>
                  <a:pt x="0" y="2242"/>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666" name="Freeform 37"/>
          <p:cNvSpPr>
            <a:spLocks/>
          </p:cNvSpPr>
          <p:nvPr/>
        </p:nvSpPr>
        <p:spPr bwMode="auto">
          <a:xfrm>
            <a:off x="7056438" y="1690688"/>
            <a:ext cx="1739900" cy="1728787"/>
          </a:xfrm>
          <a:custGeom>
            <a:avLst/>
            <a:gdLst>
              <a:gd name="T0" fmla="*/ 0 w 3055"/>
              <a:gd name="T1" fmla="*/ 0 h 3026"/>
              <a:gd name="T2" fmla="*/ 2147483647 w 3055"/>
              <a:gd name="T3" fmla="*/ 0 h 3026"/>
              <a:gd name="T4" fmla="*/ 2147483647 w 3055"/>
              <a:gd name="T5" fmla="*/ 2147483647 h 3026"/>
              <a:gd name="T6" fmla="*/ 2147483647 w 3055"/>
              <a:gd name="T7" fmla="*/ 2147483647 h 3026"/>
              <a:gd name="T8" fmla="*/ 2147483647 w 3055"/>
              <a:gd name="T9" fmla="*/ 2147483647 h 3026"/>
              <a:gd name="T10" fmla="*/ 2147483647 w 3055"/>
              <a:gd name="T11" fmla="*/ 2147483647 h 3026"/>
              <a:gd name="T12" fmla="*/ 0 w 3055"/>
              <a:gd name="T13" fmla="*/ 2147483647 h 3026"/>
              <a:gd name="T14" fmla="*/ 0 w 3055"/>
              <a:gd name="T15" fmla="*/ 0 h 302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055" h="3026">
                <a:moveTo>
                  <a:pt x="0" y="0"/>
                </a:moveTo>
                <a:lnTo>
                  <a:pt x="3055" y="0"/>
                </a:lnTo>
                <a:lnTo>
                  <a:pt x="3055" y="2242"/>
                </a:lnTo>
                <a:lnTo>
                  <a:pt x="1115" y="2242"/>
                </a:lnTo>
                <a:lnTo>
                  <a:pt x="805" y="3026"/>
                </a:lnTo>
                <a:lnTo>
                  <a:pt x="577" y="2242"/>
                </a:lnTo>
                <a:lnTo>
                  <a:pt x="0" y="2242"/>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667" name="Freeform 38"/>
          <p:cNvSpPr>
            <a:spLocks/>
          </p:cNvSpPr>
          <p:nvPr/>
        </p:nvSpPr>
        <p:spPr bwMode="auto">
          <a:xfrm>
            <a:off x="2484438" y="3932238"/>
            <a:ext cx="1739900" cy="1728787"/>
          </a:xfrm>
          <a:custGeom>
            <a:avLst/>
            <a:gdLst>
              <a:gd name="T0" fmla="*/ 0 w 3055"/>
              <a:gd name="T1" fmla="*/ 2147483647 h 3026"/>
              <a:gd name="T2" fmla="*/ 2147483647 w 3055"/>
              <a:gd name="T3" fmla="*/ 2147483647 h 3026"/>
              <a:gd name="T4" fmla="*/ 2147483647 w 3055"/>
              <a:gd name="T5" fmla="*/ 2147483647 h 3026"/>
              <a:gd name="T6" fmla="*/ 2147483647 w 3055"/>
              <a:gd name="T7" fmla="*/ 2147483647 h 3026"/>
              <a:gd name="T8" fmla="*/ 2147483647 w 3055"/>
              <a:gd name="T9" fmla="*/ 0 h 3026"/>
              <a:gd name="T10" fmla="*/ 2147483647 w 3055"/>
              <a:gd name="T11" fmla="*/ 2147483647 h 3026"/>
              <a:gd name="T12" fmla="*/ 0 w 3055"/>
              <a:gd name="T13" fmla="*/ 2147483647 h 3026"/>
              <a:gd name="T14" fmla="*/ 0 w 3055"/>
              <a:gd name="T15" fmla="*/ 2147483647 h 302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055" h="3026">
                <a:moveTo>
                  <a:pt x="0" y="3026"/>
                </a:moveTo>
                <a:lnTo>
                  <a:pt x="3055" y="3026"/>
                </a:lnTo>
                <a:lnTo>
                  <a:pt x="3055" y="783"/>
                </a:lnTo>
                <a:lnTo>
                  <a:pt x="1115" y="783"/>
                </a:lnTo>
                <a:lnTo>
                  <a:pt x="805" y="0"/>
                </a:lnTo>
                <a:lnTo>
                  <a:pt x="577" y="783"/>
                </a:lnTo>
                <a:lnTo>
                  <a:pt x="0" y="783"/>
                </a:lnTo>
                <a:lnTo>
                  <a:pt x="0" y="302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668" name="Freeform 39"/>
          <p:cNvSpPr>
            <a:spLocks/>
          </p:cNvSpPr>
          <p:nvPr/>
        </p:nvSpPr>
        <p:spPr bwMode="auto">
          <a:xfrm>
            <a:off x="5532438" y="3932238"/>
            <a:ext cx="1739900" cy="1728787"/>
          </a:xfrm>
          <a:custGeom>
            <a:avLst/>
            <a:gdLst>
              <a:gd name="T0" fmla="*/ 0 w 3056"/>
              <a:gd name="T1" fmla="*/ 2147483647 h 3026"/>
              <a:gd name="T2" fmla="*/ 2147483647 w 3056"/>
              <a:gd name="T3" fmla="*/ 2147483647 h 3026"/>
              <a:gd name="T4" fmla="*/ 2147483647 w 3056"/>
              <a:gd name="T5" fmla="*/ 2147483647 h 3026"/>
              <a:gd name="T6" fmla="*/ 2147483647 w 3056"/>
              <a:gd name="T7" fmla="*/ 2147483647 h 3026"/>
              <a:gd name="T8" fmla="*/ 2147483647 w 3056"/>
              <a:gd name="T9" fmla="*/ 0 h 3026"/>
              <a:gd name="T10" fmla="*/ 2147483647 w 3056"/>
              <a:gd name="T11" fmla="*/ 2147483647 h 3026"/>
              <a:gd name="T12" fmla="*/ 0 w 3056"/>
              <a:gd name="T13" fmla="*/ 2147483647 h 3026"/>
              <a:gd name="T14" fmla="*/ 0 w 3056"/>
              <a:gd name="T15" fmla="*/ 2147483647 h 302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056" h="3026">
                <a:moveTo>
                  <a:pt x="0" y="3026"/>
                </a:moveTo>
                <a:lnTo>
                  <a:pt x="3056" y="3026"/>
                </a:lnTo>
                <a:lnTo>
                  <a:pt x="3056" y="783"/>
                </a:lnTo>
                <a:lnTo>
                  <a:pt x="1116" y="783"/>
                </a:lnTo>
                <a:lnTo>
                  <a:pt x="806" y="0"/>
                </a:lnTo>
                <a:lnTo>
                  <a:pt x="577" y="783"/>
                </a:lnTo>
                <a:lnTo>
                  <a:pt x="0" y="783"/>
                </a:lnTo>
                <a:lnTo>
                  <a:pt x="0" y="302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669" name="TextBox 20"/>
          <p:cNvSpPr txBox="1">
            <a:spLocks noChangeArrowheads="1"/>
          </p:cNvSpPr>
          <p:nvPr/>
        </p:nvSpPr>
        <p:spPr bwMode="auto">
          <a:xfrm>
            <a:off x="1020763" y="3883025"/>
            <a:ext cx="8001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600">
                <a:solidFill>
                  <a:schemeClr val="accent2"/>
                </a:solidFill>
                <a:latin typeface="微软雅黑" pitchFamily="34" charset="-122"/>
                <a:ea typeface="微软雅黑" pitchFamily="34" charset="-122"/>
              </a:rPr>
              <a:t>文本一</a:t>
            </a:r>
          </a:p>
        </p:txBody>
      </p:sp>
      <p:sp>
        <p:nvSpPr>
          <p:cNvPr id="27670" name="TextBox 23"/>
          <p:cNvSpPr txBox="1">
            <a:spLocks noChangeArrowheads="1"/>
          </p:cNvSpPr>
          <p:nvPr/>
        </p:nvSpPr>
        <p:spPr bwMode="auto">
          <a:xfrm>
            <a:off x="2530475" y="3116263"/>
            <a:ext cx="8001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600">
                <a:solidFill>
                  <a:schemeClr val="accent2"/>
                </a:solidFill>
                <a:latin typeface="微软雅黑" pitchFamily="34" charset="-122"/>
                <a:ea typeface="微软雅黑" pitchFamily="34" charset="-122"/>
              </a:rPr>
              <a:t>文本二</a:t>
            </a:r>
          </a:p>
        </p:txBody>
      </p:sp>
      <p:sp>
        <p:nvSpPr>
          <p:cNvPr id="27671" name="TextBox 24"/>
          <p:cNvSpPr txBox="1">
            <a:spLocks noChangeArrowheads="1"/>
          </p:cNvSpPr>
          <p:nvPr/>
        </p:nvSpPr>
        <p:spPr bwMode="auto">
          <a:xfrm>
            <a:off x="4103688" y="3946525"/>
            <a:ext cx="8001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600">
                <a:solidFill>
                  <a:schemeClr val="accent2"/>
                </a:solidFill>
                <a:latin typeface="微软雅黑" pitchFamily="34" charset="-122"/>
                <a:ea typeface="微软雅黑" pitchFamily="34" charset="-122"/>
              </a:rPr>
              <a:t>文本三</a:t>
            </a:r>
          </a:p>
        </p:txBody>
      </p:sp>
      <p:sp>
        <p:nvSpPr>
          <p:cNvPr id="27672" name="TextBox 25"/>
          <p:cNvSpPr txBox="1">
            <a:spLocks noChangeArrowheads="1"/>
          </p:cNvSpPr>
          <p:nvPr/>
        </p:nvSpPr>
        <p:spPr bwMode="auto">
          <a:xfrm>
            <a:off x="5613400" y="3170238"/>
            <a:ext cx="80168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600">
                <a:solidFill>
                  <a:schemeClr val="accent2"/>
                </a:solidFill>
                <a:latin typeface="微软雅黑" pitchFamily="34" charset="-122"/>
                <a:ea typeface="微软雅黑" pitchFamily="34" charset="-122"/>
              </a:rPr>
              <a:t>文本四</a:t>
            </a:r>
          </a:p>
        </p:txBody>
      </p:sp>
      <p:sp>
        <p:nvSpPr>
          <p:cNvPr id="27673" name="TextBox 26"/>
          <p:cNvSpPr txBox="1">
            <a:spLocks noChangeArrowheads="1"/>
          </p:cNvSpPr>
          <p:nvPr/>
        </p:nvSpPr>
        <p:spPr bwMode="auto">
          <a:xfrm>
            <a:off x="7145338" y="3914775"/>
            <a:ext cx="8001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600">
                <a:solidFill>
                  <a:schemeClr val="accent2"/>
                </a:solidFill>
                <a:latin typeface="微软雅黑" pitchFamily="34" charset="-122"/>
                <a:ea typeface="微软雅黑" pitchFamily="34" charset="-122"/>
              </a:rPr>
              <a:t>文本五</a:t>
            </a:r>
          </a:p>
        </p:txBody>
      </p:sp>
      <p:sp>
        <p:nvSpPr>
          <p:cNvPr id="27674" name="TextBox 27"/>
          <p:cNvSpPr txBox="1">
            <a:spLocks noChangeArrowheads="1"/>
          </p:cNvSpPr>
          <p:nvPr/>
        </p:nvSpPr>
        <p:spPr bwMode="auto">
          <a:xfrm>
            <a:off x="957263" y="1839913"/>
            <a:ext cx="166687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600">
                <a:solidFill>
                  <a:srgbClr val="F8F8F8"/>
                </a:solidFill>
                <a:latin typeface="微软雅黑" pitchFamily="34" charset="-122"/>
                <a:ea typeface="微软雅黑" pitchFamily="34" charset="-122"/>
              </a:rPr>
              <a:t>文字内容文字内容文字内容文字内容文字内容</a:t>
            </a:r>
          </a:p>
        </p:txBody>
      </p:sp>
      <p:sp>
        <p:nvSpPr>
          <p:cNvPr id="27675" name="TextBox 28"/>
          <p:cNvSpPr txBox="1">
            <a:spLocks noChangeArrowheads="1"/>
          </p:cNvSpPr>
          <p:nvPr/>
        </p:nvSpPr>
        <p:spPr bwMode="auto">
          <a:xfrm>
            <a:off x="4051300" y="1839913"/>
            <a:ext cx="166687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600">
                <a:solidFill>
                  <a:srgbClr val="F8F8F8"/>
                </a:solidFill>
                <a:latin typeface="微软雅黑" pitchFamily="34" charset="-122"/>
                <a:ea typeface="微软雅黑" pitchFamily="34" charset="-122"/>
              </a:rPr>
              <a:t>文字内容文字内容文字内容文字内容文字内容</a:t>
            </a:r>
          </a:p>
        </p:txBody>
      </p:sp>
      <p:sp>
        <p:nvSpPr>
          <p:cNvPr id="27676" name="TextBox 29"/>
          <p:cNvSpPr txBox="1">
            <a:spLocks noChangeArrowheads="1"/>
          </p:cNvSpPr>
          <p:nvPr/>
        </p:nvSpPr>
        <p:spPr bwMode="auto">
          <a:xfrm>
            <a:off x="7081838" y="1839913"/>
            <a:ext cx="166687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600">
                <a:solidFill>
                  <a:srgbClr val="F8F8F8"/>
                </a:solidFill>
                <a:latin typeface="微软雅黑" pitchFamily="34" charset="-122"/>
                <a:ea typeface="微软雅黑" pitchFamily="34" charset="-122"/>
              </a:rPr>
              <a:t>文字内容文字内容文字内容文字内容文字内容</a:t>
            </a:r>
          </a:p>
        </p:txBody>
      </p:sp>
      <p:sp>
        <p:nvSpPr>
          <p:cNvPr id="27677" name="TextBox 30"/>
          <p:cNvSpPr txBox="1">
            <a:spLocks noChangeArrowheads="1"/>
          </p:cNvSpPr>
          <p:nvPr/>
        </p:nvSpPr>
        <p:spPr bwMode="auto">
          <a:xfrm>
            <a:off x="5572125" y="4657725"/>
            <a:ext cx="166687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600">
                <a:solidFill>
                  <a:srgbClr val="F8F8F8"/>
                </a:solidFill>
                <a:latin typeface="微软雅黑" pitchFamily="34" charset="-122"/>
                <a:ea typeface="微软雅黑" pitchFamily="34" charset="-122"/>
              </a:rPr>
              <a:t>文字内容文字内容文字内容文字内容文字内容</a:t>
            </a:r>
          </a:p>
        </p:txBody>
      </p:sp>
      <p:sp>
        <p:nvSpPr>
          <p:cNvPr id="27678" name="TextBox 31"/>
          <p:cNvSpPr txBox="1">
            <a:spLocks noChangeArrowheads="1"/>
          </p:cNvSpPr>
          <p:nvPr/>
        </p:nvSpPr>
        <p:spPr bwMode="auto">
          <a:xfrm>
            <a:off x="2532063" y="4657725"/>
            <a:ext cx="1665287"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600">
                <a:solidFill>
                  <a:srgbClr val="F8F8F8"/>
                </a:solidFill>
                <a:latin typeface="微软雅黑" pitchFamily="34" charset="-122"/>
                <a:ea typeface="微软雅黑" pitchFamily="34" charset="-122"/>
              </a:rPr>
              <a:t>文字内容文字内容文字内容文字内容文字内容</a:t>
            </a:r>
          </a:p>
        </p:txBody>
      </p:sp>
    </p:spTree>
  </p:cSld>
  <p:clrMapOvr>
    <a:masterClrMapping/>
  </p:clrMapOvr>
  <p:transition spd="slow" advTm="5769">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9" fill="hold" grpId="0" nodeType="withEffect">
                                  <p:stCondLst>
                                    <p:cond delay="0"/>
                                  </p:stCondLst>
                                  <p:childTnLst>
                                    <p:set>
                                      <p:cBhvr>
                                        <p:cTn id="6" dur="1" fill="hold">
                                          <p:stCondLst>
                                            <p:cond delay="0"/>
                                          </p:stCondLst>
                                        </p:cTn>
                                        <p:tgtEl>
                                          <p:spTgt spid="27651"/>
                                        </p:tgtEl>
                                        <p:attrNameLst>
                                          <p:attrName>style.visibility</p:attrName>
                                        </p:attrNameLst>
                                      </p:cBhvr>
                                      <p:to>
                                        <p:strVal val="visible"/>
                                      </p:to>
                                    </p:set>
                                    <p:anim calcmode="lin" valueType="num">
                                      <p:cBhvr additive="base">
                                        <p:cTn id="7" dur="300" fill="hold"/>
                                        <p:tgtEl>
                                          <p:spTgt spid="27651"/>
                                        </p:tgtEl>
                                        <p:attrNameLst>
                                          <p:attrName>ppt_x</p:attrName>
                                        </p:attrNameLst>
                                      </p:cBhvr>
                                      <p:tavLst>
                                        <p:tav tm="0">
                                          <p:val>
                                            <p:strVal val="0-#ppt_w/2"/>
                                          </p:val>
                                        </p:tav>
                                        <p:tav tm="100000">
                                          <p:val>
                                            <p:strVal val="#ppt_x"/>
                                          </p:val>
                                        </p:tav>
                                      </p:tavLst>
                                    </p:anim>
                                    <p:anim calcmode="lin" valueType="num">
                                      <p:cBhvr additive="base">
                                        <p:cTn id="8" dur="300" fill="hold"/>
                                        <p:tgtEl>
                                          <p:spTgt spid="27651"/>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200"/>
                                  </p:stCondLst>
                                  <p:childTnLst>
                                    <p:set>
                                      <p:cBhvr>
                                        <p:cTn id="10" dur="1" fill="hold">
                                          <p:stCondLst>
                                            <p:cond delay="0"/>
                                          </p:stCondLst>
                                        </p:cTn>
                                        <p:tgtEl>
                                          <p:spTgt spid="27652"/>
                                        </p:tgtEl>
                                        <p:attrNameLst>
                                          <p:attrName>style.visibility</p:attrName>
                                        </p:attrNameLst>
                                      </p:cBhvr>
                                      <p:to>
                                        <p:strVal val="visible"/>
                                      </p:to>
                                    </p:set>
                                    <p:anim calcmode="lin" valueType="num">
                                      <p:cBhvr additive="base">
                                        <p:cTn id="11" dur="300" fill="hold"/>
                                        <p:tgtEl>
                                          <p:spTgt spid="27652"/>
                                        </p:tgtEl>
                                        <p:attrNameLst>
                                          <p:attrName>ppt_x</p:attrName>
                                        </p:attrNameLst>
                                      </p:cBhvr>
                                      <p:tavLst>
                                        <p:tav tm="0">
                                          <p:val>
                                            <p:strVal val="0-#ppt_w/2"/>
                                          </p:val>
                                        </p:tav>
                                        <p:tav tm="100000">
                                          <p:val>
                                            <p:strVal val="#ppt_x"/>
                                          </p:val>
                                        </p:tav>
                                      </p:tavLst>
                                    </p:anim>
                                    <p:anim calcmode="lin" valueType="num">
                                      <p:cBhvr additive="base">
                                        <p:cTn id="12" dur="300" fill="hold"/>
                                        <p:tgtEl>
                                          <p:spTgt spid="27652"/>
                                        </p:tgtEl>
                                        <p:attrNameLst>
                                          <p:attrName>ppt_y</p:attrName>
                                        </p:attrNameLst>
                                      </p:cBhvr>
                                      <p:tavLst>
                                        <p:tav tm="0">
                                          <p:val>
                                            <p:strVal val="0-#ppt_h/2"/>
                                          </p:val>
                                        </p:tav>
                                        <p:tav tm="100000">
                                          <p:val>
                                            <p:strVal val="#ppt_y"/>
                                          </p:val>
                                        </p:tav>
                                      </p:tavLst>
                                    </p:anim>
                                  </p:childTnLst>
                                </p:cTn>
                              </p:par>
                            </p:childTnLst>
                          </p:cTn>
                        </p:par>
                        <p:par>
                          <p:cTn id="13" fill="hold" nodeType="afterGroup">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27650"/>
                                        </p:tgtEl>
                                        <p:attrNameLst>
                                          <p:attrName>style.visibility</p:attrName>
                                        </p:attrNameLst>
                                      </p:cBhvr>
                                      <p:to>
                                        <p:strVal val="visible"/>
                                      </p:to>
                                    </p:set>
                                    <p:anim calcmode="lin" valueType="num">
                                      <p:cBhvr>
                                        <p:cTn id="16" dur="400" fill="hold"/>
                                        <p:tgtEl>
                                          <p:spTgt spid="27650"/>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27650"/>
                                        </p:tgtEl>
                                        <p:attrNameLst>
                                          <p:attrName>ppt_y</p:attrName>
                                        </p:attrNameLst>
                                      </p:cBhvr>
                                      <p:tavLst>
                                        <p:tav tm="0">
                                          <p:val>
                                            <p:strVal val="#ppt_y"/>
                                          </p:val>
                                        </p:tav>
                                        <p:tav tm="100000">
                                          <p:val>
                                            <p:strVal val="#ppt_y"/>
                                          </p:val>
                                        </p:tav>
                                      </p:tavLst>
                                    </p:anim>
                                    <p:anim calcmode="lin" valueType="num">
                                      <p:cBhvr>
                                        <p:cTn id="18" dur="400" fill="hold"/>
                                        <p:tgtEl>
                                          <p:spTgt spid="27650"/>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27650"/>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27650"/>
                                        </p:tgtEl>
                                      </p:cBhvr>
                                    </p:animEffect>
                                  </p:childTnLst>
                                </p:cTn>
                              </p:par>
                            </p:childTnLst>
                          </p:cTn>
                        </p:par>
                        <p:par>
                          <p:cTn id="21" fill="hold" nodeType="afterGroup">
                            <p:stCondLst>
                              <p:cond delay="1140"/>
                            </p:stCondLst>
                            <p:childTnLst>
                              <p:par>
                                <p:cTn id="22" presetID="22" presetClass="entr" presetSubtype="8" fill="hold" grpId="0" nodeType="afterEffect">
                                  <p:stCondLst>
                                    <p:cond delay="0"/>
                                  </p:stCondLst>
                                  <p:childTnLst>
                                    <p:set>
                                      <p:cBhvr>
                                        <p:cTn id="23" dur="1" fill="hold">
                                          <p:stCondLst>
                                            <p:cond delay="0"/>
                                          </p:stCondLst>
                                        </p:cTn>
                                        <p:tgtEl>
                                          <p:spTgt spid="27658"/>
                                        </p:tgtEl>
                                        <p:attrNameLst>
                                          <p:attrName>style.visibility</p:attrName>
                                        </p:attrNameLst>
                                      </p:cBhvr>
                                      <p:to>
                                        <p:strVal val="visible"/>
                                      </p:to>
                                    </p:set>
                                    <p:animEffect transition="in" filter="wipe(left)">
                                      <p:cBhvr>
                                        <p:cTn id="24" dur="500"/>
                                        <p:tgtEl>
                                          <p:spTgt spid="27658"/>
                                        </p:tgtEl>
                                      </p:cBhvr>
                                    </p:animEffect>
                                  </p:childTnLst>
                                </p:cTn>
                              </p:par>
                            </p:childTnLst>
                          </p:cTn>
                        </p:par>
                        <p:par>
                          <p:cTn id="25" fill="hold" nodeType="afterGroup">
                            <p:stCondLst>
                              <p:cond delay="1640"/>
                            </p:stCondLst>
                            <p:childTnLst>
                              <p:par>
                                <p:cTn id="26" presetID="10" presetClass="entr" presetSubtype="0" fill="hold" grpId="0" nodeType="afterEffect">
                                  <p:stCondLst>
                                    <p:cond delay="0"/>
                                  </p:stCondLst>
                                  <p:childTnLst>
                                    <p:set>
                                      <p:cBhvr>
                                        <p:cTn id="27" dur="1" fill="hold">
                                          <p:stCondLst>
                                            <p:cond delay="0"/>
                                          </p:stCondLst>
                                        </p:cTn>
                                        <p:tgtEl>
                                          <p:spTgt spid="27653"/>
                                        </p:tgtEl>
                                        <p:attrNameLst>
                                          <p:attrName>style.visibility</p:attrName>
                                        </p:attrNameLst>
                                      </p:cBhvr>
                                      <p:to>
                                        <p:strVal val="visible"/>
                                      </p:to>
                                    </p:set>
                                    <p:anim calcmode="lin" valueType="num">
                                      <p:cBhvr>
                                        <p:cTn id="28" dur="300" fill="hold"/>
                                        <p:tgtEl>
                                          <p:spTgt spid="27653"/>
                                        </p:tgtEl>
                                        <p:attrNameLst>
                                          <p:attrName>ppt_w</p:attrName>
                                        </p:attrNameLst>
                                      </p:cBhvr>
                                      <p:tavLst>
                                        <p:tav tm="0">
                                          <p:val>
                                            <p:fltVal val="0"/>
                                          </p:val>
                                        </p:tav>
                                        <p:tav tm="100000">
                                          <p:val>
                                            <p:strVal val="#ppt_w"/>
                                          </p:val>
                                        </p:tav>
                                      </p:tavLst>
                                    </p:anim>
                                    <p:anim calcmode="lin" valueType="num">
                                      <p:cBhvr>
                                        <p:cTn id="29" dur="300" fill="hold"/>
                                        <p:tgtEl>
                                          <p:spTgt spid="27653"/>
                                        </p:tgtEl>
                                        <p:attrNameLst>
                                          <p:attrName>ppt_h</p:attrName>
                                        </p:attrNameLst>
                                      </p:cBhvr>
                                      <p:tavLst>
                                        <p:tav tm="0">
                                          <p:val>
                                            <p:fltVal val="0"/>
                                          </p:val>
                                        </p:tav>
                                        <p:tav tm="100000">
                                          <p:val>
                                            <p:strVal val="#ppt_h"/>
                                          </p:val>
                                        </p:tav>
                                      </p:tavLst>
                                    </p:anim>
                                    <p:animEffect transition="in" filter="fade">
                                      <p:cBhvr>
                                        <p:cTn id="30" dur="300"/>
                                        <p:tgtEl>
                                          <p:spTgt spid="27653"/>
                                        </p:tgtEl>
                                      </p:cBhvr>
                                    </p:animEffect>
                                  </p:childTnLst>
                                </p:cTn>
                              </p:par>
                            </p:childTnLst>
                          </p:cTn>
                        </p:par>
                        <p:par>
                          <p:cTn id="31" fill="hold" nodeType="afterGroup">
                            <p:stCondLst>
                              <p:cond delay="1940"/>
                            </p:stCondLst>
                            <p:childTnLst>
                              <p:par>
                                <p:cTn id="32" presetID="31" presetClass="entr" presetSubtype="0" fill="hold" grpId="0" nodeType="afterEffect">
                                  <p:stCondLst>
                                    <p:cond delay="0"/>
                                  </p:stCondLst>
                                  <p:childTnLst>
                                    <p:set>
                                      <p:cBhvr>
                                        <p:cTn id="33" dur="1" fill="hold">
                                          <p:stCondLst>
                                            <p:cond delay="0"/>
                                          </p:stCondLst>
                                        </p:cTn>
                                        <p:tgtEl>
                                          <p:spTgt spid="27669"/>
                                        </p:tgtEl>
                                        <p:attrNameLst>
                                          <p:attrName>style.visibility</p:attrName>
                                        </p:attrNameLst>
                                      </p:cBhvr>
                                      <p:to>
                                        <p:strVal val="visible"/>
                                      </p:to>
                                    </p:set>
                                    <p:anim calcmode="lin" valueType="num">
                                      <p:cBhvr>
                                        <p:cTn id="34" dur="400" fill="hold"/>
                                        <p:tgtEl>
                                          <p:spTgt spid="27669"/>
                                        </p:tgtEl>
                                        <p:attrNameLst>
                                          <p:attrName>ppt_w</p:attrName>
                                        </p:attrNameLst>
                                      </p:cBhvr>
                                      <p:tavLst>
                                        <p:tav tm="0">
                                          <p:val>
                                            <p:fltVal val="0"/>
                                          </p:val>
                                        </p:tav>
                                        <p:tav tm="100000">
                                          <p:val>
                                            <p:strVal val="#ppt_w"/>
                                          </p:val>
                                        </p:tav>
                                      </p:tavLst>
                                    </p:anim>
                                    <p:anim calcmode="lin" valueType="num">
                                      <p:cBhvr>
                                        <p:cTn id="35" dur="400" fill="hold"/>
                                        <p:tgtEl>
                                          <p:spTgt spid="27669"/>
                                        </p:tgtEl>
                                        <p:attrNameLst>
                                          <p:attrName>ppt_h</p:attrName>
                                        </p:attrNameLst>
                                      </p:cBhvr>
                                      <p:tavLst>
                                        <p:tav tm="0">
                                          <p:val>
                                            <p:fltVal val="0"/>
                                          </p:val>
                                        </p:tav>
                                        <p:tav tm="100000">
                                          <p:val>
                                            <p:strVal val="#ppt_h"/>
                                          </p:val>
                                        </p:tav>
                                      </p:tavLst>
                                    </p:anim>
                                    <p:anim calcmode="lin" valueType="num">
                                      <p:cBhvr>
                                        <p:cTn id="36" dur="400" fill="hold"/>
                                        <p:tgtEl>
                                          <p:spTgt spid="27669"/>
                                        </p:tgtEl>
                                        <p:attrNameLst>
                                          <p:attrName>style.rotation</p:attrName>
                                        </p:attrNameLst>
                                      </p:cBhvr>
                                      <p:tavLst>
                                        <p:tav tm="0">
                                          <p:val>
                                            <p:fltVal val="90"/>
                                          </p:val>
                                        </p:tav>
                                        <p:tav tm="100000">
                                          <p:val>
                                            <p:fltVal val="0"/>
                                          </p:val>
                                        </p:tav>
                                      </p:tavLst>
                                    </p:anim>
                                    <p:animEffect transition="in" filter="fade">
                                      <p:cBhvr>
                                        <p:cTn id="37" dur="400"/>
                                        <p:tgtEl>
                                          <p:spTgt spid="27669"/>
                                        </p:tgtEl>
                                      </p:cBhvr>
                                    </p:animEffect>
                                  </p:childTnLst>
                                </p:cTn>
                              </p:par>
                              <p:par>
                                <p:cTn id="38" presetID="47" presetClass="entr" presetSubtype="0" fill="hold" grpId="0" nodeType="withEffect">
                                  <p:stCondLst>
                                    <p:cond delay="0"/>
                                  </p:stCondLst>
                                  <p:childTnLst>
                                    <p:set>
                                      <p:cBhvr>
                                        <p:cTn id="39" dur="1" fill="hold">
                                          <p:stCondLst>
                                            <p:cond delay="0"/>
                                          </p:stCondLst>
                                        </p:cTn>
                                        <p:tgtEl>
                                          <p:spTgt spid="27674"/>
                                        </p:tgtEl>
                                        <p:attrNameLst>
                                          <p:attrName>style.visibility</p:attrName>
                                        </p:attrNameLst>
                                      </p:cBhvr>
                                      <p:to>
                                        <p:strVal val="visible"/>
                                      </p:to>
                                    </p:set>
                                    <p:animEffect transition="in" filter="fade">
                                      <p:cBhvr>
                                        <p:cTn id="40" dur="500"/>
                                        <p:tgtEl>
                                          <p:spTgt spid="27674"/>
                                        </p:tgtEl>
                                      </p:cBhvr>
                                    </p:animEffect>
                                    <p:anim calcmode="lin" valueType="num">
                                      <p:cBhvr>
                                        <p:cTn id="41" dur="500" fill="hold"/>
                                        <p:tgtEl>
                                          <p:spTgt spid="27674"/>
                                        </p:tgtEl>
                                        <p:attrNameLst>
                                          <p:attrName>ppt_x</p:attrName>
                                        </p:attrNameLst>
                                      </p:cBhvr>
                                      <p:tavLst>
                                        <p:tav tm="0">
                                          <p:val>
                                            <p:strVal val="#ppt_x"/>
                                          </p:val>
                                        </p:tav>
                                        <p:tav tm="100000">
                                          <p:val>
                                            <p:strVal val="#ppt_x"/>
                                          </p:val>
                                        </p:tav>
                                      </p:tavLst>
                                    </p:anim>
                                    <p:anim calcmode="lin" valueType="num">
                                      <p:cBhvr>
                                        <p:cTn id="42" dur="500" fill="hold"/>
                                        <p:tgtEl>
                                          <p:spTgt spid="27674"/>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0"/>
                                  </p:stCondLst>
                                  <p:childTnLst>
                                    <p:set>
                                      <p:cBhvr>
                                        <p:cTn id="44" dur="1" fill="hold">
                                          <p:stCondLst>
                                            <p:cond delay="0"/>
                                          </p:stCondLst>
                                        </p:cTn>
                                        <p:tgtEl>
                                          <p:spTgt spid="27664"/>
                                        </p:tgtEl>
                                        <p:attrNameLst>
                                          <p:attrName>style.visibility</p:attrName>
                                        </p:attrNameLst>
                                      </p:cBhvr>
                                      <p:to>
                                        <p:strVal val="visible"/>
                                      </p:to>
                                    </p:set>
                                    <p:animEffect transition="in" filter="fade">
                                      <p:cBhvr>
                                        <p:cTn id="45" dur="500"/>
                                        <p:tgtEl>
                                          <p:spTgt spid="27664"/>
                                        </p:tgtEl>
                                      </p:cBhvr>
                                    </p:animEffect>
                                    <p:anim calcmode="lin" valueType="num">
                                      <p:cBhvr>
                                        <p:cTn id="46" dur="500" fill="hold"/>
                                        <p:tgtEl>
                                          <p:spTgt spid="27664"/>
                                        </p:tgtEl>
                                        <p:attrNameLst>
                                          <p:attrName>ppt_x</p:attrName>
                                        </p:attrNameLst>
                                      </p:cBhvr>
                                      <p:tavLst>
                                        <p:tav tm="0">
                                          <p:val>
                                            <p:strVal val="#ppt_x"/>
                                          </p:val>
                                        </p:tav>
                                        <p:tav tm="100000">
                                          <p:val>
                                            <p:strVal val="#ppt_x"/>
                                          </p:val>
                                        </p:tav>
                                      </p:tavLst>
                                    </p:anim>
                                    <p:anim calcmode="lin" valueType="num">
                                      <p:cBhvr>
                                        <p:cTn id="47" dur="500" fill="hold"/>
                                        <p:tgtEl>
                                          <p:spTgt spid="27664"/>
                                        </p:tgtEl>
                                        <p:attrNameLst>
                                          <p:attrName>ppt_y</p:attrName>
                                        </p:attrNameLst>
                                      </p:cBhvr>
                                      <p:tavLst>
                                        <p:tav tm="0">
                                          <p:val>
                                            <p:strVal val="#ppt_y-.1"/>
                                          </p:val>
                                        </p:tav>
                                        <p:tav tm="100000">
                                          <p:val>
                                            <p:strVal val="#ppt_y"/>
                                          </p:val>
                                        </p:tav>
                                      </p:tavLst>
                                    </p:anim>
                                  </p:childTnLst>
                                </p:cTn>
                              </p:par>
                            </p:childTnLst>
                          </p:cTn>
                        </p:par>
                        <p:par>
                          <p:cTn id="48" fill="hold" nodeType="afterGroup">
                            <p:stCondLst>
                              <p:cond delay="2440"/>
                            </p:stCondLst>
                            <p:childTnLst>
                              <p:par>
                                <p:cTn id="49" presetID="22" presetClass="entr" presetSubtype="8" fill="hold" grpId="0" nodeType="afterEffect">
                                  <p:stCondLst>
                                    <p:cond delay="0"/>
                                  </p:stCondLst>
                                  <p:childTnLst>
                                    <p:set>
                                      <p:cBhvr>
                                        <p:cTn id="50" dur="1" fill="hold">
                                          <p:stCondLst>
                                            <p:cond delay="0"/>
                                          </p:stCondLst>
                                        </p:cTn>
                                        <p:tgtEl>
                                          <p:spTgt spid="27659"/>
                                        </p:tgtEl>
                                        <p:attrNameLst>
                                          <p:attrName>style.visibility</p:attrName>
                                        </p:attrNameLst>
                                      </p:cBhvr>
                                      <p:to>
                                        <p:strVal val="visible"/>
                                      </p:to>
                                    </p:set>
                                    <p:animEffect transition="in" filter="wipe(left)">
                                      <p:cBhvr>
                                        <p:cTn id="51" dur="500"/>
                                        <p:tgtEl>
                                          <p:spTgt spid="27659"/>
                                        </p:tgtEl>
                                      </p:cBhvr>
                                    </p:animEffect>
                                  </p:childTnLst>
                                </p:cTn>
                              </p:par>
                            </p:childTnLst>
                          </p:cTn>
                        </p:par>
                        <p:par>
                          <p:cTn id="52" fill="hold" nodeType="afterGroup">
                            <p:stCondLst>
                              <p:cond delay="2940"/>
                            </p:stCondLst>
                            <p:childTnLst>
                              <p:par>
                                <p:cTn id="53" presetID="10" presetClass="entr" presetSubtype="0" fill="hold" grpId="0" nodeType="afterEffect">
                                  <p:stCondLst>
                                    <p:cond delay="0"/>
                                  </p:stCondLst>
                                  <p:childTnLst>
                                    <p:set>
                                      <p:cBhvr>
                                        <p:cTn id="54" dur="1" fill="hold">
                                          <p:stCondLst>
                                            <p:cond delay="0"/>
                                          </p:stCondLst>
                                        </p:cTn>
                                        <p:tgtEl>
                                          <p:spTgt spid="27654"/>
                                        </p:tgtEl>
                                        <p:attrNameLst>
                                          <p:attrName>style.visibility</p:attrName>
                                        </p:attrNameLst>
                                      </p:cBhvr>
                                      <p:to>
                                        <p:strVal val="visible"/>
                                      </p:to>
                                    </p:set>
                                    <p:anim calcmode="lin" valueType="num">
                                      <p:cBhvr>
                                        <p:cTn id="55" dur="300" fill="hold"/>
                                        <p:tgtEl>
                                          <p:spTgt spid="27654"/>
                                        </p:tgtEl>
                                        <p:attrNameLst>
                                          <p:attrName>ppt_w</p:attrName>
                                        </p:attrNameLst>
                                      </p:cBhvr>
                                      <p:tavLst>
                                        <p:tav tm="0">
                                          <p:val>
                                            <p:fltVal val="0"/>
                                          </p:val>
                                        </p:tav>
                                        <p:tav tm="100000">
                                          <p:val>
                                            <p:strVal val="#ppt_w"/>
                                          </p:val>
                                        </p:tav>
                                      </p:tavLst>
                                    </p:anim>
                                    <p:anim calcmode="lin" valueType="num">
                                      <p:cBhvr>
                                        <p:cTn id="56" dur="300" fill="hold"/>
                                        <p:tgtEl>
                                          <p:spTgt spid="27654"/>
                                        </p:tgtEl>
                                        <p:attrNameLst>
                                          <p:attrName>ppt_h</p:attrName>
                                        </p:attrNameLst>
                                      </p:cBhvr>
                                      <p:tavLst>
                                        <p:tav tm="0">
                                          <p:val>
                                            <p:fltVal val="0"/>
                                          </p:val>
                                        </p:tav>
                                        <p:tav tm="100000">
                                          <p:val>
                                            <p:strVal val="#ppt_h"/>
                                          </p:val>
                                        </p:tav>
                                      </p:tavLst>
                                    </p:anim>
                                    <p:animEffect transition="in" filter="fade">
                                      <p:cBhvr>
                                        <p:cTn id="57" dur="300"/>
                                        <p:tgtEl>
                                          <p:spTgt spid="27654"/>
                                        </p:tgtEl>
                                      </p:cBhvr>
                                    </p:animEffect>
                                  </p:childTnLst>
                                </p:cTn>
                              </p:par>
                            </p:childTnLst>
                          </p:cTn>
                        </p:par>
                        <p:par>
                          <p:cTn id="58" fill="hold" nodeType="afterGroup">
                            <p:stCondLst>
                              <p:cond delay="3240"/>
                            </p:stCondLst>
                            <p:childTnLst>
                              <p:par>
                                <p:cTn id="59" presetID="31" presetClass="entr" presetSubtype="0" fill="hold" grpId="0" nodeType="afterEffect">
                                  <p:stCondLst>
                                    <p:cond delay="0"/>
                                  </p:stCondLst>
                                  <p:childTnLst>
                                    <p:set>
                                      <p:cBhvr>
                                        <p:cTn id="60" dur="1" fill="hold">
                                          <p:stCondLst>
                                            <p:cond delay="0"/>
                                          </p:stCondLst>
                                        </p:cTn>
                                        <p:tgtEl>
                                          <p:spTgt spid="27670"/>
                                        </p:tgtEl>
                                        <p:attrNameLst>
                                          <p:attrName>style.visibility</p:attrName>
                                        </p:attrNameLst>
                                      </p:cBhvr>
                                      <p:to>
                                        <p:strVal val="visible"/>
                                      </p:to>
                                    </p:set>
                                    <p:anim calcmode="lin" valueType="num">
                                      <p:cBhvr>
                                        <p:cTn id="61" dur="400" fill="hold"/>
                                        <p:tgtEl>
                                          <p:spTgt spid="27670"/>
                                        </p:tgtEl>
                                        <p:attrNameLst>
                                          <p:attrName>ppt_w</p:attrName>
                                        </p:attrNameLst>
                                      </p:cBhvr>
                                      <p:tavLst>
                                        <p:tav tm="0">
                                          <p:val>
                                            <p:fltVal val="0"/>
                                          </p:val>
                                        </p:tav>
                                        <p:tav tm="100000">
                                          <p:val>
                                            <p:strVal val="#ppt_w"/>
                                          </p:val>
                                        </p:tav>
                                      </p:tavLst>
                                    </p:anim>
                                    <p:anim calcmode="lin" valueType="num">
                                      <p:cBhvr>
                                        <p:cTn id="62" dur="400" fill="hold"/>
                                        <p:tgtEl>
                                          <p:spTgt spid="27670"/>
                                        </p:tgtEl>
                                        <p:attrNameLst>
                                          <p:attrName>ppt_h</p:attrName>
                                        </p:attrNameLst>
                                      </p:cBhvr>
                                      <p:tavLst>
                                        <p:tav tm="0">
                                          <p:val>
                                            <p:fltVal val="0"/>
                                          </p:val>
                                        </p:tav>
                                        <p:tav tm="100000">
                                          <p:val>
                                            <p:strVal val="#ppt_h"/>
                                          </p:val>
                                        </p:tav>
                                      </p:tavLst>
                                    </p:anim>
                                    <p:anim calcmode="lin" valueType="num">
                                      <p:cBhvr>
                                        <p:cTn id="63" dur="400" fill="hold"/>
                                        <p:tgtEl>
                                          <p:spTgt spid="27670"/>
                                        </p:tgtEl>
                                        <p:attrNameLst>
                                          <p:attrName>style.rotation</p:attrName>
                                        </p:attrNameLst>
                                      </p:cBhvr>
                                      <p:tavLst>
                                        <p:tav tm="0">
                                          <p:val>
                                            <p:fltVal val="90"/>
                                          </p:val>
                                        </p:tav>
                                        <p:tav tm="100000">
                                          <p:val>
                                            <p:fltVal val="0"/>
                                          </p:val>
                                        </p:tav>
                                      </p:tavLst>
                                    </p:anim>
                                    <p:animEffect transition="in" filter="fade">
                                      <p:cBhvr>
                                        <p:cTn id="64" dur="400"/>
                                        <p:tgtEl>
                                          <p:spTgt spid="27670"/>
                                        </p:tgtEl>
                                      </p:cBhvr>
                                    </p:animEffect>
                                  </p:childTnLst>
                                </p:cTn>
                              </p:par>
                              <p:par>
                                <p:cTn id="65" presetID="42" presetClass="entr" presetSubtype="0" fill="hold" grpId="0" nodeType="withEffect">
                                  <p:stCondLst>
                                    <p:cond delay="0"/>
                                  </p:stCondLst>
                                  <p:childTnLst>
                                    <p:set>
                                      <p:cBhvr>
                                        <p:cTn id="66" dur="1" fill="hold">
                                          <p:stCondLst>
                                            <p:cond delay="0"/>
                                          </p:stCondLst>
                                        </p:cTn>
                                        <p:tgtEl>
                                          <p:spTgt spid="27678"/>
                                        </p:tgtEl>
                                        <p:attrNameLst>
                                          <p:attrName>style.visibility</p:attrName>
                                        </p:attrNameLst>
                                      </p:cBhvr>
                                      <p:to>
                                        <p:strVal val="visible"/>
                                      </p:to>
                                    </p:set>
                                    <p:animEffect transition="in" filter="fade">
                                      <p:cBhvr>
                                        <p:cTn id="67" dur="500"/>
                                        <p:tgtEl>
                                          <p:spTgt spid="27678"/>
                                        </p:tgtEl>
                                      </p:cBhvr>
                                    </p:animEffect>
                                    <p:anim calcmode="lin" valueType="num">
                                      <p:cBhvr>
                                        <p:cTn id="68" dur="500" fill="hold"/>
                                        <p:tgtEl>
                                          <p:spTgt spid="27678"/>
                                        </p:tgtEl>
                                        <p:attrNameLst>
                                          <p:attrName>ppt_x</p:attrName>
                                        </p:attrNameLst>
                                      </p:cBhvr>
                                      <p:tavLst>
                                        <p:tav tm="0">
                                          <p:val>
                                            <p:strVal val="#ppt_x"/>
                                          </p:val>
                                        </p:tav>
                                        <p:tav tm="100000">
                                          <p:val>
                                            <p:strVal val="#ppt_x"/>
                                          </p:val>
                                        </p:tav>
                                      </p:tavLst>
                                    </p:anim>
                                    <p:anim calcmode="lin" valueType="num">
                                      <p:cBhvr>
                                        <p:cTn id="69" dur="500" fill="hold"/>
                                        <p:tgtEl>
                                          <p:spTgt spid="27678"/>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27667"/>
                                        </p:tgtEl>
                                        <p:attrNameLst>
                                          <p:attrName>style.visibility</p:attrName>
                                        </p:attrNameLst>
                                      </p:cBhvr>
                                      <p:to>
                                        <p:strVal val="visible"/>
                                      </p:to>
                                    </p:set>
                                    <p:animEffect transition="in" filter="fade">
                                      <p:cBhvr>
                                        <p:cTn id="72" dur="500"/>
                                        <p:tgtEl>
                                          <p:spTgt spid="27667"/>
                                        </p:tgtEl>
                                      </p:cBhvr>
                                    </p:animEffect>
                                    <p:anim calcmode="lin" valueType="num">
                                      <p:cBhvr>
                                        <p:cTn id="73" dur="500" fill="hold"/>
                                        <p:tgtEl>
                                          <p:spTgt spid="27667"/>
                                        </p:tgtEl>
                                        <p:attrNameLst>
                                          <p:attrName>ppt_x</p:attrName>
                                        </p:attrNameLst>
                                      </p:cBhvr>
                                      <p:tavLst>
                                        <p:tav tm="0">
                                          <p:val>
                                            <p:strVal val="#ppt_x"/>
                                          </p:val>
                                        </p:tav>
                                        <p:tav tm="100000">
                                          <p:val>
                                            <p:strVal val="#ppt_x"/>
                                          </p:val>
                                        </p:tav>
                                      </p:tavLst>
                                    </p:anim>
                                    <p:anim calcmode="lin" valueType="num">
                                      <p:cBhvr>
                                        <p:cTn id="74" dur="500" fill="hold"/>
                                        <p:tgtEl>
                                          <p:spTgt spid="27667"/>
                                        </p:tgtEl>
                                        <p:attrNameLst>
                                          <p:attrName>ppt_y</p:attrName>
                                        </p:attrNameLst>
                                      </p:cBhvr>
                                      <p:tavLst>
                                        <p:tav tm="0">
                                          <p:val>
                                            <p:strVal val="#ppt_y+.1"/>
                                          </p:val>
                                        </p:tav>
                                        <p:tav tm="100000">
                                          <p:val>
                                            <p:strVal val="#ppt_y"/>
                                          </p:val>
                                        </p:tav>
                                      </p:tavLst>
                                    </p:anim>
                                  </p:childTnLst>
                                </p:cTn>
                              </p:par>
                            </p:childTnLst>
                          </p:cTn>
                        </p:par>
                        <p:par>
                          <p:cTn id="75" fill="hold" nodeType="afterGroup">
                            <p:stCondLst>
                              <p:cond delay="3740"/>
                            </p:stCondLst>
                            <p:childTnLst>
                              <p:par>
                                <p:cTn id="76" presetID="22" presetClass="entr" presetSubtype="8" fill="hold" grpId="0" nodeType="afterEffect">
                                  <p:stCondLst>
                                    <p:cond delay="0"/>
                                  </p:stCondLst>
                                  <p:childTnLst>
                                    <p:set>
                                      <p:cBhvr>
                                        <p:cTn id="77" dur="1" fill="hold">
                                          <p:stCondLst>
                                            <p:cond delay="0"/>
                                          </p:stCondLst>
                                        </p:cTn>
                                        <p:tgtEl>
                                          <p:spTgt spid="27660"/>
                                        </p:tgtEl>
                                        <p:attrNameLst>
                                          <p:attrName>style.visibility</p:attrName>
                                        </p:attrNameLst>
                                      </p:cBhvr>
                                      <p:to>
                                        <p:strVal val="visible"/>
                                      </p:to>
                                    </p:set>
                                    <p:animEffect transition="in" filter="wipe(left)">
                                      <p:cBhvr>
                                        <p:cTn id="78" dur="500"/>
                                        <p:tgtEl>
                                          <p:spTgt spid="27660"/>
                                        </p:tgtEl>
                                      </p:cBhvr>
                                    </p:animEffect>
                                  </p:childTnLst>
                                </p:cTn>
                              </p:par>
                            </p:childTnLst>
                          </p:cTn>
                        </p:par>
                        <p:par>
                          <p:cTn id="79" fill="hold" nodeType="afterGroup">
                            <p:stCondLst>
                              <p:cond delay="4240"/>
                            </p:stCondLst>
                            <p:childTnLst>
                              <p:par>
                                <p:cTn id="80" presetID="10" presetClass="entr" presetSubtype="0" fill="hold" grpId="0" nodeType="afterEffect">
                                  <p:stCondLst>
                                    <p:cond delay="0"/>
                                  </p:stCondLst>
                                  <p:childTnLst>
                                    <p:set>
                                      <p:cBhvr>
                                        <p:cTn id="81" dur="1" fill="hold">
                                          <p:stCondLst>
                                            <p:cond delay="0"/>
                                          </p:stCondLst>
                                        </p:cTn>
                                        <p:tgtEl>
                                          <p:spTgt spid="27655"/>
                                        </p:tgtEl>
                                        <p:attrNameLst>
                                          <p:attrName>style.visibility</p:attrName>
                                        </p:attrNameLst>
                                      </p:cBhvr>
                                      <p:to>
                                        <p:strVal val="visible"/>
                                      </p:to>
                                    </p:set>
                                    <p:anim calcmode="lin" valueType="num">
                                      <p:cBhvr>
                                        <p:cTn id="82" dur="300" fill="hold"/>
                                        <p:tgtEl>
                                          <p:spTgt spid="27655"/>
                                        </p:tgtEl>
                                        <p:attrNameLst>
                                          <p:attrName>ppt_w</p:attrName>
                                        </p:attrNameLst>
                                      </p:cBhvr>
                                      <p:tavLst>
                                        <p:tav tm="0">
                                          <p:val>
                                            <p:fltVal val="0"/>
                                          </p:val>
                                        </p:tav>
                                        <p:tav tm="100000">
                                          <p:val>
                                            <p:strVal val="#ppt_w"/>
                                          </p:val>
                                        </p:tav>
                                      </p:tavLst>
                                    </p:anim>
                                    <p:anim calcmode="lin" valueType="num">
                                      <p:cBhvr>
                                        <p:cTn id="83" dur="300" fill="hold"/>
                                        <p:tgtEl>
                                          <p:spTgt spid="27655"/>
                                        </p:tgtEl>
                                        <p:attrNameLst>
                                          <p:attrName>ppt_h</p:attrName>
                                        </p:attrNameLst>
                                      </p:cBhvr>
                                      <p:tavLst>
                                        <p:tav tm="0">
                                          <p:val>
                                            <p:fltVal val="0"/>
                                          </p:val>
                                        </p:tav>
                                        <p:tav tm="100000">
                                          <p:val>
                                            <p:strVal val="#ppt_h"/>
                                          </p:val>
                                        </p:tav>
                                      </p:tavLst>
                                    </p:anim>
                                    <p:animEffect transition="in" filter="fade">
                                      <p:cBhvr>
                                        <p:cTn id="84" dur="300"/>
                                        <p:tgtEl>
                                          <p:spTgt spid="27655"/>
                                        </p:tgtEl>
                                      </p:cBhvr>
                                    </p:animEffect>
                                  </p:childTnLst>
                                </p:cTn>
                              </p:par>
                            </p:childTnLst>
                          </p:cTn>
                        </p:par>
                        <p:par>
                          <p:cTn id="85" fill="hold" nodeType="afterGroup">
                            <p:stCondLst>
                              <p:cond delay="4540"/>
                            </p:stCondLst>
                            <p:childTnLst>
                              <p:par>
                                <p:cTn id="86" presetID="31" presetClass="entr" presetSubtype="0" fill="hold" grpId="0" nodeType="afterEffect">
                                  <p:stCondLst>
                                    <p:cond delay="0"/>
                                  </p:stCondLst>
                                  <p:childTnLst>
                                    <p:set>
                                      <p:cBhvr>
                                        <p:cTn id="87" dur="1" fill="hold">
                                          <p:stCondLst>
                                            <p:cond delay="0"/>
                                          </p:stCondLst>
                                        </p:cTn>
                                        <p:tgtEl>
                                          <p:spTgt spid="27671"/>
                                        </p:tgtEl>
                                        <p:attrNameLst>
                                          <p:attrName>style.visibility</p:attrName>
                                        </p:attrNameLst>
                                      </p:cBhvr>
                                      <p:to>
                                        <p:strVal val="visible"/>
                                      </p:to>
                                    </p:set>
                                    <p:anim calcmode="lin" valueType="num">
                                      <p:cBhvr>
                                        <p:cTn id="88" dur="400" fill="hold"/>
                                        <p:tgtEl>
                                          <p:spTgt spid="27671"/>
                                        </p:tgtEl>
                                        <p:attrNameLst>
                                          <p:attrName>ppt_w</p:attrName>
                                        </p:attrNameLst>
                                      </p:cBhvr>
                                      <p:tavLst>
                                        <p:tav tm="0">
                                          <p:val>
                                            <p:fltVal val="0"/>
                                          </p:val>
                                        </p:tav>
                                        <p:tav tm="100000">
                                          <p:val>
                                            <p:strVal val="#ppt_w"/>
                                          </p:val>
                                        </p:tav>
                                      </p:tavLst>
                                    </p:anim>
                                    <p:anim calcmode="lin" valueType="num">
                                      <p:cBhvr>
                                        <p:cTn id="89" dur="400" fill="hold"/>
                                        <p:tgtEl>
                                          <p:spTgt spid="27671"/>
                                        </p:tgtEl>
                                        <p:attrNameLst>
                                          <p:attrName>ppt_h</p:attrName>
                                        </p:attrNameLst>
                                      </p:cBhvr>
                                      <p:tavLst>
                                        <p:tav tm="0">
                                          <p:val>
                                            <p:fltVal val="0"/>
                                          </p:val>
                                        </p:tav>
                                        <p:tav tm="100000">
                                          <p:val>
                                            <p:strVal val="#ppt_h"/>
                                          </p:val>
                                        </p:tav>
                                      </p:tavLst>
                                    </p:anim>
                                    <p:anim calcmode="lin" valueType="num">
                                      <p:cBhvr>
                                        <p:cTn id="90" dur="400" fill="hold"/>
                                        <p:tgtEl>
                                          <p:spTgt spid="27671"/>
                                        </p:tgtEl>
                                        <p:attrNameLst>
                                          <p:attrName>style.rotation</p:attrName>
                                        </p:attrNameLst>
                                      </p:cBhvr>
                                      <p:tavLst>
                                        <p:tav tm="0">
                                          <p:val>
                                            <p:fltVal val="90"/>
                                          </p:val>
                                        </p:tav>
                                        <p:tav tm="100000">
                                          <p:val>
                                            <p:fltVal val="0"/>
                                          </p:val>
                                        </p:tav>
                                      </p:tavLst>
                                    </p:anim>
                                    <p:animEffect transition="in" filter="fade">
                                      <p:cBhvr>
                                        <p:cTn id="91" dur="400"/>
                                        <p:tgtEl>
                                          <p:spTgt spid="27671"/>
                                        </p:tgtEl>
                                      </p:cBhvr>
                                    </p:animEffect>
                                  </p:childTnLst>
                                </p:cTn>
                              </p:par>
                              <p:par>
                                <p:cTn id="92" presetID="47" presetClass="entr" presetSubtype="0" fill="hold" grpId="0" nodeType="withEffect">
                                  <p:stCondLst>
                                    <p:cond delay="0"/>
                                  </p:stCondLst>
                                  <p:childTnLst>
                                    <p:set>
                                      <p:cBhvr>
                                        <p:cTn id="93" dur="1" fill="hold">
                                          <p:stCondLst>
                                            <p:cond delay="0"/>
                                          </p:stCondLst>
                                        </p:cTn>
                                        <p:tgtEl>
                                          <p:spTgt spid="27675"/>
                                        </p:tgtEl>
                                        <p:attrNameLst>
                                          <p:attrName>style.visibility</p:attrName>
                                        </p:attrNameLst>
                                      </p:cBhvr>
                                      <p:to>
                                        <p:strVal val="visible"/>
                                      </p:to>
                                    </p:set>
                                    <p:animEffect transition="in" filter="fade">
                                      <p:cBhvr>
                                        <p:cTn id="94" dur="500"/>
                                        <p:tgtEl>
                                          <p:spTgt spid="27675"/>
                                        </p:tgtEl>
                                      </p:cBhvr>
                                    </p:animEffect>
                                    <p:anim calcmode="lin" valueType="num">
                                      <p:cBhvr>
                                        <p:cTn id="95" dur="500" fill="hold"/>
                                        <p:tgtEl>
                                          <p:spTgt spid="27675"/>
                                        </p:tgtEl>
                                        <p:attrNameLst>
                                          <p:attrName>ppt_x</p:attrName>
                                        </p:attrNameLst>
                                      </p:cBhvr>
                                      <p:tavLst>
                                        <p:tav tm="0">
                                          <p:val>
                                            <p:strVal val="#ppt_x"/>
                                          </p:val>
                                        </p:tav>
                                        <p:tav tm="100000">
                                          <p:val>
                                            <p:strVal val="#ppt_x"/>
                                          </p:val>
                                        </p:tav>
                                      </p:tavLst>
                                    </p:anim>
                                    <p:anim calcmode="lin" valueType="num">
                                      <p:cBhvr>
                                        <p:cTn id="96" dur="500" fill="hold"/>
                                        <p:tgtEl>
                                          <p:spTgt spid="27675"/>
                                        </p:tgtEl>
                                        <p:attrNameLst>
                                          <p:attrName>ppt_y</p:attrName>
                                        </p:attrNameLst>
                                      </p:cBhvr>
                                      <p:tavLst>
                                        <p:tav tm="0">
                                          <p:val>
                                            <p:strVal val="#ppt_y-.1"/>
                                          </p:val>
                                        </p:tav>
                                        <p:tav tm="100000">
                                          <p:val>
                                            <p:strVal val="#ppt_y"/>
                                          </p:val>
                                        </p:tav>
                                      </p:tavLst>
                                    </p:anim>
                                  </p:childTnLst>
                                </p:cTn>
                              </p:par>
                              <p:par>
                                <p:cTn id="97" presetID="47" presetClass="entr" presetSubtype="0" fill="hold" grpId="0" nodeType="withEffect">
                                  <p:stCondLst>
                                    <p:cond delay="0"/>
                                  </p:stCondLst>
                                  <p:childTnLst>
                                    <p:set>
                                      <p:cBhvr>
                                        <p:cTn id="98" dur="1" fill="hold">
                                          <p:stCondLst>
                                            <p:cond delay="0"/>
                                          </p:stCondLst>
                                        </p:cTn>
                                        <p:tgtEl>
                                          <p:spTgt spid="27665"/>
                                        </p:tgtEl>
                                        <p:attrNameLst>
                                          <p:attrName>style.visibility</p:attrName>
                                        </p:attrNameLst>
                                      </p:cBhvr>
                                      <p:to>
                                        <p:strVal val="visible"/>
                                      </p:to>
                                    </p:set>
                                    <p:animEffect transition="in" filter="fade">
                                      <p:cBhvr>
                                        <p:cTn id="99" dur="500"/>
                                        <p:tgtEl>
                                          <p:spTgt spid="27665"/>
                                        </p:tgtEl>
                                      </p:cBhvr>
                                    </p:animEffect>
                                    <p:anim calcmode="lin" valueType="num">
                                      <p:cBhvr>
                                        <p:cTn id="100" dur="500" fill="hold"/>
                                        <p:tgtEl>
                                          <p:spTgt spid="27665"/>
                                        </p:tgtEl>
                                        <p:attrNameLst>
                                          <p:attrName>ppt_x</p:attrName>
                                        </p:attrNameLst>
                                      </p:cBhvr>
                                      <p:tavLst>
                                        <p:tav tm="0">
                                          <p:val>
                                            <p:strVal val="#ppt_x"/>
                                          </p:val>
                                        </p:tav>
                                        <p:tav tm="100000">
                                          <p:val>
                                            <p:strVal val="#ppt_x"/>
                                          </p:val>
                                        </p:tav>
                                      </p:tavLst>
                                    </p:anim>
                                    <p:anim calcmode="lin" valueType="num">
                                      <p:cBhvr>
                                        <p:cTn id="101" dur="500" fill="hold"/>
                                        <p:tgtEl>
                                          <p:spTgt spid="27665"/>
                                        </p:tgtEl>
                                        <p:attrNameLst>
                                          <p:attrName>ppt_y</p:attrName>
                                        </p:attrNameLst>
                                      </p:cBhvr>
                                      <p:tavLst>
                                        <p:tav tm="0">
                                          <p:val>
                                            <p:strVal val="#ppt_y-.1"/>
                                          </p:val>
                                        </p:tav>
                                        <p:tav tm="100000">
                                          <p:val>
                                            <p:strVal val="#ppt_y"/>
                                          </p:val>
                                        </p:tav>
                                      </p:tavLst>
                                    </p:anim>
                                  </p:childTnLst>
                                </p:cTn>
                              </p:par>
                            </p:childTnLst>
                          </p:cTn>
                        </p:par>
                        <p:par>
                          <p:cTn id="102" fill="hold" nodeType="afterGroup">
                            <p:stCondLst>
                              <p:cond delay="5040"/>
                            </p:stCondLst>
                            <p:childTnLst>
                              <p:par>
                                <p:cTn id="103" presetID="22" presetClass="entr" presetSubtype="8" fill="hold" grpId="0" nodeType="afterEffect">
                                  <p:stCondLst>
                                    <p:cond delay="0"/>
                                  </p:stCondLst>
                                  <p:childTnLst>
                                    <p:set>
                                      <p:cBhvr>
                                        <p:cTn id="104" dur="1" fill="hold">
                                          <p:stCondLst>
                                            <p:cond delay="0"/>
                                          </p:stCondLst>
                                        </p:cTn>
                                        <p:tgtEl>
                                          <p:spTgt spid="27661"/>
                                        </p:tgtEl>
                                        <p:attrNameLst>
                                          <p:attrName>style.visibility</p:attrName>
                                        </p:attrNameLst>
                                      </p:cBhvr>
                                      <p:to>
                                        <p:strVal val="visible"/>
                                      </p:to>
                                    </p:set>
                                    <p:animEffect transition="in" filter="wipe(left)">
                                      <p:cBhvr>
                                        <p:cTn id="105" dur="500"/>
                                        <p:tgtEl>
                                          <p:spTgt spid="27661"/>
                                        </p:tgtEl>
                                      </p:cBhvr>
                                    </p:animEffect>
                                  </p:childTnLst>
                                </p:cTn>
                              </p:par>
                            </p:childTnLst>
                          </p:cTn>
                        </p:par>
                        <p:par>
                          <p:cTn id="106" fill="hold" nodeType="afterGroup">
                            <p:stCondLst>
                              <p:cond delay="5540"/>
                            </p:stCondLst>
                            <p:childTnLst>
                              <p:par>
                                <p:cTn id="107" presetID="10" presetClass="entr" presetSubtype="0" fill="hold" grpId="0" nodeType="afterEffect">
                                  <p:stCondLst>
                                    <p:cond delay="0"/>
                                  </p:stCondLst>
                                  <p:childTnLst>
                                    <p:set>
                                      <p:cBhvr>
                                        <p:cTn id="108" dur="1" fill="hold">
                                          <p:stCondLst>
                                            <p:cond delay="0"/>
                                          </p:stCondLst>
                                        </p:cTn>
                                        <p:tgtEl>
                                          <p:spTgt spid="27656"/>
                                        </p:tgtEl>
                                        <p:attrNameLst>
                                          <p:attrName>style.visibility</p:attrName>
                                        </p:attrNameLst>
                                      </p:cBhvr>
                                      <p:to>
                                        <p:strVal val="visible"/>
                                      </p:to>
                                    </p:set>
                                    <p:anim calcmode="lin" valueType="num">
                                      <p:cBhvr>
                                        <p:cTn id="109" dur="300" fill="hold"/>
                                        <p:tgtEl>
                                          <p:spTgt spid="27656"/>
                                        </p:tgtEl>
                                        <p:attrNameLst>
                                          <p:attrName>ppt_w</p:attrName>
                                        </p:attrNameLst>
                                      </p:cBhvr>
                                      <p:tavLst>
                                        <p:tav tm="0">
                                          <p:val>
                                            <p:fltVal val="0"/>
                                          </p:val>
                                        </p:tav>
                                        <p:tav tm="100000">
                                          <p:val>
                                            <p:strVal val="#ppt_w"/>
                                          </p:val>
                                        </p:tav>
                                      </p:tavLst>
                                    </p:anim>
                                    <p:anim calcmode="lin" valueType="num">
                                      <p:cBhvr>
                                        <p:cTn id="110" dur="300" fill="hold"/>
                                        <p:tgtEl>
                                          <p:spTgt spid="27656"/>
                                        </p:tgtEl>
                                        <p:attrNameLst>
                                          <p:attrName>ppt_h</p:attrName>
                                        </p:attrNameLst>
                                      </p:cBhvr>
                                      <p:tavLst>
                                        <p:tav tm="0">
                                          <p:val>
                                            <p:fltVal val="0"/>
                                          </p:val>
                                        </p:tav>
                                        <p:tav tm="100000">
                                          <p:val>
                                            <p:strVal val="#ppt_h"/>
                                          </p:val>
                                        </p:tav>
                                      </p:tavLst>
                                    </p:anim>
                                    <p:animEffect transition="in" filter="fade">
                                      <p:cBhvr>
                                        <p:cTn id="111" dur="300"/>
                                        <p:tgtEl>
                                          <p:spTgt spid="27656"/>
                                        </p:tgtEl>
                                      </p:cBhvr>
                                    </p:animEffect>
                                  </p:childTnLst>
                                </p:cTn>
                              </p:par>
                            </p:childTnLst>
                          </p:cTn>
                        </p:par>
                        <p:par>
                          <p:cTn id="112" fill="hold" nodeType="afterGroup">
                            <p:stCondLst>
                              <p:cond delay="5840"/>
                            </p:stCondLst>
                            <p:childTnLst>
                              <p:par>
                                <p:cTn id="113" presetID="31" presetClass="entr" presetSubtype="0" fill="hold" grpId="0" nodeType="afterEffect">
                                  <p:stCondLst>
                                    <p:cond delay="0"/>
                                  </p:stCondLst>
                                  <p:childTnLst>
                                    <p:set>
                                      <p:cBhvr>
                                        <p:cTn id="114" dur="1" fill="hold">
                                          <p:stCondLst>
                                            <p:cond delay="0"/>
                                          </p:stCondLst>
                                        </p:cTn>
                                        <p:tgtEl>
                                          <p:spTgt spid="27672"/>
                                        </p:tgtEl>
                                        <p:attrNameLst>
                                          <p:attrName>style.visibility</p:attrName>
                                        </p:attrNameLst>
                                      </p:cBhvr>
                                      <p:to>
                                        <p:strVal val="visible"/>
                                      </p:to>
                                    </p:set>
                                    <p:anim calcmode="lin" valueType="num">
                                      <p:cBhvr>
                                        <p:cTn id="115" dur="400" fill="hold"/>
                                        <p:tgtEl>
                                          <p:spTgt spid="27672"/>
                                        </p:tgtEl>
                                        <p:attrNameLst>
                                          <p:attrName>ppt_w</p:attrName>
                                        </p:attrNameLst>
                                      </p:cBhvr>
                                      <p:tavLst>
                                        <p:tav tm="0">
                                          <p:val>
                                            <p:fltVal val="0"/>
                                          </p:val>
                                        </p:tav>
                                        <p:tav tm="100000">
                                          <p:val>
                                            <p:strVal val="#ppt_w"/>
                                          </p:val>
                                        </p:tav>
                                      </p:tavLst>
                                    </p:anim>
                                    <p:anim calcmode="lin" valueType="num">
                                      <p:cBhvr>
                                        <p:cTn id="116" dur="400" fill="hold"/>
                                        <p:tgtEl>
                                          <p:spTgt spid="27672"/>
                                        </p:tgtEl>
                                        <p:attrNameLst>
                                          <p:attrName>ppt_h</p:attrName>
                                        </p:attrNameLst>
                                      </p:cBhvr>
                                      <p:tavLst>
                                        <p:tav tm="0">
                                          <p:val>
                                            <p:fltVal val="0"/>
                                          </p:val>
                                        </p:tav>
                                        <p:tav tm="100000">
                                          <p:val>
                                            <p:strVal val="#ppt_h"/>
                                          </p:val>
                                        </p:tav>
                                      </p:tavLst>
                                    </p:anim>
                                    <p:anim calcmode="lin" valueType="num">
                                      <p:cBhvr>
                                        <p:cTn id="117" dur="400" fill="hold"/>
                                        <p:tgtEl>
                                          <p:spTgt spid="27672"/>
                                        </p:tgtEl>
                                        <p:attrNameLst>
                                          <p:attrName>style.rotation</p:attrName>
                                        </p:attrNameLst>
                                      </p:cBhvr>
                                      <p:tavLst>
                                        <p:tav tm="0">
                                          <p:val>
                                            <p:fltVal val="90"/>
                                          </p:val>
                                        </p:tav>
                                        <p:tav tm="100000">
                                          <p:val>
                                            <p:fltVal val="0"/>
                                          </p:val>
                                        </p:tav>
                                      </p:tavLst>
                                    </p:anim>
                                    <p:animEffect transition="in" filter="fade">
                                      <p:cBhvr>
                                        <p:cTn id="118" dur="400"/>
                                        <p:tgtEl>
                                          <p:spTgt spid="27672"/>
                                        </p:tgtEl>
                                      </p:cBhvr>
                                    </p:animEffect>
                                  </p:childTnLst>
                                </p:cTn>
                              </p:par>
                              <p:par>
                                <p:cTn id="119" presetID="42" presetClass="entr" presetSubtype="0" fill="hold" grpId="0" nodeType="withEffect">
                                  <p:stCondLst>
                                    <p:cond delay="0"/>
                                  </p:stCondLst>
                                  <p:childTnLst>
                                    <p:set>
                                      <p:cBhvr>
                                        <p:cTn id="120" dur="1" fill="hold">
                                          <p:stCondLst>
                                            <p:cond delay="0"/>
                                          </p:stCondLst>
                                        </p:cTn>
                                        <p:tgtEl>
                                          <p:spTgt spid="27677"/>
                                        </p:tgtEl>
                                        <p:attrNameLst>
                                          <p:attrName>style.visibility</p:attrName>
                                        </p:attrNameLst>
                                      </p:cBhvr>
                                      <p:to>
                                        <p:strVal val="visible"/>
                                      </p:to>
                                    </p:set>
                                    <p:animEffect transition="in" filter="fade">
                                      <p:cBhvr>
                                        <p:cTn id="121" dur="500"/>
                                        <p:tgtEl>
                                          <p:spTgt spid="27677"/>
                                        </p:tgtEl>
                                      </p:cBhvr>
                                    </p:animEffect>
                                    <p:anim calcmode="lin" valueType="num">
                                      <p:cBhvr>
                                        <p:cTn id="122" dur="500" fill="hold"/>
                                        <p:tgtEl>
                                          <p:spTgt spid="27677"/>
                                        </p:tgtEl>
                                        <p:attrNameLst>
                                          <p:attrName>ppt_x</p:attrName>
                                        </p:attrNameLst>
                                      </p:cBhvr>
                                      <p:tavLst>
                                        <p:tav tm="0">
                                          <p:val>
                                            <p:strVal val="#ppt_x"/>
                                          </p:val>
                                        </p:tav>
                                        <p:tav tm="100000">
                                          <p:val>
                                            <p:strVal val="#ppt_x"/>
                                          </p:val>
                                        </p:tav>
                                      </p:tavLst>
                                    </p:anim>
                                    <p:anim calcmode="lin" valueType="num">
                                      <p:cBhvr>
                                        <p:cTn id="123" dur="500" fill="hold"/>
                                        <p:tgtEl>
                                          <p:spTgt spid="27677"/>
                                        </p:tgtEl>
                                        <p:attrNameLst>
                                          <p:attrName>ppt_y</p:attrName>
                                        </p:attrNameLst>
                                      </p:cBhvr>
                                      <p:tavLst>
                                        <p:tav tm="0">
                                          <p:val>
                                            <p:strVal val="#ppt_y+.1"/>
                                          </p:val>
                                        </p:tav>
                                        <p:tav tm="100000">
                                          <p:val>
                                            <p:strVal val="#ppt_y"/>
                                          </p:val>
                                        </p:tav>
                                      </p:tavLst>
                                    </p:anim>
                                  </p:childTnLst>
                                </p:cTn>
                              </p:par>
                              <p:par>
                                <p:cTn id="124" presetID="42" presetClass="entr" presetSubtype="0" fill="hold" grpId="0" nodeType="withEffect">
                                  <p:stCondLst>
                                    <p:cond delay="0"/>
                                  </p:stCondLst>
                                  <p:childTnLst>
                                    <p:set>
                                      <p:cBhvr>
                                        <p:cTn id="125" dur="1" fill="hold">
                                          <p:stCondLst>
                                            <p:cond delay="0"/>
                                          </p:stCondLst>
                                        </p:cTn>
                                        <p:tgtEl>
                                          <p:spTgt spid="27668"/>
                                        </p:tgtEl>
                                        <p:attrNameLst>
                                          <p:attrName>style.visibility</p:attrName>
                                        </p:attrNameLst>
                                      </p:cBhvr>
                                      <p:to>
                                        <p:strVal val="visible"/>
                                      </p:to>
                                    </p:set>
                                    <p:animEffect transition="in" filter="fade">
                                      <p:cBhvr>
                                        <p:cTn id="126" dur="500"/>
                                        <p:tgtEl>
                                          <p:spTgt spid="27668"/>
                                        </p:tgtEl>
                                      </p:cBhvr>
                                    </p:animEffect>
                                    <p:anim calcmode="lin" valueType="num">
                                      <p:cBhvr>
                                        <p:cTn id="127" dur="500" fill="hold"/>
                                        <p:tgtEl>
                                          <p:spTgt spid="27668"/>
                                        </p:tgtEl>
                                        <p:attrNameLst>
                                          <p:attrName>ppt_x</p:attrName>
                                        </p:attrNameLst>
                                      </p:cBhvr>
                                      <p:tavLst>
                                        <p:tav tm="0">
                                          <p:val>
                                            <p:strVal val="#ppt_x"/>
                                          </p:val>
                                        </p:tav>
                                        <p:tav tm="100000">
                                          <p:val>
                                            <p:strVal val="#ppt_x"/>
                                          </p:val>
                                        </p:tav>
                                      </p:tavLst>
                                    </p:anim>
                                    <p:anim calcmode="lin" valueType="num">
                                      <p:cBhvr>
                                        <p:cTn id="128" dur="500" fill="hold"/>
                                        <p:tgtEl>
                                          <p:spTgt spid="27668"/>
                                        </p:tgtEl>
                                        <p:attrNameLst>
                                          <p:attrName>ppt_y</p:attrName>
                                        </p:attrNameLst>
                                      </p:cBhvr>
                                      <p:tavLst>
                                        <p:tav tm="0">
                                          <p:val>
                                            <p:strVal val="#ppt_y+.1"/>
                                          </p:val>
                                        </p:tav>
                                        <p:tav tm="100000">
                                          <p:val>
                                            <p:strVal val="#ppt_y"/>
                                          </p:val>
                                        </p:tav>
                                      </p:tavLst>
                                    </p:anim>
                                  </p:childTnLst>
                                </p:cTn>
                              </p:par>
                            </p:childTnLst>
                          </p:cTn>
                        </p:par>
                        <p:par>
                          <p:cTn id="129" fill="hold" nodeType="afterGroup">
                            <p:stCondLst>
                              <p:cond delay="6340"/>
                            </p:stCondLst>
                            <p:childTnLst>
                              <p:par>
                                <p:cTn id="130" presetID="22" presetClass="entr" presetSubtype="8" fill="hold" grpId="0" nodeType="afterEffect">
                                  <p:stCondLst>
                                    <p:cond delay="0"/>
                                  </p:stCondLst>
                                  <p:childTnLst>
                                    <p:set>
                                      <p:cBhvr>
                                        <p:cTn id="131" dur="1" fill="hold">
                                          <p:stCondLst>
                                            <p:cond delay="0"/>
                                          </p:stCondLst>
                                        </p:cTn>
                                        <p:tgtEl>
                                          <p:spTgt spid="27662"/>
                                        </p:tgtEl>
                                        <p:attrNameLst>
                                          <p:attrName>style.visibility</p:attrName>
                                        </p:attrNameLst>
                                      </p:cBhvr>
                                      <p:to>
                                        <p:strVal val="visible"/>
                                      </p:to>
                                    </p:set>
                                    <p:animEffect transition="in" filter="wipe(left)">
                                      <p:cBhvr>
                                        <p:cTn id="132" dur="500"/>
                                        <p:tgtEl>
                                          <p:spTgt spid="27662"/>
                                        </p:tgtEl>
                                      </p:cBhvr>
                                    </p:animEffect>
                                  </p:childTnLst>
                                </p:cTn>
                              </p:par>
                            </p:childTnLst>
                          </p:cTn>
                        </p:par>
                        <p:par>
                          <p:cTn id="133" fill="hold" nodeType="afterGroup">
                            <p:stCondLst>
                              <p:cond delay="6840"/>
                            </p:stCondLst>
                            <p:childTnLst>
                              <p:par>
                                <p:cTn id="134" presetID="10" presetClass="entr" presetSubtype="0" fill="hold" grpId="0" nodeType="afterEffect">
                                  <p:stCondLst>
                                    <p:cond delay="0"/>
                                  </p:stCondLst>
                                  <p:childTnLst>
                                    <p:set>
                                      <p:cBhvr>
                                        <p:cTn id="135" dur="1" fill="hold">
                                          <p:stCondLst>
                                            <p:cond delay="0"/>
                                          </p:stCondLst>
                                        </p:cTn>
                                        <p:tgtEl>
                                          <p:spTgt spid="27657"/>
                                        </p:tgtEl>
                                        <p:attrNameLst>
                                          <p:attrName>style.visibility</p:attrName>
                                        </p:attrNameLst>
                                      </p:cBhvr>
                                      <p:to>
                                        <p:strVal val="visible"/>
                                      </p:to>
                                    </p:set>
                                    <p:anim calcmode="lin" valueType="num">
                                      <p:cBhvr>
                                        <p:cTn id="136" dur="300" fill="hold"/>
                                        <p:tgtEl>
                                          <p:spTgt spid="27657"/>
                                        </p:tgtEl>
                                        <p:attrNameLst>
                                          <p:attrName>ppt_w</p:attrName>
                                        </p:attrNameLst>
                                      </p:cBhvr>
                                      <p:tavLst>
                                        <p:tav tm="0">
                                          <p:val>
                                            <p:fltVal val="0"/>
                                          </p:val>
                                        </p:tav>
                                        <p:tav tm="100000">
                                          <p:val>
                                            <p:strVal val="#ppt_w"/>
                                          </p:val>
                                        </p:tav>
                                      </p:tavLst>
                                    </p:anim>
                                    <p:anim calcmode="lin" valueType="num">
                                      <p:cBhvr>
                                        <p:cTn id="137" dur="300" fill="hold"/>
                                        <p:tgtEl>
                                          <p:spTgt spid="27657"/>
                                        </p:tgtEl>
                                        <p:attrNameLst>
                                          <p:attrName>ppt_h</p:attrName>
                                        </p:attrNameLst>
                                      </p:cBhvr>
                                      <p:tavLst>
                                        <p:tav tm="0">
                                          <p:val>
                                            <p:fltVal val="0"/>
                                          </p:val>
                                        </p:tav>
                                        <p:tav tm="100000">
                                          <p:val>
                                            <p:strVal val="#ppt_h"/>
                                          </p:val>
                                        </p:tav>
                                      </p:tavLst>
                                    </p:anim>
                                    <p:animEffect transition="in" filter="fade">
                                      <p:cBhvr>
                                        <p:cTn id="138" dur="300"/>
                                        <p:tgtEl>
                                          <p:spTgt spid="27657"/>
                                        </p:tgtEl>
                                      </p:cBhvr>
                                    </p:animEffect>
                                  </p:childTnLst>
                                </p:cTn>
                              </p:par>
                            </p:childTnLst>
                          </p:cTn>
                        </p:par>
                        <p:par>
                          <p:cTn id="139" fill="hold" nodeType="afterGroup">
                            <p:stCondLst>
                              <p:cond delay="7140"/>
                            </p:stCondLst>
                            <p:childTnLst>
                              <p:par>
                                <p:cTn id="140" presetID="31" presetClass="entr" presetSubtype="0" fill="hold" grpId="0" nodeType="afterEffect">
                                  <p:stCondLst>
                                    <p:cond delay="0"/>
                                  </p:stCondLst>
                                  <p:childTnLst>
                                    <p:set>
                                      <p:cBhvr>
                                        <p:cTn id="141" dur="1" fill="hold">
                                          <p:stCondLst>
                                            <p:cond delay="0"/>
                                          </p:stCondLst>
                                        </p:cTn>
                                        <p:tgtEl>
                                          <p:spTgt spid="27673"/>
                                        </p:tgtEl>
                                        <p:attrNameLst>
                                          <p:attrName>style.visibility</p:attrName>
                                        </p:attrNameLst>
                                      </p:cBhvr>
                                      <p:to>
                                        <p:strVal val="visible"/>
                                      </p:to>
                                    </p:set>
                                    <p:anim calcmode="lin" valueType="num">
                                      <p:cBhvr>
                                        <p:cTn id="142" dur="400" fill="hold"/>
                                        <p:tgtEl>
                                          <p:spTgt spid="27673"/>
                                        </p:tgtEl>
                                        <p:attrNameLst>
                                          <p:attrName>ppt_w</p:attrName>
                                        </p:attrNameLst>
                                      </p:cBhvr>
                                      <p:tavLst>
                                        <p:tav tm="0">
                                          <p:val>
                                            <p:fltVal val="0"/>
                                          </p:val>
                                        </p:tav>
                                        <p:tav tm="100000">
                                          <p:val>
                                            <p:strVal val="#ppt_w"/>
                                          </p:val>
                                        </p:tav>
                                      </p:tavLst>
                                    </p:anim>
                                    <p:anim calcmode="lin" valueType="num">
                                      <p:cBhvr>
                                        <p:cTn id="143" dur="400" fill="hold"/>
                                        <p:tgtEl>
                                          <p:spTgt spid="27673"/>
                                        </p:tgtEl>
                                        <p:attrNameLst>
                                          <p:attrName>ppt_h</p:attrName>
                                        </p:attrNameLst>
                                      </p:cBhvr>
                                      <p:tavLst>
                                        <p:tav tm="0">
                                          <p:val>
                                            <p:fltVal val="0"/>
                                          </p:val>
                                        </p:tav>
                                        <p:tav tm="100000">
                                          <p:val>
                                            <p:strVal val="#ppt_h"/>
                                          </p:val>
                                        </p:tav>
                                      </p:tavLst>
                                    </p:anim>
                                    <p:anim calcmode="lin" valueType="num">
                                      <p:cBhvr>
                                        <p:cTn id="144" dur="400" fill="hold"/>
                                        <p:tgtEl>
                                          <p:spTgt spid="27673"/>
                                        </p:tgtEl>
                                        <p:attrNameLst>
                                          <p:attrName>style.rotation</p:attrName>
                                        </p:attrNameLst>
                                      </p:cBhvr>
                                      <p:tavLst>
                                        <p:tav tm="0">
                                          <p:val>
                                            <p:fltVal val="90"/>
                                          </p:val>
                                        </p:tav>
                                        <p:tav tm="100000">
                                          <p:val>
                                            <p:fltVal val="0"/>
                                          </p:val>
                                        </p:tav>
                                      </p:tavLst>
                                    </p:anim>
                                    <p:animEffect transition="in" filter="fade">
                                      <p:cBhvr>
                                        <p:cTn id="145" dur="400"/>
                                        <p:tgtEl>
                                          <p:spTgt spid="27673"/>
                                        </p:tgtEl>
                                      </p:cBhvr>
                                    </p:animEffect>
                                  </p:childTnLst>
                                </p:cTn>
                              </p:par>
                              <p:par>
                                <p:cTn id="146" presetID="47" presetClass="entr" presetSubtype="0" fill="hold" grpId="0" nodeType="withEffect">
                                  <p:stCondLst>
                                    <p:cond delay="0"/>
                                  </p:stCondLst>
                                  <p:childTnLst>
                                    <p:set>
                                      <p:cBhvr>
                                        <p:cTn id="147" dur="1" fill="hold">
                                          <p:stCondLst>
                                            <p:cond delay="0"/>
                                          </p:stCondLst>
                                        </p:cTn>
                                        <p:tgtEl>
                                          <p:spTgt spid="27676"/>
                                        </p:tgtEl>
                                        <p:attrNameLst>
                                          <p:attrName>style.visibility</p:attrName>
                                        </p:attrNameLst>
                                      </p:cBhvr>
                                      <p:to>
                                        <p:strVal val="visible"/>
                                      </p:to>
                                    </p:set>
                                    <p:animEffect transition="in" filter="fade">
                                      <p:cBhvr>
                                        <p:cTn id="148" dur="500"/>
                                        <p:tgtEl>
                                          <p:spTgt spid="27676"/>
                                        </p:tgtEl>
                                      </p:cBhvr>
                                    </p:animEffect>
                                    <p:anim calcmode="lin" valueType="num">
                                      <p:cBhvr>
                                        <p:cTn id="149" dur="500" fill="hold"/>
                                        <p:tgtEl>
                                          <p:spTgt spid="27676"/>
                                        </p:tgtEl>
                                        <p:attrNameLst>
                                          <p:attrName>ppt_x</p:attrName>
                                        </p:attrNameLst>
                                      </p:cBhvr>
                                      <p:tavLst>
                                        <p:tav tm="0">
                                          <p:val>
                                            <p:strVal val="#ppt_x"/>
                                          </p:val>
                                        </p:tav>
                                        <p:tav tm="100000">
                                          <p:val>
                                            <p:strVal val="#ppt_x"/>
                                          </p:val>
                                        </p:tav>
                                      </p:tavLst>
                                    </p:anim>
                                    <p:anim calcmode="lin" valueType="num">
                                      <p:cBhvr>
                                        <p:cTn id="150" dur="500" fill="hold"/>
                                        <p:tgtEl>
                                          <p:spTgt spid="27676"/>
                                        </p:tgtEl>
                                        <p:attrNameLst>
                                          <p:attrName>ppt_y</p:attrName>
                                        </p:attrNameLst>
                                      </p:cBhvr>
                                      <p:tavLst>
                                        <p:tav tm="0">
                                          <p:val>
                                            <p:strVal val="#ppt_y-.1"/>
                                          </p:val>
                                        </p:tav>
                                        <p:tav tm="100000">
                                          <p:val>
                                            <p:strVal val="#ppt_y"/>
                                          </p:val>
                                        </p:tav>
                                      </p:tavLst>
                                    </p:anim>
                                  </p:childTnLst>
                                </p:cTn>
                              </p:par>
                              <p:par>
                                <p:cTn id="151" presetID="47" presetClass="entr" presetSubtype="0" fill="hold" grpId="0" nodeType="withEffect">
                                  <p:stCondLst>
                                    <p:cond delay="0"/>
                                  </p:stCondLst>
                                  <p:childTnLst>
                                    <p:set>
                                      <p:cBhvr>
                                        <p:cTn id="152" dur="1" fill="hold">
                                          <p:stCondLst>
                                            <p:cond delay="0"/>
                                          </p:stCondLst>
                                        </p:cTn>
                                        <p:tgtEl>
                                          <p:spTgt spid="27666"/>
                                        </p:tgtEl>
                                        <p:attrNameLst>
                                          <p:attrName>style.visibility</p:attrName>
                                        </p:attrNameLst>
                                      </p:cBhvr>
                                      <p:to>
                                        <p:strVal val="visible"/>
                                      </p:to>
                                    </p:set>
                                    <p:animEffect transition="in" filter="fade">
                                      <p:cBhvr>
                                        <p:cTn id="153" dur="500"/>
                                        <p:tgtEl>
                                          <p:spTgt spid="27666"/>
                                        </p:tgtEl>
                                      </p:cBhvr>
                                    </p:animEffect>
                                    <p:anim calcmode="lin" valueType="num">
                                      <p:cBhvr>
                                        <p:cTn id="154" dur="500" fill="hold"/>
                                        <p:tgtEl>
                                          <p:spTgt spid="27666"/>
                                        </p:tgtEl>
                                        <p:attrNameLst>
                                          <p:attrName>ppt_x</p:attrName>
                                        </p:attrNameLst>
                                      </p:cBhvr>
                                      <p:tavLst>
                                        <p:tav tm="0">
                                          <p:val>
                                            <p:strVal val="#ppt_x"/>
                                          </p:val>
                                        </p:tav>
                                        <p:tav tm="100000">
                                          <p:val>
                                            <p:strVal val="#ppt_x"/>
                                          </p:val>
                                        </p:tav>
                                      </p:tavLst>
                                    </p:anim>
                                    <p:anim calcmode="lin" valueType="num">
                                      <p:cBhvr>
                                        <p:cTn id="155" dur="500" fill="hold"/>
                                        <p:tgtEl>
                                          <p:spTgt spid="27666"/>
                                        </p:tgtEl>
                                        <p:attrNameLst>
                                          <p:attrName>ppt_y</p:attrName>
                                        </p:attrNameLst>
                                      </p:cBhvr>
                                      <p:tavLst>
                                        <p:tav tm="0">
                                          <p:val>
                                            <p:strVal val="#ppt_y-.1"/>
                                          </p:val>
                                        </p:tav>
                                        <p:tav tm="100000">
                                          <p:val>
                                            <p:strVal val="#ppt_y"/>
                                          </p:val>
                                        </p:tav>
                                      </p:tavLst>
                                    </p:anim>
                                  </p:childTnLst>
                                </p:cTn>
                              </p:par>
                            </p:childTnLst>
                          </p:cTn>
                        </p:par>
                        <p:par>
                          <p:cTn id="156" fill="hold" nodeType="afterGroup">
                            <p:stCondLst>
                              <p:cond delay="7640"/>
                            </p:stCondLst>
                            <p:childTnLst>
                              <p:par>
                                <p:cTn id="157" presetID="22" presetClass="entr" presetSubtype="8" fill="hold" grpId="0" nodeType="afterEffect">
                                  <p:stCondLst>
                                    <p:cond delay="0"/>
                                  </p:stCondLst>
                                  <p:childTnLst>
                                    <p:set>
                                      <p:cBhvr>
                                        <p:cTn id="158" dur="1" fill="hold">
                                          <p:stCondLst>
                                            <p:cond delay="0"/>
                                          </p:stCondLst>
                                        </p:cTn>
                                        <p:tgtEl>
                                          <p:spTgt spid="27663"/>
                                        </p:tgtEl>
                                        <p:attrNameLst>
                                          <p:attrName>style.visibility</p:attrName>
                                        </p:attrNameLst>
                                      </p:cBhvr>
                                      <p:to>
                                        <p:strVal val="visible"/>
                                      </p:to>
                                    </p:set>
                                    <p:animEffect transition="in" filter="wipe(left)">
                                      <p:cBhvr>
                                        <p:cTn id="159" dur="500"/>
                                        <p:tgtEl>
                                          <p:spTgt spid="276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autoUpdateAnimBg="0"/>
      <p:bldP spid="27651" grpId="0" animBg="1"/>
      <p:bldP spid="27652" grpId="0" animBg="1"/>
      <p:bldP spid="27653" grpId="0" animBg="1"/>
      <p:bldP spid="27654" grpId="0" animBg="1"/>
      <p:bldP spid="27655" grpId="0" animBg="1"/>
      <p:bldP spid="27656" grpId="0" animBg="1"/>
      <p:bldP spid="27657" grpId="0" animBg="1"/>
      <p:bldP spid="27658" grpId="0" animBg="1"/>
      <p:bldP spid="27659" grpId="0" animBg="1"/>
      <p:bldP spid="27660" grpId="0" animBg="1"/>
      <p:bldP spid="27661" grpId="0" animBg="1"/>
      <p:bldP spid="27662" grpId="0" animBg="1"/>
      <p:bldP spid="27663" grpId="0" animBg="1"/>
      <p:bldP spid="27664" grpId="0" animBg="1"/>
      <p:bldP spid="27665" grpId="0" animBg="1"/>
      <p:bldP spid="27666" grpId="0" animBg="1"/>
      <p:bldP spid="27667" grpId="0" animBg="1"/>
      <p:bldP spid="27668" grpId="0" animBg="1"/>
      <p:bldP spid="27669" grpId="0" autoUpdateAnimBg="0"/>
      <p:bldP spid="27670" grpId="0" autoUpdateAnimBg="0"/>
      <p:bldP spid="27671" grpId="0" autoUpdateAnimBg="0"/>
      <p:bldP spid="27672" grpId="0" autoUpdateAnimBg="0"/>
      <p:bldP spid="27673" grpId="0" autoUpdateAnimBg="0"/>
      <p:bldP spid="27674" grpId="0" autoUpdateAnimBg="0"/>
      <p:bldP spid="27675" grpId="0" autoUpdateAnimBg="0"/>
      <p:bldP spid="27676" grpId="0" autoUpdateAnimBg="0"/>
      <p:bldP spid="27677" grpId="0" autoUpdateAnimBg="0"/>
      <p:bldP spid="27678"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Box 76"/>
          <p:cNvSpPr txBox="1">
            <a:spLocks noChangeArrowheads="1"/>
          </p:cNvSpPr>
          <p:nvPr/>
        </p:nvSpPr>
        <p:spPr bwMode="auto">
          <a:xfrm>
            <a:off x="733425" y="200025"/>
            <a:ext cx="23399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400">
                <a:solidFill>
                  <a:schemeClr val="accent2"/>
                </a:solidFill>
                <a:latin typeface="微软雅黑" pitchFamily="34" charset="-122"/>
                <a:ea typeface="微软雅黑" pitchFamily="34" charset="-122"/>
              </a:rPr>
              <a:t>请输入您的标题</a:t>
            </a:r>
          </a:p>
        </p:txBody>
      </p:sp>
      <p:sp>
        <p:nvSpPr>
          <p:cNvPr id="28675" name="Freeform 5"/>
          <p:cNvSpPr>
            <a:spLocks/>
          </p:cNvSpPr>
          <p:nvPr/>
        </p:nvSpPr>
        <p:spPr bwMode="auto">
          <a:xfrm>
            <a:off x="90488" y="65088"/>
            <a:ext cx="536575" cy="538162"/>
          </a:xfrm>
          <a:custGeom>
            <a:avLst/>
            <a:gdLst>
              <a:gd name="T0" fmla="*/ 2147483647 w 925"/>
              <a:gd name="T1" fmla="*/ 0 h 925"/>
              <a:gd name="T2" fmla="*/ 2147483647 w 925"/>
              <a:gd name="T3" fmla="*/ 2147483647 h 925"/>
              <a:gd name="T4" fmla="*/ 0 w 925"/>
              <a:gd name="T5" fmla="*/ 2147483647 h 925"/>
              <a:gd name="T6" fmla="*/ 2147483647 w 925"/>
              <a:gd name="T7" fmla="*/ 0 h 92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25" h="925">
                <a:moveTo>
                  <a:pt x="925" y="0"/>
                </a:moveTo>
                <a:lnTo>
                  <a:pt x="925" y="925"/>
                </a:lnTo>
                <a:lnTo>
                  <a:pt x="0" y="925"/>
                </a:lnTo>
                <a:lnTo>
                  <a:pt x="925" y="0"/>
                </a:lnTo>
                <a:close/>
              </a:path>
            </a:pathLst>
          </a:custGeom>
          <a:solidFill>
            <a:srgbClr val="70757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676" name="Freeform 6"/>
          <p:cNvSpPr>
            <a:spLocks/>
          </p:cNvSpPr>
          <p:nvPr/>
        </p:nvSpPr>
        <p:spPr bwMode="auto">
          <a:xfrm>
            <a:off x="328613" y="301625"/>
            <a:ext cx="344487" cy="344488"/>
          </a:xfrm>
          <a:custGeom>
            <a:avLst/>
            <a:gdLst>
              <a:gd name="T0" fmla="*/ 2147483647 w 592"/>
              <a:gd name="T1" fmla="*/ 0 h 592"/>
              <a:gd name="T2" fmla="*/ 2147483647 w 592"/>
              <a:gd name="T3" fmla="*/ 2147483647 h 592"/>
              <a:gd name="T4" fmla="*/ 0 w 592"/>
              <a:gd name="T5" fmla="*/ 2147483647 h 592"/>
              <a:gd name="T6" fmla="*/ 2147483647 w 592"/>
              <a:gd name="T7" fmla="*/ 0 h 59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92" h="592">
                <a:moveTo>
                  <a:pt x="592" y="0"/>
                </a:moveTo>
                <a:lnTo>
                  <a:pt x="592" y="592"/>
                </a:lnTo>
                <a:lnTo>
                  <a:pt x="0" y="592"/>
                </a:lnTo>
                <a:lnTo>
                  <a:pt x="592" y="0"/>
                </a:lnTo>
                <a:close/>
              </a:path>
            </a:pathLst>
          </a:custGeom>
          <a:solidFill>
            <a:srgbClr val="F19C2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28677" name="组合 4"/>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9963" y="2566988"/>
            <a:ext cx="1212850" cy="1150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8" name="组合 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11363" y="3035300"/>
            <a:ext cx="1208087"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9" name="组合 10"/>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0" y="2566988"/>
            <a:ext cx="1212850" cy="1150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0" name="组合 13"/>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71938" y="3028950"/>
            <a:ext cx="1212850"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1" name="组合 16"/>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02225" y="2566988"/>
            <a:ext cx="1206500" cy="1150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2" name="组合 19"/>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38863" y="3028950"/>
            <a:ext cx="1212850"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3" name="组合 24"/>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175500" y="2566988"/>
            <a:ext cx="1212850" cy="1150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8684" name="组合 27"/>
          <p:cNvGrpSpPr>
            <a:grpSpLocks/>
          </p:cNvGrpSpPr>
          <p:nvPr/>
        </p:nvGrpSpPr>
        <p:grpSpPr bwMode="auto">
          <a:xfrm>
            <a:off x="725488" y="3803650"/>
            <a:ext cx="1758950" cy="1731963"/>
            <a:chOff x="0" y="0"/>
            <a:chExt cx="1758994" cy="1732243"/>
          </a:xfrm>
        </p:grpSpPr>
        <p:cxnSp>
          <p:nvCxnSpPr>
            <p:cNvPr id="26661" name="直接连接符 28"/>
            <p:cNvCxnSpPr>
              <a:cxnSpLocks noChangeShapeType="1"/>
            </p:cNvCxnSpPr>
            <p:nvPr/>
          </p:nvCxnSpPr>
          <p:spPr bwMode="auto">
            <a:xfrm>
              <a:off x="491878" y="0"/>
              <a:ext cx="710890" cy="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cxnSp>
        <p:cxnSp>
          <p:nvCxnSpPr>
            <p:cNvPr id="26662" name="直接连接符 29"/>
            <p:cNvCxnSpPr>
              <a:cxnSpLocks noChangeShapeType="1"/>
            </p:cNvCxnSpPr>
            <p:nvPr/>
          </p:nvCxnSpPr>
          <p:spPr bwMode="auto">
            <a:xfrm>
              <a:off x="852210" y="0"/>
              <a:ext cx="0" cy="72008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cxnSp>
        <p:sp>
          <p:nvSpPr>
            <p:cNvPr id="26663" name="矩形 30"/>
            <p:cNvSpPr>
              <a:spLocks noChangeArrowheads="1"/>
            </p:cNvSpPr>
            <p:nvPr/>
          </p:nvSpPr>
          <p:spPr bwMode="auto">
            <a:xfrm>
              <a:off x="0" y="778136"/>
              <a:ext cx="1758994"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Font typeface="Arial" pitchFamily="34" charset="0"/>
                <a:buNone/>
              </a:pPr>
              <a:r>
                <a:rPr lang="zh-CN" altLang="en-US" sz="1400">
                  <a:solidFill>
                    <a:schemeClr val="accent2"/>
                  </a:solidFill>
                </a:rPr>
                <a:t>单击此处添加文本</a:t>
              </a:r>
              <a:endParaRPr lang="en-US" sz="1400">
                <a:solidFill>
                  <a:schemeClr val="accent2"/>
                </a:solidFill>
              </a:endParaRPr>
            </a:p>
            <a:p>
              <a:pPr algn="ctr">
                <a:buFont typeface="Arial" pitchFamily="34" charset="0"/>
                <a:buNone/>
              </a:pPr>
              <a:r>
                <a:rPr lang="zh-CN" altLang="en-US" sz="1400">
                  <a:solidFill>
                    <a:schemeClr val="accent2"/>
                  </a:solidFill>
                </a:rPr>
                <a:t>单击此处添加文本</a:t>
              </a:r>
              <a:endParaRPr lang="en-US" sz="1400">
                <a:solidFill>
                  <a:schemeClr val="accent2"/>
                </a:solidFill>
              </a:endParaRPr>
            </a:p>
            <a:p>
              <a:pPr algn="ctr">
                <a:buFont typeface="Arial" pitchFamily="34" charset="0"/>
                <a:buNone/>
              </a:pPr>
              <a:r>
                <a:rPr lang="zh-CN" altLang="en-US" sz="1400">
                  <a:solidFill>
                    <a:schemeClr val="accent2"/>
                  </a:solidFill>
                </a:rPr>
                <a:t>单击此处添加文本</a:t>
              </a:r>
              <a:endParaRPr lang="en-US" sz="1400">
                <a:solidFill>
                  <a:schemeClr val="accent2"/>
                </a:solidFill>
              </a:endParaRPr>
            </a:p>
            <a:p>
              <a:pPr algn="ctr">
                <a:buFont typeface="Arial" pitchFamily="34" charset="0"/>
                <a:buNone/>
              </a:pPr>
              <a:r>
                <a:rPr lang="zh-CN" altLang="en-US" sz="1400">
                  <a:solidFill>
                    <a:schemeClr val="accent2"/>
                  </a:solidFill>
                </a:rPr>
                <a:t>单击此处添加文本</a:t>
              </a:r>
            </a:p>
          </p:txBody>
        </p:sp>
      </p:grpSp>
      <p:grpSp>
        <p:nvGrpSpPr>
          <p:cNvPr id="28688" name="组合 31"/>
          <p:cNvGrpSpPr>
            <a:grpSpLocks/>
          </p:cNvGrpSpPr>
          <p:nvPr/>
        </p:nvGrpSpPr>
        <p:grpSpPr bwMode="auto">
          <a:xfrm>
            <a:off x="2805113" y="3803650"/>
            <a:ext cx="1758950" cy="1731963"/>
            <a:chOff x="0" y="0"/>
            <a:chExt cx="1758994" cy="1732243"/>
          </a:xfrm>
        </p:grpSpPr>
        <p:cxnSp>
          <p:nvCxnSpPr>
            <p:cNvPr id="26658" name="直接连接符 32"/>
            <p:cNvCxnSpPr>
              <a:cxnSpLocks noChangeShapeType="1"/>
            </p:cNvCxnSpPr>
            <p:nvPr/>
          </p:nvCxnSpPr>
          <p:spPr bwMode="auto">
            <a:xfrm>
              <a:off x="491878" y="0"/>
              <a:ext cx="710890" cy="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cxnSp>
        <p:cxnSp>
          <p:nvCxnSpPr>
            <p:cNvPr id="26659" name="直接连接符 33"/>
            <p:cNvCxnSpPr>
              <a:cxnSpLocks noChangeShapeType="1"/>
            </p:cNvCxnSpPr>
            <p:nvPr/>
          </p:nvCxnSpPr>
          <p:spPr bwMode="auto">
            <a:xfrm>
              <a:off x="852210" y="0"/>
              <a:ext cx="0" cy="72008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cxnSp>
        <p:sp>
          <p:nvSpPr>
            <p:cNvPr id="26660" name="矩形 34"/>
            <p:cNvSpPr>
              <a:spLocks noChangeArrowheads="1"/>
            </p:cNvSpPr>
            <p:nvPr/>
          </p:nvSpPr>
          <p:spPr bwMode="auto">
            <a:xfrm>
              <a:off x="0" y="778136"/>
              <a:ext cx="1758994"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Font typeface="Arial" pitchFamily="34" charset="0"/>
                <a:buNone/>
              </a:pPr>
              <a:r>
                <a:rPr lang="zh-CN" altLang="en-US" sz="1400">
                  <a:solidFill>
                    <a:schemeClr val="accent2"/>
                  </a:solidFill>
                </a:rPr>
                <a:t>单击此处添加文本</a:t>
              </a:r>
              <a:endParaRPr lang="en-US" sz="1400">
                <a:solidFill>
                  <a:schemeClr val="accent2"/>
                </a:solidFill>
              </a:endParaRPr>
            </a:p>
            <a:p>
              <a:pPr algn="ctr">
                <a:buFont typeface="Arial" pitchFamily="34" charset="0"/>
                <a:buNone/>
              </a:pPr>
              <a:r>
                <a:rPr lang="zh-CN" altLang="en-US" sz="1400">
                  <a:solidFill>
                    <a:schemeClr val="accent2"/>
                  </a:solidFill>
                </a:rPr>
                <a:t>单击此处添加文本</a:t>
              </a:r>
              <a:endParaRPr lang="en-US" sz="1400">
                <a:solidFill>
                  <a:schemeClr val="accent2"/>
                </a:solidFill>
              </a:endParaRPr>
            </a:p>
            <a:p>
              <a:pPr algn="ctr">
                <a:buFont typeface="Arial" pitchFamily="34" charset="0"/>
                <a:buNone/>
              </a:pPr>
              <a:r>
                <a:rPr lang="zh-CN" altLang="en-US" sz="1400">
                  <a:solidFill>
                    <a:schemeClr val="accent2"/>
                  </a:solidFill>
                </a:rPr>
                <a:t>单击此处添加文本</a:t>
              </a:r>
              <a:endParaRPr lang="en-US" sz="1400">
                <a:solidFill>
                  <a:schemeClr val="accent2"/>
                </a:solidFill>
              </a:endParaRPr>
            </a:p>
            <a:p>
              <a:pPr algn="ctr">
                <a:buFont typeface="Arial" pitchFamily="34" charset="0"/>
                <a:buNone/>
              </a:pPr>
              <a:r>
                <a:rPr lang="zh-CN" altLang="en-US" sz="1400">
                  <a:solidFill>
                    <a:schemeClr val="accent2"/>
                  </a:solidFill>
                </a:rPr>
                <a:t>单击此处添加文本</a:t>
              </a:r>
            </a:p>
          </p:txBody>
        </p:sp>
      </p:grpSp>
      <p:grpSp>
        <p:nvGrpSpPr>
          <p:cNvPr id="28692" name="组合 35"/>
          <p:cNvGrpSpPr>
            <a:grpSpLocks/>
          </p:cNvGrpSpPr>
          <p:nvPr/>
        </p:nvGrpSpPr>
        <p:grpSpPr bwMode="auto">
          <a:xfrm>
            <a:off x="4881563" y="3803650"/>
            <a:ext cx="1758950" cy="1731963"/>
            <a:chOff x="0" y="0"/>
            <a:chExt cx="1758994" cy="1732243"/>
          </a:xfrm>
        </p:grpSpPr>
        <p:cxnSp>
          <p:nvCxnSpPr>
            <p:cNvPr id="26655" name="直接连接符 36"/>
            <p:cNvCxnSpPr>
              <a:cxnSpLocks noChangeShapeType="1"/>
            </p:cNvCxnSpPr>
            <p:nvPr/>
          </p:nvCxnSpPr>
          <p:spPr bwMode="auto">
            <a:xfrm>
              <a:off x="491878" y="0"/>
              <a:ext cx="710890" cy="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cxnSp>
        <p:cxnSp>
          <p:nvCxnSpPr>
            <p:cNvPr id="26656" name="直接连接符 37"/>
            <p:cNvCxnSpPr>
              <a:cxnSpLocks noChangeShapeType="1"/>
            </p:cNvCxnSpPr>
            <p:nvPr/>
          </p:nvCxnSpPr>
          <p:spPr bwMode="auto">
            <a:xfrm>
              <a:off x="852210" y="0"/>
              <a:ext cx="0" cy="72008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cxnSp>
        <p:sp>
          <p:nvSpPr>
            <p:cNvPr id="26657" name="矩形 38"/>
            <p:cNvSpPr>
              <a:spLocks noChangeArrowheads="1"/>
            </p:cNvSpPr>
            <p:nvPr/>
          </p:nvSpPr>
          <p:spPr bwMode="auto">
            <a:xfrm>
              <a:off x="0" y="778136"/>
              <a:ext cx="1758994"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Font typeface="Arial" pitchFamily="34" charset="0"/>
                <a:buNone/>
              </a:pPr>
              <a:r>
                <a:rPr lang="zh-CN" altLang="en-US" sz="1400">
                  <a:solidFill>
                    <a:schemeClr val="accent2"/>
                  </a:solidFill>
                </a:rPr>
                <a:t>单击此处添加文本</a:t>
              </a:r>
              <a:endParaRPr lang="en-US" sz="1400">
                <a:solidFill>
                  <a:schemeClr val="accent2"/>
                </a:solidFill>
              </a:endParaRPr>
            </a:p>
            <a:p>
              <a:pPr algn="ctr">
                <a:buFont typeface="Arial" pitchFamily="34" charset="0"/>
                <a:buNone/>
              </a:pPr>
              <a:r>
                <a:rPr lang="zh-CN" altLang="en-US" sz="1400">
                  <a:solidFill>
                    <a:schemeClr val="accent2"/>
                  </a:solidFill>
                </a:rPr>
                <a:t>单击此处添加文本</a:t>
              </a:r>
              <a:endParaRPr lang="en-US" sz="1400">
                <a:solidFill>
                  <a:schemeClr val="accent2"/>
                </a:solidFill>
              </a:endParaRPr>
            </a:p>
            <a:p>
              <a:pPr algn="ctr">
                <a:buFont typeface="Arial" pitchFamily="34" charset="0"/>
                <a:buNone/>
              </a:pPr>
              <a:r>
                <a:rPr lang="zh-CN" altLang="en-US" sz="1400">
                  <a:solidFill>
                    <a:schemeClr val="accent2"/>
                  </a:solidFill>
                </a:rPr>
                <a:t>单击此处添加文本</a:t>
              </a:r>
              <a:endParaRPr lang="en-US" sz="1400">
                <a:solidFill>
                  <a:schemeClr val="accent2"/>
                </a:solidFill>
              </a:endParaRPr>
            </a:p>
            <a:p>
              <a:pPr algn="ctr">
                <a:buFont typeface="Arial" pitchFamily="34" charset="0"/>
                <a:buNone/>
              </a:pPr>
              <a:r>
                <a:rPr lang="zh-CN" altLang="en-US" sz="1400">
                  <a:solidFill>
                    <a:schemeClr val="accent2"/>
                  </a:solidFill>
                </a:rPr>
                <a:t>单击此处添加文本</a:t>
              </a:r>
            </a:p>
          </p:txBody>
        </p:sp>
      </p:grpSp>
      <p:grpSp>
        <p:nvGrpSpPr>
          <p:cNvPr id="28696" name="组合 39"/>
          <p:cNvGrpSpPr>
            <a:grpSpLocks/>
          </p:cNvGrpSpPr>
          <p:nvPr/>
        </p:nvGrpSpPr>
        <p:grpSpPr bwMode="auto">
          <a:xfrm>
            <a:off x="6975475" y="3811588"/>
            <a:ext cx="1758950" cy="1733550"/>
            <a:chOff x="0" y="0"/>
            <a:chExt cx="1758994" cy="1732243"/>
          </a:xfrm>
        </p:grpSpPr>
        <p:cxnSp>
          <p:nvCxnSpPr>
            <p:cNvPr id="26652" name="直接连接符 40"/>
            <p:cNvCxnSpPr>
              <a:cxnSpLocks noChangeShapeType="1"/>
            </p:cNvCxnSpPr>
            <p:nvPr/>
          </p:nvCxnSpPr>
          <p:spPr bwMode="auto">
            <a:xfrm>
              <a:off x="491878" y="0"/>
              <a:ext cx="710890" cy="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cxnSp>
        <p:cxnSp>
          <p:nvCxnSpPr>
            <p:cNvPr id="26653" name="直接连接符 41"/>
            <p:cNvCxnSpPr>
              <a:cxnSpLocks noChangeShapeType="1"/>
            </p:cNvCxnSpPr>
            <p:nvPr/>
          </p:nvCxnSpPr>
          <p:spPr bwMode="auto">
            <a:xfrm>
              <a:off x="852210" y="0"/>
              <a:ext cx="0" cy="72008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cxnSp>
        <p:sp>
          <p:nvSpPr>
            <p:cNvPr id="26654" name="矩形 42"/>
            <p:cNvSpPr>
              <a:spLocks noChangeArrowheads="1"/>
            </p:cNvSpPr>
            <p:nvPr/>
          </p:nvSpPr>
          <p:spPr bwMode="auto">
            <a:xfrm>
              <a:off x="0" y="778136"/>
              <a:ext cx="1758994"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Font typeface="Arial" pitchFamily="34" charset="0"/>
                <a:buNone/>
              </a:pPr>
              <a:r>
                <a:rPr lang="zh-CN" altLang="en-US" sz="1400">
                  <a:solidFill>
                    <a:schemeClr val="accent2"/>
                  </a:solidFill>
                </a:rPr>
                <a:t>单击此处添加文本</a:t>
              </a:r>
              <a:endParaRPr lang="en-US" sz="1400">
                <a:solidFill>
                  <a:schemeClr val="accent2"/>
                </a:solidFill>
              </a:endParaRPr>
            </a:p>
            <a:p>
              <a:pPr algn="ctr">
                <a:buFont typeface="Arial" pitchFamily="34" charset="0"/>
                <a:buNone/>
              </a:pPr>
              <a:r>
                <a:rPr lang="zh-CN" altLang="en-US" sz="1400">
                  <a:solidFill>
                    <a:schemeClr val="accent2"/>
                  </a:solidFill>
                </a:rPr>
                <a:t>单击此处添加文本</a:t>
              </a:r>
              <a:endParaRPr lang="en-US" sz="1400">
                <a:solidFill>
                  <a:schemeClr val="accent2"/>
                </a:solidFill>
              </a:endParaRPr>
            </a:p>
            <a:p>
              <a:pPr algn="ctr">
                <a:buFont typeface="Arial" pitchFamily="34" charset="0"/>
                <a:buNone/>
              </a:pPr>
              <a:r>
                <a:rPr lang="zh-CN" altLang="en-US" sz="1400">
                  <a:solidFill>
                    <a:schemeClr val="accent2"/>
                  </a:solidFill>
                </a:rPr>
                <a:t>单击此处添加文本</a:t>
              </a:r>
              <a:endParaRPr lang="en-US" sz="1400">
                <a:solidFill>
                  <a:schemeClr val="accent2"/>
                </a:solidFill>
              </a:endParaRPr>
            </a:p>
            <a:p>
              <a:pPr algn="ctr">
                <a:buFont typeface="Arial" pitchFamily="34" charset="0"/>
                <a:buNone/>
              </a:pPr>
              <a:r>
                <a:rPr lang="zh-CN" altLang="en-US" sz="1400">
                  <a:solidFill>
                    <a:schemeClr val="accent2"/>
                  </a:solidFill>
                </a:rPr>
                <a:t>单击此处添加文本</a:t>
              </a:r>
            </a:p>
          </p:txBody>
        </p:sp>
      </p:grpSp>
      <p:grpSp>
        <p:nvGrpSpPr>
          <p:cNvPr id="28700" name="组合 43"/>
          <p:cNvGrpSpPr>
            <a:grpSpLocks/>
          </p:cNvGrpSpPr>
          <p:nvPr/>
        </p:nvGrpSpPr>
        <p:grpSpPr bwMode="auto">
          <a:xfrm>
            <a:off x="1733550" y="1246188"/>
            <a:ext cx="1758950" cy="1677987"/>
            <a:chOff x="0" y="0"/>
            <a:chExt cx="1758994" cy="1679156"/>
          </a:xfrm>
        </p:grpSpPr>
        <p:cxnSp>
          <p:nvCxnSpPr>
            <p:cNvPr id="26649" name="直接连接符 44"/>
            <p:cNvCxnSpPr>
              <a:cxnSpLocks noChangeShapeType="1"/>
            </p:cNvCxnSpPr>
            <p:nvPr/>
          </p:nvCxnSpPr>
          <p:spPr bwMode="auto">
            <a:xfrm>
              <a:off x="522680" y="1674187"/>
              <a:ext cx="710890" cy="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cxnSp>
        <p:cxnSp>
          <p:nvCxnSpPr>
            <p:cNvPr id="26650" name="直接连接符 45"/>
            <p:cNvCxnSpPr>
              <a:cxnSpLocks noChangeShapeType="1"/>
            </p:cNvCxnSpPr>
            <p:nvPr/>
          </p:nvCxnSpPr>
          <p:spPr bwMode="auto">
            <a:xfrm>
              <a:off x="883012" y="959076"/>
              <a:ext cx="0" cy="72008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cxnSp>
        <p:sp>
          <p:nvSpPr>
            <p:cNvPr id="26651" name="矩形 46"/>
            <p:cNvSpPr>
              <a:spLocks noChangeArrowheads="1"/>
            </p:cNvSpPr>
            <p:nvPr/>
          </p:nvSpPr>
          <p:spPr bwMode="auto">
            <a:xfrm>
              <a:off x="0" y="0"/>
              <a:ext cx="1758994"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Font typeface="Arial" pitchFamily="34" charset="0"/>
                <a:buNone/>
              </a:pPr>
              <a:r>
                <a:rPr lang="zh-CN" altLang="en-US" sz="1400">
                  <a:solidFill>
                    <a:schemeClr val="accent2"/>
                  </a:solidFill>
                </a:rPr>
                <a:t>单击此处添加文本</a:t>
              </a:r>
              <a:endParaRPr lang="en-US" sz="1400">
                <a:solidFill>
                  <a:schemeClr val="accent2"/>
                </a:solidFill>
              </a:endParaRPr>
            </a:p>
            <a:p>
              <a:pPr algn="ctr">
                <a:buFont typeface="Arial" pitchFamily="34" charset="0"/>
                <a:buNone/>
              </a:pPr>
              <a:r>
                <a:rPr lang="zh-CN" altLang="en-US" sz="1400">
                  <a:solidFill>
                    <a:schemeClr val="accent2"/>
                  </a:solidFill>
                </a:rPr>
                <a:t>单击此处添加文本</a:t>
              </a:r>
              <a:endParaRPr lang="en-US" sz="1400">
                <a:solidFill>
                  <a:schemeClr val="accent2"/>
                </a:solidFill>
              </a:endParaRPr>
            </a:p>
            <a:p>
              <a:pPr algn="ctr">
                <a:buFont typeface="Arial" pitchFamily="34" charset="0"/>
                <a:buNone/>
              </a:pPr>
              <a:r>
                <a:rPr lang="zh-CN" altLang="en-US" sz="1400">
                  <a:solidFill>
                    <a:schemeClr val="accent2"/>
                  </a:solidFill>
                </a:rPr>
                <a:t>单击此处添加文本</a:t>
              </a:r>
              <a:endParaRPr lang="en-US" sz="1400">
                <a:solidFill>
                  <a:schemeClr val="accent2"/>
                </a:solidFill>
              </a:endParaRPr>
            </a:p>
            <a:p>
              <a:pPr algn="ctr">
                <a:buFont typeface="Arial" pitchFamily="34" charset="0"/>
                <a:buNone/>
              </a:pPr>
              <a:r>
                <a:rPr lang="zh-CN" altLang="en-US" sz="1400">
                  <a:solidFill>
                    <a:schemeClr val="accent2"/>
                  </a:solidFill>
                </a:rPr>
                <a:t>单击此处添加文本</a:t>
              </a:r>
            </a:p>
          </p:txBody>
        </p:sp>
      </p:grpSp>
      <p:grpSp>
        <p:nvGrpSpPr>
          <p:cNvPr id="28704" name="组合 47"/>
          <p:cNvGrpSpPr>
            <a:grpSpLocks/>
          </p:cNvGrpSpPr>
          <p:nvPr/>
        </p:nvGrpSpPr>
        <p:grpSpPr bwMode="auto">
          <a:xfrm>
            <a:off x="3821113" y="1246188"/>
            <a:ext cx="1758950" cy="1711325"/>
            <a:chOff x="0" y="0"/>
            <a:chExt cx="1758994" cy="1711006"/>
          </a:xfrm>
        </p:grpSpPr>
        <p:cxnSp>
          <p:nvCxnSpPr>
            <p:cNvPr id="26646" name="直接连接符 48"/>
            <p:cNvCxnSpPr>
              <a:cxnSpLocks noChangeShapeType="1"/>
            </p:cNvCxnSpPr>
            <p:nvPr/>
          </p:nvCxnSpPr>
          <p:spPr bwMode="auto">
            <a:xfrm>
              <a:off x="502213" y="1706037"/>
              <a:ext cx="710890" cy="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cxnSp>
        <p:cxnSp>
          <p:nvCxnSpPr>
            <p:cNvPr id="26647" name="直接连接符 49"/>
            <p:cNvCxnSpPr>
              <a:cxnSpLocks noChangeShapeType="1"/>
            </p:cNvCxnSpPr>
            <p:nvPr/>
          </p:nvCxnSpPr>
          <p:spPr bwMode="auto">
            <a:xfrm>
              <a:off x="862545" y="990926"/>
              <a:ext cx="0" cy="72008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cxnSp>
        <p:sp>
          <p:nvSpPr>
            <p:cNvPr id="26648" name="矩形 50"/>
            <p:cNvSpPr>
              <a:spLocks noChangeArrowheads="1"/>
            </p:cNvSpPr>
            <p:nvPr/>
          </p:nvSpPr>
          <p:spPr bwMode="auto">
            <a:xfrm>
              <a:off x="0" y="0"/>
              <a:ext cx="1758994"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Font typeface="Arial" pitchFamily="34" charset="0"/>
                <a:buNone/>
              </a:pPr>
              <a:r>
                <a:rPr lang="zh-CN" altLang="en-US" sz="1400">
                  <a:solidFill>
                    <a:schemeClr val="accent2"/>
                  </a:solidFill>
                </a:rPr>
                <a:t>单击此处添加文本</a:t>
              </a:r>
              <a:endParaRPr lang="en-US" sz="1400">
                <a:solidFill>
                  <a:schemeClr val="accent2"/>
                </a:solidFill>
              </a:endParaRPr>
            </a:p>
            <a:p>
              <a:pPr algn="ctr">
                <a:buFont typeface="Arial" pitchFamily="34" charset="0"/>
                <a:buNone/>
              </a:pPr>
              <a:r>
                <a:rPr lang="zh-CN" altLang="en-US" sz="1400">
                  <a:solidFill>
                    <a:schemeClr val="accent2"/>
                  </a:solidFill>
                </a:rPr>
                <a:t>单击此处添加文本</a:t>
              </a:r>
              <a:endParaRPr lang="en-US" sz="1400">
                <a:solidFill>
                  <a:schemeClr val="accent2"/>
                </a:solidFill>
              </a:endParaRPr>
            </a:p>
            <a:p>
              <a:pPr algn="ctr">
                <a:buFont typeface="Arial" pitchFamily="34" charset="0"/>
                <a:buNone/>
              </a:pPr>
              <a:r>
                <a:rPr lang="zh-CN" altLang="en-US" sz="1400">
                  <a:solidFill>
                    <a:schemeClr val="accent2"/>
                  </a:solidFill>
                </a:rPr>
                <a:t>单击此处添加文本</a:t>
              </a:r>
              <a:endParaRPr lang="en-US" sz="1400">
                <a:solidFill>
                  <a:schemeClr val="accent2"/>
                </a:solidFill>
              </a:endParaRPr>
            </a:p>
            <a:p>
              <a:pPr algn="ctr">
                <a:buFont typeface="Arial" pitchFamily="34" charset="0"/>
                <a:buNone/>
              </a:pPr>
              <a:r>
                <a:rPr lang="zh-CN" altLang="en-US" sz="1400">
                  <a:solidFill>
                    <a:schemeClr val="accent2"/>
                  </a:solidFill>
                </a:rPr>
                <a:t>单击此处添加文本</a:t>
              </a:r>
            </a:p>
          </p:txBody>
        </p:sp>
      </p:grpSp>
      <p:grpSp>
        <p:nvGrpSpPr>
          <p:cNvPr id="28708" name="组合 51"/>
          <p:cNvGrpSpPr>
            <a:grpSpLocks/>
          </p:cNvGrpSpPr>
          <p:nvPr/>
        </p:nvGrpSpPr>
        <p:grpSpPr bwMode="auto">
          <a:xfrm>
            <a:off x="5867400" y="1246188"/>
            <a:ext cx="1758950" cy="1673225"/>
            <a:chOff x="0" y="0"/>
            <a:chExt cx="1758994" cy="1674187"/>
          </a:xfrm>
        </p:grpSpPr>
        <p:cxnSp>
          <p:nvCxnSpPr>
            <p:cNvPr id="26643" name="直接连接符 52"/>
            <p:cNvCxnSpPr>
              <a:cxnSpLocks noChangeShapeType="1"/>
            </p:cNvCxnSpPr>
            <p:nvPr/>
          </p:nvCxnSpPr>
          <p:spPr bwMode="auto">
            <a:xfrm>
              <a:off x="515176" y="1669218"/>
              <a:ext cx="710890" cy="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cxnSp>
        <p:cxnSp>
          <p:nvCxnSpPr>
            <p:cNvPr id="26644" name="直接连接符 53"/>
            <p:cNvCxnSpPr>
              <a:cxnSpLocks noChangeShapeType="1"/>
            </p:cNvCxnSpPr>
            <p:nvPr/>
          </p:nvCxnSpPr>
          <p:spPr bwMode="auto">
            <a:xfrm>
              <a:off x="875508" y="954107"/>
              <a:ext cx="0" cy="72008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cxnSp>
        <p:sp>
          <p:nvSpPr>
            <p:cNvPr id="26645" name="矩形 54"/>
            <p:cNvSpPr>
              <a:spLocks noChangeArrowheads="1"/>
            </p:cNvSpPr>
            <p:nvPr/>
          </p:nvSpPr>
          <p:spPr bwMode="auto">
            <a:xfrm>
              <a:off x="0" y="0"/>
              <a:ext cx="1758994"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Font typeface="Arial" pitchFamily="34" charset="0"/>
                <a:buNone/>
              </a:pPr>
              <a:r>
                <a:rPr lang="zh-CN" altLang="en-US" sz="1400">
                  <a:solidFill>
                    <a:schemeClr val="accent2"/>
                  </a:solidFill>
                </a:rPr>
                <a:t>单击此处添加文本</a:t>
              </a:r>
              <a:endParaRPr lang="en-US" sz="1400">
                <a:solidFill>
                  <a:schemeClr val="accent2"/>
                </a:solidFill>
              </a:endParaRPr>
            </a:p>
            <a:p>
              <a:pPr algn="ctr">
                <a:buFont typeface="Arial" pitchFamily="34" charset="0"/>
                <a:buNone/>
              </a:pPr>
              <a:r>
                <a:rPr lang="zh-CN" altLang="en-US" sz="1400">
                  <a:solidFill>
                    <a:schemeClr val="accent2"/>
                  </a:solidFill>
                </a:rPr>
                <a:t>单击此处添加文本</a:t>
              </a:r>
              <a:endParaRPr lang="en-US" sz="1400">
                <a:solidFill>
                  <a:schemeClr val="accent2"/>
                </a:solidFill>
              </a:endParaRPr>
            </a:p>
            <a:p>
              <a:pPr algn="ctr">
                <a:buFont typeface="Arial" pitchFamily="34" charset="0"/>
                <a:buNone/>
              </a:pPr>
              <a:r>
                <a:rPr lang="zh-CN" altLang="en-US" sz="1400">
                  <a:solidFill>
                    <a:schemeClr val="accent2"/>
                  </a:solidFill>
                </a:rPr>
                <a:t>单击此处添加文本</a:t>
              </a:r>
              <a:endParaRPr lang="en-US" sz="1400">
                <a:solidFill>
                  <a:schemeClr val="accent2"/>
                </a:solidFill>
              </a:endParaRPr>
            </a:p>
            <a:p>
              <a:pPr algn="ctr">
                <a:buFont typeface="Arial" pitchFamily="34" charset="0"/>
                <a:buNone/>
              </a:pPr>
              <a:r>
                <a:rPr lang="zh-CN" altLang="en-US" sz="1400">
                  <a:solidFill>
                    <a:schemeClr val="accent2"/>
                  </a:solidFill>
                </a:rPr>
                <a:t>单击此处添加文本</a:t>
              </a:r>
            </a:p>
          </p:txBody>
        </p:sp>
      </p:grpSp>
    </p:spTree>
  </p:cSld>
  <p:clrMapOvr>
    <a:masterClrMapping/>
  </p:clrMapOvr>
  <p:transition spd="slow" advTm="5769">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9" fill="hold" grpId="0" nodeType="withEffect">
                                  <p:stCondLst>
                                    <p:cond delay="0"/>
                                  </p:stCondLst>
                                  <p:childTnLst>
                                    <p:set>
                                      <p:cBhvr>
                                        <p:cTn id="6" dur="1" fill="hold">
                                          <p:stCondLst>
                                            <p:cond delay="0"/>
                                          </p:stCondLst>
                                        </p:cTn>
                                        <p:tgtEl>
                                          <p:spTgt spid="28675"/>
                                        </p:tgtEl>
                                        <p:attrNameLst>
                                          <p:attrName>style.visibility</p:attrName>
                                        </p:attrNameLst>
                                      </p:cBhvr>
                                      <p:to>
                                        <p:strVal val="visible"/>
                                      </p:to>
                                    </p:set>
                                    <p:anim calcmode="lin" valueType="num">
                                      <p:cBhvr additive="base">
                                        <p:cTn id="7" dur="300" fill="hold"/>
                                        <p:tgtEl>
                                          <p:spTgt spid="28675"/>
                                        </p:tgtEl>
                                        <p:attrNameLst>
                                          <p:attrName>ppt_x</p:attrName>
                                        </p:attrNameLst>
                                      </p:cBhvr>
                                      <p:tavLst>
                                        <p:tav tm="0">
                                          <p:val>
                                            <p:strVal val="0-#ppt_w/2"/>
                                          </p:val>
                                        </p:tav>
                                        <p:tav tm="100000">
                                          <p:val>
                                            <p:strVal val="#ppt_x"/>
                                          </p:val>
                                        </p:tav>
                                      </p:tavLst>
                                    </p:anim>
                                    <p:anim calcmode="lin" valueType="num">
                                      <p:cBhvr additive="base">
                                        <p:cTn id="8" dur="300" fill="hold"/>
                                        <p:tgtEl>
                                          <p:spTgt spid="28675"/>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200"/>
                                  </p:stCondLst>
                                  <p:childTnLst>
                                    <p:set>
                                      <p:cBhvr>
                                        <p:cTn id="10" dur="1" fill="hold">
                                          <p:stCondLst>
                                            <p:cond delay="0"/>
                                          </p:stCondLst>
                                        </p:cTn>
                                        <p:tgtEl>
                                          <p:spTgt spid="28676"/>
                                        </p:tgtEl>
                                        <p:attrNameLst>
                                          <p:attrName>style.visibility</p:attrName>
                                        </p:attrNameLst>
                                      </p:cBhvr>
                                      <p:to>
                                        <p:strVal val="visible"/>
                                      </p:to>
                                    </p:set>
                                    <p:anim calcmode="lin" valueType="num">
                                      <p:cBhvr additive="base">
                                        <p:cTn id="11" dur="300" fill="hold"/>
                                        <p:tgtEl>
                                          <p:spTgt spid="28676"/>
                                        </p:tgtEl>
                                        <p:attrNameLst>
                                          <p:attrName>ppt_x</p:attrName>
                                        </p:attrNameLst>
                                      </p:cBhvr>
                                      <p:tavLst>
                                        <p:tav tm="0">
                                          <p:val>
                                            <p:strVal val="0-#ppt_w/2"/>
                                          </p:val>
                                        </p:tav>
                                        <p:tav tm="100000">
                                          <p:val>
                                            <p:strVal val="#ppt_x"/>
                                          </p:val>
                                        </p:tav>
                                      </p:tavLst>
                                    </p:anim>
                                    <p:anim calcmode="lin" valueType="num">
                                      <p:cBhvr additive="base">
                                        <p:cTn id="12" dur="300" fill="hold"/>
                                        <p:tgtEl>
                                          <p:spTgt spid="28676"/>
                                        </p:tgtEl>
                                        <p:attrNameLst>
                                          <p:attrName>ppt_y</p:attrName>
                                        </p:attrNameLst>
                                      </p:cBhvr>
                                      <p:tavLst>
                                        <p:tav tm="0">
                                          <p:val>
                                            <p:strVal val="0-#ppt_h/2"/>
                                          </p:val>
                                        </p:tav>
                                        <p:tav tm="100000">
                                          <p:val>
                                            <p:strVal val="#ppt_y"/>
                                          </p:val>
                                        </p:tav>
                                      </p:tavLst>
                                    </p:anim>
                                  </p:childTnLst>
                                </p:cTn>
                              </p:par>
                            </p:childTnLst>
                          </p:cTn>
                        </p:par>
                        <p:par>
                          <p:cTn id="13" fill="hold" nodeType="afterGroup">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28674"/>
                                        </p:tgtEl>
                                        <p:attrNameLst>
                                          <p:attrName>style.visibility</p:attrName>
                                        </p:attrNameLst>
                                      </p:cBhvr>
                                      <p:to>
                                        <p:strVal val="visible"/>
                                      </p:to>
                                    </p:set>
                                    <p:anim calcmode="lin" valueType="num">
                                      <p:cBhvr>
                                        <p:cTn id="16" dur="400" fill="hold"/>
                                        <p:tgtEl>
                                          <p:spTgt spid="28674"/>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28674"/>
                                        </p:tgtEl>
                                        <p:attrNameLst>
                                          <p:attrName>ppt_y</p:attrName>
                                        </p:attrNameLst>
                                      </p:cBhvr>
                                      <p:tavLst>
                                        <p:tav tm="0">
                                          <p:val>
                                            <p:strVal val="#ppt_y"/>
                                          </p:val>
                                        </p:tav>
                                        <p:tav tm="100000">
                                          <p:val>
                                            <p:strVal val="#ppt_y"/>
                                          </p:val>
                                        </p:tav>
                                      </p:tavLst>
                                    </p:anim>
                                    <p:anim calcmode="lin" valueType="num">
                                      <p:cBhvr>
                                        <p:cTn id="18" dur="400" fill="hold"/>
                                        <p:tgtEl>
                                          <p:spTgt spid="28674"/>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28674"/>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28674"/>
                                        </p:tgtEl>
                                      </p:cBhvr>
                                    </p:animEffect>
                                  </p:childTnLst>
                                </p:cTn>
                              </p:par>
                            </p:childTnLst>
                          </p:cTn>
                        </p:par>
                        <p:par>
                          <p:cTn id="21" fill="hold" nodeType="afterGroup">
                            <p:stCondLst>
                              <p:cond delay="1140"/>
                            </p:stCondLst>
                            <p:childTnLst>
                              <p:par>
                                <p:cTn id="22" presetID="10" presetClass="entr" presetSubtype="0" fill="hold" nodeType="afterEffect">
                                  <p:stCondLst>
                                    <p:cond delay="0"/>
                                  </p:stCondLst>
                                  <p:childTnLst>
                                    <p:set>
                                      <p:cBhvr>
                                        <p:cTn id="23" dur="1" fill="hold">
                                          <p:stCondLst>
                                            <p:cond delay="0"/>
                                          </p:stCondLst>
                                        </p:cTn>
                                        <p:tgtEl>
                                          <p:spTgt spid="28677"/>
                                        </p:tgtEl>
                                        <p:attrNameLst>
                                          <p:attrName>style.visibility</p:attrName>
                                        </p:attrNameLst>
                                      </p:cBhvr>
                                      <p:to>
                                        <p:strVal val="visible"/>
                                      </p:to>
                                    </p:set>
                                    <p:animEffect transition="in" filter="fade">
                                      <p:cBhvr>
                                        <p:cTn id="24" dur="500"/>
                                        <p:tgtEl>
                                          <p:spTgt spid="28677"/>
                                        </p:tgtEl>
                                      </p:cBhvr>
                                    </p:animEffect>
                                  </p:childTnLst>
                                </p:cTn>
                              </p:par>
                            </p:childTnLst>
                          </p:cTn>
                        </p:par>
                        <p:par>
                          <p:cTn id="25" fill="hold" nodeType="afterGroup">
                            <p:stCondLst>
                              <p:cond delay="1640"/>
                            </p:stCondLst>
                            <p:childTnLst>
                              <p:par>
                                <p:cTn id="26" presetID="10" presetClass="entr" presetSubtype="0" fill="hold" nodeType="afterEffect">
                                  <p:stCondLst>
                                    <p:cond delay="0"/>
                                  </p:stCondLst>
                                  <p:childTnLst>
                                    <p:set>
                                      <p:cBhvr>
                                        <p:cTn id="27" dur="1" fill="hold">
                                          <p:stCondLst>
                                            <p:cond delay="0"/>
                                          </p:stCondLst>
                                        </p:cTn>
                                        <p:tgtEl>
                                          <p:spTgt spid="28678"/>
                                        </p:tgtEl>
                                        <p:attrNameLst>
                                          <p:attrName>style.visibility</p:attrName>
                                        </p:attrNameLst>
                                      </p:cBhvr>
                                      <p:to>
                                        <p:strVal val="visible"/>
                                      </p:to>
                                    </p:set>
                                    <p:animEffect transition="in" filter="fade">
                                      <p:cBhvr>
                                        <p:cTn id="28" dur="500"/>
                                        <p:tgtEl>
                                          <p:spTgt spid="28678"/>
                                        </p:tgtEl>
                                      </p:cBhvr>
                                    </p:animEffect>
                                  </p:childTnLst>
                                </p:cTn>
                              </p:par>
                              <p:par>
                                <p:cTn id="29" presetID="22" presetClass="entr" presetSubtype="1" fill="hold" nodeType="withEffect">
                                  <p:stCondLst>
                                    <p:cond delay="0"/>
                                  </p:stCondLst>
                                  <p:childTnLst>
                                    <p:set>
                                      <p:cBhvr>
                                        <p:cTn id="30" dur="1" fill="hold">
                                          <p:stCondLst>
                                            <p:cond delay="0"/>
                                          </p:stCondLst>
                                        </p:cTn>
                                        <p:tgtEl>
                                          <p:spTgt spid="28684"/>
                                        </p:tgtEl>
                                        <p:attrNameLst>
                                          <p:attrName>style.visibility</p:attrName>
                                        </p:attrNameLst>
                                      </p:cBhvr>
                                      <p:to>
                                        <p:strVal val="visible"/>
                                      </p:to>
                                    </p:set>
                                    <p:animEffect transition="in" filter="wipe(up)">
                                      <p:cBhvr>
                                        <p:cTn id="31" dur="500"/>
                                        <p:tgtEl>
                                          <p:spTgt spid="28684"/>
                                        </p:tgtEl>
                                      </p:cBhvr>
                                    </p:animEffect>
                                  </p:childTnLst>
                                </p:cTn>
                              </p:par>
                            </p:childTnLst>
                          </p:cTn>
                        </p:par>
                        <p:par>
                          <p:cTn id="32" fill="hold" nodeType="afterGroup">
                            <p:stCondLst>
                              <p:cond delay="2140"/>
                            </p:stCondLst>
                            <p:childTnLst>
                              <p:par>
                                <p:cTn id="33" presetID="10" presetClass="entr" presetSubtype="0" fill="hold" nodeType="afterEffect">
                                  <p:stCondLst>
                                    <p:cond delay="0"/>
                                  </p:stCondLst>
                                  <p:childTnLst>
                                    <p:set>
                                      <p:cBhvr>
                                        <p:cTn id="34" dur="1" fill="hold">
                                          <p:stCondLst>
                                            <p:cond delay="0"/>
                                          </p:stCondLst>
                                        </p:cTn>
                                        <p:tgtEl>
                                          <p:spTgt spid="28679"/>
                                        </p:tgtEl>
                                        <p:attrNameLst>
                                          <p:attrName>style.visibility</p:attrName>
                                        </p:attrNameLst>
                                      </p:cBhvr>
                                      <p:to>
                                        <p:strVal val="visible"/>
                                      </p:to>
                                    </p:set>
                                    <p:animEffect transition="in" filter="fade">
                                      <p:cBhvr>
                                        <p:cTn id="35" dur="500"/>
                                        <p:tgtEl>
                                          <p:spTgt spid="28679"/>
                                        </p:tgtEl>
                                      </p:cBhvr>
                                    </p:animEffect>
                                  </p:childTnLst>
                                </p:cTn>
                              </p:par>
                              <p:par>
                                <p:cTn id="36" presetID="22" presetClass="entr" presetSubtype="4" fill="hold" nodeType="withEffect">
                                  <p:stCondLst>
                                    <p:cond delay="0"/>
                                  </p:stCondLst>
                                  <p:childTnLst>
                                    <p:set>
                                      <p:cBhvr>
                                        <p:cTn id="37" dur="1" fill="hold">
                                          <p:stCondLst>
                                            <p:cond delay="0"/>
                                          </p:stCondLst>
                                        </p:cTn>
                                        <p:tgtEl>
                                          <p:spTgt spid="28700"/>
                                        </p:tgtEl>
                                        <p:attrNameLst>
                                          <p:attrName>style.visibility</p:attrName>
                                        </p:attrNameLst>
                                      </p:cBhvr>
                                      <p:to>
                                        <p:strVal val="visible"/>
                                      </p:to>
                                    </p:set>
                                    <p:animEffect transition="in" filter="wipe(down)">
                                      <p:cBhvr>
                                        <p:cTn id="38" dur="500"/>
                                        <p:tgtEl>
                                          <p:spTgt spid="28700"/>
                                        </p:tgtEl>
                                      </p:cBhvr>
                                    </p:animEffect>
                                  </p:childTnLst>
                                </p:cTn>
                              </p:par>
                            </p:childTnLst>
                          </p:cTn>
                        </p:par>
                        <p:par>
                          <p:cTn id="39" fill="hold" nodeType="afterGroup">
                            <p:stCondLst>
                              <p:cond delay="2640"/>
                            </p:stCondLst>
                            <p:childTnLst>
                              <p:par>
                                <p:cTn id="40" presetID="10" presetClass="entr" presetSubtype="0" fill="hold" nodeType="afterEffect">
                                  <p:stCondLst>
                                    <p:cond delay="0"/>
                                  </p:stCondLst>
                                  <p:childTnLst>
                                    <p:set>
                                      <p:cBhvr>
                                        <p:cTn id="41" dur="1" fill="hold">
                                          <p:stCondLst>
                                            <p:cond delay="0"/>
                                          </p:stCondLst>
                                        </p:cTn>
                                        <p:tgtEl>
                                          <p:spTgt spid="28680"/>
                                        </p:tgtEl>
                                        <p:attrNameLst>
                                          <p:attrName>style.visibility</p:attrName>
                                        </p:attrNameLst>
                                      </p:cBhvr>
                                      <p:to>
                                        <p:strVal val="visible"/>
                                      </p:to>
                                    </p:set>
                                    <p:animEffect transition="in" filter="fade">
                                      <p:cBhvr>
                                        <p:cTn id="42" dur="500"/>
                                        <p:tgtEl>
                                          <p:spTgt spid="28680"/>
                                        </p:tgtEl>
                                      </p:cBhvr>
                                    </p:animEffect>
                                  </p:childTnLst>
                                </p:cTn>
                              </p:par>
                              <p:par>
                                <p:cTn id="43" presetID="22" presetClass="entr" presetSubtype="1" fill="hold" nodeType="withEffect">
                                  <p:stCondLst>
                                    <p:cond delay="0"/>
                                  </p:stCondLst>
                                  <p:childTnLst>
                                    <p:set>
                                      <p:cBhvr>
                                        <p:cTn id="44" dur="1" fill="hold">
                                          <p:stCondLst>
                                            <p:cond delay="0"/>
                                          </p:stCondLst>
                                        </p:cTn>
                                        <p:tgtEl>
                                          <p:spTgt spid="28688"/>
                                        </p:tgtEl>
                                        <p:attrNameLst>
                                          <p:attrName>style.visibility</p:attrName>
                                        </p:attrNameLst>
                                      </p:cBhvr>
                                      <p:to>
                                        <p:strVal val="visible"/>
                                      </p:to>
                                    </p:set>
                                    <p:animEffect transition="in" filter="wipe(up)">
                                      <p:cBhvr>
                                        <p:cTn id="45" dur="500"/>
                                        <p:tgtEl>
                                          <p:spTgt spid="28688"/>
                                        </p:tgtEl>
                                      </p:cBhvr>
                                    </p:animEffect>
                                  </p:childTnLst>
                                </p:cTn>
                              </p:par>
                            </p:childTnLst>
                          </p:cTn>
                        </p:par>
                        <p:par>
                          <p:cTn id="46" fill="hold" nodeType="afterGroup">
                            <p:stCondLst>
                              <p:cond delay="3140"/>
                            </p:stCondLst>
                            <p:childTnLst>
                              <p:par>
                                <p:cTn id="47" presetID="10" presetClass="entr" presetSubtype="0" fill="hold" nodeType="afterEffect">
                                  <p:stCondLst>
                                    <p:cond delay="0"/>
                                  </p:stCondLst>
                                  <p:childTnLst>
                                    <p:set>
                                      <p:cBhvr>
                                        <p:cTn id="48" dur="1" fill="hold">
                                          <p:stCondLst>
                                            <p:cond delay="0"/>
                                          </p:stCondLst>
                                        </p:cTn>
                                        <p:tgtEl>
                                          <p:spTgt spid="28681"/>
                                        </p:tgtEl>
                                        <p:attrNameLst>
                                          <p:attrName>style.visibility</p:attrName>
                                        </p:attrNameLst>
                                      </p:cBhvr>
                                      <p:to>
                                        <p:strVal val="visible"/>
                                      </p:to>
                                    </p:set>
                                    <p:animEffect transition="in" filter="fade">
                                      <p:cBhvr>
                                        <p:cTn id="49" dur="500"/>
                                        <p:tgtEl>
                                          <p:spTgt spid="28681"/>
                                        </p:tgtEl>
                                      </p:cBhvr>
                                    </p:animEffect>
                                  </p:childTnLst>
                                </p:cTn>
                              </p:par>
                              <p:par>
                                <p:cTn id="50" presetID="22" presetClass="entr" presetSubtype="4" fill="hold" nodeType="withEffect">
                                  <p:stCondLst>
                                    <p:cond delay="0"/>
                                  </p:stCondLst>
                                  <p:childTnLst>
                                    <p:set>
                                      <p:cBhvr>
                                        <p:cTn id="51" dur="1" fill="hold">
                                          <p:stCondLst>
                                            <p:cond delay="0"/>
                                          </p:stCondLst>
                                        </p:cTn>
                                        <p:tgtEl>
                                          <p:spTgt spid="28704"/>
                                        </p:tgtEl>
                                        <p:attrNameLst>
                                          <p:attrName>style.visibility</p:attrName>
                                        </p:attrNameLst>
                                      </p:cBhvr>
                                      <p:to>
                                        <p:strVal val="visible"/>
                                      </p:to>
                                    </p:set>
                                    <p:animEffect transition="in" filter="wipe(down)">
                                      <p:cBhvr>
                                        <p:cTn id="52" dur="500"/>
                                        <p:tgtEl>
                                          <p:spTgt spid="28704"/>
                                        </p:tgtEl>
                                      </p:cBhvr>
                                    </p:animEffect>
                                  </p:childTnLst>
                                </p:cTn>
                              </p:par>
                            </p:childTnLst>
                          </p:cTn>
                        </p:par>
                        <p:par>
                          <p:cTn id="53" fill="hold" nodeType="afterGroup">
                            <p:stCondLst>
                              <p:cond delay="3640"/>
                            </p:stCondLst>
                            <p:childTnLst>
                              <p:par>
                                <p:cTn id="54" presetID="10" presetClass="entr" presetSubtype="0" fill="hold" nodeType="afterEffect">
                                  <p:stCondLst>
                                    <p:cond delay="0"/>
                                  </p:stCondLst>
                                  <p:childTnLst>
                                    <p:set>
                                      <p:cBhvr>
                                        <p:cTn id="55" dur="1" fill="hold">
                                          <p:stCondLst>
                                            <p:cond delay="0"/>
                                          </p:stCondLst>
                                        </p:cTn>
                                        <p:tgtEl>
                                          <p:spTgt spid="28682"/>
                                        </p:tgtEl>
                                        <p:attrNameLst>
                                          <p:attrName>style.visibility</p:attrName>
                                        </p:attrNameLst>
                                      </p:cBhvr>
                                      <p:to>
                                        <p:strVal val="visible"/>
                                      </p:to>
                                    </p:set>
                                    <p:animEffect transition="in" filter="fade">
                                      <p:cBhvr>
                                        <p:cTn id="56" dur="500"/>
                                        <p:tgtEl>
                                          <p:spTgt spid="28682"/>
                                        </p:tgtEl>
                                      </p:cBhvr>
                                    </p:animEffect>
                                  </p:childTnLst>
                                </p:cTn>
                              </p:par>
                              <p:par>
                                <p:cTn id="57" presetID="22" presetClass="entr" presetSubtype="1" fill="hold" nodeType="withEffect">
                                  <p:stCondLst>
                                    <p:cond delay="0"/>
                                  </p:stCondLst>
                                  <p:childTnLst>
                                    <p:set>
                                      <p:cBhvr>
                                        <p:cTn id="58" dur="1" fill="hold">
                                          <p:stCondLst>
                                            <p:cond delay="0"/>
                                          </p:stCondLst>
                                        </p:cTn>
                                        <p:tgtEl>
                                          <p:spTgt spid="28692"/>
                                        </p:tgtEl>
                                        <p:attrNameLst>
                                          <p:attrName>style.visibility</p:attrName>
                                        </p:attrNameLst>
                                      </p:cBhvr>
                                      <p:to>
                                        <p:strVal val="visible"/>
                                      </p:to>
                                    </p:set>
                                    <p:animEffect transition="in" filter="wipe(up)">
                                      <p:cBhvr>
                                        <p:cTn id="59" dur="500"/>
                                        <p:tgtEl>
                                          <p:spTgt spid="28692"/>
                                        </p:tgtEl>
                                      </p:cBhvr>
                                    </p:animEffect>
                                  </p:childTnLst>
                                </p:cTn>
                              </p:par>
                            </p:childTnLst>
                          </p:cTn>
                        </p:par>
                        <p:par>
                          <p:cTn id="60" fill="hold" nodeType="afterGroup">
                            <p:stCondLst>
                              <p:cond delay="4140"/>
                            </p:stCondLst>
                            <p:childTnLst>
                              <p:par>
                                <p:cTn id="61" presetID="10" presetClass="entr" presetSubtype="0" fill="hold" nodeType="afterEffect">
                                  <p:stCondLst>
                                    <p:cond delay="0"/>
                                  </p:stCondLst>
                                  <p:childTnLst>
                                    <p:set>
                                      <p:cBhvr>
                                        <p:cTn id="62" dur="1" fill="hold">
                                          <p:stCondLst>
                                            <p:cond delay="0"/>
                                          </p:stCondLst>
                                        </p:cTn>
                                        <p:tgtEl>
                                          <p:spTgt spid="28683"/>
                                        </p:tgtEl>
                                        <p:attrNameLst>
                                          <p:attrName>style.visibility</p:attrName>
                                        </p:attrNameLst>
                                      </p:cBhvr>
                                      <p:to>
                                        <p:strVal val="visible"/>
                                      </p:to>
                                    </p:set>
                                    <p:animEffect transition="in" filter="fade">
                                      <p:cBhvr>
                                        <p:cTn id="63" dur="500"/>
                                        <p:tgtEl>
                                          <p:spTgt spid="28683"/>
                                        </p:tgtEl>
                                      </p:cBhvr>
                                    </p:animEffect>
                                  </p:childTnLst>
                                </p:cTn>
                              </p:par>
                              <p:par>
                                <p:cTn id="64" presetID="22" presetClass="entr" presetSubtype="4" fill="hold" nodeType="withEffect">
                                  <p:stCondLst>
                                    <p:cond delay="0"/>
                                  </p:stCondLst>
                                  <p:childTnLst>
                                    <p:set>
                                      <p:cBhvr>
                                        <p:cTn id="65" dur="1" fill="hold">
                                          <p:stCondLst>
                                            <p:cond delay="0"/>
                                          </p:stCondLst>
                                        </p:cTn>
                                        <p:tgtEl>
                                          <p:spTgt spid="28708"/>
                                        </p:tgtEl>
                                        <p:attrNameLst>
                                          <p:attrName>style.visibility</p:attrName>
                                        </p:attrNameLst>
                                      </p:cBhvr>
                                      <p:to>
                                        <p:strVal val="visible"/>
                                      </p:to>
                                    </p:set>
                                    <p:animEffect transition="in" filter="wipe(down)">
                                      <p:cBhvr>
                                        <p:cTn id="66" dur="500"/>
                                        <p:tgtEl>
                                          <p:spTgt spid="28708"/>
                                        </p:tgtEl>
                                      </p:cBhvr>
                                    </p:animEffect>
                                  </p:childTnLst>
                                </p:cTn>
                              </p:par>
                            </p:childTnLst>
                          </p:cTn>
                        </p:par>
                        <p:par>
                          <p:cTn id="67" fill="hold" nodeType="afterGroup">
                            <p:stCondLst>
                              <p:cond delay="4640"/>
                            </p:stCondLst>
                            <p:childTnLst>
                              <p:par>
                                <p:cTn id="68" presetID="22" presetClass="entr" presetSubtype="1" fill="hold" nodeType="afterEffect">
                                  <p:stCondLst>
                                    <p:cond delay="0"/>
                                  </p:stCondLst>
                                  <p:childTnLst>
                                    <p:set>
                                      <p:cBhvr>
                                        <p:cTn id="69" dur="1" fill="hold">
                                          <p:stCondLst>
                                            <p:cond delay="0"/>
                                          </p:stCondLst>
                                        </p:cTn>
                                        <p:tgtEl>
                                          <p:spTgt spid="28696"/>
                                        </p:tgtEl>
                                        <p:attrNameLst>
                                          <p:attrName>style.visibility</p:attrName>
                                        </p:attrNameLst>
                                      </p:cBhvr>
                                      <p:to>
                                        <p:strVal val="visible"/>
                                      </p:to>
                                    </p:set>
                                    <p:animEffect transition="in" filter="wipe(up)">
                                      <p:cBhvr>
                                        <p:cTn id="70" dur="500"/>
                                        <p:tgtEl>
                                          <p:spTgt spid="286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autoUpdateAnimBg="0"/>
      <p:bldP spid="28675" grpId="0" animBg="1"/>
      <p:bldP spid="2867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Box 76"/>
          <p:cNvSpPr txBox="1">
            <a:spLocks noChangeArrowheads="1"/>
          </p:cNvSpPr>
          <p:nvPr/>
        </p:nvSpPr>
        <p:spPr bwMode="auto">
          <a:xfrm>
            <a:off x="733425" y="200025"/>
            <a:ext cx="23399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400">
                <a:solidFill>
                  <a:schemeClr val="accent2"/>
                </a:solidFill>
                <a:latin typeface="微软雅黑" pitchFamily="34" charset="-122"/>
                <a:ea typeface="微软雅黑" pitchFamily="34" charset="-122"/>
              </a:rPr>
              <a:t>请输入您的标题</a:t>
            </a:r>
          </a:p>
        </p:txBody>
      </p:sp>
      <p:sp>
        <p:nvSpPr>
          <p:cNvPr id="29699" name="Freeform 5"/>
          <p:cNvSpPr>
            <a:spLocks/>
          </p:cNvSpPr>
          <p:nvPr/>
        </p:nvSpPr>
        <p:spPr bwMode="auto">
          <a:xfrm>
            <a:off x="90488" y="65088"/>
            <a:ext cx="536575" cy="538162"/>
          </a:xfrm>
          <a:custGeom>
            <a:avLst/>
            <a:gdLst>
              <a:gd name="T0" fmla="*/ 2147483647 w 925"/>
              <a:gd name="T1" fmla="*/ 0 h 925"/>
              <a:gd name="T2" fmla="*/ 2147483647 w 925"/>
              <a:gd name="T3" fmla="*/ 2147483647 h 925"/>
              <a:gd name="T4" fmla="*/ 0 w 925"/>
              <a:gd name="T5" fmla="*/ 2147483647 h 925"/>
              <a:gd name="T6" fmla="*/ 2147483647 w 925"/>
              <a:gd name="T7" fmla="*/ 0 h 92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25" h="925">
                <a:moveTo>
                  <a:pt x="925" y="0"/>
                </a:moveTo>
                <a:lnTo>
                  <a:pt x="925" y="925"/>
                </a:lnTo>
                <a:lnTo>
                  <a:pt x="0" y="925"/>
                </a:lnTo>
                <a:lnTo>
                  <a:pt x="925" y="0"/>
                </a:lnTo>
                <a:close/>
              </a:path>
            </a:pathLst>
          </a:custGeom>
          <a:solidFill>
            <a:srgbClr val="70757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0" name="Freeform 6"/>
          <p:cNvSpPr>
            <a:spLocks/>
          </p:cNvSpPr>
          <p:nvPr/>
        </p:nvSpPr>
        <p:spPr bwMode="auto">
          <a:xfrm>
            <a:off x="328613" y="301625"/>
            <a:ext cx="344487" cy="344488"/>
          </a:xfrm>
          <a:custGeom>
            <a:avLst/>
            <a:gdLst>
              <a:gd name="T0" fmla="*/ 2147483647 w 592"/>
              <a:gd name="T1" fmla="*/ 0 h 592"/>
              <a:gd name="T2" fmla="*/ 2147483647 w 592"/>
              <a:gd name="T3" fmla="*/ 2147483647 h 592"/>
              <a:gd name="T4" fmla="*/ 0 w 592"/>
              <a:gd name="T5" fmla="*/ 2147483647 h 592"/>
              <a:gd name="T6" fmla="*/ 2147483647 w 592"/>
              <a:gd name="T7" fmla="*/ 0 h 59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92" h="592">
                <a:moveTo>
                  <a:pt x="592" y="0"/>
                </a:moveTo>
                <a:lnTo>
                  <a:pt x="592" y="592"/>
                </a:lnTo>
                <a:lnTo>
                  <a:pt x="0" y="592"/>
                </a:lnTo>
                <a:lnTo>
                  <a:pt x="592" y="0"/>
                </a:lnTo>
                <a:close/>
              </a:path>
            </a:pathLst>
          </a:custGeom>
          <a:solidFill>
            <a:srgbClr val="F19C2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29701" name="直接连接符 4"/>
          <p:cNvCxnSpPr>
            <a:cxnSpLocks noChangeShapeType="1"/>
          </p:cNvCxnSpPr>
          <p:nvPr/>
        </p:nvCxnSpPr>
        <p:spPr bwMode="auto">
          <a:xfrm flipH="1">
            <a:off x="612775" y="615950"/>
            <a:ext cx="7993063" cy="0"/>
          </a:xfrm>
          <a:prstGeom prst="line">
            <a:avLst/>
          </a:prstGeom>
          <a:noFill/>
          <a:ln w="9525">
            <a:solidFill>
              <a:srgbClr val="37CCC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702" name="直接连接符 5"/>
          <p:cNvCxnSpPr>
            <a:cxnSpLocks noChangeShapeType="1"/>
          </p:cNvCxnSpPr>
          <p:nvPr/>
        </p:nvCxnSpPr>
        <p:spPr bwMode="auto">
          <a:xfrm>
            <a:off x="2873375" y="1484313"/>
            <a:ext cx="0" cy="4105275"/>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cxnSp>
      <p:sp>
        <p:nvSpPr>
          <p:cNvPr id="29703" name="矩形 6"/>
          <p:cNvSpPr>
            <a:spLocks noChangeArrowheads="1"/>
          </p:cNvSpPr>
          <p:nvPr/>
        </p:nvSpPr>
        <p:spPr bwMode="auto">
          <a:xfrm>
            <a:off x="2873375" y="1844675"/>
            <a:ext cx="5400675" cy="2889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buFont typeface="Arial" pitchFamily="34" charset="0"/>
              <a:buNone/>
            </a:pPr>
            <a:endParaRPr lang="zh-CN" altLang="en-US">
              <a:solidFill>
                <a:srgbClr val="37CCCE"/>
              </a:solidFill>
              <a:ea typeface="微软雅黑" pitchFamily="34" charset="-122"/>
            </a:endParaRPr>
          </a:p>
        </p:txBody>
      </p:sp>
      <p:sp>
        <p:nvSpPr>
          <p:cNvPr id="29704" name="矩形 7"/>
          <p:cNvSpPr>
            <a:spLocks noChangeArrowheads="1"/>
          </p:cNvSpPr>
          <p:nvPr/>
        </p:nvSpPr>
        <p:spPr bwMode="auto">
          <a:xfrm>
            <a:off x="2873375" y="2828925"/>
            <a:ext cx="5400675" cy="287338"/>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buFont typeface="Arial" pitchFamily="34" charset="0"/>
              <a:buNone/>
            </a:pPr>
            <a:endParaRPr lang="zh-CN" altLang="en-US">
              <a:solidFill>
                <a:srgbClr val="37CCCE"/>
              </a:solidFill>
              <a:ea typeface="微软雅黑" pitchFamily="34" charset="-122"/>
            </a:endParaRPr>
          </a:p>
        </p:txBody>
      </p:sp>
      <p:sp>
        <p:nvSpPr>
          <p:cNvPr id="29705" name="矩形 8"/>
          <p:cNvSpPr>
            <a:spLocks noChangeArrowheads="1"/>
          </p:cNvSpPr>
          <p:nvPr/>
        </p:nvSpPr>
        <p:spPr bwMode="auto">
          <a:xfrm>
            <a:off x="2873375" y="3813175"/>
            <a:ext cx="5400675" cy="287338"/>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buFont typeface="Arial" pitchFamily="34" charset="0"/>
              <a:buNone/>
            </a:pPr>
            <a:endParaRPr lang="zh-CN" altLang="en-US">
              <a:solidFill>
                <a:srgbClr val="37CCCE"/>
              </a:solidFill>
              <a:ea typeface="微软雅黑" pitchFamily="34" charset="-122"/>
            </a:endParaRPr>
          </a:p>
        </p:txBody>
      </p:sp>
      <p:sp>
        <p:nvSpPr>
          <p:cNvPr id="29706" name="矩形 9"/>
          <p:cNvSpPr>
            <a:spLocks noChangeArrowheads="1"/>
          </p:cNvSpPr>
          <p:nvPr/>
        </p:nvSpPr>
        <p:spPr bwMode="auto">
          <a:xfrm>
            <a:off x="2873375" y="4797425"/>
            <a:ext cx="5400675" cy="287338"/>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buFont typeface="Arial" pitchFamily="34" charset="0"/>
              <a:buNone/>
            </a:pPr>
            <a:endParaRPr lang="zh-CN" altLang="en-US">
              <a:solidFill>
                <a:srgbClr val="37CCCE"/>
              </a:solidFill>
              <a:ea typeface="微软雅黑" pitchFamily="34" charset="-122"/>
            </a:endParaRPr>
          </a:p>
        </p:txBody>
      </p:sp>
      <p:sp>
        <p:nvSpPr>
          <p:cNvPr id="29707" name="TextBox 10"/>
          <p:cNvSpPr txBox="1">
            <a:spLocks noChangeArrowheads="1"/>
          </p:cNvSpPr>
          <p:nvPr/>
        </p:nvSpPr>
        <p:spPr bwMode="auto">
          <a:xfrm>
            <a:off x="506413" y="1851025"/>
            <a:ext cx="2233612"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zh-CN" altLang="en-US" sz="1600">
                <a:solidFill>
                  <a:schemeClr val="accent2"/>
                </a:solidFill>
                <a:latin typeface="微软雅黑" pitchFamily="34" charset="-122"/>
                <a:ea typeface="微软雅黑" pitchFamily="34" charset="-122"/>
              </a:rPr>
              <a:t>单击此处添加文本</a:t>
            </a:r>
          </a:p>
        </p:txBody>
      </p:sp>
      <p:sp>
        <p:nvSpPr>
          <p:cNvPr id="29708" name="TextBox 11"/>
          <p:cNvSpPr txBox="1">
            <a:spLocks noChangeArrowheads="1"/>
          </p:cNvSpPr>
          <p:nvPr/>
        </p:nvSpPr>
        <p:spPr bwMode="auto">
          <a:xfrm>
            <a:off x="506413" y="2795588"/>
            <a:ext cx="223361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zh-CN" altLang="en-US" sz="1600">
                <a:solidFill>
                  <a:schemeClr val="accent2"/>
                </a:solidFill>
                <a:latin typeface="微软雅黑" pitchFamily="34" charset="-122"/>
                <a:ea typeface="微软雅黑" pitchFamily="34" charset="-122"/>
              </a:rPr>
              <a:t>单击此处添加文本</a:t>
            </a:r>
          </a:p>
        </p:txBody>
      </p:sp>
      <p:sp>
        <p:nvSpPr>
          <p:cNvPr id="29709" name="TextBox 12"/>
          <p:cNvSpPr txBox="1">
            <a:spLocks noChangeArrowheads="1"/>
          </p:cNvSpPr>
          <p:nvPr/>
        </p:nvSpPr>
        <p:spPr bwMode="auto">
          <a:xfrm>
            <a:off x="496888" y="3819525"/>
            <a:ext cx="22320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zh-CN" altLang="en-US" sz="1600">
                <a:solidFill>
                  <a:schemeClr val="accent2"/>
                </a:solidFill>
                <a:latin typeface="微软雅黑" pitchFamily="34" charset="-122"/>
                <a:ea typeface="微软雅黑" pitchFamily="34" charset="-122"/>
              </a:rPr>
              <a:t>单击此处添加文本</a:t>
            </a:r>
          </a:p>
        </p:txBody>
      </p:sp>
      <p:sp>
        <p:nvSpPr>
          <p:cNvPr id="29710" name="TextBox 13"/>
          <p:cNvSpPr txBox="1">
            <a:spLocks noChangeArrowheads="1"/>
          </p:cNvSpPr>
          <p:nvPr/>
        </p:nvSpPr>
        <p:spPr bwMode="auto">
          <a:xfrm>
            <a:off x="512763" y="4803775"/>
            <a:ext cx="22320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zh-CN" altLang="en-US" sz="1600">
                <a:solidFill>
                  <a:schemeClr val="accent2"/>
                </a:solidFill>
                <a:latin typeface="微软雅黑" pitchFamily="34" charset="-122"/>
                <a:ea typeface="微软雅黑" pitchFamily="34" charset="-122"/>
              </a:rPr>
              <a:t>单击此处添加文本</a:t>
            </a:r>
          </a:p>
        </p:txBody>
      </p:sp>
      <p:sp>
        <p:nvSpPr>
          <p:cNvPr id="29711" name="矩形 14"/>
          <p:cNvSpPr>
            <a:spLocks noChangeArrowheads="1"/>
          </p:cNvSpPr>
          <p:nvPr/>
        </p:nvSpPr>
        <p:spPr bwMode="auto">
          <a:xfrm>
            <a:off x="2873375" y="1844675"/>
            <a:ext cx="2262188" cy="2889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buFont typeface="Arial" pitchFamily="34" charset="0"/>
              <a:buNone/>
            </a:pPr>
            <a:endParaRPr lang="zh-CN" altLang="en-US">
              <a:solidFill>
                <a:srgbClr val="37CCCE"/>
              </a:solidFill>
              <a:ea typeface="微软雅黑" pitchFamily="34" charset="-122"/>
            </a:endParaRPr>
          </a:p>
        </p:txBody>
      </p:sp>
      <p:sp>
        <p:nvSpPr>
          <p:cNvPr id="29712" name="矩形 15"/>
          <p:cNvSpPr>
            <a:spLocks noChangeArrowheads="1"/>
          </p:cNvSpPr>
          <p:nvPr/>
        </p:nvSpPr>
        <p:spPr bwMode="auto">
          <a:xfrm>
            <a:off x="2873375" y="2828925"/>
            <a:ext cx="4732338" cy="2873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buFont typeface="Arial" pitchFamily="34" charset="0"/>
              <a:buNone/>
            </a:pPr>
            <a:endParaRPr lang="zh-CN" altLang="en-US">
              <a:solidFill>
                <a:srgbClr val="37CCCE"/>
              </a:solidFill>
              <a:ea typeface="微软雅黑" pitchFamily="34" charset="-122"/>
            </a:endParaRPr>
          </a:p>
        </p:txBody>
      </p:sp>
      <p:sp>
        <p:nvSpPr>
          <p:cNvPr id="29713" name="矩形 16"/>
          <p:cNvSpPr>
            <a:spLocks noChangeArrowheads="1"/>
          </p:cNvSpPr>
          <p:nvPr/>
        </p:nvSpPr>
        <p:spPr bwMode="auto">
          <a:xfrm>
            <a:off x="2873375" y="3813175"/>
            <a:ext cx="3068638" cy="2873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buFont typeface="Arial" pitchFamily="34" charset="0"/>
              <a:buNone/>
            </a:pPr>
            <a:endParaRPr lang="zh-CN" altLang="en-US">
              <a:solidFill>
                <a:srgbClr val="37CCCE"/>
              </a:solidFill>
              <a:ea typeface="微软雅黑" pitchFamily="34" charset="-122"/>
            </a:endParaRPr>
          </a:p>
        </p:txBody>
      </p:sp>
      <p:sp>
        <p:nvSpPr>
          <p:cNvPr id="29714" name="矩形 17"/>
          <p:cNvSpPr>
            <a:spLocks noChangeArrowheads="1"/>
          </p:cNvSpPr>
          <p:nvPr/>
        </p:nvSpPr>
        <p:spPr bwMode="auto">
          <a:xfrm>
            <a:off x="2873375" y="4797425"/>
            <a:ext cx="1533525" cy="3000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buFont typeface="Arial" pitchFamily="34" charset="0"/>
              <a:buNone/>
            </a:pPr>
            <a:endParaRPr lang="zh-CN" altLang="en-US">
              <a:solidFill>
                <a:srgbClr val="37CCCE"/>
              </a:solidFill>
              <a:ea typeface="微软雅黑" pitchFamily="34" charset="-122"/>
            </a:endParaRPr>
          </a:p>
        </p:txBody>
      </p:sp>
      <p:sp>
        <p:nvSpPr>
          <p:cNvPr id="29715" name="圆角矩形标注 18"/>
          <p:cNvSpPr>
            <a:spLocks noChangeArrowheads="1"/>
          </p:cNvSpPr>
          <p:nvPr/>
        </p:nvSpPr>
        <p:spPr bwMode="auto">
          <a:xfrm>
            <a:off x="4922838" y="1263650"/>
            <a:ext cx="914400" cy="441325"/>
          </a:xfrm>
          <a:prstGeom prst="wedgeRoundRectCallout">
            <a:avLst>
              <a:gd name="adj1" fmla="val -17657"/>
              <a:gd name="adj2" fmla="val 65792"/>
              <a:gd name="adj3" fmla="val 16667"/>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buFont typeface="Arial" pitchFamily="34" charset="0"/>
              <a:buNone/>
            </a:pPr>
            <a:r>
              <a:rPr lang="en-US" altLang="zh-CN">
                <a:solidFill>
                  <a:srgbClr val="FFFFFF"/>
                </a:solidFill>
                <a:ea typeface="微软雅黑" pitchFamily="34" charset="-122"/>
              </a:rPr>
              <a:t>50%</a:t>
            </a:r>
            <a:endParaRPr lang="zh-CN" altLang="en-US">
              <a:solidFill>
                <a:srgbClr val="FFFFFF"/>
              </a:solidFill>
              <a:ea typeface="微软雅黑" pitchFamily="34" charset="-122"/>
            </a:endParaRPr>
          </a:p>
        </p:txBody>
      </p:sp>
      <p:sp>
        <p:nvSpPr>
          <p:cNvPr id="29716" name="圆角矩形标注 19"/>
          <p:cNvSpPr>
            <a:spLocks noChangeArrowheads="1"/>
          </p:cNvSpPr>
          <p:nvPr/>
        </p:nvSpPr>
        <p:spPr bwMode="auto">
          <a:xfrm>
            <a:off x="7359650" y="2286000"/>
            <a:ext cx="914400" cy="441325"/>
          </a:xfrm>
          <a:prstGeom prst="wedgeRoundRectCallout">
            <a:avLst>
              <a:gd name="adj1" fmla="val -17657"/>
              <a:gd name="adj2" fmla="val 65792"/>
              <a:gd name="adj3" fmla="val 16667"/>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buFont typeface="Arial" pitchFamily="34" charset="0"/>
              <a:buNone/>
            </a:pPr>
            <a:r>
              <a:rPr lang="en-US" altLang="zh-CN">
                <a:solidFill>
                  <a:srgbClr val="FFFFFF"/>
                </a:solidFill>
                <a:ea typeface="微软雅黑" pitchFamily="34" charset="-122"/>
              </a:rPr>
              <a:t>90%</a:t>
            </a:r>
            <a:endParaRPr lang="zh-CN" altLang="en-US">
              <a:solidFill>
                <a:srgbClr val="FFFFFF"/>
              </a:solidFill>
              <a:ea typeface="微软雅黑" pitchFamily="34" charset="-122"/>
            </a:endParaRPr>
          </a:p>
        </p:txBody>
      </p:sp>
      <p:sp>
        <p:nvSpPr>
          <p:cNvPr id="29717" name="圆角矩形标注 20"/>
          <p:cNvSpPr>
            <a:spLocks noChangeArrowheads="1"/>
          </p:cNvSpPr>
          <p:nvPr/>
        </p:nvSpPr>
        <p:spPr bwMode="auto">
          <a:xfrm>
            <a:off x="5610225" y="3213100"/>
            <a:ext cx="914400" cy="441325"/>
          </a:xfrm>
          <a:prstGeom prst="wedgeRoundRectCallout">
            <a:avLst>
              <a:gd name="adj1" fmla="val -17657"/>
              <a:gd name="adj2" fmla="val 65792"/>
              <a:gd name="adj3" fmla="val 16667"/>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buFont typeface="Arial" pitchFamily="34" charset="0"/>
              <a:buNone/>
            </a:pPr>
            <a:r>
              <a:rPr lang="en-US" altLang="zh-CN">
                <a:solidFill>
                  <a:srgbClr val="FFFFFF"/>
                </a:solidFill>
                <a:ea typeface="微软雅黑" pitchFamily="34" charset="-122"/>
              </a:rPr>
              <a:t>60%</a:t>
            </a:r>
            <a:endParaRPr lang="zh-CN" altLang="en-US">
              <a:solidFill>
                <a:srgbClr val="FFFFFF"/>
              </a:solidFill>
              <a:ea typeface="微软雅黑" pitchFamily="34" charset="-122"/>
            </a:endParaRPr>
          </a:p>
        </p:txBody>
      </p:sp>
      <p:sp>
        <p:nvSpPr>
          <p:cNvPr id="29718" name="圆角矩形标注 23"/>
          <p:cNvSpPr>
            <a:spLocks noChangeArrowheads="1"/>
          </p:cNvSpPr>
          <p:nvPr/>
        </p:nvSpPr>
        <p:spPr bwMode="auto">
          <a:xfrm>
            <a:off x="4119563" y="4225925"/>
            <a:ext cx="914400" cy="441325"/>
          </a:xfrm>
          <a:prstGeom prst="wedgeRoundRectCallout">
            <a:avLst>
              <a:gd name="adj1" fmla="val -17657"/>
              <a:gd name="adj2" fmla="val 65792"/>
              <a:gd name="adj3" fmla="val 16667"/>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buFont typeface="Arial" pitchFamily="34" charset="0"/>
              <a:buNone/>
            </a:pPr>
            <a:r>
              <a:rPr lang="en-US" altLang="zh-CN">
                <a:solidFill>
                  <a:srgbClr val="FFFFFF"/>
                </a:solidFill>
                <a:ea typeface="微软雅黑" pitchFamily="34" charset="-122"/>
              </a:rPr>
              <a:t>20%</a:t>
            </a:r>
            <a:endParaRPr lang="zh-CN" altLang="en-US">
              <a:solidFill>
                <a:srgbClr val="FFFFFF"/>
              </a:solidFill>
              <a:ea typeface="微软雅黑" pitchFamily="34" charset="-122"/>
            </a:endParaRPr>
          </a:p>
        </p:txBody>
      </p:sp>
    </p:spTree>
  </p:cSld>
  <p:clrMapOvr>
    <a:masterClrMapping/>
  </p:clrMapOvr>
  <p:transition spd="slow" advTm="5769">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9" fill="hold" grpId="0" nodeType="withEffect">
                                  <p:stCondLst>
                                    <p:cond delay="0"/>
                                  </p:stCondLst>
                                  <p:childTnLst>
                                    <p:set>
                                      <p:cBhvr>
                                        <p:cTn id="6" dur="1" fill="hold">
                                          <p:stCondLst>
                                            <p:cond delay="0"/>
                                          </p:stCondLst>
                                        </p:cTn>
                                        <p:tgtEl>
                                          <p:spTgt spid="29699"/>
                                        </p:tgtEl>
                                        <p:attrNameLst>
                                          <p:attrName>style.visibility</p:attrName>
                                        </p:attrNameLst>
                                      </p:cBhvr>
                                      <p:to>
                                        <p:strVal val="visible"/>
                                      </p:to>
                                    </p:set>
                                    <p:anim calcmode="lin" valueType="num">
                                      <p:cBhvr additive="base">
                                        <p:cTn id="7" dur="300" fill="hold"/>
                                        <p:tgtEl>
                                          <p:spTgt spid="29699"/>
                                        </p:tgtEl>
                                        <p:attrNameLst>
                                          <p:attrName>ppt_x</p:attrName>
                                        </p:attrNameLst>
                                      </p:cBhvr>
                                      <p:tavLst>
                                        <p:tav tm="0">
                                          <p:val>
                                            <p:strVal val="0-#ppt_w/2"/>
                                          </p:val>
                                        </p:tav>
                                        <p:tav tm="100000">
                                          <p:val>
                                            <p:strVal val="#ppt_x"/>
                                          </p:val>
                                        </p:tav>
                                      </p:tavLst>
                                    </p:anim>
                                    <p:anim calcmode="lin" valueType="num">
                                      <p:cBhvr additive="base">
                                        <p:cTn id="8" dur="300" fill="hold"/>
                                        <p:tgtEl>
                                          <p:spTgt spid="29699"/>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200"/>
                                  </p:stCondLst>
                                  <p:childTnLst>
                                    <p:set>
                                      <p:cBhvr>
                                        <p:cTn id="10" dur="1" fill="hold">
                                          <p:stCondLst>
                                            <p:cond delay="0"/>
                                          </p:stCondLst>
                                        </p:cTn>
                                        <p:tgtEl>
                                          <p:spTgt spid="29700"/>
                                        </p:tgtEl>
                                        <p:attrNameLst>
                                          <p:attrName>style.visibility</p:attrName>
                                        </p:attrNameLst>
                                      </p:cBhvr>
                                      <p:to>
                                        <p:strVal val="visible"/>
                                      </p:to>
                                    </p:set>
                                    <p:anim calcmode="lin" valueType="num">
                                      <p:cBhvr additive="base">
                                        <p:cTn id="11" dur="300" fill="hold"/>
                                        <p:tgtEl>
                                          <p:spTgt spid="29700"/>
                                        </p:tgtEl>
                                        <p:attrNameLst>
                                          <p:attrName>ppt_x</p:attrName>
                                        </p:attrNameLst>
                                      </p:cBhvr>
                                      <p:tavLst>
                                        <p:tav tm="0">
                                          <p:val>
                                            <p:strVal val="0-#ppt_w/2"/>
                                          </p:val>
                                        </p:tav>
                                        <p:tav tm="100000">
                                          <p:val>
                                            <p:strVal val="#ppt_x"/>
                                          </p:val>
                                        </p:tav>
                                      </p:tavLst>
                                    </p:anim>
                                    <p:anim calcmode="lin" valueType="num">
                                      <p:cBhvr additive="base">
                                        <p:cTn id="12" dur="300" fill="hold"/>
                                        <p:tgtEl>
                                          <p:spTgt spid="29700"/>
                                        </p:tgtEl>
                                        <p:attrNameLst>
                                          <p:attrName>ppt_y</p:attrName>
                                        </p:attrNameLst>
                                      </p:cBhvr>
                                      <p:tavLst>
                                        <p:tav tm="0">
                                          <p:val>
                                            <p:strVal val="0-#ppt_h/2"/>
                                          </p:val>
                                        </p:tav>
                                        <p:tav tm="100000">
                                          <p:val>
                                            <p:strVal val="#ppt_y"/>
                                          </p:val>
                                        </p:tav>
                                      </p:tavLst>
                                    </p:anim>
                                  </p:childTnLst>
                                </p:cTn>
                              </p:par>
                            </p:childTnLst>
                          </p:cTn>
                        </p:par>
                        <p:par>
                          <p:cTn id="13" fill="hold" nodeType="afterGroup">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29698"/>
                                        </p:tgtEl>
                                        <p:attrNameLst>
                                          <p:attrName>style.visibility</p:attrName>
                                        </p:attrNameLst>
                                      </p:cBhvr>
                                      <p:to>
                                        <p:strVal val="visible"/>
                                      </p:to>
                                    </p:set>
                                    <p:anim calcmode="lin" valueType="num">
                                      <p:cBhvr>
                                        <p:cTn id="16" dur="400" fill="hold"/>
                                        <p:tgtEl>
                                          <p:spTgt spid="29698"/>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29698"/>
                                        </p:tgtEl>
                                        <p:attrNameLst>
                                          <p:attrName>ppt_y</p:attrName>
                                        </p:attrNameLst>
                                      </p:cBhvr>
                                      <p:tavLst>
                                        <p:tav tm="0">
                                          <p:val>
                                            <p:strVal val="#ppt_y"/>
                                          </p:val>
                                        </p:tav>
                                        <p:tav tm="100000">
                                          <p:val>
                                            <p:strVal val="#ppt_y"/>
                                          </p:val>
                                        </p:tav>
                                      </p:tavLst>
                                    </p:anim>
                                    <p:anim calcmode="lin" valueType="num">
                                      <p:cBhvr>
                                        <p:cTn id="18" dur="400" fill="hold"/>
                                        <p:tgtEl>
                                          <p:spTgt spid="29698"/>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29698"/>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29698"/>
                                        </p:tgtEl>
                                      </p:cBhvr>
                                    </p:animEffect>
                                  </p:childTnLst>
                                </p:cTn>
                              </p:par>
                            </p:childTnLst>
                          </p:cTn>
                        </p:par>
                        <p:par>
                          <p:cTn id="21" fill="hold" nodeType="afterGroup">
                            <p:stCondLst>
                              <p:cond delay="1140"/>
                            </p:stCondLst>
                            <p:childTnLst>
                              <p:par>
                                <p:cTn id="22" presetID="22" presetClass="entr" presetSubtype="8" fill="hold" nodeType="afterEffect">
                                  <p:stCondLst>
                                    <p:cond delay="0"/>
                                  </p:stCondLst>
                                  <p:childTnLst>
                                    <p:set>
                                      <p:cBhvr>
                                        <p:cTn id="23" dur="1" fill="hold">
                                          <p:stCondLst>
                                            <p:cond delay="0"/>
                                          </p:stCondLst>
                                        </p:cTn>
                                        <p:tgtEl>
                                          <p:spTgt spid="29701"/>
                                        </p:tgtEl>
                                        <p:attrNameLst>
                                          <p:attrName>style.visibility</p:attrName>
                                        </p:attrNameLst>
                                      </p:cBhvr>
                                      <p:to>
                                        <p:strVal val="visible"/>
                                      </p:to>
                                    </p:set>
                                    <p:animEffect transition="in" filter="wipe(left)">
                                      <p:cBhvr>
                                        <p:cTn id="24" dur="500"/>
                                        <p:tgtEl>
                                          <p:spTgt spid="29701"/>
                                        </p:tgtEl>
                                      </p:cBhvr>
                                    </p:animEffect>
                                  </p:childTnLst>
                                </p:cTn>
                              </p:par>
                              <p:par>
                                <p:cTn id="25" presetID="22" presetClass="entr" presetSubtype="1" fill="hold" nodeType="withEffect">
                                  <p:stCondLst>
                                    <p:cond delay="0"/>
                                  </p:stCondLst>
                                  <p:childTnLst>
                                    <p:set>
                                      <p:cBhvr>
                                        <p:cTn id="26" dur="1" fill="hold">
                                          <p:stCondLst>
                                            <p:cond delay="0"/>
                                          </p:stCondLst>
                                        </p:cTn>
                                        <p:tgtEl>
                                          <p:spTgt spid="29702"/>
                                        </p:tgtEl>
                                        <p:attrNameLst>
                                          <p:attrName>style.visibility</p:attrName>
                                        </p:attrNameLst>
                                      </p:cBhvr>
                                      <p:to>
                                        <p:strVal val="visible"/>
                                      </p:to>
                                    </p:set>
                                    <p:animEffect transition="in" filter="wipe(up)">
                                      <p:cBhvr>
                                        <p:cTn id="27" dur="500"/>
                                        <p:tgtEl>
                                          <p:spTgt spid="29702"/>
                                        </p:tgtEl>
                                      </p:cBhvr>
                                    </p:animEffect>
                                  </p:childTnLst>
                                </p:cTn>
                              </p:par>
                              <p:par>
                                <p:cTn id="28" presetID="22" presetClass="entr" presetSubtype="2" fill="hold" grpId="0" nodeType="withEffect">
                                  <p:stCondLst>
                                    <p:cond delay="0"/>
                                  </p:stCondLst>
                                  <p:childTnLst>
                                    <p:set>
                                      <p:cBhvr>
                                        <p:cTn id="29" dur="1" fill="hold">
                                          <p:stCondLst>
                                            <p:cond delay="0"/>
                                          </p:stCondLst>
                                        </p:cTn>
                                        <p:tgtEl>
                                          <p:spTgt spid="29707"/>
                                        </p:tgtEl>
                                        <p:attrNameLst>
                                          <p:attrName>style.visibility</p:attrName>
                                        </p:attrNameLst>
                                      </p:cBhvr>
                                      <p:to>
                                        <p:strVal val="visible"/>
                                      </p:to>
                                    </p:set>
                                    <p:animEffect transition="in" filter="wipe(right)">
                                      <p:cBhvr>
                                        <p:cTn id="30" dur="500"/>
                                        <p:tgtEl>
                                          <p:spTgt spid="2970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9703"/>
                                        </p:tgtEl>
                                        <p:attrNameLst>
                                          <p:attrName>style.visibility</p:attrName>
                                        </p:attrNameLst>
                                      </p:cBhvr>
                                      <p:to>
                                        <p:strVal val="visible"/>
                                      </p:to>
                                    </p:set>
                                    <p:animEffect transition="in" filter="wipe(left)">
                                      <p:cBhvr>
                                        <p:cTn id="33" dur="500"/>
                                        <p:tgtEl>
                                          <p:spTgt spid="29703"/>
                                        </p:tgtEl>
                                      </p:cBhvr>
                                    </p:animEffect>
                                  </p:childTnLst>
                                </p:cTn>
                              </p:par>
                            </p:childTnLst>
                          </p:cTn>
                        </p:par>
                        <p:par>
                          <p:cTn id="34" fill="hold" nodeType="afterGroup">
                            <p:stCondLst>
                              <p:cond delay="1640"/>
                            </p:stCondLst>
                            <p:childTnLst>
                              <p:par>
                                <p:cTn id="35" presetID="22" presetClass="entr" presetSubtype="2" fill="hold" grpId="0" nodeType="afterEffect">
                                  <p:stCondLst>
                                    <p:cond delay="0"/>
                                  </p:stCondLst>
                                  <p:childTnLst>
                                    <p:set>
                                      <p:cBhvr>
                                        <p:cTn id="36" dur="1" fill="hold">
                                          <p:stCondLst>
                                            <p:cond delay="0"/>
                                          </p:stCondLst>
                                        </p:cTn>
                                        <p:tgtEl>
                                          <p:spTgt spid="29708"/>
                                        </p:tgtEl>
                                        <p:attrNameLst>
                                          <p:attrName>style.visibility</p:attrName>
                                        </p:attrNameLst>
                                      </p:cBhvr>
                                      <p:to>
                                        <p:strVal val="visible"/>
                                      </p:to>
                                    </p:set>
                                    <p:animEffect transition="in" filter="wipe(right)">
                                      <p:cBhvr>
                                        <p:cTn id="37" dur="500"/>
                                        <p:tgtEl>
                                          <p:spTgt spid="29708"/>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29704"/>
                                        </p:tgtEl>
                                        <p:attrNameLst>
                                          <p:attrName>style.visibility</p:attrName>
                                        </p:attrNameLst>
                                      </p:cBhvr>
                                      <p:to>
                                        <p:strVal val="visible"/>
                                      </p:to>
                                    </p:set>
                                    <p:animEffect transition="in" filter="wipe(left)">
                                      <p:cBhvr>
                                        <p:cTn id="40" dur="500"/>
                                        <p:tgtEl>
                                          <p:spTgt spid="29704"/>
                                        </p:tgtEl>
                                      </p:cBhvr>
                                    </p:animEffect>
                                  </p:childTnLst>
                                </p:cTn>
                              </p:par>
                            </p:childTnLst>
                          </p:cTn>
                        </p:par>
                        <p:par>
                          <p:cTn id="41" fill="hold" nodeType="afterGroup">
                            <p:stCondLst>
                              <p:cond delay="2140"/>
                            </p:stCondLst>
                            <p:childTnLst>
                              <p:par>
                                <p:cTn id="42" presetID="22" presetClass="entr" presetSubtype="2" fill="hold" grpId="0" nodeType="afterEffect">
                                  <p:stCondLst>
                                    <p:cond delay="0"/>
                                  </p:stCondLst>
                                  <p:childTnLst>
                                    <p:set>
                                      <p:cBhvr>
                                        <p:cTn id="43" dur="1" fill="hold">
                                          <p:stCondLst>
                                            <p:cond delay="0"/>
                                          </p:stCondLst>
                                        </p:cTn>
                                        <p:tgtEl>
                                          <p:spTgt spid="29709"/>
                                        </p:tgtEl>
                                        <p:attrNameLst>
                                          <p:attrName>style.visibility</p:attrName>
                                        </p:attrNameLst>
                                      </p:cBhvr>
                                      <p:to>
                                        <p:strVal val="visible"/>
                                      </p:to>
                                    </p:set>
                                    <p:animEffect transition="in" filter="wipe(right)">
                                      <p:cBhvr>
                                        <p:cTn id="44" dur="500"/>
                                        <p:tgtEl>
                                          <p:spTgt spid="29709"/>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9705"/>
                                        </p:tgtEl>
                                        <p:attrNameLst>
                                          <p:attrName>style.visibility</p:attrName>
                                        </p:attrNameLst>
                                      </p:cBhvr>
                                      <p:to>
                                        <p:strVal val="visible"/>
                                      </p:to>
                                    </p:set>
                                    <p:animEffect transition="in" filter="wipe(left)">
                                      <p:cBhvr>
                                        <p:cTn id="47" dur="500"/>
                                        <p:tgtEl>
                                          <p:spTgt spid="29705"/>
                                        </p:tgtEl>
                                      </p:cBhvr>
                                    </p:animEffect>
                                  </p:childTnLst>
                                </p:cTn>
                              </p:par>
                            </p:childTnLst>
                          </p:cTn>
                        </p:par>
                        <p:par>
                          <p:cTn id="48" fill="hold" nodeType="afterGroup">
                            <p:stCondLst>
                              <p:cond delay="2640"/>
                            </p:stCondLst>
                            <p:childTnLst>
                              <p:par>
                                <p:cTn id="49" presetID="22" presetClass="entr" presetSubtype="2" fill="hold" grpId="0" nodeType="afterEffect">
                                  <p:stCondLst>
                                    <p:cond delay="0"/>
                                  </p:stCondLst>
                                  <p:childTnLst>
                                    <p:set>
                                      <p:cBhvr>
                                        <p:cTn id="50" dur="1" fill="hold">
                                          <p:stCondLst>
                                            <p:cond delay="0"/>
                                          </p:stCondLst>
                                        </p:cTn>
                                        <p:tgtEl>
                                          <p:spTgt spid="29710"/>
                                        </p:tgtEl>
                                        <p:attrNameLst>
                                          <p:attrName>style.visibility</p:attrName>
                                        </p:attrNameLst>
                                      </p:cBhvr>
                                      <p:to>
                                        <p:strVal val="visible"/>
                                      </p:to>
                                    </p:set>
                                    <p:animEffect transition="in" filter="wipe(right)">
                                      <p:cBhvr>
                                        <p:cTn id="51" dur="500"/>
                                        <p:tgtEl>
                                          <p:spTgt spid="29710"/>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29706"/>
                                        </p:tgtEl>
                                        <p:attrNameLst>
                                          <p:attrName>style.visibility</p:attrName>
                                        </p:attrNameLst>
                                      </p:cBhvr>
                                      <p:to>
                                        <p:strVal val="visible"/>
                                      </p:to>
                                    </p:set>
                                    <p:animEffect transition="in" filter="wipe(left)">
                                      <p:cBhvr>
                                        <p:cTn id="54" dur="500"/>
                                        <p:tgtEl>
                                          <p:spTgt spid="29706"/>
                                        </p:tgtEl>
                                      </p:cBhvr>
                                    </p:animEffect>
                                  </p:childTnLst>
                                </p:cTn>
                              </p:par>
                            </p:childTnLst>
                          </p:cTn>
                        </p:par>
                        <p:par>
                          <p:cTn id="55" fill="hold" nodeType="afterGroup">
                            <p:stCondLst>
                              <p:cond delay="3140"/>
                            </p:stCondLst>
                            <p:childTnLst>
                              <p:par>
                                <p:cTn id="56" presetID="22" presetClass="entr" presetSubtype="8" fill="hold" grpId="0" nodeType="afterEffect">
                                  <p:stCondLst>
                                    <p:cond delay="0"/>
                                  </p:stCondLst>
                                  <p:childTnLst>
                                    <p:set>
                                      <p:cBhvr>
                                        <p:cTn id="57" dur="1" fill="hold">
                                          <p:stCondLst>
                                            <p:cond delay="0"/>
                                          </p:stCondLst>
                                        </p:cTn>
                                        <p:tgtEl>
                                          <p:spTgt spid="29711"/>
                                        </p:tgtEl>
                                        <p:attrNameLst>
                                          <p:attrName>style.visibility</p:attrName>
                                        </p:attrNameLst>
                                      </p:cBhvr>
                                      <p:to>
                                        <p:strVal val="visible"/>
                                      </p:to>
                                    </p:set>
                                    <p:animEffect transition="in" filter="wipe(left)">
                                      <p:cBhvr>
                                        <p:cTn id="58" dur="500"/>
                                        <p:tgtEl>
                                          <p:spTgt spid="29711"/>
                                        </p:tgtEl>
                                      </p:cBhvr>
                                    </p:animEffect>
                                  </p:childTnLst>
                                </p:cTn>
                              </p:par>
                              <p:par>
                                <p:cTn id="59" presetID="47" presetClass="entr" presetSubtype="0" fill="hold" grpId="0" nodeType="withEffect">
                                  <p:stCondLst>
                                    <p:cond delay="0"/>
                                  </p:stCondLst>
                                  <p:childTnLst>
                                    <p:set>
                                      <p:cBhvr>
                                        <p:cTn id="60" dur="1" fill="hold">
                                          <p:stCondLst>
                                            <p:cond delay="0"/>
                                          </p:stCondLst>
                                        </p:cTn>
                                        <p:tgtEl>
                                          <p:spTgt spid="29715"/>
                                        </p:tgtEl>
                                        <p:attrNameLst>
                                          <p:attrName>style.visibility</p:attrName>
                                        </p:attrNameLst>
                                      </p:cBhvr>
                                      <p:to>
                                        <p:strVal val="visible"/>
                                      </p:to>
                                    </p:set>
                                    <p:animEffect transition="in" filter="fade">
                                      <p:cBhvr>
                                        <p:cTn id="61" dur="500"/>
                                        <p:tgtEl>
                                          <p:spTgt spid="29715"/>
                                        </p:tgtEl>
                                      </p:cBhvr>
                                    </p:animEffect>
                                    <p:anim calcmode="lin" valueType="num">
                                      <p:cBhvr>
                                        <p:cTn id="62" dur="500" fill="hold"/>
                                        <p:tgtEl>
                                          <p:spTgt spid="29715"/>
                                        </p:tgtEl>
                                        <p:attrNameLst>
                                          <p:attrName>ppt_x</p:attrName>
                                        </p:attrNameLst>
                                      </p:cBhvr>
                                      <p:tavLst>
                                        <p:tav tm="0">
                                          <p:val>
                                            <p:strVal val="#ppt_x"/>
                                          </p:val>
                                        </p:tav>
                                        <p:tav tm="100000">
                                          <p:val>
                                            <p:strVal val="#ppt_x"/>
                                          </p:val>
                                        </p:tav>
                                      </p:tavLst>
                                    </p:anim>
                                    <p:anim calcmode="lin" valueType="num">
                                      <p:cBhvr>
                                        <p:cTn id="63" dur="500" fill="hold"/>
                                        <p:tgtEl>
                                          <p:spTgt spid="29715"/>
                                        </p:tgtEl>
                                        <p:attrNameLst>
                                          <p:attrName>ppt_y</p:attrName>
                                        </p:attrNameLst>
                                      </p:cBhvr>
                                      <p:tavLst>
                                        <p:tav tm="0">
                                          <p:val>
                                            <p:strVal val="#ppt_y-.1"/>
                                          </p:val>
                                        </p:tav>
                                        <p:tav tm="100000">
                                          <p:val>
                                            <p:strVal val="#ppt_y"/>
                                          </p:val>
                                        </p:tav>
                                      </p:tavLst>
                                    </p:anim>
                                  </p:childTnLst>
                                </p:cTn>
                              </p:par>
                              <p:par>
                                <p:cTn id="64" presetID="22" presetClass="entr" presetSubtype="8" fill="hold" grpId="0" nodeType="withEffect">
                                  <p:stCondLst>
                                    <p:cond delay="200"/>
                                  </p:stCondLst>
                                  <p:childTnLst>
                                    <p:set>
                                      <p:cBhvr>
                                        <p:cTn id="65" dur="1" fill="hold">
                                          <p:stCondLst>
                                            <p:cond delay="0"/>
                                          </p:stCondLst>
                                        </p:cTn>
                                        <p:tgtEl>
                                          <p:spTgt spid="29712"/>
                                        </p:tgtEl>
                                        <p:attrNameLst>
                                          <p:attrName>style.visibility</p:attrName>
                                        </p:attrNameLst>
                                      </p:cBhvr>
                                      <p:to>
                                        <p:strVal val="visible"/>
                                      </p:to>
                                    </p:set>
                                    <p:animEffect transition="in" filter="wipe(left)">
                                      <p:cBhvr>
                                        <p:cTn id="66" dur="500"/>
                                        <p:tgtEl>
                                          <p:spTgt spid="29712"/>
                                        </p:tgtEl>
                                      </p:cBhvr>
                                    </p:animEffect>
                                  </p:childTnLst>
                                </p:cTn>
                              </p:par>
                              <p:par>
                                <p:cTn id="67" presetID="47" presetClass="entr" presetSubtype="0" fill="hold" grpId="0" nodeType="withEffect">
                                  <p:stCondLst>
                                    <p:cond delay="200"/>
                                  </p:stCondLst>
                                  <p:childTnLst>
                                    <p:set>
                                      <p:cBhvr>
                                        <p:cTn id="68" dur="1" fill="hold">
                                          <p:stCondLst>
                                            <p:cond delay="0"/>
                                          </p:stCondLst>
                                        </p:cTn>
                                        <p:tgtEl>
                                          <p:spTgt spid="29716"/>
                                        </p:tgtEl>
                                        <p:attrNameLst>
                                          <p:attrName>style.visibility</p:attrName>
                                        </p:attrNameLst>
                                      </p:cBhvr>
                                      <p:to>
                                        <p:strVal val="visible"/>
                                      </p:to>
                                    </p:set>
                                    <p:animEffect transition="in" filter="fade">
                                      <p:cBhvr>
                                        <p:cTn id="69" dur="500"/>
                                        <p:tgtEl>
                                          <p:spTgt spid="29716"/>
                                        </p:tgtEl>
                                      </p:cBhvr>
                                    </p:animEffect>
                                    <p:anim calcmode="lin" valueType="num">
                                      <p:cBhvr>
                                        <p:cTn id="70" dur="500" fill="hold"/>
                                        <p:tgtEl>
                                          <p:spTgt spid="29716"/>
                                        </p:tgtEl>
                                        <p:attrNameLst>
                                          <p:attrName>ppt_x</p:attrName>
                                        </p:attrNameLst>
                                      </p:cBhvr>
                                      <p:tavLst>
                                        <p:tav tm="0">
                                          <p:val>
                                            <p:strVal val="#ppt_x"/>
                                          </p:val>
                                        </p:tav>
                                        <p:tav tm="100000">
                                          <p:val>
                                            <p:strVal val="#ppt_x"/>
                                          </p:val>
                                        </p:tav>
                                      </p:tavLst>
                                    </p:anim>
                                    <p:anim calcmode="lin" valueType="num">
                                      <p:cBhvr>
                                        <p:cTn id="71" dur="500" fill="hold"/>
                                        <p:tgtEl>
                                          <p:spTgt spid="29716"/>
                                        </p:tgtEl>
                                        <p:attrNameLst>
                                          <p:attrName>ppt_y</p:attrName>
                                        </p:attrNameLst>
                                      </p:cBhvr>
                                      <p:tavLst>
                                        <p:tav tm="0">
                                          <p:val>
                                            <p:strVal val="#ppt_y-.1"/>
                                          </p:val>
                                        </p:tav>
                                        <p:tav tm="100000">
                                          <p:val>
                                            <p:strVal val="#ppt_y"/>
                                          </p:val>
                                        </p:tav>
                                      </p:tavLst>
                                    </p:anim>
                                  </p:childTnLst>
                                </p:cTn>
                              </p:par>
                              <p:par>
                                <p:cTn id="72" presetID="22" presetClass="entr" presetSubtype="8" fill="hold" grpId="0" nodeType="withEffect">
                                  <p:stCondLst>
                                    <p:cond delay="300"/>
                                  </p:stCondLst>
                                  <p:childTnLst>
                                    <p:set>
                                      <p:cBhvr>
                                        <p:cTn id="73" dur="1" fill="hold">
                                          <p:stCondLst>
                                            <p:cond delay="0"/>
                                          </p:stCondLst>
                                        </p:cTn>
                                        <p:tgtEl>
                                          <p:spTgt spid="29713"/>
                                        </p:tgtEl>
                                        <p:attrNameLst>
                                          <p:attrName>style.visibility</p:attrName>
                                        </p:attrNameLst>
                                      </p:cBhvr>
                                      <p:to>
                                        <p:strVal val="visible"/>
                                      </p:to>
                                    </p:set>
                                    <p:animEffect transition="in" filter="wipe(left)">
                                      <p:cBhvr>
                                        <p:cTn id="74" dur="500"/>
                                        <p:tgtEl>
                                          <p:spTgt spid="29713"/>
                                        </p:tgtEl>
                                      </p:cBhvr>
                                    </p:animEffect>
                                  </p:childTnLst>
                                </p:cTn>
                              </p:par>
                              <p:par>
                                <p:cTn id="75" presetID="47" presetClass="entr" presetSubtype="0" fill="hold" grpId="0" nodeType="withEffect">
                                  <p:stCondLst>
                                    <p:cond delay="300"/>
                                  </p:stCondLst>
                                  <p:childTnLst>
                                    <p:set>
                                      <p:cBhvr>
                                        <p:cTn id="76" dur="1" fill="hold">
                                          <p:stCondLst>
                                            <p:cond delay="0"/>
                                          </p:stCondLst>
                                        </p:cTn>
                                        <p:tgtEl>
                                          <p:spTgt spid="29717"/>
                                        </p:tgtEl>
                                        <p:attrNameLst>
                                          <p:attrName>style.visibility</p:attrName>
                                        </p:attrNameLst>
                                      </p:cBhvr>
                                      <p:to>
                                        <p:strVal val="visible"/>
                                      </p:to>
                                    </p:set>
                                    <p:animEffect transition="in" filter="fade">
                                      <p:cBhvr>
                                        <p:cTn id="77" dur="500"/>
                                        <p:tgtEl>
                                          <p:spTgt spid="29717"/>
                                        </p:tgtEl>
                                      </p:cBhvr>
                                    </p:animEffect>
                                    <p:anim calcmode="lin" valueType="num">
                                      <p:cBhvr>
                                        <p:cTn id="78" dur="500" fill="hold"/>
                                        <p:tgtEl>
                                          <p:spTgt spid="29717"/>
                                        </p:tgtEl>
                                        <p:attrNameLst>
                                          <p:attrName>ppt_x</p:attrName>
                                        </p:attrNameLst>
                                      </p:cBhvr>
                                      <p:tavLst>
                                        <p:tav tm="0">
                                          <p:val>
                                            <p:strVal val="#ppt_x"/>
                                          </p:val>
                                        </p:tav>
                                        <p:tav tm="100000">
                                          <p:val>
                                            <p:strVal val="#ppt_x"/>
                                          </p:val>
                                        </p:tav>
                                      </p:tavLst>
                                    </p:anim>
                                    <p:anim calcmode="lin" valueType="num">
                                      <p:cBhvr>
                                        <p:cTn id="79" dur="500" fill="hold"/>
                                        <p:tgtEl>
                                          <p:spTgt spid="29717"/>
                                        </p:tgtEl>
                                        <p:attrNameLst>
                                          <p:attrName>ppt_y</p:attrName>
                                        </p:attrNameLst>
                                      </p:cBhvr>
                                      <p:tavLst>
                                        <p:tav tm="0">
                                          <p:val>
                                            <p:strVal val="#ppt_y-.1"/>
                                          </p:val>
                                        </p:tav>
                                        <p:tav tm="100000">
                                          <p:val>
                                            <p:strVal val="#ppt_y"/>
                                          </p:val>
                                        </p:tav>
                                      </p:tavLst>
                                    </p:anim>
                                  </p:childTnLst>
                                </p:cTn>
                              </p:par>
                              <p:par>
                                <p:cTn id="80" presetID="22" presetClass="entr" presetSubtype="8" fill="hold" grpId="0" nodeType="withEffect">
                                  <p:stCondLst>
                                    <p:cond delay="500"/>
                                  </p:stCondLst>
                                  <p:childTnLst>
                                    <p:set>
                                      <p:cBhvr>
                                        <p:cTn id="81" dur="1" fill="hold">
                                          <p:stCondLst>
                                            <p:cond delay="0"/>
                                          </p:stCondLst>
                                        </p:cTn>
                                        <p:tgtEl>
                                          <p:spTgt spid="29714"/>
                                        </p:tgtEl>
                                        <p:attrNameLst>
                                          <p:attrName>style.visibility</p:attrName>
                                        </p:attrNameLst>
                                      </p:cBhvr>
                                      <p:to>
                                        <p:strVal val="visible"/>
                                      </p:to>
                                    </p:set>
                                    <p:animEffect transition="in" filter="wipe(left)">
                                      <p:cBhvr>
                                        <p:cTn id="82" dur="500"/>
                                        <p:tgtEl>
                                          <p:spTgt spid="29714"/>
                                        </p:tgtEl>
                                      </p:cBhvr>
                                    </p:animEffect>
                                  </p:childTnLst>
                                </p:cTn>
                              </p:par>
                              <p:par>
                                <p:cTn id="83" presetID="47" presetClass="entr" presetSubtype="0" fill="hold" grpId="0" nodeType="withEffect">
                                  <p:stCondLst>
                                    <p:cond delay="500"/>
                                  </p:stCondLst>
                                  <p:childTnLst>
                                    <p:set>
                                      <p:cBhvr>
                                        <p:cTn id="84" dur="1" fill="hold">
                                          <p:stCondLst>
                                            <p:cond delay="0"/>
                                          </p:stCondLst>
                                        </p:cTn>
                                        <p:tgtEl>
                                          <p:spTgt spid="29718"/>
                                        </p:tgtEl>
                                        <p:attrNameLst>
                                          <p:attrName>style.visibility</p:attrName>
                                        </p:attrNameLst>
                                      </p:cBhvr>
                                      <p:to>
                                        <p:strVal val="visible"/>
                                      </p:to>
                                    </p:set>
                                    <p:animEffect transition="in" filter="fade">
                                      <p:cBhvr>
                                        <p:cTn id="85" dur="500"/>
                                        <p:tgtEl>
                                          <p:spTgt spid="29718"/>
                                        </p:tgtEl>
                                      </p:cBhvr>
                                    </p:animEffect>
                                    <p:anim calcmode="lin" valueType="num">
                                      <p:cBhvr>
                                        <p:cTn id="86" dur="500" fill="hold"/>
                                        <p:tgtEl>
                                          <p:spTgt spid="29718"/>
                                        </p:tgtEl>
                                        <p:attrNameLst>
                                          <p:attrName>ppt_x</p:attrName>
                                        </p:attrNameLst>
                                      </p:cBhvr>
                                      <p:tavLst>
                                        <p:tav tm="0">
                                          <p:val>
                                            <p:strVal val="#ppt_x"/>
                                          </p:val>
                                        </p:tav>
                                        <p:tav tm="100000">
                                          <p:val>
                                            <p:strVal val="#ppt_x"/>
                                          </p:val>
                                        </p:tav>
                                      </p:tavLst>
                                    </p:anim>
                                    <p:anim calcmode="lin" valueType="num">
                                      <p:cBhvr>
                                        <p:cTn id="87" dur="500" fill="hold"/>
                                        <p:tgtEl>
                                          <p:spTgt spid="297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autoUpdateAnimBg="0"/>
      <p:bldP spid="29699" grpId="0" animBg="1"/>
      <p:bldP spid="29700" grpId="0" animBg="1"/>
      <p:bldP spid="29703" grpId="0" animBg="1" autoUpdateAnimBg="0"/>
      <p:bldP spid="29704" grpId="0" animBg="1" autoUpdateAnimBg="0"/>
      <p:bldP spid="29705" grpId="0" animBg="1" autoUpdateAnimBg="0"/>
      <p:bldP spid="29706" grpId="0" animBg="1" autoUpdateAnimBg="0"/>
      <p:bldP spid="29707" grpId="0" autoUpdateAnimBg="0"/>
      <p:bldP spid="29708" grpId="0" autoUpdateAnimBg="0"/>
      <p:bldP spid="29709" grpId="0" autoUpdateAnimBg="0"/>
      <p:bldP spid="29710" grpId="0" autoUpdateAnimBg="0"/>
      <p:bldP spid="29711" grpId="0" animBg="1" autoUpdateAnimBg="0"/>
      <p:bldP spid="29712" grpId="0" animBg="1" autoUpdateAnimBg="0"/>
      <p:bldP spid="29713" grpId="0" animBg="1" autoUpdateAnimBg="0"/>
      <p:bldP spid="29714" grpId="0" animBg="1" autoUpdateAnimBg="0"/>
      <p:bldP spid="29715" grpId="0" animBg="1" autoUpdateAnimBg="0"/>
      <p:bldP spid="29716" grpId="0" animBg="1" autoUpdateAnimBg="0"/>
      <p:bldP spid="29717" grpId="0" animBg="1" autoUpdateAnimBg="0"/>
      <p:bldP spid="29718" grpId="0" animBg="1"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22" name="矩形 45"/>
          <p:cNvSpPr>
            <a:spLocks noChangeArrowheads="1"/>
          </p:cNvSpPr>
          <p:nvPr/>
        </p:nvSpPr>
        <p:spPr bwMode="auto">
          <a:xfrm>
            <a:off x="3359150" y="2997200"/>
            <a:ext cx="1042988" cy="3302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buFont typeface="Arial" pitchFamily="34" charset="0"/>
              <a:buNone/>
            </a:pPr>
            <a:endParaRPr lang="zh-CN" altLang="en-US">
              <a:solidFill>
                <a:srgbClr val="4188A8"/>
              </a:solidFill>
            </a:endParaRPr>
          </a:p>
        </p:txBody>
      </p:sp>
      <p:sp>
        <p:nvSpPr>
          <p:cNvPr id="30723" name="矩形 53"/>
          <p:cNvSpPr>
            <a:spLocks noChangeArrowheads="1"/>
          </p:cNvSpPr>
          <p:nvPr/>
        </p:nvSpPr>
        <p:spPr bwMode="auto">
          <a:xfrm>
            <a:off x="4432300" y="2997200"/>
            <a:ext cx="1563688" cy="330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buFont typeface="Arial" pitchFamily="34" charset="0"/>
              <a:buNone/>
            </a:pPr>
            <a:endParaRPr lang="zh-CN" altLang="en-US">
              <a:solidFill>
                <a:srgbClr val="4188A8"/>
              </a:solidFill>
            </a:endParaRPr>
          </a:p>
        </p:txBody>
      </p:sp>
      <p:sp>
        <p:nvSpPr>
          <p:cNvPr id="30724" name="TextBox 17"/>
          <p:cNvSpPr txBox="1">
            <a:spLocks noChangeArrowheads="1"/>
          </p:cNvSpPr>
          <p:nvPr/>
        </p:nvSpPr>
        <p:spPr bwMode="auto">
          <a:xfrm>
            <a:off x="3451225" y="2865438"/>
            <a:ext cx="2212975"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50000"/>
              </a:lnSpc>
            </a:pPr>
            <a:r>
              <a:rPr lang="zh-CN" altLang="en-US" dirty="0">
                <a:solidFill>
                  <a:srgbClr val="F8F8F8"/>
                </a:solidFill>
                <a:latin typeface="微软雅黑" pitchFamily="34" charset="-122"/>
                <a:ea typeface="微软雅黑" pitchFamily="34" charset="-122"/>
              </a:rPr>
              <a:t>汇报人    </a:t>
            </a:r>
            <a:r>
              <a:rPr lang="en-US" altLang="zh-CN" dirty="0" smtClean="0">
                <a:solidFill>
                  <a:srgbClr val="F8F8F8"/>
                </a:solidFill>
                <a:latin typeface="微软雅黑" pitchFamily="34" charset="-122"/>
                <a:ea typeface="微软雅黑" pitchFamily="34" charset="-122"/>
              </a:rPr>
              <a:t>PPTS</a:t>
            </a:r>
            <a:endParaRPr lang="en-US" altLang="zh-CN" dirty="0">
              <a:solidFill>
                <a:srgbClr val="F8F8F8"/>
              </a:solidFill>
              <a:latin typeface="微软雅黑" pitchFamily="34" charset="-122"/>
              <a:ea typeface="微软雅黑" pitchFamily="34" charset="-122"/>
            </a:endParaRPr>
          </a:p>
        </p:txBody>
      </p:sp>
      <p:sp>
        <p:nvSpPr>
          <p:cNvPr id="30725" name="Freeform 6"/>
          <p:cNvSpPr>
            <a:spLocks/>
          </p:cNvSpPr>
          <p:nvPr/>
        </p:nvSpPr>
        <p:spPr bwMode="auto">
          <a:xfrm>
            <a:off x="6445250" y="4165600"/>
            <a:ext cx="2698750" cy="2701925"/>
          </a:xfrm>
          <a:custGeom>
            <a:avLst/>
            <a:gdLst>
              <a:gd name="T0" fmla="*/ 2147483647 w 5704"/>
              <a:gd name="T1" fmla="*/ 0 h 5704"/>
              <a:gd name="T2" fmla="*/ 2147483647 w 5704"/>
              <a:gd name="T3" fmla="*/ 2147483647 h 5704"/>
              <a:gd name="T4" fmla="*/ 0 w 5704"/>
              <a:gd name="T5" fmla="*/ 2147483647 h 5704"/>
              <a:gd name="T6" fmla="*/ 2147483647 w 5704"/>
              <a:gd name="T7" fmla="*/ 0 h 570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704" h="5704">
                <a:moveTo>
                  <a:pt x="5704" y="0"/>
                </a:moveTo>
                <a:lnTo>
                  <a:pt x="5704" y="5704"/>
                </a:lnTo>
                <a:lnTo>
                  <a:pt x="0" y="5704"/>
                </a:lnTo>
                <a:lnTo>
                  <a:pt x="5704" y="0"/>
                </a:lnTo>
                <a:close/>
              </a:path>
            </a:pathLst>
          </a:custGeom>
          <a:solidFill>
            <a:srgbClr val="00A8B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26" name="Freeform 7"/>
          <p:cNvSpPr>
            <a:spLocks/>
          </p:cNvSpPr>
          <p:nvPr/>
        </p:nvSpPr>
        <p:spPr bwMode="auto">
          <a:xfrm>
            <a:off x="7291388" y="5013325"/>
            <a:ext cx="1852612" cy="1854200"/>
          </a:xfrm>
          <a:custGeom>
            <a:avLst/>
            <a:gdLst>
              <a:gd name="T0" fmla="*/ 2147483647 w 4128"/>
              <a:gd name="T1" fmla="*/ 0 h 4128"/>
              <a:gd name="T2" fmla="*/ 2147483647 w 4128"/>
              <a:gd name="T3" fmla="*/ 2147483647 h 4128"/>
              <a:gd name="T4" fmla="*/ 0 w 4128"/>
              <a:gd name="T5" fmla="*/ 2147483647 h 4128"/>
              <a:gd name="T6" fmla="*/ 2147483647 w 4128"/>
              <a:gd name="T7" fmla="*/ 0 h 412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128" h="4128">
                <a:moveTo>
                  <a:pt x="4128" y="0"/>
                </a:moveTo>
                <a:lnTo>
                  <a:pt x="4128" y="4128"/>
                </a:lnTo>
                <a:lnTo>
                  <a:pt x="0" y="4128"/>
                </a:lnTo>
                <a:lnTo>
                  <a:pt x="4128" y="0"/>
                </a:lnTo>
                <a:close/>
              </a:path>
            </a:pathLst>
          </a:custGeom>
          <a:solidFill>
            <a:srgbClr val="F19C2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27" name="Freeform 7"/>
          <p:cNvSpPr>
            <a:spLocks/>
          </p:cNvSpPr>
          <p:nvPr/>
        </p:nvSpPr>
        <p:spPr bwMode="auto">
          <a:xfrm rot="5400000" flipH="1">
            <a:off x="1588" y="-1588"/>
            <a:ext cx="2552700" cy="2555875"/>
          </a:xfrm>
          <a:custGeom>
            <a:avLst/>
            <a:gdLst>
              <a:gd name="T0" fmla="*/ 2147483647 w 4128"/>
              <a:gd name="T1" fmla="*/ 0 h 4128"/>
              <a:gd name="T2" fmla="*/ 2147483647 w 4128"/>
              <a:gd name="T3" fmla="*/ 2147483647 h 4128"/>
              <a:gd name="T4" fmla="*/ 0 w 4128"/>
              <a:gd name="T5" fmla="*/ 2147483647 h 4128"/>
              <a:gd name="T6" fmla="*/ 2147483647 w 4128"/>
              <a:gd name="T7" fmla="*/ 0 h 412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128" h="4128">
                <a:moveTo>
                  <a:pt x="4128" y="0"/>
                </a:moveTo>
                <a:lnTo>
                  <a:pt x="4128" y="4128"/>
                </a:lnTo>
                <a:lnTo>
                  <a:pt x="0" y="4128"/>
                </a:lnTo>
                <a:lnTo>
                  <a:pt x="4128"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28" name="Rectangle 3"/>
          <p:cNvSpPr txBox="1">
            <a:spLocks noChangeArrowheads="1"/>
          </p:cNvSpPr>
          <p:nvPr/>
        </p:nvSpPr>
        <p:spPr bwMode="auto">
          <a:xfrm>
            <a:off x="2197100" y="1628775"/>
            <a:ext cx="47974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dist" eaLnBrk="1" hangingPunct="1"/>
            <a:r>
              <a:rPr lang="zh-CN" altLang="en-US" sz="8000" b="1">
                <a:latin typeface="微软雅黑" pitchFamily="34" charset="-122"/>
                <a:ea typeface="微软雅黑" pitchFamily="34" charset="-122"/>
              </a:rPr>
              <a:t>感谢聆听</a:t>
            </a:r>
          </a:p>
        </p:txBody>
      </p:sp>
      <p:sp>
        <p:nvSpPr>
          <p:cNvPr id="30729" name="TextBox 9"/>
          <p:cNvSpPr txBox="1">
            <a:spLocks noChangeArrowheads="1"/>
          </p:cNvSpPr>
          <p:nvPr/>
        </p:nvSpPr>
        <p:spPr bwMode="auto">
          <a:xfrm>
            <a:off x="182563" y="452438"/>
            <a:ext cx="1319212"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3000" b="1">
                <a:solidFill>
                  <a:srgbClr val="F8F8F8"/>
                </a:solidFill>
              </a:rPr>
              <a:t>LOGO</a:t>
            </a:r>
            <a:endParaRPr lang="zh-CN" altLang="en-US" sz="3000" b="1">
              <a:solidFill>
                <a:srgbClr val="F8F8F8"/>
              </a:solidFill>
            </a:endParaRPr>
          </a:p>
        </p:txBody>
      </p:sp>
    </p:spTree>
  </p:cSld>
  <p:clrMapOvr>
    <a:masterClrMapping/>
  </p:clrMapOvr>
  <p:transition spd="slow" advTm="6184">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0725"/>
                                        </p:tgtEl>
                                        <p:attrNameLst>
                                          <p:attrName>style.visibility</p:attrName>
                                        </p:attrNameLst>
                                      </p:cBhvr>
                                      <p:to>
                                        <p:strVal val="visible"/>
                                      </p:to>
                                    </p:set>
                                    <p:animEffect transition="in" filter="wipe(up)">
                                      <p:cBhvr>
                                        <p:cTn id="7" dur="500"/>
                                        <p:tgtEl>
                                          <p:spTgt spid="30725"/>
                                        </p:tgtEl>
                                      </p:cBhvr>
                                    </p:animEffect>
                                  </p:childTnLst>
                                </p:cTn>
                              </p:par>
                            </p:childTnLst>
                          </p:cTn>
                        </p:par>
                        <p:par>
                          <p:cTn id="8" fill="hold" nodeType="afterGroup">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30726"/>
                                        </p:tgtEl>
                                        <p:attrNameLst>
                                          <p:attrName>style.visibility</p:attrName>
                                        </p:attrNameLst>
                                      </p:cBhvr>
                                      <p:to>
                                        <p:strVal val="visible"/>
                                      </p:to>
                                    </p:set>
                                    <p:anim calcmode="lin" valueType="num">
                                      <p:cBhvr additive="base">
                                        <p:cTn id="11" dur="500" fill="hold"/>
                                        <p:tgtEl>
                                          <p:spTgt spid="30726"/>
                                        </p:tgtEl>
                                        <p:attrNameLst>
                                          <p:attrName>ppt_x</p:attrName>
                                        </p:attrNameLst>
                                      </p:cBhvr>
                                      <p:tavLst>
                                        <p:tav tm="0">
                                          <p:val>
                                            <p:strVal val="#ppt_x"/>
                                          </p:val>
                                        </p:tav>
                                        <p:tav tm="100000">
                                          <p:val>
                                            <p:strVal val="#ppt_x"/>
                                          </p:val>
                                        </p:tav>
                                      </p:tavLst>
                                    </p:anim>
                                    <p:anim calcmode="lin" valueType="num">
                                      <p:cBhvr additive="base">
                                        <p:cTn id="12" dur="500" fill="hold"/>
                                        <p:tgtEl>
                                          <p:spTgt spid="30726"/>
                                        </p:tgtEl>
                                        <p:attrNameLst>
                                          <p:attrName>ppt_y</p:attrName>
                                        </p:attrNameLst>
                                      </p:cBhvr>
                                      <p:tavLst>
                                        <p:tav tm="0">
                                          <p:val>
                                            <p:strVal val="1+#ppt_h/2"/>
                                          </p:val>
                                        </p:tav>
                                        <p:tav tm="100000">
                                          <p:val>
                                            <p:strVal val="#ppt_y"/>
                                          </p:val>
                                        </p:tav>
                                      </p:tavLst>
                                    </p:anim>
                                  </p:childTnLst>
                                </p:cTn>
                              </p:par>
                            </p:childTnLst>
                          </p:cTn>
                        </p:par>
                        <p:par>
                          <p:cTn id="13" fill="hold" nodeType="afterGroup">
                            <p:stCondLst>
                              <p:cond delay="1000"/>
                            </p:stCondLst>
                            <p:childTnLst>
                              <p:par>
                                <p:cTn id="14" presetID="31" presetClass="entr" presetSubtype="0" fill="hold" grpId="0" nodeType="afterEffect">
                                  <p:stCondLst>
                                    <p:cond delay="0"/>
                                  </p:stCondLst>
                                  <p:childTnLst>
                                    <p:set>
                                      <p:cBhvr>
                                        <p:cTn id="15" dur="1" fill="hold">
                                          <p:stCondLst>
                                            <p:cond delay="0"/>
                                          </p:stCondLst>
                                        </p:cTn>
                                        <p:tgtEl>
                                          <p:spTgt spid="30729"/>
                                        </p:tgtEl>
                                        <p:attrNameLst>
                                          <p:attrName>style.visibility</p:attrName>
                                        </p:attrNameLst>
                                      </p:cBhvr>
                                      <p:to>
                                        <p:strVal val="visible"/>
                                      </p:to>
                                    </p:set>
                                    <p:anim calcmode="lin" valueType="num">
                                      <p:cBhvr>
                                        <p:cTn id="16" dur="500" fill="hold"/>
                                        <p:tgtEl>
                                          <p:spTgt spid="30729"/>
                                        </p:tgtEl>
                                        <p:attrNameLst>
                                          <p:attrName>ppt_w</p:attrName>
                                        </p:attrNameLst>
                                      </p:cBhvr>
                                      <p:tavLst>
                                        <p:tav tm="0">
                                          <p:val>
                                            <p:fltVal val="0"/>
                                          </p:val>
                                        </p:tav>
                                        <p:tav tm="100000">
                                          <p:val>
                                            <p:strVal val="#ppt_w"/>
                                          </p:val>
                                        </p:tav>
                                      </p:tavLst>
                                    </p:anim>
                                    <p:anim calcmode="lin" valueType="num">
                                      <p:cBhvr>
                                        <p:cTn id="17" dur="500" fill="hold"/>
                                        <p:tgtEl>
                                          <p:spTgt spid="30729"/>
                                        </p:tgtEl>
                                        <p:attrNameLst>
                                          <p:attrName>ppt_h</p:attrName>
                                        </p:attrNameLst>
                                      </p:cBhvr>
                                      <p:tavLst>
                                        <p:tav tm="0">
                                          <p:val>
                                            <p:fltVal val="0"/>
                                          </p:val>
                                        </p:tav>
                                        <p:tav tm="100000">
                                          <p:val>
                                            <p:strVal val="#ppt_h"/>
                                          </p:val>
                                        </p:tav>
                                      </p:tavLst>
                                    </p:anim>
                                    <p:anim calcmode="lin" valueType="num">
                                      <p:cBhvr>
                                        <p:cTn id="18" dur="500" fill="hold"/>
                                        <p:tgtEl>
                                          <p:spTgt spid="30729"/>
                                        </p:tgtEl>
                                        <p:attrNameLst>
                                          <p:attrName>style.rotation</p:attrName>
                                        </p:attrNameLst>
                                      </p:cBhvr>
                                      <p:tavLst>
                                        <p:tav tm="0">
                                          <p:val>
                                            <p:fltVal val="90"/>
                                          </p:val>
                                        </p:tav>
                                        <p:tav tm="100000">
                                          <p:val>
                                            <p:fltVal val="0"/>
                                          </p:val>
                                        </p:tav>
                                      </p:tavLst>
                                    </p:anim>
                                    <p:animEffect transition="in" filter="fade">
                                      <p:cBhvr>
                                        <p:cTn id="19" dur="500"/>
                                        <p:tgtEl>
                                          <p:spTgt spid="30729"/>
                                        </p:tgtEl>
                                      </p:cBhvr>
                                    </p:animEffect>
                                  </p:childTnLst>
                                </p:cTn>
                              </p:par>
                            </p:childTnLst>
                          </p:cTn>
                        </p:par>
                        <p:par>
                          <p:cTn id="20" fill="hold" nodeType="afterGroup">
                            <p:stCondLst>
                              <p:cond delay="1500"/>
                            </p:stCondLst>
                            <p:childTnLst>
                              <p:par>
                                <p:cTn id="21" presetID="22" presetClass="entr" presetSubtype="4" fill="hold" grpId="0" nodeType="afterEffect">
                                  <p:stCondLst>
                                    <p:cond delay="0"/>
                                  </p:stCondLst>
                                  <p:childTnLst>
                                    <p:set>
                                      <p:cBhvr>
                                        <p:cTn id="22" dur="1" fill="hold">
                                          <p:stCondLst>
                                            <p:cond delay="0"/>
                                          </p:stCondLst>
                                        </p:cTn>
                                        <p:tgtEl>
                                          <p:spTgt spid="30724"/>
                                        </p:tgtEl>
                                        <p:attrNameLst>
                                          <p:attrName>style.visibility</p:attrName>
                                        </p:attrNameLst>
                                      </p:cBhvr>
                                      <p:to>
                                        <p:strVal val="visible"/>
                                      </p:to>
                                    </p:set>
                                    <p:animEffect transition="in" filter="wipe(down)">
                                      <p:cBhvr>
                                        <p:cTn id="23" dur="500"/>
                                        <p:tgtEl>
                                          <p:spTgt spid="30724"/>
                                        </p:tgtEl>
                                      </p:cBhvr>
                                    </p:animEffect>
                                  </p:childTnLst>
                                </p:cTn>
                              </p:par>
                            </p:childTnLst>
                          </p:cTn>
                        </p:par>
                        <p:par>
                          <p:cTn id="24" fill="hold" nodeType="afterGroup">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30723"/>
                                        </p:tgtEl>
                                        <p:attrNameLst>
                                          <p:attrName>style.visibility</p:attrName>
                                        </p:attrNameLst>
                                      </p:cBhvr>
                                      <p:to>
                                        <p:strVal val="visible"/>
                                      </p:to>
                                    </p:set>
                                    <p:anim calcmode="lin" valueType="num">
                                      <p:cBhvr additive="base">
                                        <p:cTn id="27" dur="300" fill="hold"/>
                                        <p:tgtEl>
                                          <p:spTgt spid="30723"/>
                                        </p:tgtEl>
                                        <p:attrNameLst>
                                          <p:attrName>ppt_x</p:attrName>
                                        </p:attrNameLst>
                                      </p:cBhvr>
                                      <p:tavLst>
                                        <p:tav tm="0">
                                          <p:val>
                                            <p:strVal val="1+#ppt_w/2"/>
                                          </p:val>
                                        </p:tav>
                                        <p:tav tm="100000">
                                          <p:val>
                                            <p:strVal val="#ppt_x"/>
                                          </p:val>
                                        </p:tav>
                                      </p:tavLst>
                                    </p:anim>
                                    <p:anim calcmode="lin" valueType="num">
                                      <p:cBhvr additive="base">
                                        <p:cTn id="28" dur="300" fill="hold"/>
                                        <p:tgtEl>
                                          <p:spTgt spid="3072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30722"/>
                                        </p:tgtEl>
                                        <p:attrNameLst>
                                          <p:attrName>style.visibility</p:attrName>
                                        </p:attrNameLst>
                                      </p:cBhvr>
                                      <p:to>
                                        <p:strVal val="visible"/>
                                      </p:to>
                                    </p:set>
                                    <p:anim calcmode="lin" valueType="num">
                                      <p:cBhvr additive="base">
                                        <p:cTn id="31" dur="300" fill="hold"/>
                                        <p:tgtEl>
                                          <p:spTgt spid="30722"/>
                                        </p:tgtEl>
                                        <p:attrNameLst>
                                          <p:attrName>ppt_x</p:attrName>
                                        </p:attrNameLst>
                                      </p:cBhvr>
                                      <p:tavLst>
                                        <p:tav tm="0">
                                          <p:val>
                                            <p:strVal val="0-#ppt_w/2"/>
                                          </p:val>
                                        </p:tav>
                                        <p:tav tm="100000">
                                          <p:val>
                                            <p:strVal val="#ppt_x"/>
                                          </p:val>
                                        </p:tav>
                                      </p:tavLst>
                                    </p:anim>
                                    <p:anim calcmode="lin" valueType="num">
                                      <p:cBhvr additive="base">
                                        <p:cTn id="32" dur="300" fill="hold"/>
                                        <p:tgtEl>
                                          <p:spTgt spid="30722"/>
                                        </p:tgtEl>
                                        <p:attrNameLst>
                                          <p:attrName>ppt_y</p:attrName>
                                        </p:attrNameLst>
                                      </p:cBhvr>
                                      <p:tavLst>
                                        <p:tav tm="0">
                                          <p:val>
                                            <p:strVal val="#ppt_y"/>
                                          </p:val>
                                        </p:tav>
                                        <p:tav tm="100000">
                                          <p:val>
                                            <p:strVal val="#ppt_y"/>
                                          </p:val>
                                        </p:tav>
                                      </p:tavLst>
                                    </p:anim>
                                  </p:childTnLst>
                                </p:cTn>
                              </p:par>
                            </p:childTnLst>
                          </p:cTn>
                        </p:par>
                        <p:par>
                          <p:cTn id="33" fill="hold" nodeType="afterGroup">
                            <p:stCondLst>
                              <p:cond delay="2300"/>
                            </p:stCondLst>
                            <p:childTnLst>
                              <p:par>
                                <p:cTn id="34" presetID="22" presetClass="entr" presetSubtype="4" fill="hold" nodeType="afterEffect">
                                  <p:stCondLst>
                                    <p:cond delay="0"/>
                                  </p:stCondLst>
                                  <p:childTnLst>
                                    <p:set>
                                      <p:cBhvr>
                                        <p:cTn id="35" dur="1" fill="hold">
                                          <p:stCondLst>
                                            <p:cond delay="0"/>
                                          </p:stCondLst>
                                        </p:cTn>
                                        <p:tgtEl>
                                          <p:spTgt spid="30724">
                                            <p:txEl>
                                              <p:pRg st="0" end="0"/>
                                            </p:txEl>
                                          </p:spTgt>
                                        </p:tgtEl>
                                        <p:attrNameLst>
                                          <p:attrName>style.visibility</p:attrName>
                                        </p:attrNameLst>
                                      </p:cBhvr>
                                      <p:to>
                                        <p:strVal val="visible"/>
                                      </p:to>
                                    </p:set>
                                    <p:animEffect transition="in" filter="wipe(down)">
                                      <p:cBhvr>
                                        <p:cTn id="36" dur="500"/>
                                        <p:tgtEl>
                                          <p:spTgt spid="30724">
                                            <p:txEl>
                                              <p:pRg st="0" end="0"/>
                                            </p:txEl>
                                          </p:spTgt>
                                        </p:tgtEl>
                                      </p:cBhvr>
                                    </p:animEffect>
                                  </p:childTnLst>
                                </p:cTn>
                              </p:par>
                            </p:childTnLst>
                          </p:cTn>
                        </p:par>
                        <p:par>
                          <p:cTn id="37" fill="hold" nodeType="afterGroup">
                            <p:stCondLst>
                              <p:cond delay="2800"/>
                            </p:stCondLst>
                            <p:childTnLst>
                              <p:par>
                                <p:cTn id="38" presetID="2" presetClass="entr" presetSubtype="4" fill="hold" grpId="0" nodeType="afterEffect">
                                  <p:stCondLst>
                                    <p:cond delay="0"/>
                                  </p:stCondLst>
                                  <p:childTnLst>
                                    <p:set>
                                      <p:cBhvr>
                                        <p:cTn id="39" dur="1" fill="hold">
                                          <p:stCondLst>
                                            <p:cond delay="0"/>
                                          </p:stCondLst>
                                        </p:cTn>
                                        <p:tgtEl>
                                          <p:spTgt spid="30727"/>
                                        </p:tgtEl>
                                        <p:attrNameLst>
                                          <p:attrName>style.visibility</p:attrName>
                                        </p:attrNameLst>
                                      </p:cBhvr>
                                      <p:to>
                                        <p:strVal val="visible"/>
                                      </p:to>
                                    </p:set>
                                    <p:anim calcmode="lin" valueType="num">
                                      <p:cBhvr additive="base">
                                        <p:cTn id="40" dur="500" fill="hold"/>
                                        <p:tgtEl>
                                          <p:spTgt spid="30727"/>
                                        </p:tgtEl>
                                        <p:attrNameLst>
                                          <p:attrName>ppt_x</p:attrName>
                                        </p:attrNameLst>
                                      </p:cBhvr>
                                      <p:tavLst>
                                        <p:tav tm="0">
                                          <p:val>
                                            <p:strVal val="#ppt_x"/>
                                          </p:val>
                                        </p:tav>
                                        <p:tav tm="100000">
                                          <p:val>
                                            <p:strVal val="#ppt_x"/>
                                          </p:val>
                                        </p:tav>
                                      </p:tavLst>
                                    </p:anim>
                                    <p:anim calcmode="lin" valueType="num">
                                      <p:cBhvr additive="base">
                                        <p:cTn id="41" dur="500" fill="hold"/>
                                        <p:tgtEl>
                                          <p:spTgt spid="30727"/>
                                        </p:tgtEl>
                                        <p:attrNameLst>
                                          <p:attrName>ppt_y</p:attrName>
                                        </p:attrNameLst>
                                      </p:cBhvr>
                                      <p:tavLst>
                                        <p:tav tm="0">
                                          <p:val>
                                            <p:strVal val="1+#ppt_h/2"/>
                                          </p:val>
                                        </p:tav>
                                        <p:tav tm="100000">
                                          <p:val>
                                            <p:strVal val="#ppt_y"/>
                                          </p:val>
                                        </p:tav>
                                      </p:tavLst>
                                    </p:anim>
                                  </p:childTnLst>
                                </p:cTn>
                              </p:par>
                            </p:childTnLst>
                          </p:cTn>
                        </p:par>
                        <p:par>
                          <p:cTn id="42" fill="hold" nodeType="afterGroup">
                            <p:stCondLst>
                              <p:cond delay="3300"/>
                            </p:stCondLst>
                            <p:childTnLst>
                              <p:par>
                                <p:cTn id="43" presetID="2" presetClass="entr" presetSubtype="2" fill="hold" grpId="0" nodeType="afterEffect">
                                  <p:stCondLst>
                                    <p:cond delay="0"/>
                                  </p:stCondLst>
                                  <p:childTnLst>
                                    <p:set>
                                      <p:cBhvr>
                                        <p:cTn id="44" dur="1" fill="hold">
                                          <p:stCondLst>
                                            <p:cond delay="0"/>
                                          </p:stCondLst>
                                        </p:cTn>
                                        <p:tgtEl>
                                          <p:spTgt spid="30728"/>
                                        </p:tgtEl>
                                        <p:attrNameLst>
                                          <p:attrName>style.visibility</p:attrName>
                                        </p:attrNameLst>
                                      </p:cBhvr>
                                      <p:to>
                                        <p:strVal val="visible"/>
                                      </p:to>
                                    </p:set>
                                    <p:anim calcmode="lin" valueType="num">
                                      <p:cBhvr additive="base">
                                        <p:cTn id="45" dur="500" fill="hold"/>
                                        <p:tgtEl>
                                          <p:spTgt spid="30728"/>
                                        </p:tgtEl>
                                        <p:attrNameLst>
                                          <p:attrName>ppt_x</p:attrName>
                                        </p:attrNameLst>
                                      </p:cBhvr>
                                      <p:tavLst>
                                        <p:tav tm="0">
                                          <p:val>
                                            <p:strVal val="1+#ppt_w/2"/>
                                          </p:val>
                                        </p:tav>
                                        <p:tav tm="100000">
                                          <p:val>
                                            <p:strVal val="#ppt_x"/>
                                          </p:val>
                                        </p:tav>
                                      </p:tavLst>
                                    </p:anim>
                                    <p:anim calcmode="lin" valueType="num">
                                      <p:cBhvr additive="base">
                                        <p:cTn id="46" dur="500" fill="hold"/>
                                        <p:tgtEl>
                                          <p:spTgt spid="307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animBg="1" autoUpdateAnimBg="0"/>
      <p:bldP spid="30723" grpId="0" animBg="1" autoUpdateAnimBg="0"/>
      <p:bldP spid="30724" grpId="0" autoUpdateAnimBg="0"/>
      <p:bldP spid="30725" grpId="0" animBg="1"/>
      <p:bldP spid="30726" grpId="0" animBg="1"/>
      <p:bldP spid="30727" grpId="0" animBg="1"/>
      <p:bldP spid="30728" grpId="0" autoUpdateAnimBg="0"/>
      <p:bldP spid="30729"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小小草店铺中的素材\Y3030-30套合集+文艺唯美风格（把时间改成了2016）\扫一扫更多惊喜等着您.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27" y="57729"/>
            <a:ext cx="8937734" cy="67425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62879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Freeform 12"/>
          <p:cNvSpPr>
            <a:spLocks/>
          </p:cNvSpPr>
          <p:nvPr/>
        </p:nvSpPr>
        <p:spPr bwMode="auto">
          <a:xfrm>
            <a:off x="0" y="0"/>
            <a:ext cx="8358188" cy="6858000"/>
          </a:xfrm>
          <a:custGeom>
            <a:avLst/>
            <a:gdLst>
              <a:gd name="T0" fmla="*/ 0 w 14659"/>
              <a:gd name="T1" fmla="*/ 0 h 12000"/>
              <a:gd name="T2" fmla="*/ 2147483647 w 14659"/>
              <a:gd name="T3" fmla="*/ 0 h 12000"/>
              <a:gd name="T4" fmla="*/ 2147483647 w 14659"/>
              <a:gd name="T5" fmla="*/ 2147483647 h 12000"/>
              <a:gd name="T6" fmla="*/ 0 w 14659"/>
              <a:gd name="T7" fmla="*/ 2147483647 h 12000"/>
              <a:gd name="T8" fmla="*/ 0 w 14659"/>
              <a:gd name="T9" fmla="*/ 0 h 12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659" h="12000">
                <a:moveTo>
                  <a:pt x="0" y="0"/>
                </a:moveTo>
                <a:lnTo>
                  <a:pt x="14659" y="0"/>
                </a:lnTo>
                <a:lnTo>
                  <a:pt x="2659" y="12000"/>
                </a:lnTo>
                <a:lnTo>
                  <a:pt x="0" y="12000"/>
                </a:lnTo>
                <a:lnTo>
                  <a:pt x="0" y="0"/>
                </a:lnTo>
                <a:close/>
              </a:path>
            </a:pathLst>
          </a:cu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43" name="Freeform 14"/>
          <p:cNvSpPr>
            <a:spLocks/>
          </p:cNvSpPr>
          <p:nvPr/>
        </p:nvSpPr>
        <p:spPr bwMode="auto">
          <a:xfrm>
            <a:off x="0" y="0"/>
            <a:ext cx="1770063" cy="1774825"/>
          </a:xfrm>
          <a:custGeom>
            <a:avLst/>
            <a:gdLst>
              <a:gd name="T0" fmla="*/ 0 w 3105"/>
              <a:gd name="T1" fmla="*/ 2147483647 h 3105"/>
              <a:gd name="T2" fmla="*/ 0 w 3105"/>
              <a:gd name="T3" fmla="*/ 0 h 3105"/>
              <a:gd name="T4" fmla="*/ 2147483647 w 3105"/>
              <a:gd name="T5" fmla="*/ 0 h 3105"/>
              <a:gd name="T6" fmla="*/ 0 w 3105"/>
              <a:gd name="T7" fmla="*/ 2147483647 h 310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105" h="3105">
                <a:moveTo>
                  <a:pt x="0" y="3105"/>
                </a:moveTo>
                <a:lnTo>
                  <a:pt x="0" y="0"/>
                </a:lnTo>
                <a:lnTo>
                  <a:pt x="3105" y="0"/>
                </a:lnTo>
                <a:lnTo>
                  <a:pt x="0" y="3105"/>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44" name="Oval 15"/>
          <p:cNvSpPr>
            <a:spLocks noChangeArrowheads="1"/>
          </p:cNvSpPr>
          <p:nvPr/>
        </p:nvSpPr>
        <p:spPr bwMode="auto">
          <a:xfrm>
            <a:off x="5835650" y="4740275"/>
            <a:ext cx="261938" cy="263525"/>
          </a:xfrm>
          <a:prstGeom prst="ellipse">
            <a:avLst/>
          </a:prstGeom>
          <a:solidFill>
            <a:srgbClr val="1B89A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buFont typeface="Arial" pitchFamily="34" charset="0"/>
              <a:buNone/>
            </a:pPr>
            <a:endParaRPr lang="zh-CN" altLang="en-US"/>
          </a:p>
        </p:txBody>
      </p:sp>
      <p:sp>
        <p:nvSpPr>
          <p:cNvPr id="10245" name="Oval 16"/>
          <p:cNvSpPr>
            <a:spLocks noChangeArrowheads="1"/>
          </p:cNvSpPr>
          <p:nvPr/>
        </p:nvSpPr>
        <p:spPr bwMode="auto">
          <a:xfrm>
            <a:off x="5835650" y="5221288"/>
            <a:ext cx="261938" cy="263525"/>
          </a:xfrm>
          <a:prstGeom prst="ellipse">
            <a:avLst/>
          </a:prstGeom>
          <a:solidFill>
            <a:srgbClr val="00A8B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buFont typeface="Arial" pitchFamily="34" charset="0"/>
              <a:buNone/>
            </a:pPr>
            <a:endParaRPr lang="zh-CN" altLang="en-US"/>
          </a:p>
        </p:txBody>
      </p:sp>
      <p:sp>
        <p:nvSpPr>
          <p:cNvPr id="10246" name="Freeform 22"/>
          <p:cNvSpPr>
            <a:spLocks/>
          </p:cNvSpPr>
          <p:nvPr/>
        </p:nvSpPr>
        <p:spPr bwMode="auto">
          <a:xfrm>
            <a:off x="6516688" y="1238250"/>
            <a:ext cx="2006600" cy="2012950"/>
          </a:xfrm>
          <a:custGeom>
            <a:avLst/>
            <a:gdLst>
              <a:gd name="T0" fmla="*/ 2147483647 w 3878"/>
              <a:gd name="T1" fmla="*/ 0 h 3878"/>
              <a:gd name="T2" fmla="*/ 2147483647 w 3878"/>
              <a:gd name="T3" fmla="*/ 2147483647 h 3878"/>
              <a:gd name="T4" fmla="*/ 0 w 3878"/>
              <a:gd name="T5" fmla="*/ 2147483647 h 3878"/>
              <a:gd name="T6" fmla="*/ 2147483647 w 3878"/>
              <a:gd name="T7" fmla="*/ 0 h 38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78" h="3878">
                <a:moveTo>
                  <a:pt x="3878" y="0"/>
                </a:moveTo>
                <a:lnTo>
                  <a:pt x="3878" y="3878"/>
                </a:lnTo>
                <a:lnTo>
                  <a:pt x="0" y="3878"/>
                </a:lnTo>
                <a:lnTo>
                  <a:pt x="3878" y="0"/>
                </a:lnTo>
                <a:close/>
              </a:path>
            </a:pathLst>
          </a:custGeom>
          <a:solidFill>
            <a:srgbClr val="1B89A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47" name="TextBox 27"/>
          <p:cNvSpPr txBox="1">
            <a:spLocks noChangeArrowheads="1"/>
          </p:cNvSpPr>
          <p:nvPr/>
        </p:nvSpPr>
        <p:spPr bwMode="auto">
          <a:xfrm>
            <a:off x="6965950" y="2820988"/>
            <a:ext cx="703263"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200">
                <a:solidFill>
                  <a:srgbClr val="FFFFFF"/>
                </a:solidFill>
              </a:rPr>
              <a:t>Part</a:t>
            </a:r>
            <a:endParaRPr lang="zh-CN" altLang="en-US" sz="2200">
              <a:solidFill>
                <a:srgbClr val="FFFFFF"/>
              </a:solidFill>
            </a:endParaRPr>
          </a:p>
        </p:txBody>
      </p:sp>
      <p:sp>
        <p:nvSpPr>
          <p:cNvPr id="10248" name="TextBox 28"/>
          <p:cNvSpPr txBox="1">
            <a:spLocks noChangeArrowheads="1"/>
          </p:cNvSpPr>
          <p:nvPr/>
        </p:nvSpPr>
        <p:spPr bwMode="auto">
          <a:xfrm>
            <a:off x="7597775" y="2076450"/>
            <a:ext cx="817563" cy="13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8000" b="1">
                <a:solidFill>
                  <a:srgbClr val="FFFFFF"/>
                </a:solidFill>
                <a:latin typeface="微软雅黑" pitchFamily="34" charset="-122"/>
                <a:ea typeface="微软雅黑" pitchFamily="34" charset="-122"/>
              </a:rPr>
              <a:t>1</a:t>
            </a:r>
            <a:endParaRPr lang="zh-CN" altLang="en-US" sz="8000" b="1">
              <a:solidFill>
                <a:srgbClr val="FFFFFF"/>
              </a:solidFill>
              <a:latin typeface="微软雅黑" pitchFamily="34" charset="-122"/>
              <a:ea typeface="微软雅黑" pitchFamily="34" charset="-122"/>
            </a:endParaRPr>
          </a:p>
        </p:txBody>
      </p:sp>
      <p:sp>
        <p:nvSpPr>
          <p:cNvPr id="10249" name="TextBox 33"/>
          <p:cNvSpPr txBox="1">
            <a:spLocks noChangeArrowheads="1"/>
          </p:cNvSpPr>
          <p:nvPr/>
        </p:nvSpPr>
        <p:spPr bwMode="auto">
          <a:xfrm>
            <a:off x="5210175" y="3398838"/>
            <a:ext cx="3467100"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zh-CN" altLang="en-US" sz="3200" b="1">
                <a:latin typeface="微软雅黑" pitchFamily="34" charset="-122"/>
                <a:ea typeface="微软雅黑" pitchFamily="34" charset="-122"/>
              </a:rPr>
              <a:t>请在这里</a:t>
            </a:r>
            <a:endParaRPr lang="en-US" sz="3200" b="1">
              <a:latin typeface="微软雅黑" pitchFamily="34" charset="-122"/>
              <a:ea typeface="微软雅黑" pitchFamily="34" charset="-122"/>
            </a:endParaRPr>
          </a:p>
          <a:p>
            <a:pPr algn="r" eaLnBrk="1" hangingPunct="1"/>
            <a:r>
              <a:rPr lang="zh-CN" altLang="en-US" sz="3200" b="1">
                <a:latin typeface="微软雅黑" pitchFamily="34" charset="-122"/>
                <a:ea typeface="微软雅黑" pitchFamily="34" charset="-122"/>
              </a:rPr>
              <a:t>输入第一部分标题</a:t>
            </a:r>
          </a:p>
        </p:txBody>
      </p:sp>
      <p:sp>
        <p:nvSpPr>
          <p:cNvPr id="10250" name="TextBox 29"/>
          <p:cNvSpPr txBox="1">
            <a:spLocks noChangeArrowheads="1"/>
          </p:cNvSpPr>
          <p:nvPr/>
        </p:nvSpPr>
        <p:spPr bwMode="auto">
          <a:xfrm>
            <a:off x="6097588" y="4624388"/>
            <a:ext cx="2441575"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200">
                <a:solidFill>
                  <a:schemeClr val="accent2"/>
                </a:solidFill>
                <a:latin typeface="微软雅黑" pitchFamily="34" charset="-122"/>
                <a:ea typeface="微软雅黑" pitchFamily="34" charset="-122"/>
              </a:rPr>
              <a:t>这里是小节标题一</a:t>
            </a:r>
          </a:p>
        </p:txBody>
      </p:sp>
      <p:sp>
        <p:nvSpPr>
          <p:cNvPr id="10251" name="Oval 15"/>
          <p:cNvSpPr>
            <a:spLocks noChangeArrowheads="1"/>
          </p:cNvSpPr>
          <p:nvPr/>
        </p:nvSpPr>
        <p:spPr bwMode="auto">
          <a:xfrm>
            <a:off x="5835650" y="5695950"/>
            <a:ext cx="261938" cy="263525"/>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buFont typeface="Arial" pitchFamily="34" charset="0"/>
              <a:buNone/>
            </a:pPr>
            <a:endParaRPr lang="zh-CN" altLang="en-US"/>
          </a:p>
        </p:txBody>
      </p:sp>
      <p:sp>
        <p:nvSpPr>
          <p:cNvPr id="10252" name="Oval 16"/>
          <p:cNvSpPr>
            <a:spLocks noChangeArrowheads="1"/>
          </p:cNvSpPr>
          <p:nvPr/>
        </p:nvSpPr>
        <p:spPr bwMode="auto">
          <a:xfrm>
            <a:off x="5835650" y="6176963"/>
            <a:ext cx="261938" cy="26193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buFont typeface="Arial" pitchFamily="34" charset="0"/>
              <a:buNone/>
            </a:pPr>
            <a:endParaRPr lang="zh-CN" altLang="en-US"/>
          </a:p>
        </p:txBody>
      </p:sp>
      <p:sp>
        <p:nvSpPr>
          <p:cNvPr id="10253" name="TextBox 38"/>
          <p:cNvSpPr txBox="1">
            <a:spLocks noChangeArrowheads="1"/>
          </p:cNvSpPr>
          <p:nvPr/>
        </p:nvSpPr>
        <p:spPr bwMode="auto">
          <a:xfrm>
            <a:off x="6097588" y="5129213"/>
            <a:ext cx="2441575"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200">
                <a:solidFill>
                  <a:schemeClr val="accent2"/>
                </a:solidFill>
                <a:latin typeface="微软雅黑" pitchFamily="34" charset="-122"/>
                <a:ea typeface="微软雅黑" pitchFamily="34" charset="-122"/>
              </a:rPr>
              <a:t>这里是小节标题二</a:t>
            </a:r>
          </a:p>
        </p:txBody>
      </p:sp>
      <p:sp>
        <p:nvSpPr>
          <p:cNvPr id="10254" name="TextBox 39"/>
          <p:cNvSpPr txBox="1">
            <a:spLocks noChangeArrowheads="1"/>
          </p:cNvSpPr>
          <p:nvPr/>
        </p:nvSpPr>
        <p:spPr bwMode="auto">
          <a:xfrm>
            <a:off x="6097588" y="5584825"/>
            <a:ext cx="2441575"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200">
                <a:solidFill>
                  <a:schemeClr val="accent2"/>
                </a:solidFill>
                <a:latin typeface="微软雅黑" pitchFamily="34" charset="-122"/>
                <a:ea typeface="微软雅黑" pitchFamily="34" charset="-122"/>
              </a:rPr>
              <a:t>这里是小节标题三</a:t>
            </a:r>
          </a:p>
        </p:txBody>
      </p:sp>
      <p:sp>
        <p:nvSpPr>
          <p:cNvPr id="10255" name="TextBox 40"/>
          <p:cNvSpPr txBox="1">
            <a:spLocks noChangeArrowheads="1"/>
          </p:cNvSpPr>
          <p:nvPr/>
        </p:nvSpPr>
        <p:spPr bwMode="auto">
          <a:xfrm>
            <a:off x="6097588" y="6092825"/>
            <a:ext cx="24415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200">
                <a:solidFill>
                  <a:schemeClr val="accent2"/>
                </a:solidFill>
                <a:latin typeface="微软雅黑" pitchFamily="34" charset="-122"/>
                <a:ea typeface="微软雅黑" pitchFamily="34" charset="-122"/>
              </a:rPr>
              <a:t>这里是小节标题四</a:t>
            </a:r>
          </a:p>
        </p:txBody>
      </p:sp>
      <p:cxnSp>
        <p:nvCxnSpPr>
          <p:cNvPr id="10256" name="直接连接符 41"/>
          <p:cNvCxnSpPr>
            <a:cxnSpLocks noChangeShapeType="1"/>
          </p:cNvCxnSpPr>
          <p:nvPr/>
        </p:nvCxnSpPr>
        <p:spPr bwMode="auto">
          <a:xfrm>
            <a:off x="4356100" y="4476750"/>
            <a:ext cx="4286250" cy="0"/>
          </a:xfrm>
          <a:prstGeom prst="line">
            <a:avLst/>
          </a:prstGeom>
          <a:noFill/>
          <a:ln w="952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p:transition spd="slow" advTm="10224">
    <p:push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wipe(down)">
                                      <p:cBhvr>
                                        <p:cTn id="7" dur="1000"/>
                                        <p:tgtEl>
                                          <p:spTgt spid="10242"/>
                                        </p:tgtEl>
                                      </p:cBhvr>
                                    </p:animEffect>
                                  </p:childTnLst>
                                </p:cTn>
                              </p:par>
                            </p:childTnLst>
                          </p:cTn>
                        </p:par>
                        <p:par>
                          <p:cTn id="8" fill="hold" nodeType="afterGroup">
                            <p:stCondLst>
                              <p:cond delay="1000"/>
                            </p:stCondLst>
                            <p:childTnLst>
                              <p:par>
                                <p:cTn id="9" presetID="2" presetClass="entr" presetSubtype="2" fill="hold" grpId="0" nodeType="afterEffect">
                                  <p:stCondLst>
                                    <p:cond delay="0"/>
                                  </p:stCondLst>
                                  <p:childTnLst>
                                    <p:set>
                                      <p:cBhvr>
                                        <p:cTn id="10" dur="1" fill="hold">
                                          <p:stCondLst>
                                            <p:cond delay="0"/>
                                          </p:stCondLst>
                                        </p:cTn>
                                        <p:tgtEl>
                                          <p:spTgt spid="10243"/>
                                        </p:tgtEl>
                                        <p:attrNameLst>
                                          <p:attrName>style.visibility</p:attrName>
                                        </p:attrNameLst>
                                      </p:cBhvr>
                                      <p:to>
                                        <p:strVal val="visible"/>
                                      </p:to>
                                    </p:set>
                                    <p:anim calcmode="lin" valueType="num">
                                      <p:cBhvr additive="base">
                                        <p:cTn id="11" dur="500" fill="hold"/>
                                        <p:tgtEl>
                                          <p:spTgt spid="10243"/>
                                        </p:tgtEl>
                                        <p:attrNameLst>
                                          <p:attrName>ppt_x</p:attrName>
                                        </p:attrNameLst>
                                      </p:cBhvr>
                                      <p:tavLst>
                                        <p:tav tm="0">
                                          <p:val>
                                            <p:strVal val="1+#ppt_w/2"/>
                                          </p:val>
                                        </p:tav>
                                        <p:tav tm="100000">
                                          <p:val>
                                            <p:strVal val="#ppt_x"/>
                                          </p:val>
                                        </p:tav>
                                      </p:tavLst>
                                    </p:anim>
                                    <p:anim calcmode="lin" valueType="num">
                                      <p:cBhvr additive="base">
                                        <p:cTn id="12" dur="500" fill="hold"/>
                                        <p:tgtEl>
                                          <p:spTgt spid="1024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0246"/>
                                        </p:tgtEl>
                                        <p:attrNameLst>
                                          <p:attrName>style.visibility</p:attrName>
                                        </p:attrNameLst>
                                      </p:cBhvr>
                                      <p:to>
                                        <p:strVal val="visible"/>
                                      </p:to>
                                    </p:set>
                                    <p:anim calcmode="lin" valueType="num">
                                      <p:cBhvr additive="base">
                                        <p:cTn id="15" dur="500" fill="hold"/>
                                        <p:tgtEl>
                                          <p:spTgt spid="10246"/>
                                        </p:tgtEl>
                                        <p:attrNameLst>
                                          <p:attrName>ppt_x</p:attrName>
                                        </p:attrNameLst>
                                      </p:cBhvr>
                                      <p:tavLst>
                                        <p:tav tm="0">
                                          <p:val>
                                            <p:strVal val="0-#ppt_w/2"/>
                                          </p:val>
                                        </p:tav>
                                        <p:tav tm="100000">
                                          <p:val>
                                            <p:strVal val="#ppt_x"/>
                                          </p:val>
                                        </p:tav>
                                      </p:tavLst>
                                    </p:anim>
                                    <p:anim calcmode="lin" valueType="num">
                                      <p:cBhvr additive="base">
                                        <p:cTn id="16" dur="500" fill="hold"/>
                                        <p:tgtEl>
                                          <p:spTgt spid="10246"/>
                                        </p:tgtEl>
                                        <p:attrNameLst>
                                          <p:attrName>ppt_y</p:attrName>
                                        </p:attrNameLst>
                                      </p:cBhvr>
                                      <p:tavLst>
                                        <p:tav tm="0">
                                          <p:val>
                                            <p:strVal val="#ppt_y"/>
                                          </p:val>
                                        </p:tav>
                                        <p:tav tm="100000">
                                          <p:val>
                                            <p:strVal val="#ppt_y"/>
                                          </p:val>
                                        </p:tav>
                                      </p:tavLst>
                                    </p:anim>
                                  </p:childTnLst>
                                </p:cTn>
                              </p:par>
                            </p:childTnLst>
                          </p:cTn>
                        </p:par>
                        <p:par>
                          <p:cTn id="17" fill="hold" nodeType="afterGroup">
                            <p:stCondLst>
                              <p:cond delay="1500"/>
                            </p:stCondLst>
                            <p:childTnLst>
                              <p:par>
                                <p:cTn id="18" presetID="31" presetClass="entr" presetSubtype="0" fill="hold" grpId="0" nodeType="afterEffect">
                                  <p:stCondLst>
                                    <p:cond delay="0"/>
                                  </p:stCondLst>
                                  <p:childTnLst>
                                    <p:set>
                                      <p:cBhvr>
                                        <p:cTn id="19" dur="1" fill="hold">
                                          <p:stCondLst>
                                            <p:cond delay="0"/>
                                          </p:stCondLst>
                                        </p:cTn>
                                        <p:tgtEl>
                                          <p:spTgt spid="10248"/>
                                        </p:tgtEl>
                                        <p:attrNameLst>
                                          <p:attrName>style.visibility</p:attrName>
                                        </p:attrNameLst>
                                      </p:cBhvr>
                                      <p:to>
                                        <p:strVal val="visible"/>
                                      </p:to>
                                    </p:set>
                                    <p:anim calcmode="lin" valueType="num">
                                      <p:cBhvr>
                                        <p:cTn id="20" dur="1000" fill="hold"/>
                                        <p:tgtEl>
                                          <p:spTgt spid="10248"/>
                                        </p:tgtEl>
                                        <p:attrNameLst>
                                          <p:attrName>ppt_w</p:attrName>
                                        </p:attrNameLst>
                                      </p:cBhvr>
                                      <p:tavLst>
                                        <p:tav tm="0">
                                          <p:val>
                                            <p:fltVal val="0"/>
                                          </p:val>
                                        </p:tav>
                                        <p:tav tm="100000">
                                          <p:val>
                                            <p:strVal val="#ppt_w"/>
                                          </p:val>
                                        </p:tav>
                                      </p:tavLst>
                                    </p:anim>
                                    <p:anim calcmode="lin" valueType="num">
                                      <p:cBhvr>
                                        <p:cTn id="21" dur="1000" fill="hold"/>
                                        <p:tgtEl>
                                          <p:spTgt spid="10248"/>
                                        </p:tgtEl>
                                        <p:attrNameLst>
                                          <p:attrName>ppt_h</p:attrName>
                                        </p:attrNameLst>
                                      </p:cBhvr>
                                      <p:tavLst>
                                        <p:tav tm="0">
                                          <p:val>
                                            <p:fltVal val="0"/>
                                          </p:val>
                                        </p:tav>
                                        <p:tav tm="100000">
                                          <p:val>
                                            <p:strVal val="#ppt_h"/>
                                          </p:val>
                                        </p:tav>
                                      </p:tavLst>
                                    </p:anim>
                                    <p:anim calcmode="lin" valueType="num">
                                      <p:cBhvr>
                                        <p:cTn id="22" dur="1000" fill="hold"/>
                                        <p:tgtEl>
                                          <p:spTgt spid="10248"/>
                                        </p:tgtEl>
                                        <p:attrNameLst>
                                          <p:attrName>style.rotation</p:attrName>
                                        </p:attrNameLst>
                                      </p:cBhvr>
                                      <p:tavLst>
                                        <p:tav tm="0">
                                          <p:val>
                                            <p:fltVal val="90"/>
                                          </p:val>
                                        </p:tav>
                                        <p:tav tm="100000">
                                          <p:val>
                                            <p:fltVal val="0"/>
                                          </p:val>
                                        </p:tav>
                                      </p:tavLst>
                                    </p:anim>
                                    <p:animEffect transition="in" filter="fade">
                                      <p:cBhvr>
                                        <p:cTn id="23" dur="1000"/>
                                        <p:tgtEl>
                                          <p:spTgt spid="10248"/>
                                        </p:tgtEl>
                                      </p:cBhvr>
                                    </p:animEffect>
                                  </p:childTnLst>
                                </p:cTn>
                              </p:par>
                              <p:par>
                                <p:cTn id="24" presetID="31" presetClass="entr" presetSubtype="0" fill="hold" grpId="0" nodeType="withEffect">
                                  <p:stCondLst>
                                    <p:cond delay="0"/>
                                  </p:stCondLst>
                                  <p:childTnLst>
                                    <p:set>
                                      <p:cBhvr>
                                        <p:cTn id="25" dur="1" fill="hold">
                                          <p:stCondLst>
                                            <p:cond delay="0"/>
                                          </p:stCondLst>
                                        </p:cTn>
                                        <p:tgtEl>
                                          <p:spTgt spid="10247"/>
                                        </p:tgtEl>
                                        <p:attrNameLst>
                                          <p:attrName>style.visibility</p:attrName>
                                        </p:attrNameLst>
                                      </p:cBhvr>
                                      <p:to>
                                        <p:strVal val="visible"/>
                                      </p:to>
                                    </p:set>
                                    <p:anim calcmode="lin" valueType="num">
                                      <p:cBhvr>
                                        <p:cTn id="26" dur="1000" fill="hold"/>
                                        <p:tgtEl>
                                          <p:spTgt spid="10247"/>
                                        </p:tgtEl>
                                        <p:attrNameLst>
                                          <p:attrName>ppt_w</p:attrName>
                                        </p:attrNameLst>
                                      </p:cBhvr>
                                      <p:tavLst>
                                        <p:tav tm="0">
                                          <p:val>
                                            <p:fltVal val="0"/>
                                          </p:val>
                                        </p:tav>
                                        <p:tav tm="100000">
                                          <p:val>
                                            <p:strVal val="#ppt_w"/>
                                          </p:val>
                                        </p:tav>
                                      </p:tavLst>
                                    </p:anim>
                                    <p:anim calcmode="lin" valueType="num">
                                      <p:cBhvr>
                                        <p:cTn id="27" dur="1000" fill="hold"/>
                                        <p:tgtEl>
                                          <p:spTgt spid="10247"/>
                                        </p:tgtEl>
                                        <p:attrNameLst>
                                          <p:attrName>ppt_h</p:attrName>
                                        </p:attrNameLst>
                                      </p:cBhvr>
                                      <p:tavLst>
                                        <p:tav tm="0">
                                          <p:val>
                                            <p:fltVal val="0"/>
                                          </p:val>
                                        </p:tav>
                                        <p:tav tm="100000">
                                          <p:val>
                                            <p:strVal val="#ppt_h"/>
                                          </p:val>
                                        </p:tav>
                                      </p:tavLst>
                                    </p:anim>
                                    <p:anim calcmode="lin" valueType="num">
                                      <p:cBhvr>
                                        <p:cTn id="28" dur="1000" fill="hold"/>
                                        <p:tgtEl>
                                          <p:spTgt spid="10247"/>
                                        </p:tgtEl>
                                        <p:attrNameLst>
                                          <p:attrName>style.rotation</p:attrName>
                                        </p:attrNameLst>
                                      </p:cBhvr>
                                      <p:tavLst>
                                        <p:tav tm="0">
                                          <p:val>
                                            <p:fltVal val="90"/>
                                          </p:val>
                                        </p:tav>
                                        <p:tav tm="100000">
                                          <p:val>
                                            <p:fltVal val="0"/>
                                          </p:val>
                                        </p:tav>
                                      </p:tavLst>
                                    </p:anim>
                                    <p:animEffect transition="in" filter="fade">
                                      <p:cBhvr>
                                        <p:cTn id="29" dur="1000"/>
                                        <p:tgtEl>
                                          <p:spTgt spid="10247"/>
                                        </p:tgtEl>
                                      </p:cBhvr>
                                    </p:animEffect>
                                  </p:childTnLst>
                                </p:cTn>
                              </p:par>
                            </p:childTnLst>
                          </p:cTn>
                        </p:par>
                        <p:par>
                          <p:cTn id="30" fill="hold" nodeType="afterGroup">
                            <p:stCondLst>
                              <p:cond delay="250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10249"/>
                                        </p:tgtEl>
                                        <p:attrNameLst>
                                          <p:attrName>style.visibility</p:attrName>
                                        </p:attrNameLst>
                                      </p:cBhvr>
                                      <p:to>
                                        <p:strVal val="visible"/>
                                      </p:to>
                                    </p:set>
                                    <p:anim calcmode="lin" valueType="num">
                                      <p:cBhvr>
                                        <p:cTn id="33" dur="500" fill="hold"/>
                                        <p:tgtEl>
                                          <p:spTgt spid="10249"/>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10249"/>
                                        </p:tgtEl>
                                        <p:attrNameLst>
                                          <p:attrName>ppt_y</p:attrName>
                                        </p:attrNameLst>
                                      </p:cBhvr>
                                      <p:tavLst>
                                        <p:tav tm="0">
                                          <p:val>
                                            <p:strVal val="#ppt_y"/>
                                          </p:val>
                                        </p:tav>
                                        <p:tav tm="100000">
                                          <p:val>
                                            <p:strVal val="#ppt_y"/>
                                          </p:val>
                                        </p:tav>
                                      </p:tavLst>
                                    </p:anim>
                                    <p:anim calcmode="lin" valueType="num">
                                      <p:cBhvr>
                                        <p:cTn id="35" dur="500" fill="hold"/>
                                        <p:tgtEl>
                                          <p:spTgt spid="10249"/>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10249"/>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10249"/>
                                        </p:tgtEl>
                                      </p:cBhvr>
                                    </p:animEffect>
                                  </p:childTnLst>
                                </p:cTn>
                              </p:par>
                            </p:childTnLst>
                          </p:cTn>
                        </p:par>
                        <p:par>
                          <p:cTn id="38" fill="hold" nodeType="afterGroup">
                            <p:stCondLst>
                              <p:cond delay="3550"/>
                            </p:stCondLst>
                            <p:childTnLst>
                              <p:par>
                                <p:cTn id="39" presetID="22" presetClass="entr" presetSubtype="8" fill="hold" nodeType="afterEffect">
                                  <p:stCondLst>
                                    <p:cond delay="0"/>
                                  </p:stCondLst>
                                  <p:childTnLst>
                                    <p:set>
                                      <p:cBhvr>
                                        <p:cTn id="40" dur="1" fill="hold">
                                          <p:stCondLst>
                                            <p:cond delay="0"/>
                                          </p:stCondLst>
                                        </p:cTn>
                                        <p:tgtEl>
                                          <p:spTgt spid="10256"/>
                                        </p:tgtEl>
                                        <p:attrNameLst>
                                          <p:attrName>style.visibility</p:attrName>
                                        </p:attrNameLst>
                                      </p:cBhvr>
                                      <p:to>
                                        <p:strVal val="visible"/>
                                      </p:to>
                                    </p:set>
                                    <p:animEffect transition="in" filter="wipe(left)">
                                      <p:cBhvr>
                                        <p:cTn id="41" dur="1000"/>
                                        <p:tgtEl>
                                          <p:spTgt spid="10256"/>
                                        </p:tgtEl>
                                      </p:cBhvr>
                                    </p:animEffect>
                                  </p:childTnLst>
                                </p:cTn>
                              </p:par>
                            </p:childTnLst>
                          </p:cTn>
                        </p:par>
                        <p:par>
                          <p:cTn id="42" fill="hold" nodeType="afterGroup">
                            <p:stCondLst>
                              <p:cond delay="4550"/>
                            </p:stCondLst>
                            <p:childTnLst>
                              <p:par>
                                <p:cTn id="43" presetID="52" presetClass="entr" presetSubtype="0" fill="hold" grpId="0" nodeType="afterEffect">
                                  <p:stCondLst>
                                    <p:cond delay="0"/>
                                  </p:stCondLst>
                                  <p:childTnLst>
                                    <p:set>
                                      <p:cBhvr>
                                        <p:cTn id="44" dur="1" fill="hold">
                                          <p:stCondLst>
                                            <p:cond delay="0"/>
                                          </p:stCondLst>
                                        </p:cTn>
                                        <p:tgtEl>
                                          <p:spTgt spid="10244"/>
                                        </p:tgtEl>
                                        <p:attrNameLst>
                                          <p:attrName>style.visibility</p:attrName>
                                        </p:attrNameLst>
                                      </p:cBhvr>
                                      <p:to>
                                        <p:strVal val="visible"/>
                                      </p:to>
                                    </p:set>
                                    <p:animScale>
                                      <p:cBhvr>
                                        <p:cTn id="45" dur="1000" decel="50000" fill="hold">
                                          <p:stCondLst>
                                            <p:cond delay="0"/>
                                          </p:stCondLst>
                                        </p:cTn>
                                        <p:tgtEl>
                                          <p:spTgt spid="1024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6" dur="1000" decel="50000" fill="hold">
                                          <p:stCondLst>
                                            <p:cond delay="0"/>
                                          </p:stCondLst>
                                        </p:cTn>
                                        <p:tgtEl>
                                          <p:spTgt spid="10244"/>
                                        </p:tgtEl>
                                        <p:attrNameLst>
                                          <p:attrName>ppt_x,ppt_y</p:attrName>
                                        </p:attrNameLst>
                                      </p:cBhvr>
                                      <p:rCtr x="0" y="0"/>
                                    </p:animMotion>
                                    <p:animEffect transition="in" filter="fade">
                                      <p:cBhvr>
                                        <p:cTn id="47" dur="1000"/>
                                        <p:tgtEl>
                                          <p:spTgt spid="10244"/>
                                        </p:tgtEl>
                                      </p:cBhvr>
                                    </p:animEffect>
                                  </p:childTnLst>
                                </p:cTn>
                              </p:par>
                              <p:par>
                                <p:cTn id="48" presetID="52" presetClass="entr" presetSubtype="0" fill="hold" grpId="0" nodeType="withEffect">
                                  <p:stCondLst>
                                    <p:cond delay="0"/>
                                  </p:stCondLst>
                                  <p:childTnLst>
                                    <p:set>
                                      <p:cBhvr>
                                        <p:cTn id="49" dur="1" fill="hold">
                                          <p:stCondLst>
                                            <p:cond delay="0"/>
                                          </p:stCondLst>
                                        </p:cTn>
                                        <p:tgtEl>
                                          <p:spTgt spid="10245"/>
                                        </p:tgtEl>
                                        <p:attrNameLst>
                                          <p:attrName>style.visibility</p:attrName>
                                        </p:attrNameLst>
                                      </p:cBhvr>
                                      <p:to>
                                        <p:strVal val="visible"/>
                                      </p:to>
                                    </p:set>
                                    <p:animScale>
                                      <p:cBhvr>
                                        <p:cTn id="50" dur="1000" decel="50000" fill="hold">
                                          <p:stCondLst>
                                            <p:cond delay="0"/>
                                          </p:stCondLst>
                                        </p:cTn>
                                        <p:tgtEl>
                                          <p:spTgt spid="102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1" dur="1000" decel="50000" fill="hold">
                                          <p:stCondLst>
                                            <p:cond delay="0"/>
                                          </p:stCondLst>
                                        </p:cTn>
                                        <p:tgtEl>
                                          <p:spTgt spid="10245"/>
                                        </p:tgtEl>
                                        <p:attrNameLst>
                                          <p:attrName>ppt_x,ppt_y</p:attrName>
                                        </p:attrNameLst>
                                      </p:cBhvr>
                                      <p:rCtr x="0" y="0"/>
                                    </p:animMotion>
                                    <p:animEffect transition="in" filter="fade">
                                      <p:cBhvr>
                                        <p:cTn id="52" dur="1000"/>
                                        <p:tgtEl>
                                          <p:spTgt spid="10245"/>
                                        </p:tgtEl>
                                      </p:cBhvr>
                                    </p:animEffect>
                                  </p:childTnLst>
                                </p:cTn>
                              </p:par>
                              <p:par>
                                <p:cTn id="53" presetID="52" presetClass="entr" presetSubtype="0" fill="hold" grpId="0" nodeType="withEffect">
                                  <p:stCondLst>
                                    <p:cond delay="0"/>
                                  </p:stCondLst>
                                  <p:childTnLst>
                                    <p:set>
                                      <p:cBhvr>
                                        <p:cTn id="54" dur="1" fill="hold">
                                          <p:stCondLst>
                                            <p:cond delay="0"/>
                                          </p:stCondLst>
                                        </p:cTn>
                                        <p:tgtEl>
                                          <p:spTgt spid="10251"/>
                                        </p:tgtEl>
                                        <p:attrNameLst>
                                          <p:attrName>style.visibility</p:attrName>
                                        </p:attrNameLst>
                                      </p:cBhvr>
                                      <p:to>
                                        <p:strVal val="visible"/>
                                      </p:to>
                                    </p:set>
                                    <p:animScale>
                                      <p:cBhvr>
                                        <p:cTn id="55" dur="1000" decel="50000" fill="hold">
                                          <p:stCondLst>
                                            <p:cond delay="0"/>
                                          </p:stCondLst>
                                        </p:cTn>
                                        <p:tgtEl>
                                          <p:spTgt spid="1025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6" dur="1000" decel="50000" fill="hold">
                                          <p:stCondLst>
                                            <p:cond delay="0"/>
                                          </p:stCondLst>
                                        </p:cTn>
                                        <p:tgtEl>
                                          <p:spTgt spid="10251"/>
                                        </p:tgtEl>
                                        <p:attrNameLst>
                                          <p:attrName>ppt_x,ppt_y</p:attrName>
                                        </p:attrNameLst>
                                      </p:cBhvr>
                                      <p:rCtr x="0" y="0"/>
                                    </p:animMotion>
                                    <p:animEffect transition="in" filter="fade">
                                      <p:cBhvr>
                                        <p:cTn id="57" dur="1000"/>
                                        <p:tgtEl>
                                          <p:spTgt spid="10251"/>
                                        </p:tgtEl>
                                      </p:cBhvr>
                                    </p:animEffect>
                                  </p:childTnLst>
                                </p:cTn>
                              </p:par>
                              <p:par>
                                <p:cTn id="58" presetID="52" presetClass="entr" presetSubtype="0" fill="hold" grpId="0" nodeType="withEffect">
                                  <p:stCondLst>
                                    <p:cond delay="0"/>
                                  </p:stCondLst>
                                  <p:childTnLst>
                                    <p:set>
                                      <p:cBhvr>
                                        <p:cTn id="59" dur="1" fill="hold">
                                          <p:stCondLst>
                                            <p:cond delay="0"/>
                                          </p:stCondLst>
                                        </p:cTn>
                                        <p:tgtEl>
                                          <p:spTgt spid="10252"/>
                                        </p:tgtEl>
                                        <p:attrNameLst>
                                          <p:attrName>style.visibility</p:attrName>
                                        </p:attrNameLst>
                                      </p:cBhvr>
                                      <p:to>
                                        <p:strVal val="visible"/>
                                      </p:to>
                                    </p:set>
                                    <p:animScale>
                                      <p:cBhvr>
                                        <p:cTn id="60" dur="1000" decel="50000" fill="hold">
                                          <p:stCondLst>
                                            <p:cond delay="0"/>
                                          </p:stCondLst>
                                        </p:cTn>
                                        <p:tgtEl>
                                          <p:spTgt spid="1025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1" dur="1000" decel="50000" fill="hold">
                                          <p:stCondLst>
                                            <p:cond delay="0"/>
                                          </p:stCondLst>
                                        </p:cTn>
                                        <p:tgtEl>
                                          <p:spTgt spid="10252"/>
                                        </p:tgtEl>
                                        <p:attrNameLst>
                                          <p:attrName>ppt_x,ppt_y</p:attrName>
                                        </p:attrNameLst>
                                      </p:cBhvr>
                                      <p:rCtr x="0" y="0"/>
                                    </p:animMotion>
                                    <p:animEffect transition="in" filter="fade">
                                      <p:cBhvr>
                                        <p:cTn id="62" dur="1000"/>
                                        <p:tgtEl>
                                          <p:spTgt spid="10252"/>
                                        </p:tgtEl>
                                      </p:cBhvr>
                                    </p:animEffect>
                                  </p:childTnLst>
                                </p:cTn>
                              </p:par>
                            </p:childTnLst>
                          </p:cTn>
                        </p:par>
                        <p:par>
                          <p:cTn id="63" fill="hold" nodeType="afterGroup">
                            <p:stCondLst>
                              <p:cond delay="5550"/>
                            </p:stCondLst>
                            <p:childTnLst>
                              <p:par>
                                <p:cTn id="64" presetID="22" presetClass="entr" presetSubtype="8" fill="hold" grpId="0" nodeType="afterEffect">
                                  <p:stCondLst>
                                    <p:cond delay="0"/>
                                  </p:stCondLst>
                                  <p:childTnLst>
                                    <p:set>
                                      <p:cBhvr>
                                        <p:cTn id="65" dur="1" fill="hold">
                                          <p:stCondLst>
                                            <p:cond delay="0"/>
                                          </p:stCondLst>
                                        </p:cTn>
                                        <p:tgtEl>
                                          <p:spTgt spid="10250"/>
                                        </p:tgtEl>
                                        <p:attrNameLst>
                                          <p:attrName>style.visibility</p:attrName>
                                        </p:attrNameLst>
                                      </p:cBhvr>
                                      <p:to>
                                        <p:strVal val="visible"/>
                                      </p:to>
                                    </p:set>
                                    <p:animEffect transition="in" filter="wipe(left)">
                                      <p:cBhvr>
                                        <p:cTn id="66" dur="500"/>
                                        <p:tgtEl>
                                          <p:spTgt spid="10250"/>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0253"/>
                                        </p:tgtEl>
                                        <p:attrNameLst>
                                          <p:attrName>style.visibility</p:attrName>
                                        </p:attrNameLst>
                                      </p:cBhvr>
                                      <p:to>
                                        <p:strVal val="visible"/>
                                      </p:to>
                                    </p:set>
                                    <p:animEffect transition="in" filter="wipe(left)">
                                      <p:cBhvr>
                                        <p:cTn id="69" dur="500"/>
                                        <p:tgtEl>
                                          <p:spTgt spid="10253"/>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10254"/>
                                        </p:tgtEl>
                                        <p:attrNameLst>
                                          <p:attrName>style.visibility</p:attrName>
                                        </p:attrNameLst>
                                      </p:cBhvr>
                                      <p:to>
                                        <p:strVal val="visible"/>
                                      </p:to>
                                    </p:set>
                                    <p:animEffect transition="in" filter="wipe(left)">
                                      <p:cBhvr>
                                        <p:cTn id="72" dur="500"/>
                                        <p:tgtEl>
                                          <p:spTgt spid="10254"/>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10255"/>
                                        </p:tgtEl>
                                        <p:attrNameLst>
                                          <p:attrName>style.visibility</p:attrName>
                                        </p:attrNameLst>
                                      </p:cBhvr>
                                      <p:to>
                                        <p:strVal val="visible"/>
                                      </p:to>
                                    </p:set>
                                    <p:animEffect transition="in" filter="wipe(left)">
                                      <p:cBhvr>
                                        <p:cTn id="75" dur="500"/>
                                        <p:tgtEl>
                                          <p:spTgt spid="102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animBg="1"/>
      <p:bldP spid="10243" grpId="0" animBg="1"/>
      <p:bldP spid="10244" grpId="0" animBg="1" autoUpdateAnimBg="0"/>
      <p:bldP spid="10245" grpId="0" animBg="1" autoUpdateAnimBg="0"/>
      <p:bldP spid="10246" grpId="0" animBg="1"/>
      <p:bldP spid="10247" grpId="0" autoUpdateAnimBg="0"/>
      <p:bldP spid="10248" grpId="0" autoUpdateAnimBg="0"/>
      <p:bldP spid="10249" grpId="0" autoUpdateAnimBg="0"/>
      <p:bldP spid="10250" grpId="0" autoUpdateAnimBg="0"/>
      <p:bldP spid="10251" grpId="0" animBg="1" autoUpdateAnimBg="0"/>
      <p:bldP spid="10252" grpId="0" animBg="1" autoUpdateAnimBg="0"/>
      <p:bldP spid="10253" grpId="0" autoUpdateAnimBg="0"/>
      <p:bldP spid="10254" grpId="0" autoUpdateAnimBg="0"/>
      <p:bldP spid="10255"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76"/>
          <p:cNvSpPr txBox="1">
            <a:spLocks noChangeArrowheads="1"/>
          </p:cNvSpPr>
          <p:nvPr/>
        </p:nvSpPr>
        <p:spPr bwMode="auto">
          <a:xfrm>
            <a:off x="733425" y="200025"/>
            <a:ext cx="23399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400">
                <a:solidFill>
                  <a:schemeClr val="accent2"/>
                </a:solidFill>
                <a:latin typeface="微软雅黑" pitchFamily="34" charset="-122"/>
                <a:ea typeface="微软雅黑" pitchFamily="34" charset="-122"/>
              </a:rPr>
              <a:t>请输入您的标题</a:t>
            </a:r>
          </a:p>
        </p:txBody>
      </p:sp>
      <p:sp>
        <p:nvSpPr>
          <p:cNvPr id="11267" name="Freeform 5"/>
          <p:cNvSpPr>
            <a:spLocks/>
          </p:cNvSpPr>
          <p:nvPr/>
        </p:nvSpPr>
        <p:spPr bwMode="auto">
          <a:xfrm>
            <a:off x="90488" y="65088"/>
            <a:ext cx="536575" cy="538162"/>
          </a:xfrm>
          <a:custGeom>
            <a:avLst/>
            <a:gdLst>
              <a:gd name="T0" fmla="*/ 2147483647 w 925"/>
              <a:gd name="T1" fmla="*/ 0 h 925"/>
              <a:gd name="T2" fmla="*/ 2147483647 w 925"/>
              <a:gd name="T3" fmla="*/ 2147483647 h 925"/>
              <a:gd name="T4" fmla="*/ 0 w 925"/>
              <a:gd name="T5" fmla="*/ 2147483647 h 925"/>
              <a:gd name="T6" fmla="*/ 2147483647 w 925"/>
              <a:gd name="T7" fmla="*/ 0 h 92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25" h="925">
                <a:moveTo>
                  <a:pt x="925" y="0"/>
                </a:moveTo>
                <a:lnTo>
                  <a:pt x="925" y="925"/>
                </a:lnTo>
                <a:lnTo>
                  <a:pt x="0" y="925"/>
                </a:lnTo>
                <a:lnTo>
                  <a:pt x="925" y="0"/>
                </a:lnTo>
                <a:close/>
              </a:path>
            </a:pathLst>
          </a:custGeom>
          <a:solidFill>
            <a:srgbClr val="70757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68" name="Freeform 6"/>
          <p:cNvSpPr>
            <a:spLocks/>
          </p:cNvSpPr>
          <p:nvPr/>
        </p:nvSpPr>
        <p:spPr bwMode="auto">
          <a:xfrm>
            <a:off x="328613" y="301625"/>
            <a:ext cx="344487" cy="344488"/>
          </a:xfrm>
          <a:custGeom>
            <a:avLst/>
            <a:gdLst>
              <a:gd name="T0" fmla="*/ 2147483647 w 592"/>
              <a:gd name="T1" fmla="*/ 0 h 592"/>
              <a:gd name="T2" fmla="*/ 2147483647 w 592"/>
              <a:gd name="T3" fmla="*/ 2147483647 h 592"/>
              <a:gd name="T4" fmla="*/ 0 w 592"/>
              <a:gd name="T5" fmla="*/ 2147483647 h 592"/>
              <a:gd name="T6" fmla="*/ 2147483647 w 592"/>
              <a:gd name="T7" fmla="*/ 0 h 59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92" h="592">
                <a:moveTo>
                  <a:pt x="592" y="0"/>
                </a:moveTo>
                <a:lnTo>
                  <a:pt x="592" y="592"/>
                </a:lnTo>
                <a:lnTo>
                  <a:pt x="0" y="592"/>
                </a:lnTo>
                <a:lnTo>
                  <a:pt x="592" y="0"/>
                </a:lnTo>
                <a:close/>
              </a:path>
            </a:pathLst>
          </a:custGeom>
          <a:solidFill>
            <a:srgbClr val="F19C2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69" name="椭圆 1"/>
          <p:cNvSpPr>
            <a:spLocks noChangeArrowheads="1"/>
          </p:cNvSpPr>
          <p:nvPr/>
        </p:nvSpPr>
        <p:spPr bwMode="auto">
          <a:xfrm>
            <a:off x="361950" y="1663700"/>
            <a:ext cx="4319588" cy="4321175"/>
          </a:xfrm>
          <a:prstGeom prst="ellipse">
            <a:avLst/>
          </a:prstGeom>
          <a:solidFill>
            <a:schemeClr val="tx1"/>
          </a:solidFill>
          <a:ln w="9525" cmpd="sng">
            <a:solidFill>
              <a:srgbClr val="FFFFFF"/>
            </a:solidFill>
            <a:round/>
            <a:headEnd/>
            <a:tailEnd/>
          </a:ln>
        </p:spPr>
        <p:txBody>
          <a:bodyPr/>
          <a:lstStyle/>
          <a:p>
            <a:pPr>
              <a:buFont typeface="Arial" pitchFamily="34" charset="0"/>
              <a:buNone/>
              <a:defRPr/>
            </a:pPr>
            <a:endParaRPr lang="zh-CN" altLang="en-US">
              <a:effectLst>
                <a:outerShdw blurRad="38100" dist="38100" dir="2700000" algn="tl">
                  <a:srgbClr val="000000"/>
                </a:outerShdw>
              </a:effectLst>
            </a:endParaRPr>
          </a:p>
        </p:txBody>
      </p:sp>
      <p:sp>
        <p:nvSpPr>
          <p:cNvPr id="11270" name="椭圆 26"/>
          <p:cNvSpPr>
            <a:spLocks noChangeArrowheads="1"/>
          </p:cNvSpPr>
          <p:nvPr/>
        </p:nvSpPr>
        <p:spPr bwMode="auto">
          <a:xfrm>
            <a:off x="720725" y="2384425"/>
            <a:ext cx="3600450" cy="3600450"/>
          </a:xfrm>
          <a:prstGeom prst="ellipse">
            <a:avLst/>
          </a:prstGeom>
          <a:solidFill>
            <a:schemeClr val="bg1"/>
          </a:solidFill>
          <a:ln w="9525" cmpd="sng">
            <a:solidFill>
              <a:srgbClr val="FFFFFF"/>
            </a:solidFill>
            <a:round/>
            <a:headEnd/>
            <a:tailEnd/>
          </a:ln>
        </p:spPr>
        <p:txBody>
          <a:bodyPr/>
          <a:lstStyle/>
          <a:p>
            <a:pPr>
              <a:buFont typeface="Arial" pitchFamily="34" charset="0"/>
              <a:buNone/>
              <a:defRPr/>
            </a:pPr>
            <a:endParaRPr lang="zh-CN" altLang="en-US">
              <a:effectLst>
                <a:outerShdw blurRad="38100" dist="38100" dir="2700000" algn="tl">
                  <a:srgbClr val="000000"/>
                </a:outerShdw>
              </a:effectLst>
            </a:endParaRPr>
          </a:p>
        </p:txBody>
      </p:sp>
      <p:sp>
        <p:nvSpPr>
          <p:cNvPr id="11271" name="椭圆 27"/>
          <p:cNvSpPr>
            <a:spLocks noChangeArrowheads="1"/>
          </p:cNvSpPr>
          <p:nvPr/>
        </p:nvSpPr>
        <p:spPr bwMode="auto">
          <a:xfrm>
            <a:off x="1046163" y="3032125"/>
            <a:ext cx="2951162" cy="2952750"/>
          </a:xfrm>
          <a:prstGeom prst="ellipse">
            <a:avLst/>
          </a:prstGeom>
          <a:solidFill>
            <a:schemeClr val="bg2"/>
          </a:solidFill>
          <a:ln w="9525" cmpd="sng">
            <a:solidFill>
              <a:srgbClr val="FFFFFF"/>
            </a:solidFill>
            <a:round/>
            <a:headEnd/>
            <a:tailEnd/>
          </a:ln>
        </p:spPr>
        <p:txBody>
          <a:bodyPr/>
          <a:lstStyle/>
          <a:p>
            <a:pPr>
              <a:buFont typeface="Arial" pitchFamily="34" charset="0"/>
              <a:buNone/>
              <a:defRPr/>
            </a:pPr>
            <a:endParaRPr lang="zh-CN" altLang="en-US">
              <a:effectLst>
                <a:outerShdw blurRad="38100" dist="38100" dir="2700000" algn="tl">
                  <a:srgbClr val="000000"/>
                </a:outerShdw>
              </a:effectLst>
            </a:endParaRPr>
          </a:p>
        </p:txBody>
      </p:sp>
      <p:sp>
        <p:nvSpPr>
          <p:cNvPr id="11272" name="椭圆 28"/>
          <p:cNvSpPr>
            <a:spLocks noChangeArrowheads="1"/>
          </p:cNvSpPr>
          <p:nvPr/>
        </p:nvSpPr>
        <p:spPr bwMode="auto">
          <a:xfrm>
            <a:off x="1404938" y="3752850"/>
            <a:ext cx="2232025" cy="2232025"/>
          </a:xfrm>
          <a:prstGeom prst="ellipse">
            <a:avLst/>
          </a:prstGeom>
          <a:solidFill>
            <a:schemeClr val="accent1"/>
          </a:solidFill>
          <a:ln w="9525" cmpd="sng">
            <a:solidFill>
              <a:srgbClr val="FFFFFF"/>
            </a:solidFill>
            <a:round/>
            <a:headEnd/>
            <a:tailEnd/>
          </a:ln>
        </p:spPr>
        <p:txBody>
          <a:bodyPr/>
          <a:lstStyle/>
          <a:p>
            <a:pPr>
              <a:buFont typeface="Arial" pitchFamily="34" charset="0"/>
              <a:buNone/>
              <a:defRPr/>
            </a:pPr>
            <a:endParaRPr lang="zh-CN" altLang="en-US">
              <a:effectLst>
                <a:outerShdw blurRad="38100" dist="38100" dir="2700000" algn="tl">
                  <a:srgbClr val="000000"/>
                </a:outerShdw>
              </a:effectLst>
            </a:endParaRPr>
          </a:p>
        </p:txBody>
      </p:sp>
      <p:sp>
        <p:nvSpPr>
          <p:cNvPr id="11273" name="TextBox 29"/>
          <p:cNvSpPr txBox="1">
            <a:spLocks noChangeArrowheads="1"/>
          </p:cNvSpPr>
          <p:nvPr/>
        </p:nvSpPr>
        <p:spPr bwMode="auto">
          <a:xfrm>
            <a:off x="1770063" y="1884363"/>
            <a:ext cx="16732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200">
                <a:solidFill>
                  <a:srgbClr val="FFFFFF"/>
                </a:solidFill>
                <a:latin typeface="微软雅黑" pitchFamily="34" charset="-122"/>
                <a:ea typeface="微软雅黑" pitchFamily="34" charset="-122"/>
              </a:rPr>
              <a:t>标题文本一</a:t>
            </a:r>
          </a:p>
        </p:txBody>
      </p:sp>
      <p:sp>
        <p:nvSpPr>
          <p:cNvPr id="11274" name="TextBox 30"/>
          <p:cNvSpPr txBox="1">
            <a:spLocks noChangeArrowheads="1"/>
          </p:cNvSpPr>
          <p:nvPr/>
        </p:nvSpPr>
        <p:spPr bwMode="auto">
          <a:xfrm>
            <a:off x="1770063" y="2552700"/>
            <a:ext cx="16732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200">
                <a:solidFill>
                  <a:srgbClr val="FFFFFF"/>
                </a:solidFill>
                <a:latin typeface="微软雅黑" pitchFamily="34" charset="-122"/>
                <a:ea typeface="微软雅黑" pitchFamily="34" charset="-122"/>
              </a:rPr>
              <a:t>标题文本二</a:t>
            </a:r>
          </a:p>
        </p:txBody>
      </p:sp>
      <p:sp>
        <p:nvSpPr>
          <p:cNvPr id="11275" name="TextBox 31"/>
          <p:cNvSpPr txBox="1">
            <a:spLocks noChangeArrowheads="1"/>
          </p:cNvSpPr>
          <p:nvPr/>
        </p:nvSpPr>
        <p:spPr bwMode="auto">
          <a:xfrm>
            <a:off x="1770063" y="3235325"/>
            <a:ext cx="16732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200">
                <a:solidFill>
                  <a:srgbClr val="FFFFFF"/>
                </a:solidFill>
                <a:latin typeface="微软雅黑" pitchFamily="34" charset="-122"/>
                <a:ea typeface="微软雅黑" pitchFamily="34" charset="-122"/>
              </a:rPr>
              <a:t>标题文本三</a:t>
            </a:r>
          </a:p>
        </p:txBody>
      </p:sp>
      <p:sp>
        <p:nvSpPr>
          <p:cNvPr id="11276" name="TextBox 32"/>
          <p:cNvSpPr txBox="1">
            <a:spLocks noChangeArrowheads="1"/>
          </p:cNvSpPr>
          <p:nvPr/>
        </p:nvSpPr>
        <p:spPr bwMode="auto">
          <a:xfrm>
            <a:off x="1770063" y="4217988"/>
            <a:ext cx="16732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200">
                <a:solidFill>
                  <a:srgbClr val="FFFFFF"/>
                </a:solidFill>
                <a:latin typeface="微软雅黑" pitchFamily="34" charset="-122"/>
                <a:ea typeface="微软雅黑" pitchFamily="34" charset="-122"/>
              </a:rPr>
              <a:t>标题文本四</a:t>
            </a:r>
          </a:p>
        </p:txBody>
      </p:sp>
      <p:sp>
        <p:nvSpPr>
          <p:cNvPr id="11277" name="圆角矩形 2"/>
          <p:cNvSpPr>
            <a:spLocks noChangeArrowheads="1"/>
          </p:cNvSpPr>
          <p:nvPr/>
        </p:nvSpPr>
        <p:spPr bwMode="auto">
          <a:xfrm>
            <a:off x="5056188" y="1239838"/>
            <a:ext cx="3455987" cy="1008062"/>
          </a:xfrm>
          <a:prstGeom prst="roundRect">
            <a:avLst>
              <a:gd name="adj" fmla="val 16667"/>
            </a:avLst>
          </a:prstGeom>
          <a:noFill/>
          <a:ln w="9525">
            <a:solidFill>
              <a:schemeClr val="tx2"/>
            </a:solidFill>
            <a:round/>
            <a:headEnd/>
            <a:tailEnd/>
          </a:ln>
          <a:extLst>
            <a:ext uri="{909E8E84-426E-40DD-AFC4-6F175D3DCCD1}">
              <a14:hiddenFill xmlns:a14="http://schemas.microsoft.com/office/drawing/2010/main">
                <a:solidFill>
                  <a:srgbClr val="FFFFFF"/>
                </a:solidFill>
              </a14:hiddenFill>
            </a:ext>
          </a:extLst>
        </p:spPr>
        <p:txBody>
          <a:bodyPr/>
          <a:lstStyle/>
          <a:p>
            <a:pPr>
              <a:buFont typeface="Arial" pitchFamily="34" charset="0"/>
              <a:buNone/>
            </a:pPr>
            <a:endParaRPr lang="zh-CN" altLang="en-US"/>
          </a:p>
        </p:txBody>
      </p:sp>
      <p:sp>
        <p:nvSpPr>
          <p:cNvPr id="11278" name="圆角矩形 37"/>
          <p:cNvSpPr>
            <a:spLocks noChangeArrowheads="1"/>
          </p:cNvSpPr>
          <p:nvPr/>
        </p:nvSpPr>
        <p:spPr bwMode="auto">
          <a:xfrm>
            <a:off x="5056188" y="2509838"/>
            <a:ext cx="3455987" cy="1008062"/>
          </a:xfrm>
          <a:prstGeom prst="roundRect">
            <a:avLst>
              <a:gd name="adj" fmla="val 16667"/>
            </a:avLst>
          </a:prstGeom>
          <a:noFill/>
          <a:ln w="9525">
            <a:solidFill>
              <a:schemeClr val="tx2"/>
            </a:solidFill>
            <a:round/>
            <a:headEnd/>
            <a:tailEnd/>
          </a:ln>
          <a:extLst>
            <a:ext uri="{909E8E84-426E-40DD-AFC4-6F175D3DCCD1}">
              <a14:hiddenFill xmlns:a14="http://schemas.microsoft.com/office/drawing/2010/main">
                <a:solidFill>
                  <a:srgbClr val="FFFFFF"/>
                </a:solidFill>
              </a14:hiddenFill>
            </a:ext>
          </a:extLst>
        </p:spPr>
        <p:txBody>
          <a:bodyPr/>
          <a:lstStyle/>
          <a:p>
            <a:pPr>
              <a:buFont typeface="Arial" pitchFamily="34" charset="0"/>
              <a:buNone/>
            </a:pPr>
            <a:endParaRPr lang="zh-CN" altLang="en-US"/>
          </a:p>
        </p:txBody>
      </p:sp>
      <p:sp>
        <p:nvSpPr>
          <p:cNvPr id="11279" name="圆角矩形 38"/>
          <p:cNvSpPr>
            <a:spLocks noChangeArrowheads="1"/>
          </p:cNvSpPr>
          <p:nvPr/>
        </p:nvSpPr>
        <p:spPr bwMode="auto">
          <a:xfrm>
            <a:off x="5056188" y="3751263"/>
            <a:ext cx="3455987" cy="1008062"/>
          </a:xfrm>
          <a:prstGeom prst="roundRect">
            <a:avLst>
              <a:gd name="adj" fmla="val 16667"/>
            </a:avLst>
          </a:prstGeom>
          <a:noFill/>
          <a:ln w="9525">
            <a:solidFill>
              <a:schemeClr val="tx2"/>
            </a:solidFill>
            <a:round/>
            <a:headEnd/>
            <a:tailEnd/>
          </a:ln>
          <a:extLst>
            <a:ext uri="{909E8E84-426E-40DD-AFC4-6F175D3DCCD1}">
              <a14:hiddenFill xmlns:a14="http://schemas.microsoft.com/office/drawing/2010/main">
                <a:solidFill>
                  <a:srgbClr val="FFFFFF"/>
                </a:solidFill>
              </a14:hiddenFill>
            </a:ext>
          </a:extLst>
        </p:spPr>
        <p:txBody>
          <a:bodyPr/>
          <a:lstStyle/>
          <a:p>
            <a:pPr>
              <a:buFont typeface="Arial" pitchFamily="34" charset="0"/>
              <a:buNone/>
            </a:pPr>
            <a:endParaRPr lang="zh-CN" altLang="en-US"/>
          </a:p>
        </p:txBody>
      </p:sp>
      <p:sp>
        <p:nvSpPr>
          <p:cNvPr id="11280" name="圆角矩形 39"/>
          <p:cNvSpPr>
            <a:spLocks noChangeArrowheads="1"/>
          </p:cNvSpPr>
          <p:nvPr/>
        </p:nvSpPr>
        <p:spPr bwMode="auto">
          <a:xfrm>
            <a:off x="5056188" y="5006975"/>
            <a:ext cx="3455987" cy="1008063"/>
          </a:xfrm>
          <a:prstGeom prst="roundRect">
            <a:avLst>
              <a:gd name="adj" fmla="val 16667"/>
            </a:avLst>
          </a:prstGeom>
          <a:noFill/>
          <a:ln w="9525">
            <a:solidFill>
              <a:schemeClr val="tx2"/>
            </a:solidFill>
            <a:round/>
            <a:headEnd/>
            <a:tailEnd/>
          </a:ln>
          <a:extLst>
            <a:ext uri="{909E8E84-426E-40DD-AFC4-6F175D3DCCD1}">
              <a14:hiddenFill xmlns:a14="http://schemas.microsoft.com/office/drawing/2010/main">
                <a:solidFill>
                  <a:srgbClr val="FFFFFF"/>
                </a:solidFill>
              </a14:hiddenFill>
            </a:ext>
          </a:extLst>
        </p:spPr>
        <p:txBody>
          <a:bodyPr/>
          <a:lstStyle/>
          <a:p>
            <a:pPr>
              <a:buFont typeface="Arial" pitchFamily="34" charset="0"/>
              <a:buNone/>
            </a:pPr>
            <a:endParaRPr lang="zh-CN" altLang="en-US"/>
          </a:p>
        </p:txBody>
      </p:sp>
      <p:sp>
        <p:nvSpPr>
          <p:cNvPr id="11281" name="Oval 15"/>
          <p:cNvSpPr>
            <a:spLocks noChangeArrowheads="1"/>
          </p:cNvSpPr>
          <p:nvPr/>
        </p:nvSpPr>
        <p:spPr bwMode="auto">
          <a:xfrm>
            <a:off x="4854575" y="1543050"/>
            <a:ext cx="401638" cy="403225"/>
          </a:xfrm>
          <a:prstGeom prst="ellipse">
            <a:avLst/>
          </a:prstGeom>
          <a:solidFill>
            <a:srgbClr val="1B89AF"/>
          </a:solidFill>
          <a:ln w="9525">
            <a:solidFill>
              <a:srgbClr val="FFFFFF"/>
            </a:solidFill>
            <a:round/>
            <a:headEnd/>
            <a:tailEnd/>
          </a:ln>
        </p:spPr>
        <p:txBody>
          <a:bodyPr/>
          <a:lstStyle/>
          <a:p>
            <a:pPr>
              <a:buFont typeface="Arial" pitchFamily="34" charset="0"/>
              <a:buNone/>
            </a:pPr>
            <a:endParaRPr lang="zh-CN" altLang="en-US"/>
          </a:p>
        </p:txBody>
      </p:sp>
      <p:sp>
        <p:nvSpPr>
          <p:cNvPr id="11282" name="Oval 16"/>
          <p:cNvSpPr>
            <a:spLocks noChangeArrowheads="1"/>
          </p:cNvSpPr>
          <p:nvPr/>
        </p:nvSpPr>
        <p:spPr bwMode="auto">
          <a:xfrm>
            <a:off x="4889500" y="2811463"/>
            <a:ext cx="401638" cy="403225"/>
          </a:xfrm>
          <a:prstGeom prst="ellipse">
            <a:avLst/>
          </a:prstGeom>
          <a:solidFill>
            <a:srgbClr val="00A8B1"/>
          </a:solidFill>
          <a:ln w="9525">
            <a:solidFill>
              <a:srgbClr val="FFFFFF"/>
            </a:solidFill>
            <a:round/>
            <a:headEnd/>
            <a:tailEnd/>
          </a:ln>
        </p:spPr>
        <p:txBody>
          <a:bodyPr/>
          <a:lstStyle/>
          <a:p>
            <a:pPr>
              <a:buFont typeface="Arial" pitchFamily="34" charset="0"/>
              <a:buNone/>
            </a:pPr>
            <a:endParaRPr lang="zh-CN" altLang="en-US"/>
          </a:p>
        </p:txBody>
      </p:sp>
      <p:sp>
        <p:nvSpPr>
          <p:cNvPr id="11283" name="Oval 15"/>
          <p:cNvSpPr>
            <a:spLocks noChangeArrowheads="1"/>
          </p:cNvSpPr>
          <p:nvPr/>
        </p:nvSpPr>
        <p:spPr bwMode="auto">
          <a:xfrm>
            <a:off x="4849813" y="4054475"/>
            <a:ext cx="400050" cy="403225"/>
          </a:xfrm>
          <a:prstGeom prst="ellipse">
            <a:avLst/>
          </a:prstGeom>
          <a:solidFill>
            <a:schemeClr val="bg2"/>
          </a:solidFill>
          <a:ln w="9525">
            <a:solidFill>
              <a:srgbClr val="FFFFFF"/>
            </a:solidFill>
            <a:round/>
            <a:headEnd/>
            <a:tailEnd/>
          </a:ln>
        </p:spPr>
        <p:txBody>
          <a:bodyPr/>
          <a:lstStyle/>
          <a:p>
            <a:pPr>
              <a:buFont typeface="Arial" pitchFamily="34" charset="0"/>
              <a:buNone/>
            </a:pPr>
            <a:endParaRPr lang="zh-CN" altLang="en-US"/>
          </a:p>
        </p:txBody>
      </p:sp>
      <p:sp>
        <p:nvSpPr>
          <p:cNvPr id="11284" name="Oval 16"/>
          <p:cNvSpPr>
            <a:spLocks noChangeArrowheads="1"/>
          </p:cNvSpPr>
          <p:nvPr/>
        </p:nvSpPr>
        <p:spPr bwMode="auto">
          <a:xfrm>
            <a:off x="4889500" y="5310188"/>
            <a:ext cx="401638" cy="403225"/>
          </a:xfrm>
          <a:prstGeom prst="ellipse">
            <a:avLst/>
          </a:prstGeom>
          <a:solidFill>
            <a:schemeClr val="accent1"/>
          </a:solidFill>
          <a:ln w="9525">
            <a:solidFill>
              <a:srgbClr val="FFFFFF"/>
            </a:solidFill>
            <a:round/>
            <a:headEnd/>
            <a:tailEnd/>
          </a:ln>
        </p:spPr>
        <p:txBody>
          <a:bodyPr/>
          <a:lstStyle/>
          <a:p>
            <a:pPr>
              <a:buFont typeface="Arial" pitchFamily="34" charset="0"/>
              <a:buNone/>
            </a:pPr>
            <a:endParaRPr lang="zh-CN" altLang="en-US"/>
          </a:p>
        </p:txBody>
      </p:sp>
      <p:sp>
        <p:nvSpPr>
          <p:cNvPr id="11285" name="TextBox 40"/>
          <p:cNvSpPr txBox="1">
            <a:spLocks noChangeArrowheads="1"/>
          </p:cNvSpPr>
          <p:nvPr/>
        </p:nvSpPr>
        <p:spPr bwMode="auto">
          <a:xfrm>
            <a:off x="5284788" y="1452563"/>
            <a:ext cx="30956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a:solidFill>
                  <a:schemeClr val="accent2"/>
                </a:solidFill>
                <a:latin typeface="微软雅黑" pitchFamily="34" charset="-122"/>
                <a:ea typeface="微软雅黑" pitchFamily="34" charset="-122"/>
              </a:rPr>
              <a:t>文字内容文字内容文字内容文字内容文字内容文字内容</a:t>
            </a:r>
          </a:p>
        </p:txBody>
      </p:sp>
      <p:sp>
        <p:nvSpPr>
          <p:cNvPr id="11286" name="TextBox 41"/>
          <p:cNvSpPr txBox="1">
            <a:spLocks noChangeArrowheads="1"/>
          </p:cNvSpPr>
          <p:nvPr/>
        </p:nvSpPr>
        <p:spPr bwMode="auto">
          <a:xfrm>
            <a:off x="5284788" y="2679700"/>
            <a:ext cx="309562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a:solidFill>
                  <a:schemeClr val="accent2"/>
                </a:solidFill>
                <a:latin typeface="微软雅黑" pitchFamily="34" charset="-122"/>
                <a:ea typeface="微软雅黑" pitchFamily="34" charset="-122"/>
              </a:rPr>
              <a:t>文字内容文字内容文字内容文字内容文字内容文字内容</a:t>
            </a:r>
          </a:p>
        </p:txBody>
      </p:sp>
      <p:sp>
        <p:nvSpPr>
          <p:cNvPr id="11287" name="TextBox 42"/>
          <p:cNvSpPr txBox="1">
            <a:spLocks noChangeArrowheads="1"/>
          </p:cNvSpPr>
          <p:nvPr/>
        </p:nvSpPr>
        <p:spPr bwMode="auto">
          <a:xfrm>
            <a:off x="5284788" y="3935413"/>
            <a:ext cx="30956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a:solidFill>
                  <a:schemeClr val="accent2"/>
                </a:solidFill>
                <a:latin typeface="微软雅黑" pitchFamily="34" charset="-122"/>
                <a:ea typeface="微软雅黑" pitchFamily="34" charset="-122"/>
              </a:rPr>
              <a:t>文字内容文字内容文字内容文字内容文字内容文字内容</a:t>
            </a:r>
          </a:p>
        </p:txBody>
      </p:sp>
      <p:sp>
        <p:nvSpPr>
          <p:cNvPr id="11288" name="TextBox 43"/>
          <p:cNvSpPr txBox="1">
            <a:spLocks noChangeArrowheads="1"/>
          </p:cNvSpPr>
          <p:nvPr/>
        </p:nvSpPr>
        <p:spPr bwMode="auto">
          <a:xfrm>
            <a:off x="5284788" y="5205413"/>
            <a:ext cx="30956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a:solidFill>
                  <a:schemeClr val="accent2"/>
                </a:solidFill>
                <a:latin typeface="微软雅黑" pitchFamily="34" charset="-122"/>
                <a:ea typeface="微软雅黑" pitchFamily="34" charset="-122"/>
              </a:rPr>
              <a:t>文字内容文字内容文字内容文字内容文字内容文字内容</a:t>
            </a:r>
          </a:p>
        </p:txBody>
      </p:sp>
    </p:spTree>
  </p:cSld>
  <p:clrMapOvr>
    <a:masterClrMapping/>
  </p:clrMapOvr>
  <p:transition spd="slow" advTm="5769">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9" fill="hold" grpId="0" nodeType="with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300" fill="hold"/>
                                        <p:tgtEl>
                                          <p:spTgt spid="11267"/>
                                        </p:tgtEl>
                                        <p:attrNameLst>
                                          <p:attrName>ppt_x</p:attrName>
                                        </p:attrNameLst>
                                      </p:cBhvr>
                                      <p:tavLst>
                                        <p:tav tm="0">
                                          <p:val>
                                            <p:strVal val="0-#ppt_w/2"/>
                                          </p:val>
                                        </p:tav>
                                        <p:tav tm="100000">
                                          <p:val>
                                            <p:strVal val="#ppt_x"/>
                                          </p:val>
                                        </p:tav>
                                      </p:tavLst>
                                    </p:anim>
                                    <p:anim calcmode="lin" valueType="num">
                                      <p:cBhvr additive="base">
                                        <p:cTn id="8" dur="300" fill="hold"/>
                                        <p:tgtEl>
                                          <p:spTgt spid="11267"/>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200"/>
                                  </p:stCondLst>
                                  <p:childTnLst>
                                    <p:set>
                                      <p:cBhvr>
                                        <p:cTn id="10" dur="1" fill="hold">
                                          <p:stCondLst>
                                            <p:cond delay="0"/>
                                          </p:stCondLst>
                                        </p:cTn>
                                        <p:tgtEl>
                                          <p:spTgt spid="11268"/>
                                        </p:tgtEl>
                                        <p:attrNameLst>
                                          <p:attrName>style.visibility</p:attrName>
                                        </p:attrNameLst>
                                      </p:cBhvr>
                                      <p:to>
                                        <p:strVal val="visible"/>
                                      </p:to>
                                    </p:set>
                                    <p:anim calcmode="lin" valueType="num">
                                      <p:cBhvr additive="base">
                                        <p:cTn id="11" dur="300" fill="hold"/>
                                        <p:tgtEl>
                                          <p:spTgt spid="11268"/>
                                        </p:tgtEl>
                                        <p:attrNameLst>
                                          <p:attrName>ppt_x</p:attrName>
                                        </p:attrNameLst>
                                      </p:cBhvr>
                                      <p:tavLst>
                                        <p:tav tm="0">
                                          <p:val>
                                            <p:strVal val="0-#ppt_w/2"/>
                                          </p:val>
                                        </p:tav>
                                        <p:tav tm="100000">
                                          <p:val>
                                            <p:strVal val="#ppt_x"/>
                                          </p:val>
                                        </p:tav>
                                      </p:tavLst>
                                    </p:anim>
                                    <p:anim calcmode="lin" valueType="num">
                                      <p:cBhvr additive="base">
                                        <p:cTn id="12" dur="300" fill="hold"/>
                                        <p:tgtEl>
                                          <p:spTgt spid="11268"/>
                                        </p:tgtEl>
                                        <p:attrNameLst>
                                          <p:attrName>ppt_y</p:attrName>
                                        </p:attrNameLst>
                                      </p:cBhvr>
                                      <p:tavLst>
                                        <p:tav tm="0">
                                          <p:val>
                                            <p:strVal val="0-#ppt_h/2"/>
                                          </p:val>
                                        </p:tav>
                                        <p:tav tm="100000">
                                          <p:val>
                                            <p:strVal val="#ppt_y"/>
                                          </p:val>
                                        </p:tav>
                                      </p:tavLst>
                                    </p:anim>
                                  </p:childTnLst>
                                </p:cTn>
                              </p:par>
                            </p:childTnLst>
                          </p:cTn>
                        </p:par>
                        <p:par>
                          <p:cTn id="13" fill="hold" nodeType="afterGroup">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1266"/>
                                        </p:tgtEl>
                                        <p:attrNameLst>
                                          <p:attrName>style.visibility</p:attrName>
                                        </p:attrNameLst>
                                      </p:cBhvr>
                                      <p:to>
                                        <p:strVal val="visible"/>
                                      </p:to>
                                    </p:set>
                                    <p:anim calcmode="lin" valueType="num">
                                      <p:cBhvr>
                                        <p:cTn id="16" dur="400" fill="hold"/>
                                        <p:tgtEl>
                                          <p:spTgt spid="11266"/>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11266"/>
                                        </p:tgtEl>
                                        <p:attrNameLst>
                                          <p:attrName>ppt_y</p:attrName>
                                        </p:attrNameLst>
                                      </p:cBhvr>
                                      <p:tavLst>
                                        <p:tav tm="0">
                                          <p:val>
                                            <p:strVal val="#ppt_y"/>
                                          </p:val>
                                        </p:tav>
                                        <p:tav tm="100000">
                                          <p:val>
                                            <p:strVal val="#ppt_y"/>
                                          </p:val>
                                        </p:tav>
                                      </p:tavLst>
                                    </p:anim>
                                    <p:anim calcmode="lin" valueType="num">
                                      <p:cBhvr>
                                        <p:cTn id="18" dur="400" fill="hold"/>
                                        <p:tgtEl>
                                          <p:spTgt spid="11266"/>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11266"/>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11266"/>
                                        </p:tgtEl>
                                      </p:cBhvr>
                                    </p:animEffect>
                                  </p:childTnLst>
                                </p:cTn>
                              </p:par>
                            </p:childTnLst>
                          </p:cTn>
                        </p:par>
                        <p:par>
                          <p:cTn id="21" fill="hold" nodeType="afterGroup">
                            <p:stCondLst>
                              <p:cond delay="1140"/>
                            </p:stCondLst>
                            <p:childTnLst>
                              <p:par>
                                <p:cTn id="22" presetID="52" presetClass="entr" presetSubtype="0" fill="hold" grpId="0" nodeType="afterEffect">
                                  <p:stCondLst>
                                    <p:cond delay="0"/>
                                  </p:stCondLst>
                                  <p:childTnLst>
                                    <p:set>
                                      <p:cBhvr>
                                        <p:cTn id="23" dur="1" fill="hold">
                                          <p:stCondLst>
                                            <p:cond delay="0"/>
                                          </p:stCondLst>
                                        </p:cTn>
                                        <p:tgtEl>
                                          <p:spTgt spid="11269"/>
                                        </p:tgtEl>
                                        <p:attrNameLst>
                                          <p:attrName>style.visibility</p:attrName>
                                        </p:attrNameLst>
                                      </p:cBhvr>
                                      <p:to>
                                        <p:strVal val="visible"/>
                                      </p:to>
                                    </p:set>
                                    <p:animScale>
                                      <p:cBhvr>
                                        <p:cTn id="24" dur="1000" decel="50000" fill="hold">
                                          <p:stCondLst>
                                            <p:cond delay="0"/>
                                          </p:stCondLst>
                                        </p:cTn>
                                        <p:tgtEl>
                                          <p:spTgt spid="1126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5" dur="1000" decel="50000" fill="hold">
                                          <p:stCondLst>
                                            <p:cond delay="0"/>
                                          </p:stCondLst>
                                        </p:cTn>
                                        <p:tgtEl>
                                          <p:spTgt spid="11269"/>
                                        </p:tgtEl>
                                        <p:attrNameLst>
                                          <p:attrName>ppt_x,ppt_y</p:attrName>
                                        </p:attrNameLst>
                                      </p:cBhvr>
                                      <p:rCtr x="0" y="0"/>
                                    </p:animMotion>
                                    <p:animEffect transition="in" filter="fade">
                                      <p:cBhvr>
                                        <p:cTn id="26" dur="1000"/>
                                        <p:tgtEl>
                                          <p:spTgt spid="11269"/>
                                        </p:tgtEl>
                                      </p:cBhvr>
                                    </p:animEffect>
                                  </p:childTnLst>
                                </p:cTn>
                              </p:par>
                              <p:par>
                                <p:cTn id="27" presetID="52" presetClass="entr" presetSubtype="0" fill="hold" grpId="0" nodeType="withEffect">
                                  <p:stCondLst>
                                    <p:cond delay="200"/>
                                  </p:stCondLst>
                                  <p:childTnLst>
                                    <p:set>
                                      <p:cBhvr>
                                        <p:cTn id="28" dur="1" fill="hold">
                                          <p:stCondLst>
                                            <p:cond delay="0"/>
                                          </p:stCondLst>
                                        </p:cTn>
                                        <p:tgtEl>
                                          <p:spTgt spid="11270"/>
                                        </p:tgtEl>
                                        <p:attrNameLst>
                                          <p:attrName>style.visibility</p:attrName>
                                        </p:attrNameLst>
                                      </p:cBhvr>
                                      <p:to>
                                        <p:strVal val="visible"/>
                                      </p:to>
                                    </p:set>
                                    <p:animScale>
                                      <p:cBhvr>
                                        <p:cTn id="29" dur="1000" decel="50000" fill="hold">
                                          <p:stCondLst>
                                            <p:cond delay="0"/>
                                          </p:stCondLst>
                                        </p:cTn>
                                        <p:tgtEl>
                                          <p:spTgt spid="1127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0" dur="1000" decel="50000" fill="hold">
                                          <p:stCondLst>
                                            <p:cond delay="0"/>
                                          </p:stCondLst>
                                        </p:cTn>
                                        <p:tgtEl>
                                          <p:spTgt spid="11270"/>
                                        </p:tgtEl>
                                        <p:attrNameLst>
                                          <p:attrName>ppt_x,ppt_y</p:attrName>
                                        </p:attrNameLst>
                                      </p:cBhvr>
                                      <p:rCtr x="0" y="0"/>
                                    </p:animMotion>
                                    <p:animEffect transition="in" filter="fade">
                                      <p:cBhvr>
                                        <p:cTn id="31" dur="1000"/>
                                        <p:tgtEl>
                                          <p:spTgt spid="11270"/>
                                        </p:tgtEl>
                                      </p:cBhvr>
                                    </p:animEffect>
                                  </p:childTnLst>
                                </p:cTn>
                              </p:par>
                              <p:par>
                                <p:cTn id="32" presetID="52" presetClass="entr" presetSubtype="0" fill="hold" grpId="0" nodeType="withEffect">
                                  <p:stCondLst>
                                    <p:cond delay="400"/>
                                  </p:stCondLst>
                                  <p:childTnLst>
                                    <p:set>
                                      <p:cBhvr>
                                        <p:cTn id="33" dur="1" fill="hold">
                                          <p:stCondLst>
                                            <p:cond delay="0"/>
                                          </p:stCondLst>
                                        </p:cTn>
                                        <p:tgtEl>
                                          <p:spTgt spid="11271"/>
                                        </p:tgtEl>
                                        <p:attrNameLst>
                                          <p:attrName>style.visibility</p:attrName>
                                        </p:attrNameLst>
                                      </p:cBhvr>
                                      <p:to>
                                        <p:strVal val="visible"/>
                                      </p:to>
                                    </p:set>
                                    <p:animScale>
                                      <p:cBhvr>
                                        <p:cTn id="34" dur="1000" decel="50000" fill="hold">
                                          <p:stCondLst>
                                            <p:cond delay="0"/>
                                          </p:stCondLst>
                                        </p:cTn>
                                        <p:tgtEl>
                                          <p:spTgt spid="1127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5" dur="1000" decel="50000" fill="hold">
                                          <p:stCondLst>
                                            <p:cond delay="0"/>
                                          </p:stCondLst>
                                        </p:cTn>
                                        <p:tgtEl>
                                          <p:spTgt spid="11271"/>
                                        </p:tgtEl>
                                        <p:attrNameLst>
                                          <p:attrName>ppt_x,ppt_y</p:attrName>
                                        </p:attrNameLst>
                                      </p:cBhvr>
                                      <p:rCtr x="0" y="0"/>
                                    </p:animMotion>
                                    <p:animEffect transition="in" filter="fade">
                                      <p:cBhvr>
                                        <p:cTn id="36" dur="1000"/>
                                        <p:tgtEl>
                                          <p:spTgt spid="11271"/>
                                        </p:tgtEl>
                                      </p:cBhvr>
                                    </p:animEffect>
                                  </p:childTnLst>
                                </p:cTn>
                              </p:par>
                              <p:par>
                                <p:cTn id="37" presetID="52" presetClass="entr" presetSubtype="0" fill="hold" grpId="0" nodeType="withEffect">
                                  <p:stCondLst>
                                    <p:cond delay="600"/>
                                  </p:stCondLst>
                                  <p:childTnLst>
                                    <p:set>
                                      <p:cBhvr>
                                        <p:cTn id="38" dur="1" fill="hold">
                                          <p:stCondLst>
                                            <p:cond delay="0"/>
                                          </p:stCondLst>
                                        </p:cTn>
                                        <p:tgtEl>
                                          <p:spTgt spid="11272"/>
                                        </p:tgtEl>
                                        <p:attrNameLst>
                                          <p:attrName>style.visibility</p:attrName>
                                        </p:attrNameLst>
                                      </p:cBhvr>
                                      <p:to>
                                        <p:strVal val="visible"/>
                                      </p:to>
                                    </p:set>
                                    <p:animScale>
                                      <p:cBhvr>
                                        <p:cTn id="39" dur="1000" decel="50000" fill="hold">
                                          <p:stCondLst>
                                            <p:cond delay="0"/>
                                          </p:stCondLst>
                                        </p:cTn>
                                        <p:tgtEl>
                                          <p:spTgt spid="1127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0" dur="1000" decel="50000" fill="hold">
                                          <p:stCondLst>
                                            <p:cond delay="0"/>
                                          </p:stCondLst>
                                        </p:cTn>
                                        <p:tgtEl>
                                          <p:spTgt spid="11272"/>
                                        </p:tgtEl>
                                        <p:attrNameLst>
                                          <p:attrName>ppt_x,ppt_y</p:attrName>
                                        </p:attrNameLst>
                                      </p:cBhvr>
                                      <p:rCtr x="0" y="0"/>
                                    </p:animMotion>
                                    <p:animEffect transition="in" filter="fade">
                                      <p:cBhvr>
                                        <p:cTn id="41" dur="1000"/>
                                        <p:tgtEl>
                                          <p:spTgt spid="11272"/>
                                        </p:tgtEl>
                                      </p:cBhvr>
                                    </p:animEffect>
                                  </p:childTnLst>
                                </p:cTn>
                              </p:par>
                            </p:childTnLst>
                          </p:cTn>
                        </p:par>
                        <p:par>
                          <p:cTn id="42" fill="hold" nodeType="afterGroup">
                            <p:stCondLst>
                              <p:cond delay="2740"/>
                            </p:stCondLst>
                            <p:childTnLst>
                              <p:par>
                                <p:cTn id="43" presetID="31" presetClass="entr" presetSubtype="0" fill="hold" grpId="0" nodeType="afterEffect">
                                  <p:stCondLst>
                                    <p:cond delay="0"/>
                                  </p:stCondLst>
                                  <p:childTnLst>
                                    <p:set>
                                      <p:cBhvr>
                                        <p:cTn id="44" dur="1" fill="hold">
                                          <p:stCondLst>
                                            <p:cond delay="0"/>
                                          </p:stCondLst>
                                        </p:cTn>
                                        <p:tgtEl>
                                          <p:spTgt spid="11273"/>
                                        </p:tgtEl>
                                        <p:attrNameLst>
                                          <p:attrName>style.visibility</p:attrName>
                                        </p:attrNameLst>
                                      </p:cBhvr>
                                      <p:to>
                                        <p:strVal val="visible"/>
                                      </p:to>
                                    </p:set>
                                    <p:anim calcmode="lin" valueType="num">
                                      <p:cBhvr>
                                        <p:cTn id="45" dur="1000" fill="hold"/>
                                        <p:tgtEl>
                                          <p:spTgt spid="11273"/>
                                        </p:tgtEl>
                                        <p:attrNameLst>
                                          <p:attrName>ppt_w</p:attrName>
                                        </p:attrNameLst>
                                      </p:cBhvr>
                                      <p:tavLst>
                                        <p:tav tm="0">
                                          <p:val>
                                            <p:fltVal val="0"/>
                                          </p:val>
                                        </p:tav>
                                        <p:tav tm="100000">
                                          <p:val>
                                            <p:strVal val="#ppt_w"/>
                                          </p:val>
                                        </p:tav>
                                      </p:tavLst>
                                    </p:anim>
                                    <p:anim calcmode="lin" valueType="num">
                                      <p:cBhvr>
                                        <p:cTn id="46" dur="1000" fill="hold"/>
                                        <p:tgtEl>
                                          <p:spTgt spid="11273"/>
                                        </p:tgtEl>
                                        <p:attrNameLst>
                                          <p:attrName>ppt_h</p:attrName>
                                        </p:attrNameLst>
                                      </p:cBhvr>
                                      <p:tavLst>
                                        <p:tav tm="0">
                                          <p:val>
                                            <p:fltVal val="0"/>
                                          </p:val>
                                        </p:tav>
                                        <p:tav tm="100000">
                                          <p:val>
                                            <p:strVal val="#ppt_h"/>
                                          </p:val>
                                        </p:tav>
                                      </p:tavLst>
                                    </p:anim>
                                    <p:anim calcmode="lin" valueType="num">
                                      <p:cBhvr>
                                        <p:cTn id="47" dur="1000" fill="hold"/>
                                        <p:tgtEl>
                                          <p:spTgt spid="11273"/>
                                        </p:tgtEl>
                                        <p:attrNameLst>
                                          <p:attrName>style.rotation</p:attrName>
                                        </p:attrNameLst>
                                      </p:cBhvr>
                                      <p:tavLst>
                                        <p:tav tm="0">
                                          <p:val>
                                            <p:fltVal val="90"/>
                                          </p:val>
                                        </p:tav>
                                        <p:tav tm="100000">
                                          <p:val>
                                            <p:fltVal val="0"/>
                                          </p:val>
                                        </p:tav>
                                      </p:tavLst>
                                    </p:anim>
                                    <p:animEffect transition="in" filter="fade">
                                      <p:cBhvr>
                                        <p:cTn id="48" dur="1000"/>
                                        <p:tgtEl>
                                          <p:spTgt spid="11273"/>
                                        </p:tgtEl>
                                      </p:cBhvr>
                                    </p:animEffect>
                                  </p:childTnLst>
                                </p:cTn>
                              </p:par>
                              <p:par>
                                <p:cTn id="49" presetID="31" presetClass="entr" presetSubtype="0" fill="hold" grpId="0" nodeType="withEffect">
                                  <p:stCondLst>
                                    <p:cond delay="0"/>
                                  </p:stCondLst>
                                  <p:childTnLst>
                                    <p:set>
                                      <p:cBhvr>
                                        <p:cTn id="50" dur="1" fill="hold">
                                          <p:stCondLst>
                                            <p:cond delay="0"/>
                                          </p:stCondLst>
                                        </p:cTn>
                                        <p:tgtEl>
                                          <p:spTgt spid="11274"/>
                                        </p:tgtEl>
                                        <p:attrNameLst>
                                          <p:attrName>style.visibility</p:attrName>
                                        </p:attrNameLst>
                                      </p:cBhvr>
                                      <p:to>
                                        <p:strVal val="visible"/>
                                      </p:to>
                                    </p:set>
                                    <p:anim calcmode="lin" valueType="num">
                                      <p:cBhvr>
                                        <p:cTn id="51" dur="1000" fill="hold"/>
                                        <p:tgtEl>
                                          <p:spTgt spid="11274"/>
                                        </p:tgtEl>
                                        <p:attrNameLst>
                                          <p:attrName>ppt_w</p:attrName>
                                        </p:attrNameLst>
                                      </p:cBhvr>
                                      <p:tavLst>
                                        <p:tav tm="0">
                                          <p:val>
                                            <p:fltVal val="0"/>
                                          </p:val>
                                        </p:tav>
                                        <p:tav tm="100000">
                                          <p:val>
                                            <p:strVal val="#ppt_w"/>
                                          </p:val>
                                        </p:tav>
                                      </p:tavLst>
                                    </p:anim>
                                    <p:anim calcmode="lin" valueType="num">
                                      <p:cBhvr>
                                        <p:cTn id="52" dur="1000" fill="hold"/>
                                        <p:tgtEl>
                                          <p:spTgt spid="11274"/>
                                        </p:tgtEl>
                                        <p:attrNameLst>
                                          <p:attrName>ppt_h</p:attrName>
                                        </p:attrNameLst>
                                      </p:cBhvr>
                                      <p:tavLst>
                                        <p:tav tm="0">
                                          <p:val>
                                            <p:fltVal val="0"/>
                                          </p:val>
                                        </p:tav>
                                        <p:tav tm="100000">
                                          <p:val>
                                            <p:strVal val="#ppt_h"/>
                                          </p:val>
                                        </p:tav>
                                      </p:tavLst>
                                    </p:anim>
                                    <p:anim calcmode="lin" valueType="num">
                                      <p:cBhvr>
                                        <p:cTn id="53" dur="1000" fill="hold"/>
                                        <p:tgtEl>
                                          <p:spTgt spid="11274"/>
                                        </p:tgtEl>
                                        <p:attrNameLst>
                                          <p:attrName>style.rotation</p:attrName>
                                        </p:attrNameLst>
                                      </p:cBhvr>
                                      <p:tavLst>
                                        <p:tav tm="0">
                                          <p:val>
                                            <p:fltVal val="90"/>
                                          </p:val>
                                        </p:tav>
                                        <p:tav tm="100000">
                                          <p:val>
                                            <p:fltVal val="0"/>
                                          </p:val>
                                        </p:tav>
                                      </p:tavLst>
                                    </p:anim>
                                    <p:animEffect transition="in" filter="fade">
                                      <p:cBhvr>
                                        <p:cTn id="54" dur="1000"/>
                                        <p:tgtEl>
                                          <p:spTgt spid="11274"/>
                                        </p:tgtEl>
                                      </p:cBhvr>
                                    </p:animEffect>
                                  </p:childTnLst>
                                </p:cTn>
                              </p:par>
                              <p:par>
                                <p:cTn id="55" presetID="31" presetClass="entr" presetSubtype="0" fill="hold" grpId="0" nodeType="withEffect">
                                  <p:stCondLst>
                                    <p:cond delay="0"/>
                                  </p:stCondLst>
                                  <p:childTnLst>
                                    <p:set>
                                      <p:cBhvr>
                                        <p:cTn id="56" dur="1" fill="hold">
                                          <p:stCondLst>
                                            <p:cond delay="0"/>
                                          </p:stCondLst>
                                        </p:cTn>
                                        <p:tgtEl>
                                          <p:spTgt spid="11275"/>
                                        </p:tgtEl>
                                        <p:attrNameLst>
                                          <p:attrName>style.visibility</p:attrName>
                                        </p:attrNameLst>
                                      </p:cBhvr>
                                      <p:to>
                                        <p:strVal val="visible"/>
                                      </p:to>
                                    </p:set>
                                    <p:anim calcmode="lin" valueType="num">
                                      <p:cBhvr>
                                        <p:cTn id="57" dur="1000" fill="hold"/>
                                        <p:tgtEl>
                                          <p:spTgt spid="11275"/>
                                        </p:tgtEl>
                                        <p:attrNameLst>
                                          <p:attrName>ppt_w</p:attrName>
                                        </p:attrNameLst>
                                      </p:cBhvr>
                                      <p:tavLst>
                                        <p:tav tm="0">
                                          <p:val>
                                            <p:fltVal val="0"/>
                                          </p:val>
                                        </p:tav>
                                        <p:tav tm="100000">
                                          <p:val>
                                            <p:strVal val="#ppt_w"/>
                                          </p:val>
                                        </p:tav>
                                      </p:tavLst>
                                    </p:anim>
                                    <p:anim calcmode="lin" valueType="num">
                                      <p:cBhvr>
                                        <p:cTn id="58" dur="1000" fill="hold"/>
                                        <p:tgtEl>
                                          <p:spTgt spid="11275"/>
                                        </p:tgtEl>
                                        <p:attrNameLst>
                                          <p:attrName>ppt_h</p:attrName>
                                        </p:attrNameLst>
                                      </p:cBhvr>
                                      <p:tavLst>
                                        <p:tav tm="0">
                                          <p:val>
                                            <p:fltVal val="0"/>
                                          </p:val>
                                        </p:tav>
                                        <p:tav tm="100000">
                                          <p:val>
                                            <p:strVal val="#ppt_h"/>
                                          </p:val>
                                        </p:tav>
                                      </p:tavLst>
                                    </p:anim>
                                    <p:anim calcmode="lin" valueType="num">
                                      <p:cBhvr>
                                        <p:cTn id="59" dur="1000" fill="hold"/>
                                        <p:tgtEl>
                                          <p:spTgt spid="11275"/>
                                        </p:tgtEl>
                                        <p:attrNameLst>
                                          <p:attrName>style.rotation</p:attrName>
                                        </p:attrNameLst>
                                      </p:cBhvr>
                                      <p:tavLst>
                                        <p:tav tm="0">
                                          <p:val>
                                            <p:fltVal val="90"/>
                                          </p:val>
                                        </p:tav>
                                        <p:tav tm="100000">
                                          <p:val>
                                            <p:fltVal val="0"/>
                                          </p:val>
                                        </p:tav>
                                      </p:tavLst>
                                    </p:anim>
                                    <p:animEffect transition="in" filter="fade">
                                      <p:cBhvr>
                                        <p:cTn id="60" dur="1000"/>
                                        <p:tgtEl>
                                          <p:spTgt spid="11275"/>
                                        </p:tgtEl>
                                      </p:cBhvr>
                                    </p:animEffect>
                                  </p:childTnLst>
                                </p:cTn>
                              </p:par>
                              <p:par>
                                <p:cTn id="61" presetID="31" presetClass="entr" presetSubtype="0" fill="hold" grpId="0" nodeType="withEffect">
                                  <p:stCondLst>
                                    <p:cond delay="0"/>
                                  </p:stCondLst>
                                  <p:childTnLst>
                                    <p:set>
                                      <p:cBhvr>
                                        <p:cTn id="62" dur="1" fill="hold">
                                          <p:stCondLst>
                                            <p:cond delay="0"/>
                                          </p:stCondLst>
                                        </p:cTn>
                                        <p:tgtEl>
                                          <p:spTgt spid="11276"/>
                                        </p:tgtEl>
                                        <p:attrNameLst>
                                          <p:attrName>style.visibility</p:attrName>
                                        </p:attrNameLst>
                                      </p:cBhvr>
                                      <p:to>
                                        <p:strVal val="visible"/>
                                      </p:to>
                                    </p:set>
                                    <p:anim calcmode="lin" valueType="num">
                                      <p:cBhvr>
                                        <p:cTn id="63" dur="1000" fill="hold"/>
                                        <p:tgtEl>
                                          <p:spTgt spid="11276"/>
                                        </p:tgtEl>
                                        <p:attrNameLst>
                                          <p:attrName>ppt_w</p:attrName>
                                        </p:attrNameLst>
                                      </p:cBhvr>
                                      <p:tavLst>
                                        <p:tav tm="0">
                                          <p:val>
                                            <p:fltVal val="0"/>
                                          </p:val>
                                        </p:tav>
                                        <p:tav tm="100000">
                                          <p:val>
                                            <p:strVal val="#ppt_w"/>
                                          </p:val>
                                        </p:tav>
                                      </p:tavLst>
                                    </p:anim>
                                    <p:anim calcmode="lin" valueType="num">
                                      <p:cBhvr>
                                        <p:cTn id="64" dur="1000" fill="hold"/>
                                        <p:tgtEl>
                                          <p:spTgt spid="11276"/>
                                        </p:tgtEl>
                                        <p:attrNameLst>
                                          <p:attrName>ppt_h</p:attrName>
                                        </p:attrNameLst>
                                      </p:cBhvr>
                                      <p:tavLst>
                                        <p:tav tm="0">
                                          <p:val>
                                            <p:fltVal val="0"/>
                                          </p:val>
                                        </p:tav>
                                        <p:tav tm="100000">
                                          <p:val>
                                            <p:strVal val="#ppt_h"/>
                                          </p:val>
                                        </p:tav>
                                      </p:tavLst>
                                    </p:anim>
                                    <p:anim calcmode="lin" valueType="num">
                                      <p:cBhvr>
                                        <p:cTn id="65" dur="1000" fill="hold"/>
                                        <p:tgtEl>
                                          <p:spTgt spid="11276"/>
                                        </p:tgtEl>
                                        <p:attrNameLst>
                                          <p:attrName>style.rotation</p:attrName>
                                        </p:attrNameLst>
                                      </p:cBhvr>
                                      <p:tavLst>
                                        <p:tav tm="0">
                                          <p:val>
                                            <p:fltVal val="90"/>
                                          </p:val>
                                        </p:tav>
                                        <p:tav tm="100000">
                                          <p:val>
                                            <p:fltVal val="0"/>
                                          </p:val>
                                        </p:tav>
                                      </p:tavLst>
                                    </p:anim>
                                    <p:animEffect transition="in" filter="fade">
                                      <p:cBhvr>
                                        <p:cTn id="66" dur="1000"/>
                                        <p:tgtEl>
                                          <p:spTgt spid="11276"/>
                                        </p:tgtEl>
                                      </p:cBhvr>
                                    </p:animEffect>
                                  </p:childTnLst>
                                </p:cTn>
                              </p:par>
                            </p:childTnLst>
                          </p:cTn>
                        </p:par>
                        <p:par>
                          <p:cTn id="67" fill="hold" nodeType="afterGroup">
                            <p:stCondLst>
                              <p:cond delay="3740"/>
                            </p:stCondLst>
                            <p:childTnLst>
                              <p:par>
                                <p:cTn id="68" presetID="2" presetClass="entr" presetSubtype="12" fill="hold" grpId="0" nodeType="afterEffect">
                                  <p:stCondLst>
                                    <p:cond delay="0"/>
                                  </p:stCondLst>
                                  <p:childTnLst>
                                    <p:set>
                                      <p:cBhvr>
                                        <p:cTn id="69" dur="1" fill="hold">
                                          <p:stCondLst>
                                            <p:cond delay="0"/>
                                          </p:stCondLst>
                                        </p:cTn>
                                        <p:tgtEl>
                                          <p:spTgt spid="11281"/>
                                        </p:tgtEl>
                                        <p:attrNameLst>
                                          <p:attrName>style.visibility</p:attrName>
                                        </p:attrNameLst>
                                      </p:cBhvr>
                                      <p:to>
                                        <p:strVal val="visible"/>
                                      </p:to>
                                    </p:set>
                                    <p:anim calcmode="lin" valueType="num">
                                      <p:cBhvr additive="base">
                                        <p:cTn id="70" dur="500" fill="hold"/>
                                        <p:tgtEl>
                                          <p:spTgt spid="11281"/>
                                        </p:tgtEl>
                                        <p:attrNameLst>
                                          <p:attrName>ppt_x</p:attrName>
                                        </p:attrNameLst>
                                      </p:cBhvr>
                                      <p:tavLst>
                                        <p:tav tm="0">
                                          <p:val>
                                            <p:strVal val="0-#ppt_w/2"/>
                                          </p:val>
                                        </p:tav>
                                        <p:tav tm="100000">
                                          <p:val>
                                            <p:strVal val="#ppt_x"/>
                                          </p:val>
                                        </p:tav>
                                      </p:tavLst>
                                    </p:anim>
                                    <p:anim calcmode="lin" valueType="num">
                                      <p:cBhvr additive="base">
                                        <p:cTn id="71" dur="500" fill="hold"/>
                                        <p:tgtEl>
                                          <p:spTgt spid="11281"/>
                                        </p:tgtEl>
                                        <p:attrNameLst>
                                          <p:attrName>ppt_y</p:attrName>
                                        </p:attrNameLst>
                                      </p:cBhvr>
                                      <p:tavLst>
                                        <p:tav tm="0">
                                          <p:val>
                                            <p:strVal val="1+#ppt_h/2"/>
                                          </p:val>
                                        </p:tav>
                                        <p:tav tm="100000">
                                          <p:val>
                                            <p:strVal val="#ppt_y"/>
                                          </p:val>
                                        </p:tav>
                                      </p:tavLst>
                                    </p:anim>
                                  </p:childTnLst>
                                </p:cTn>
                              </p:par>
                              <p:par>
                                <p:cTn id="72" presetID="2" presetClass="entr" presetSubtype="12" fill="hold" grpId="0" nodeType="withEffect">
                                  <p:stCondLst>
                                    <p:cond delay="0"/>
                                  </p:stCondLst>
                                  <p:childTnLst>
                                    <p:set>
                                      <p:cBhvr>
                                        <p:cTn id="73" dur="1" fill="hold">
                                          <p:stCondLst>
                                            <p:cond delay="0"/>
                                          </p:stCondLst>
                                        </p:cTn>
                                        <p:tgtEl>
                                          <p:spTgt spid="11282"/>
                                        </p:tgtEl>
                                        <p:attrNameLst>
                                          <p:attrName>style.visibility</p:attrName>
                                        </p:attrNameLst>
                                      </p:cBhvr>
                                      <p:to>
                                        <p:strVal val="visible"/>
                                      </p:to>
                                    </p:set>
                                    <p:anim calcmode="lin" valueType="num">
                                      <p:cBhvr additive="base">
                                        <p:cTn id="74" dur="500" fill="hold"/>
                                        <p:tgtEl>
                                          <p:spTgt spid="11282"/>
                                        </p:tgtEl>
                                        <p:attrNameLst>
                                          <p:attrName>ppt_x</p:attrName>
                                        </p:attrNameLst>
                                      </p:cBhvr>
                                      <p:tavLst>
                                        <p:tav tm="0">
                                          <p:val>
                                            <p:strVal val="0-#ppt_w/2"/>
                                          </p:val>
                                        </p:tav>
                                        <p:tav tm="100000">
                                          <p:val>
                                            <p:strVal val="#ppt_x"/>
                                          </p:val>
                                        </p:tav>
                                      </p:tavLst>
                                    </p:anim>
                                    <p:anim calcmode="lin" valueType="num">
                                      <p:cBhvr additive="base">
                                        <p:cTn id="75" dur="500" fill="hold"/>
                                        <p:tgtEl>
                                          <p:spTgt spid="11282"/>
                                        </p:tgtEl>
                                        <p:attrNameLst>
                                          <p:attrName>ppt_y</p:attrName>
                                        </p:attrNameLst>
                                      </p:cBhvr>
                                      <p:tavLst>
                                        <p:tav tm="0">
                                          <p:val>
                                            <p:strVal val="1+#ppt_h/2"/>
                                          </p:val>
                                        </p:tav>
                                        <p:tav tm="100000">
                                          <p:val>
                                            <p:strVal val="#ppt_y"/>
                                          </p:val>
                                        </p:tav>
                                      </p:tavLst>
                                    </p:anim>
                                  </p:childTnLst>
                                </p:cTn>
                              </p:par>
                              <p:par>
                                <p:cTn id="76" presetID="2" presetClass="entr" presetSubtype="12" fill="hold" grpId="0" nodeType="withEffect">
                                  <p:stCondLst>
                                    <p:cond delay="0"/>
                                  </p:stCondLst>
                                  <p:childTnLst>
                                    <p:set>
                                      <p:cBhvr>
                                        <p:cTn id="77" dur="1" fill="hold">
                                          <p:stCondLst>
                                            <p:cond delay="0"/>
                                          </p:stCondLst>
                                        </p:cTn>
                                        <p:tgtEl>
                                          <p:spTgt spid="11283"/>
                                        </p:tgtEl>
                                        <p:attrNameLst>
                                          <p:attrName>style.visibility</p:attrName>
                                        </p:attrNameLst>
                                      </p:cBhvr>
                                      <p:to>
                                        <p:strVal val="visible"/>
                                      </p:to>
                                    </p:set>
                                    <p:anim calcmode="lin" valueType="num">
                                      <p:cBhvr additive="base">
                                        <p:cTn id="78" dur="500" fill="hold"/>
                                        <p:tgtEl>
                                          <p:spTgt spid="11283"/>
                                        </p:tgtEl>
                                        <p:attrNameLst>
                                          <p:attrName>ppt_x</p:attrName>
                                        </p:attrNameLst>
                                      </p:cBhvr>
                                      <p:tavLst>
                                        <p:tav tm="0">
                                          <p:val>
                                            <p:strVal val="0-#ppt_w/2"/>
                                          </p:val>
                                        </p:tav>
                                        <p:tav tm="100000">
                                          <p:val>
                                            <p:strVal val="#ppt_x"/>
                                          </p:val>
                                        </p:tav>
                                      </p:tavLst>
                                    </p:anim>
                                    <p:anim calcmode="lin" valueType="num">
                                      <p:cBhvr additive="base">
                                        <p:cTn id="79" dur="500" fill="hold"/>
                                        <p:tgtEl>
                                          <p:spTgt spid="11283"/>
                                        </p:tgtEl>
                                        <p:attrNameLst>
                                          <p:attrName>ppt_y</p:attrName>
                                        </p:attrNameLst>
                                      </p:cBhvr>
                                      <p:tavLst>
                                        <p:tav tm="0">
                                          <p:val>
                                            <p:strVal val="1+#ppt_h/2"/>
                                          </p:val>
                                        </p:tav>
                                        <p:tav tm="100000">
                                          <p:val>
                                            <p:strVal val="#ppt_y"/>
                                          </p:val>
                                        </p:tav>
                                      </p:tavLst>
                                    </p:anim>
                                  </p:childTnLst>
                                </p:cTn>
                              </p:par>
                              <p:par>
                                <p:cTn id="80" presetID="2" presetClass="entr" presetSubtype="12" fill="hold" grpId="0" nodeType="withEffect">
                                  <p:stCondLst>
                                    <p:cond delay="0"/>
                                  </p:stCondLst>
                                  <p:childTnLst>
                                    <p:set>
                                      <p:cBhvr>
                                        <p:cTn id="81" dur="1" fill="hold">
                                          <p:stCondLst>
                                            <p:cond delay="0"/>
                                          </p:stCondLst>
                                        </p:cTn>
                                        <p:tgtEl>
                                          <p:spTgt spid="11284"/>
                                        </p:tgtEl>
                                        <p:attrNameLst>
                                          <p:attrName>style.visibility</p:attrName>
                                        </p:attrNameLst>
                                      </p:cBhvr>
                                      <p:to>
                                        <p:strVal val="visible"/>
                                      </p:to>
                                    </p:set>
                                    <p:anim calcmode="lin" valueType="num">
                                      <p:cBhvr additive="base">
                                        <p:cTn id="82" dur="500" fill="hold"/>
                                        <p:tgtEl>
                                          <p:spTgt spid="11284"/>
                                        </p:tgtEl>
                                        <p:attrNameLst>
                                          <p:attrName>ppt_x</p:attrName>
                                        </p:attrNameLst>
                                      </p:cBhvr>
                                      <p:tavLst>
                                        <p:tav tm="0">
                                          <p:val>
                                            <p:strVal val="0-#ppt_w/2"/>
                                          </p:val>
                                        </p:tav>
                                        <p:tav tm="100000">
                                          <p:val>
                                            <p:strVal val="#ppt_x"/>
                                          </p:val>
                                        </p:tav>
                                      </p:tavLst>
                                    </p:anim>
                                    <p:anim calcmode="lin" valueType="num">
                                      <p:cBhvr additive="base">
                                        <p:cTn id="83" dur="500" fill="hold"/>
                                        <p:tgtEl>
                                          <p:spTgt spid="11284"/>
                                        </p:tgtEl>
                                        <p:attrNameLst>
                                          <p:attrName>ppt_y</p:attrName>
                                        </p:attrNameLst>
                                      </p:cBhvr>
                                      <p:tavLst>
                                        <p:tav tm="0">
                                          <p:val>
                                            <p:strVal val="1+#ppt_h/2"/>
                                          </p:val>
                                        </p:tav>
                                        <p:tav tm="100000">
                                          <p:val>
                                            <p:strVal val="#ppt_y"/>
                                          </p:val>
                                        </p:tav>
                                      </p:tavLst>
                                    </p:anim>
                                  </p:childTnLst>
                                </p:cTn>
                              </p:par>
                            </p:childTnLst>
                          </p:cTn>
                        </p:par>
                        <p:par>
                          <p:cTn id="84" fill="hold" nodeType="afterGroup">
                            <p:stCondLst>
                              <p:cond delay="4240"/>
                            </p:stCondLst>
                            <p:childTnLst>
                              <p:par>
                                <p:cTn id="85" presetID="22" presetClass="entr" presetSubtype="8" fill="hold" grpId="0" nodeType="afterEffect">
                                  <p:stCondLst>
                                    <p:cond delay="0"/>
                                  </p:stCondLst>
                                  <p:childTnLst>
                                    <p:set>
                                      <p:cBhvr>
                                        <p:cTn id="86" dur="1" fill="hold">
                                          <p:stCondLst>
                                            <p:cond delay="0"/>
                                          </p:stCondLst>
                                        </p:cTn>
                                        <p:tgtEl>
                                          <p:spTgt spid="11285"/>
                                        </p:tgtEl>
                                        <p:attrNameLst>
                                          <p:attrName>style.visibility</p:attrName>
                                        </p:attrNameLst>
                                      </p:cBhvr>
                                      <p:to>
                                        <p:strVal val="visible"/>
                                      </p:to>
                                    </p:set>
                                    <p:animEffect transition="in" filter="wipe(left)">
                                      <p:cBhvr>
                                        <p:cTn id="87" dur="500"/>
                                        <p:tgtEl>
                                          <p:spTgt spid="11285"/>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11286"/>
                                        </p:tgtEl>
                                        <p:attrNameLst>
                                          <p:attrName>style.visibility</p:attrName>
                                        </p:attrNameLst>
                                      </p:cBhvr>
                                      <p:to>
                                        <p:strVal val="visible"/>
                                      </p:to>
                                    </p:set>
                                    <p:animEffect transition="in" filter="wipe(left)">
                                      <p:cBhvr>
                                        <p:cTn id="90" dur="500"/>
                                        <p:tgtEl>
                                          <p:spTgt spid="11286"/>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11287"/>
                                        </p:tgtEl>
                                        <p:attrNameLst>
                                          <p:attrName>style.visibility</p:attrName>
                                        </p:attrNameLst>
                                      </p:cBhvr>
                                      <p:to>
                                        <p:strVal val="visible"/>
                                      </p:to>
                                    </p:set>
                                    <p:animEffect transition="in" filter="wipe(left)">
                                      <p:cBhvr>
                                        <p:cTn id="93" dur="500"/>
                                        <p:tgtEl>
                                          <p:spTgt spid="11287"/>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11288"/>
                                        </p:tgtEl>
                                        <p:attrNameLst>
                                          <p:attrName>style.visibility</p:attrName>
                                        </p:attrNameLst>
                                      </p:cBhvr>
                                      <p:to>
                                        <p:strVal val="visible"/>
                                      </p:to>
                                    </p:set>
                                    <p:animEffect transition="in" filter="wipe(left)">
                                      <p:cBhvr>
                                        <p:cTn id="96" dur="500"/>
                                        <p:tgtEl>
                                          <p:spTgt spid="11288"/>
                                        </p:tgtEl>
                                      </p:cBhvr>
                                    </p:animEffect>
                                  </p:childTnLst>
                                </p:cTn>
                              </p:par>
                              <p:par>
                                <p:cTn id="97" presetID="22" presetClass="entr" presetSubtype="8" fill="hold" grpId="0" nodeType="withEffect">
                                  <p:stCondLst>
                                    <p:cond delay="0"/>
                                  </p:stCondLst>
                                  <p:childTnLst>
                                    <p:set>
                                      <p:cBhvr>
                                        <p:cTn id="98" dur="1" fill="hold">
                                          <p:stCondLst>
                                            <p:cond delay="0"/>
                                          </p:stCondLst>
                                        </p:cTn>
                                        <p:tgtEl>
                                          <p:spTgt spid="11277"/>
                                        </p:tgtEl>
                                        <p:attrNameLst>
                                          <p:attrName>style.visibility</p:attrName>
                                        </p:attrNameLst>
                                      </p:cBhvr>
                                      <p:to>
                                        <p:strVal val="visible"/>
                                      </p:to>
                                    </p:set>
                                    <p:animEffect transition="in" filter="wipe(left)">
                                      <p:cBhvr>
                                        <p:cTn id="99" dur="500"/>
                                        <p:tgtEl>
                                          <p:spTgt spid="11277"/>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11278"/>
                                        </p:tgtEl>
                                        <p:attrNameLst>
                                          <p:attrName>style.visibility</p:attrName>
                                        </p:attrNameLst>
                                      </p:cBhvr>
                                      <p:to>
                                        <p:strVal val="visible"/>
                                      </p:to>
                                    </p:set>
                                    <p:animEffect transition="in" filter="wipe(left)">
                                      <p:cBhvr>
                                        <p:cTn id="102" dur="500"/>
                                        <p:tgtEl>
                                          <p:spTgt spid="11278"/>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11279"/>
                                        </p:tgtEl>
                                        <p:attrNameLst>
                                          <p:attrName>style.visibility</p:attrName>
                                        </p:attrNameLst>
                                      </p:cBhvr>
                                      <p:to>
                                        <p:strVal val="visible"/>
                                      </p:to>
                                    </p:set>
                                    <p:animEffect transition="in" filter="wipe(left)">
                                      <p:cBhvr>
                                        <p:cTn id="105" dur="500"/>
                                        <p:tgtEl>
                                          <p:spTgt spid="11279"/>
                                        </p:tgtEl>
                                      </p:cBhvr>
                                    </p:animEffect>
                                  </p:childTnLst>
                                </p:cTn>
                              </p:par>
                              <p:par>
                                <p:cTn id="106" presetID="22" presetClass="entr" presetSubtype="8" fill="hold" grpId="0" nodeType="withEffect">
                                  <p:stCondLst>
                                    <p:cond delay="0"/>
                                  </p:stCondLst>
                                  <p:childTnLst>
                                    <p:set>
                                      <p:cBhvr>
                                        <p:cTn id="107" dur="1" fill="hold">
                                          <p:stCondLst>
                                            <p:cond delay="0"/>
                                          </p:stCondLst>
                                        </p:cTn>
                                        <p:tgtEl>
                                          <p:spTgt spid="11280"/>
                                        </p:tgtEl>
                                        <p:attrNameLst>
                                          <p:attrName>style.visibility</p:attrName>
                                        </p:attrNameLst>
                                      </p:cBhvr>
                                      <p:to>
                                        <p:strVal val="visible"/>
                                      </p:to>
                                    </p:set>
                                    <p:animEffect transition="in" filter="wipe(left)">
                                      <p:cBhvr>
                                        <p:cTn id="108" dur="500"/>
                                        <p:tgtEl>
                                          <p:spTgt spid="112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autoUpdateAnimBg="0"/>
      <p:bldP spid="11267" grpId="0" animBg="1"/>
      <p:bldP spid="11268" grpId="0" animBg="1"/>
      <p:bldP spid="11269" grpId="0" animBg="1" autoUpdateAnimBg="0"/>
      <p:bldP spid="11270" grpId="0" animBg="1" autoUpdateAnimBg="0"/>
      <p:bldP spid="11271" grpId="0" animBg="1" autoUpdateAnimBg="0"/>
      <p:bldP spid="11272" grpId="0" animBg="1" autoUpdateAnimBg="0"/>
      <p:bldP spid="11273" grpId="0" autoUpdateAnimBg="0"/>
      <p:bldP spid="11274" grpId="0" autoUpdateAnimBg="0"/>
      <p:bldP spid="11275" grpId="0" autoUpdateAnimBg="0"/>
      <p:bldP spid="11276" grpId="0" autoUpdateAnimBg="0"/>
      <p:bldP spid="11277" grpId="0" animBg="1" autoUpdateAnimBg="0"/>
      <p:bldP spid="11278" grpId="0" animBg="1" autoUpdateAnimBg="0"/>
      <p:bldP spid="11279" grpId="0" animBg="1" autoUpdateAnimBg="0"/>
      <p:bldP spid="11280" grpId="0" animBg="1" autoUpdateAnimBg="0"/>
      <p:bldP spid="11281" grpId="0" animBg="1" autoUpdateAnimBg="0"/>
      <p:bldP spid="11282" grpId="0" animBg="1" autoUpdateAnimBg="0"/>
      <p:bldP spid="11283" grpId="0" animBg="1" autoUpdateAnimBg="0"/>
      <p:bldP spid="11284" grpId="0" animBg="1" autoUpdateAnimBg="0"/>
      <p:bldP spid="11285" grpId="0" autoUpdateAnimBg="0"/>
      <p:bldP spid="11286" grpId="0" autoUpdateAnimBg="0"/>
      <p:bldP spid="11287" grpId="0" autoUpdateAnimBg="0"/>
      <p:bldP spid="11288"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Box 76"/>
          <p:cNvSpPr txBox="1">
            <a:spLocks noChangeArrowheads="1"/>
          </p:cNvSpPr>
          <p:nvPr/>
        </p:nvSpPr>
        <p:spPr bwMode="auto">
          <a:xfrm>
            <a:off x="733425" y="200025"/>
            <a:ext cx="2032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400">
                <a:solidFill>
                  <a:srgbClr val="404040"/>
                </a:solidFill>
                <a:latin typeface="微软雅黑" pitchFamily="34" charset="-122"/>
                <a:ea typeface="微软雅黑" pitchFamily="34" charset="-122"/>
              </a:rPr>
              <a:t>模板简要说明</a:t>
            </a:r>
          </a:p>
        </p:txBody>
      </p:sp>
      <p:sp>
        <p:nvSpPr>
          <p:cNvPr id="12291" name="Freeform 5"/>
          <p:cNvSpPr>
            <a:spLocks/>
          </p:cNvSpPr>
          <p:nvPr/>
        </p:nvSpPr>
        <p:spPr bwMode="auto">
          <a:xfrm>
            <a:off x="90488" y="65088"/>
            <a:ext cx="536575" cy="538162"/>
          </a:xfrm>
          <a:custGeom>
            <a:avLst/>
            <a:gdLst>
              <a:gd name="T0" fmla="*/ 2147483647 w 925"/>
              <a:gd name="T1" fmla="*/ 0 h 925"/>
              <a:gd name="T2" fmla="*/ 2147483647 w 925"/>
              <a:gd name="T3" fmla="*/ 2147483647 h 925"/>
              <a:gd name="T4" fmla="*/ 0 w 925"/>
              <a:gd name="T5" fmla="*/ 2147483647 h 925"/>
              <a:gd name="T6" fmla="*/ 2147483647 w 925"/>
              <a:gd name="T7" fmla="*/ 0 h 92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25" h="925">
                <a:moveTo>
                  <a:pt x="925" y="0"/>
                </a:moveTo>
                <a:lnTo>
                  <a:pt x="925" y="925"/>
                </a:lnTo>
                <a:lnTo>
                  <a:pt x="0" y="925"/>
                </a:lnTo>
                <a:lnTo>
                  <a:pt x="925" y="0"/>
                </a:lnTo>
                <a:close/>
              </a:path>
            </a:pathLst>
          </a:custGeom>
          <a:solidFill>
            <a:srgbClr val="70757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292" name="Freeform 6"/>
          <p:cNvSpPr>
            <a:spLocks/>
          </p:cNvSpPr>
          <p:nvPr/>
        </p:nvSpPr>
        <p:spPr bwMode="auto">
          <a:xfrm>
            <a:off x="328613" y="301625"/>
            <a:ext cx="344487" cy="344488"/>
          </a:xfrm>
          <a:custGeom>
            <a:avLst/>
            <a:gdLst>
              <a:gd name="T0" fmla="*/ 2147483647 w 592"/>
              <a:gd name="T1" fmla="*/ 0 h 592"/>
              <a:gd name="T2" fmla="*/ 2147483647 w 592"/>
              <a:gd name="T3" fmla="*/ 2147483647 h 592"/>
              <a:gd name="T4" fmla="*/ 0 w 592"/>
              <a:gd name="T5" fmla="*/ 2147483647 h 592"/>
              <a:gd name="T6" fmla="*/ 2147483647 w 592"/>
              <a:gd name="T7" fmla="*/ 0 h 59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92" h="592">
                <a:moveTo>
                  <a:pt x="592" y="0"/>
                </a:moveTo>
                <a:lnTo>
                  <a:pt x="592" y="592"/>
                </a:lnTo>
                <a:lnTo>
                  <a:pt x="0" y="592"/>
                </a:lnTo>
                <a:lnTo>
                  <a:pt x="592" y="0"/>
                </a:lnTo>
                <a:close/>
              </a:path>
            </a:pathLst>
          </a:custGeom>
          <a:solidFill>
            <a:srgbClr val="F19C2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293" name="TextBox 24"/>
          <p:cNvSpPr txBox="1">
            <a:spLocks noChangeArrowheads="1"/>
          </p:cNvSpPr>
          <p:nvPr/>
        </p:nvSpPr>
        <p:spPr bwMode="auto">
          <a:xfrm>
            <a:off x="3117850" y="817563"/>
            <a:ext cx="5487988" cy="2030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b="1">
                <a:latin typeface="微软雅黑" pitchFamily="34" charset="-122"/>
                <a:ea typeface="微软雅黑" pitchFamily="34" charset="-122"/>
              </a:rPr>
              <a:t>精细看得见</a:t>
            </a:r>
            <a:endParaRPr lang="en-US" b="1">
              <a:latin typeface="微软雅黑" pitchFamily="34" charset="-122"/>
              <a:ea typeface="微软雅黑" pitchFamily="34" charset="-122"/>
            </a:endParaRPr>
          </a:p>
          <a:p>
            <a:pPr eaLnBrk="1" hangingPunct="1"/>
            <a:r>
              <a:rPr lang="zh-CN" altLang="en-US">
                <a:solidFill>
                  <a:srgbClr val="000000"/>
                </a:solidFill>
                <a:latin typeface="微软雅黑" pitchFamily="34" charset="-122"/>
                <a:ea typeface="微软雅黑" pitchFamily="34" charset="-122"/>
              </a:rPr>
              <a:t>本模板采用商务元素为主题，简约设计，色彩活泼，实用易用。从封面到内页，从图形到动画都经过精心打磨，精细看得见。 </a:t>
            </a:r>
            <a:r>
              <a:rPr lang="zh-CN" altLang="en-US">
                <a:solidFill>
                  <a:schemeClr val="accent1"/>
                </a:solidFill>
                <a:latin typeface="微软雅黑" pitchFamily="34" charset="-122"/>
                <a:ea typeface="微软雅黑" pitchFamily="34" charset="-122"/>
              </a:rPr>
              <a:t>为使模板适用性更强，所有图片均可根据喜爱更换，动画效果不变</a:t>
            </a:r>
            <a:r>
              <a:rPr lang="zh-CN" altLang="en-US">
                <a:solidFill>
                  <a:srgbClr val="000000"/>
                </a:solidFill>
                <a:latin typeface="微软雅黑" pitchFamily="34" charset="-122"/>
                <a:ea typeface="微软雅黑" pitchFamily="34" charset="-122"/>
              </a:rPr>
              <a:t>，方法是：对图片点右键</a:t>
            </a:r>
            <a:r>
              <a:rPr lang="en-US" altLang="zh-CN">
                <a:solidFill>
                  <a:srgbClr val="000000"/>
                </a:solidFill>
                <a:latin typeface="微软雅黑" pitchFamily="34" charset="-122"/>
                <a:ea typeface="微软雅黑" pitchFamily="34" charset="-122"/>
              </a:rPr>
              <a:t>-&gt;</a:t>
            </a:r>
            <a:r>
              <a:rPr lang="zh-CN" altLang="en-US">
                <a:solidFill>
                  <a:srgbClr val="000000"/>
                </a:solidFill>
                <a:latin typeface="微软雅黑" pitchFamily="34" charset="-122"/>
                <a:ea typeface="微软雅黑" pitchFamily="34" charset="-122"/>
              </a:rPr>
              <a:t>设置对象格式</a:t>
            </a:r>
            <a:r>
              <a:rPr lang="en-US" altLang="zh-CN">
                <a:solidFill>
                  <a:srgbClr val="000000"/>
                </a:solidFill>
                <a:latin typeface="微软雅黑" pitchFamily="34" charset="-122"/>
                <a:ea typeface="微软雅黑" pitchFamily="34" charset="-122"/>
              </a:rPr>
              <a:t>-&gt;</a:t>
            </a:r>
            <a:r>
              <a:rPr lang="zh-CN" altLang="en-US">
                <a:solidFill>
                  <a:srgbClr val="000000"/>
                </a:solidFill>
                <a:latin typeface="微软雅黑" pitchFamily="34" charset="-122"/>
                <a:ea typeface="微软雅黑" pitchFamily="34" charset="-122"/>
              </a:rPr>
              <a:t>填充</a:t>
            </a:r>
            <a:r>
              <a:rPr lang="en-US" altLang="zh-CN">
                <a:solidFill>
                  <a:srgbClr val="000000"/>
                </a:solidFill>
                <a:latin typeface="微软雅黑" pitchFamily="34" charset="-122"/>
                <a:ea typeface="微软雅黑" pitchFamily="34" charset="-122"/>
              </a:rPr>
              <a:t>-&gt;</a:t>
            </a:r>
            <a:r>
              <a:rPr lang="zh-CN" altLang="en-US">
                <a:solidFill>
                  <a:srgbClr val="000000"/>
                </a:solidFill>
                <a:latin typeface="微软雅黑" pitchFamily="34" charset="-122"/>
                <a:ea typeface="微软雅黑" pitchFamily="34" charset="-122"/>
              </a:rPr>
              <a:t>填充效果</a:t>
            </a:r>
            <a:r>
              <a:rPr lang="en-US" altLang="zh-CN">
                <a:solidFill>
                  <a:srgbClr val="000000"/>
                </a:solidFill>
                <a:latin typeface="微软雅黑" pitchFamily="34" charset="-122"/>
                <a:ea typeface="微软雅黑" pitchFamily="34" charset="-122"/>
              </a:rPr>
              <a:t>-&gt;</a:t>
            </a:r>
            <a:r>
              <a:rPr lang="zh-CN" altLang="en-US">
                <a:solidFill>
                  <a:srgbClr val="000000"/>
                </a:solidFill>
                <a:latin typeface="微软雅黑" pitchFamily="34" charset="-122"/>
                <a:ea typeface="微软雅黑" pitchFamily="34" charset="-122"/>
              </a:rPr>
              <a:t>图片，然后选择你事先准备好的图片即可。</a:t>
            </a:r>
          </a:p>
        </p:txBody>
      </p:sp>
      <p:sp>
        <p:nvSpPr>
          <p:cNvPr id="12294" name="TextBox 25"/>
          <p:cNvSpPr txBox="1">
            <a:spLocks noChangeArrowheads="1"/>
          </p:cNvSpPr>
          <p:nvPr/>
        </p:nvSpPr>
        <p:spPr bwMode="auto">
          <a:xfrm>
            <a:off x="3205163" y="3224213"/>
            <a:ext cx="54070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b="1">
                <a:solidFill>
                  <a:schemeClr val="accent2"/>
                </a:solidFill>
                <a:latin typeface="微软雅黑" pitchFamily="34" charset="-122"/>
                <a:ea typeface="微软雅黑" pitchFamily="34" charset="-122"/>
              </a:rPr>
              <a:t>条理清楚</a:t>
            </a:r>
            <a:endParaRPr lang="en-US" b="1">
              <a:solidFill>
                <a:schemeClr val="accent2"/>
              </a:solidFill>
              <a:latin typeface="微软雅黑" pitchFamily="34" charset="-122"/>
              <a:ea typeface="微软雅黑" pitchFamily="34" charset="-122"/>
            </a:endParaRPr>
          </a:p>
          <a:p>
            <a:pPr algn="just" eaLnBrk="1" hangingPunct="1"/>
            <a:r>
              <a:rPr lang="zh-CN" altLang="en-US">
                <a:solidFill>
                  <a:schemeClr val="accent2"/>
                </a:solidFill>
                <a:latin typeface="微软雅黑" pitchFamily="34" charset="-122"/>
                <a:ea typeface="微软雅黑" pitchFamily="34" charset="-122"/>
              </a:rPr>
              <a:t>模板规划出了封面、目录页、过渡页、内容页，让您制起</a:t>
            </a:r>
            <a:r>
              <a:rPr lang="en-US" altLang="zh-CN">
                <a:solidFill>
                  <a:schemeClr val="accent2"/>
                </a:solidFill>
                <a:latin typeface="微软雅黑" pitchFamily="34" charset="-122"/>
                <a:ea typeface="微软雅黑" pitchFamily="34" charset="-122"/>
              </a:rPr>
              <a:t>PPT</a:t>
            </a:r>
            <a:r>
              <a:rPr lang="zh-CN" altLang="en-US">
                <a:solidFill>
                  <a:schemeClr val="accent2"/>
                </a:solidFill>
                <a:latin typeface="微软雅黑" pitchFamily="34" charset="-122"/>
                <a:ea typeface="微软雅黑" pitchFamily="34" charset="-122"/>
              </a:rPr>
              <a:t>条理清楚，节省时间。每个页面都根据设有动画效果，非静态页面。</a:t>
            </a:r>
            <a:endParaRPr lang="en-US">
              <a:solidFill>
                <a:schemeClr val="accent2"/>
              </a:solidFill>
              <a:latin typeface="微软雅黑" pitchFamily="34" charset="-122"/>
              <a:ea typeface="微软雅黑" pitchFamily="34" charset="-122"/>
            </a:endParaRPr>
          </a:p>
        </p:txBody>
      </p:sp>
      <p:cxnSp>
        <p:nvCxnSpPr>
          <p:cNvPr id="12295" name="直接连接符 44"/>
          <p:cNvCxnSpPr>
            <a:cxnSpLocks noChangeShapeType="1"/>
          </p:cNvCxnSpPr>
          <p:nvPr/>
        </p:nvCxnSpPr>
        <p:spPr bwMode="auto">
          <a:xfrm>
            <a:off x="3117850" y="3065463"/>
            <a:ext cx="5495925" cy="22225"/>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cxnSp>
      <p:grpSp>
        <p:nvGrpSpPr>
          <p:cNvPr id="12296" name="组合 45"/>
          <p:cNvGrpSpPr>
            <a:grpSpLocks/>
          </p:cNvGrpSpPr>
          <p:nvPr/>
        </p:nvGrpSpPr>
        <p:grpSpPr bwMode="auto">
          <a:xfrm>
            <a:off x="2339975" y="1233488"/>
            <a:ext cx="758825" cy="757237"/>
            <a:chOff x="0" y="0"/>
            <a:chExt cx="555066" cy="555066"/>
          </a:xfrm>
        </p:grpSpPr>
        <p:sp>
          <p:nvSpPr>
            <p:cNvPr id="10285" name="椭圆 46"/>
            <p:cNvSpPr>
              <a:spLocks noChangeArrowheads="1"/>
            </p:cNvSpPr>
            <p:nvPr/>
          </p:nvSpPr>
          <p:spPr bwMode="auto">
            <a:xfrm>
              <a:off x="0" y="0"/>
              <a:ext cx="555066" cy="555066"/>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buFont typeface="Arial" pitchFamily="34" charset="0"/>
                <a:buNone/>
              </a:pPr>
              <a:endParaRPr lang="zh-CN" altLang="en-US">
                <a:solidFill>
                  <a:srgbClr val="FFFFFF"/>
                </a:solidFill>
                <a:latin typeface="Calibri" pitchFamily="34" charset="0"/>
              </a:endParaRPr>
            </a:p>
          </p:txBody>
        </p:sp>
        <p:sp>
          <p:nvSpPr>
            <p:cNvPr id="10286" name="Freeform 70"/>
            <p:cNvSpPr>
              <a:spLocks noEditPoints="1"/>
            </p:cNvSpPr>
            <p:nvPr/>
          </p:nvSpPr>
          <p:spPr bwMode="auto">
            <a:xfrm>
              <a:off x="166520" y="131988"/>
              <a:ext cx="242524" cy="290241"/>
            </a:xfrm>
            <a:custGeom>
              <a:avLst/>
              <a:gdLst>
                <a:gd name="T0" fmla="*/ 2147483647 w 346"/>
                <a:gd name="T1" fmla="*/ 2147483647 h 414"/>
                <a:gd name="T2" fmla="*/ 2147483647 w 346"/>
                <a:gd name="T3" fmla="*/ 2147483647 h 414"/>
                <a:gd name="T4" fmla="*/ 2147483647 w 346"/>
                <a:gd name="T5" fmla="*/ 2147483647 h 414"/>
                <a:gd name="T6" fmla="*/ 2147483647 w 346"/>
                <a:gd name="T7" fmla="*/ 2147483647 h 414"/>
                <a:gd name="T8" fmla="*/ 2147483647 w 346"/>
                <a:gd name="T9" fmla="*/ 2147483647 h 414"/>
                <a:gd name="T10" fmla="*/ 2147483647 w 346"/>
                <a:gd name="T11" fmla="*/ 0 h 414"/>
                <a:gd name="T12" fmla="*/ 2147483647 w 346"/>
                <a:gd name="T13" fmla="*/ 0 h 414"/>
                <a:gd name="T14" fmla="*/ 2147483647 w 346"/>
                <a:gd name="T15" fmla="*/ 0 h 414"/>
                <a:gd name="T16" fmla="*/ 2147483647 w 346"/>
                <a:gd name="T17" fmla="*/ 0 h 414"/>
                <a:gd name="T18" fmla="*/ 2147483647 w 346"/>
                <a:gd name="T19" fmla="*/ 0 h 414"/>
                <a:gd name="T20" fmla="*/ 0 w 346"/>
                <a:gd name="T21" fmla="*/ 2147483647 h 414"/>
                <a:gd name="T22" fmla="*/ 0 w 346"/>
                <a:gd name="T23" fmla="*/ 2147483647 h 414"/>
                <a:gd name="T24" fmla="*/ 2147483647 w 346"/>
                <a:gd name="T25" fmla="*/ 2147483647 h 414"/>
                <a:gd name="T26" fmla="*/ 2147483647 w 346"/>
                <a:gd name="T27" fmla="*/ 2147483647 h 414"/>
                <a:gd name="T28" fmla="*/ 2147483647 w 346"/>
                <a:gd name="T29" fmla="*/ 2147483647 h 414"/>
                <a:gd name="T30" fmla="*/ 2147483647 w 346"/>
                <a:gd name="T31" fmla="*/ 2147483647 h 414"/>
                <a:gd name="T32" fmla="*/ 2147483647 w 346"/>
                <a:gd name="T33" fmla="*/ 2147483647 h 414"/>
                <a:gd name="T34" fmla="*/ 2147483647 w 346"/>
                <a:gd name="T35" fmla="*/ 2147483647 h 414"/>
                <a:gd name="T36" fmla="*/ 2147483647 w 346"/>
                <a:gd name="T37" fmla="*/ 2147483647 h 414"/>
                <a:gd name="T38" fmla="*/ 2147483647 w 346"/>
                <a:gd name="T39" fmla="*/ 2147483647 h 414"/>
                <a:gd name="T40" fmla="*/ 2147483647 w 346"/>
                <a:gd name="T41" fmla="*/ 2147483647 h 414"/>
                <a:gd name="T42" fmla="*/ 2147483647 w 346"/>
                <a:gd name="T43" fmla="*/ 2147483647 h 414"/>
                <a:gd name="T44" fmla="*/ 2147483647 w 346"/>
                <a:gd name="T45" fmla="*/ 2147483647 h 414"/>
                <a:gd name="T46" fmla="*/ 2147483647 w 346"/>
                <a:gd name="T47" fmla="*/ 2147483647 h 414"/>
                <a:gd name="T48" fmla="*/ 2147483647 w 346"/>
                <a:gd name="T49" fmla="*/ 2147483647 h 414"/>
                <a:gd name="T50" fmla="*/ 2147483647 w 346"/>
                <a:gd name="T51" fmla="*/ 2147483647 h 414"/>
                <a:gd name="T52" fmla="*/ 2147483647 w 346"/>
                <a:gd name="T53" fmla="*/ 2147483647 h 414"/>
                <a:gd name="T54" fmla="*/ 2147483647 w 346"/>
                <a:gd name="T55" fmla="*/ 2147483647 h 414"/>
                <a:gd name="T56" fmla="*/ 2147483647 w 346"/>
                <a:gd name="T57" fmla="*/ 2147483647 h 41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6" rIns="68571" bIns="34286"/>
            <a:lstStyle/>
            <a:p>
              <a:endParaRPr lang="zh-CN" altLang="en-US"/>
            </a:p>
          </p:txBody>
        </p:sp>
      </p:grpSp>
      <p:grpSp>
        <p:nvGrpSpPr>
          <p:cNvPr id="12299" name="组合 48"/>
          <p:cNvGrpSpPr>
            <a:grpSpLocks/>
          </p:cNvGrpSpPr>
          <p:nvPr/>
        </p:nvGrpSpPr>
        <p:grpSpPr bwMode="auto">
          <a:xfrm>
            <a:off x="2339975" y="3308350"/>
            <a:ext cx="757238" cy="755650"/>
            <a:chOff x="0" y="0"/>
            <a:chExt cx="554400" cy="554400"/>
          </a:xfrm>
        </p:grpSpPr>
        <p:sp>
          <p:nvSpPr>
            <p:cNvPr id="10283" name="椭圆 49"/>
            <p:cNvSpPr>
              <a:spLocks noChangeArrowheads="1"/>
            </p:cNvSpPr>
            <p:nvPr/>
          </p:nvSpPr>
          <p:spPr bwMode="auto">
            <a:xfrm>
              <a:off x="0" y="0"/>
              <a:ext cx="554400" cy="554400"/>
            </a:xfrm>
            <a:prstGeom prst="ellipse">
              <a:avLst/>
            </a:prstGeom>
            <a:solidFill>
              <a:srgbClr val="4188A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buFont typeface="Arial" pitchFamily="34" charset="0"/>
                <a:buNone/>
              </a:pPr>
              <a:endParaRPr lang="zh-CN" altLang="en-US">
                <a:solidFill>
                  <a:srgbClr val="FFFFFF"/>
                </a:solidFill>
                <a:latin typeface="Calibri" pitchFamily="34" charset="0"/>
              </a:endParaRPr>
            </a:p>
          </p:txBody>
        </p:sp>
        <p:sp>
          <p:nvSpPr>
            <p:cNvPr id="10284" name="Freeform 13"/>
            <p:cNvSpPr>
              <a:spLocks noEditPoints="1"/>
            </p:cNvSpPr>
            <p:nvPr/>
          </p:nvSpPr>
          <p:spPr bwMode="auto">
            <a:xfrm>
              <a:off x="160876" y="78998"/>
              <a:ext cx="217568" cy="401036"/>
            </a:xfrm>
            <a:custGeom>
              <a:avLst/>
              <a:gdLst>
                <a:gd name="T0" fmla="*/ 2147483647 w 122"/>
                <a:gd name="T1" fmla="*/ 2147483647 h 225"/>
                <a:gd name="T2" fmla="*/ 2147483647 w 122"/>
                <a:gd name="T3" fmla="*/ 2147483647 h 225"/>
                <a:gd name="T4" fmla="*/ 2147483647 w 122"/>
                <a:gd name="T5" fmla="*/ 2147483647 h 225"/>
                <a:gd name="T6" fmla="*/ 2147483647 w 122"/>
                <a:gd name="T7" fmla="*/ 2147483647 h 225"/>
                <a:gd name="T8" fmla="*/ 2147483647 w 122"/>
                <a:gd name="T9" fmla="*/ 2147483647 h 225"/>
                <a:gd name="T10" fmla="*/ 2147483647 w 122"/>
                <a:gd name="T11" fmla="*/ 2147483647 h 225"/>
                <a:gd name="T12" fmla="*/ 2147483647 w 122"/>
                <a:gd name="T13" fmla="*/ 2147483647 h 225"/>
                <a:gd name="T14" fmla="*/ 2147483647 w 122"/>
                <a:gd name="T15" fmla="*/ 2147483647 h 225"/>
                <a:gd name="T16" fmla="*/ 2147483647 w 122"/>
                <a:gd name="T17" fmla="*/ 2147483647 h 225"/>
                <a:gd name="T18" fmla="*/ 2147483647 w 122"/>
                <a:gd name="T19" fmla="*/ 2147483647 h 225"/>
                <a:gd name="T20" fmla="*/ 2147483647 w 122"/>
                <a:gd name="T21" fmla="*/ 2147483647 h 225"/>
                <a:gd name="T22" fmla="*/ 2147483647 w 122"/>
                <a:gd name="T23" fmla="*/ 2147483647 h 225"/>
                <a:gd name="T24" fmla="*/ 2147483647 w 122"/>
                <a:gd name="T25" fmla="*/ 2147483647 h 225"/>
                <a:gd name="T26" fmla="*/ 2147483647 w 122"/>
                <a:gd name="T27" fmla="*/ 2147483647 h 225"/>
                <a:gd name="T28" fmla="*/ 2147483647 w 122"/>
                <a:gd name="T29" fmla="*/ 2147483647 h 225"/>
                <a:gd name="T30" fmla="*/ 2147483647 w 122"/>
                <a:gd name="T31" fmla="*/ 2147483647 h 225"/>
                <a:gd name="T32" fmla="*/ 2147483647 w 122"/>
                <a:gd name="T33" fmla="*/ 2147483647 h 225"/>
                <a:gd name="T34" fmla="*/ 2147483647 w 122"/>
                <a:gd name="T35" fmla="*/ 2147483647 h 225"/>
                <a:gd name="T36" fmla="*/ 2147483647 w 122"/>
                <a:gd name="T37" fmla="*/ 2147483647 h 225"/>
                <a:gd name="T38" fmla="*/ 2147483647 w 122"/>
                <a:gd name="T39" fmla="*/ 2147483647 h 225"/>
                <a:gd name="T40" fmla="*/ 2147483647 w 122"/>
                <a:gd name="T41" fmla="*/ 2147483647 h 225"/>
                <a:gd name="T42" fmla="*/ 2147483647 w 122"/>
                <a:gd name="T43" fmla="*/ 2147483647 h 225"/>
                <a:gd name="T44" fmla="*/ 2147483647 w 122"/>
                <a:gd name="T45" fmla="*/ 2147483647 h 225"/>
                <a:gd name="T46" fmla="*/ 2147483647 w 122"/>
                <a:gd name="T47" fmla="*/ 2147483647 h 225"/>
                <a:gd name="T48" fmla="*/ 2147483647 w 122"/>
                <a:gd name="T49" fmla="*/ 2147483647 h 225"/>
                <a:gd name="T50" fmla="*/ 2147483647 w 122"/>
                <a:gd name="T51" fmla="*/ 2147483647 h 225"/>
                <a:gd name="T52" fmla="*/ 2147483647 w 122"/>
                <a:gd name="T53" fmla="*/ 2147483647 h 225"/>
                <a:gd name="T54" fmla="*/ 2147483647 w 122"/>
                <a:gd name="T55" fmla="*/ 2147483647 h 225"/>
                <a:gd name="T56" fmla="*/ 2147483647 w 122"/>
                <a:gd name="T57" fmla="*/ 2147483647 h 225"/>
                <a:gd name="T58" fmla="*/ 2147483647 w 122"/>
                <a:gd name="T59" fmla="*/ 2147483647 h 225"/>
                <a:gd name="T60" fmla="*/ 2147483647 w 122"/>
                <a:gd name="T61" fmla="*/ 2147483647 h 225"/>
                <a:gd name="T62" fmla="*/ 2147483647 w 122"/>
                <a:gd name="T63" fmla="*/ 2147483647 h 225"/>
                <a:gd name="T64" fmla="*/ 2147483647 w 122"/>
                <a:gd name="T65" fmla="*/ 2147483647 h 225"/>
                <a:gd name="T66" fmla="*/ 2147483647 w 122"/>
                <a:gd name="T67" fmla="*/ 2147483647 h 225"/>
                <a:gd name="T68" fmla="*/ 2147483647 w 122"/>
                <a:gd name="T69" fmla="*/ 2147483647 h 225"/>
                <a:gd name="T70" fmla="*/ 2147483647 w 122"/>
                <a:gd name="T71" fmla="*/ 2147483647 h 225"/>
                <a:gd name="T72" fmla="*/ 2147483647 w 122"/>
                <a:gd name="T73" fmla="*/ 2147483647 h 225"/>
                <a:gd name="T74" fmla="*/ 2147483647 w 122"/>
                <a:gd name="T75" fmla="*/ 2147483647 h 225"/>
                <a:gd name="T76" fmla="*/ 2147483647 w 122"/>
                <a:gd name="T77" fmla="*/ 2147483647 h 225"/>
                <a:gd name="T78" fmla="*/ 2147483647 w 122"/>
                <a:gd name="T79" fmla="*/ 2147483647 h 225"/>
                <a:gd name="T80" fmla="*/ 2147483647 w 122"/>
                <a:gd name="T81" fmla="*/ 2147483647 h 225"/>
                <a:gd name="T82" fmla="*/ 2147483647 w 122"/>
                <a:gd name="T83" fmla="*/ 2147483647 h 225"/>
                <a:gd name="T84" fmla="*/ 2147483647 w 122"/>
                <a:gd name="T85" fmla="*/ 2147483647 h 225"/>
                <a:gd name="T86" fmla="*/ 2147483647 w 122"/>
                <a:gd name="T87" fmla="*/ 2147483647 h 225"/>
                <a:gd name="T88" fmla="*/ 2147483647 w 122"/>
                <a:gd name="T89" fmla="*/ 2147483647 h 225"/>
                <a:gd name="T90" fmla="*/ 2147483647 w 122"/>
                <a:gd name="T91" fmla="*/ 2147483647 h 225"/>
                <a:gd name="T92" fmla="*/ 2147483647 w 122"/>
                <a:gd name="T93" fmla="*/ 2147483647 h 225"/>
                <a:gd name="T94" fmla="*/ 2147483647 w 122"/>
                <a:gd name="T95" fmla="*/ 2147483647 h 225"/>
                <a:gd name="T96" fmla="*/ 2147483647 w 122"/>
                <a:gd name="T97" fmla="*/ 2147483647 h 225"/>
                <a:gd name="T98" fmla="*/ 2147483647 w 122"/>
                <a:gd name="T99" fmla="*/ 2147483647 h 225"/>
                <a:gd name="T100" fmla="*/ 2147483647 w 122"/>
                <a:gd name="T101" fmla="*/ 2147483647 h 225"/>
                <a:gd name="T102" fmla="*/ 2147483647 w 122"/>
                <a:gd name="T103" fmla="*/ 2147483647 h 225"/>
                <a:gd name="T104" fmla="*/ 2147483647 w 122"/>
                <a:gd name="T105" fmla="*/ 2147483647 h 225"/>
                <a:gd name="T106" fmla="*/ 2147483647 w 122"/>
                <a:gd name="T107" fmla="*/ 2147483647 h 225"/>
                <a:gd name="T108" fmla="*/ 2147483647 w 122"/>
                <a:gd name="T109" fmla="*/ 2147483647 h 225"/>
                <a:gd name="T110" fmla="*/ 2147483647 w 122"/>
                <a:gd name="T111" fmla="*/ 2147483647 h 225"/>
                <a:gd name="T112" fmla="*/ 2147483647 w 122"/>
                <a:gd name="T113" fmla="*/ 2147483647 h 225"/>
                <a:gd name="T114" fmla="*/ 2147483647 w 122"/>
                <a:gd name="T115" fmla="*/ 2147483647 h 225"/>
                <a:gd name="T116" fmla="*/ 2147483647 w 122"/>
                <a:gd name="T117" fmla="*/ 2147483647 h 225"/>
                <a:gd name="T118" fmla="*/ 2147483647 w 122"/>
                <a:gd name="T119" fmla="*/ 2147483647 h 225"/>
                <a:gd name="T120" fmla="*/ 2147483647 w 122"/>
                <a:gd name="T121" fmla="*/ 2147483647 h 225"/>
                <a:gd name="T122" fmla="*/ 2147483647 w 122"/>
                <a:gd name="T123" fmla="*/ 2147483647 h 22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6" rIns="68571" bIns="34286"/>
            <a:lstStyle/>
            <a:p>
              <a:endParaRPr lang="zh-CN" altLang="en-US"/>
            </a:p>
          </p:txBody>
        </p:sp>
      </p:grpSp>
      <p:grpSp>
        <p:nvGrpSpPr>
          <p:cNvPr id="10250" name="组合 51"/>
          <p:cNvGrpSpPr>
            <a:grpSpLocks/>
          </p:cNvGrpSpPr>
          <p:nvPr/>
        </p:nvGrpSpPr>
        <p:grpSpPr bwMode="auto">
          <a:xfrm>
            <a:off x="612775" y="1328738"/>
            <a:ext cx="1727200" cy="4237037"/>
            <a:chOff x="0" y="0"/>
            <a:chExt cx="1163638" cy="2852737"/>
          </a:xfrm>
        </p:grpSpPr>
        <p:sp>
          <p:nvSpPr>
            <p:cNvPr id="10254" name="Freeform 33"/>
            <p:cNvSpPr>
              <a:spLocks/>
            </p:cNvSpPr>
            <p:nvPr/>
          </p:nvSpPr>
          <p:spPr bwMode="auto">
            <a:xfrm>
              <a:off x="334963" y="252412"/>
              <a:ext cx="188913" cy="273050"/>
            </a:xfrm>
            <a:custGeom>
              <a:avLst/>
              <a:gdLst>
                <a:gd name="T0" fmla="*/ 0 w 132"/>
                <a:gd name="T1" fmla="*/ 2147483647 h 190"/>
                <a:gd name="T2" fmla="*/ 2147483647 w 132"/>
                <a:gd name="T3" fmla="*/ 2147483647 h 190"/>
                <a:gd name="T4" fmla="*/ 2147483647 w 132"/>
                <a:gd name="T5" fmla="*/ 2147483647 h 190"/>
                <a:gd name="T6" fmla="*/ 2147483647 w 132"/>
                <a:gd name="T7" fmla="*/ 2147483647 h 190"/>
                <a:gd name="T8" fmla="*/ 2147483647 w 132"/>
                <a:gd name="T9" fmla="*/ 2147483647 h 190"/>
                <a:gd name="T10" fmla="*/ 0 w 132"/>
                <a:gd name="T11" fmla="*/ 2147483647 h 19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2" h="190">
                  <a:moveTo>
                    <a:pt x="0" y="83"/>
                  </a:moveTo>
                  <a:cubicBezTo>
                    <a:pt x="0" y="83"/>
                    <a:pt x="5" y="15"/>
                    <a:pt x="5" y="7"/>
                  </a:cubicBezTo>
                  <a:cubicBezTo>
                    <a:pt x="5" y="0"/>
                    <a:pt x="90" y="44"/>
                    <a:pt x="90" y="44"/>
                  </a:cubicBezTo>
                  <a:cubicBezTo>
                    <a:pt x="90" y="44"/>
                    <a:pt x="116" y="103"/>
                    <a:pt x="124" y="131"/>
                  </a:cubicBezTo>
                  <a:cubicBezTo>
                    <a:pt x="132" y="159"/>
                    <a:pt x="62" y="190"/>
                    <a:pt x="62" y="190"/>
                  </a:cubicBezTo>
                  <a:lnTo>
                    <a:pt x="0" y="83"/>
                  </a:lnTo>
                  <a:close/>
                </a:path>
              </a:pathLst>
            </a:custGeom>
            <a:solidFill>
              <a:srgbClr val="C68C5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55" name="Freeform 34"/>
            <p:cNvSpPr>
              <a:spLocks/>
            </p:cNvSpPr>
            <p:nvPr/>
          </p:nvSpPr>
          <p:spPr bwMode="auto">
            <a:xfrm>
              <a:off x="200025" y="2590800"/>
              <a:ext cx="282575" cy="261937"/>
            </a:xfrm>
            <a:custGeom>
              <a:avLst/>
              <a:gdLst>
                <a:gd name="T0" fmla="*/ 2147483647 w 196"/>
                <a:gd name="T1" fmla="*/ 2147483647 h 182"/>
                <a:gd name="T2" fmla="*/ 2147483647 w 196"/>
                <a:gd name="T3" fmla="*/ 2147483647 h 182"/>
                <a:gd name="T4" fmla="*/ 2147483647 w 196"/>
                <a:gd name="T5" fmla="*/ 2147483647 h 182"/>
                <a:gd name="T6" fmla="*/ 2147483647 w 196"/>
                <a:gd name="T7" fmla="*/ 2147483647 h 182"/>
                <a:gd name="T8" fmla="*/ 2147483647 w 196"/>
                <a:gd name="T9" fmla="*/ 2147483647 h 182"/>
                <a:gd name="T10" fmla="*/ 2147483647 w 196"/>
                <a:gd name="T11" fmla="*/ 2147483647 h 182"/>
                <a:gd name="T12" fmla="*/ 2147483647 w 196"/>
                <a:gd name="T13" fmla="*/ 2147483647 h 182"/>
                <a:gd name="T14" fmla="*/ 2147483647 w 196"/>
                <a:gd name="T15" fmla="*/ 2147483647 h 182"/>
                <a:gd name="T16" fmla="*/ 2147483647 w 196"/>
                <a:gd name="T17" fmla="*/ 2147483647 h 18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6" h="182">
                  <a:moveTo>
                    <a:pt x="27" y="16"/>
                  </a:moveTo>
                  <a:cubicBezTo>
                    <a:pt x="27" y="16"/>
                    <a:pt x="0" y="81"/>
                    <a:pt x="16" y="102"/>
                  </a:cubicBezTo>
                  <a:lnTo>
                    <a:pt x="11" y="126"/>
                  </a:lnTo>
                  <a:lnTo>
                    <a:pt x="38" y="126"/>
                  </a:lnTo>
                  <a:cubicBezTo>
                    <a:pt x="38" y="126"/>
                    <a:pt x="46" y="182"/>
                    <a:pt x="129" y="174"/>
                  </a:cubicBezTo>
                  <a:lnTo>
                    <a:pt x="196" y="153"/>
                  </a:lnTo>
                  <a:cubicBezTo>
                    <a:pt x="196" y="153"/>
                    <a:pt x="166" y="103"/>
                    <a:pt x="161" y="96"/>
                  </a:cubicBezTo>
                  <a:cubicBezTo>
                    <a:pt x="156" y="89"/>
                    <a:pt x="124" y="33"/>
                    <a:pt x="121" y="16"/>
                  </a:cubicBezTo>
                  <a:cubicBezTo>
                    <a:pt x="118" y="0"/>
                    <a:pt x="27" y="16"/>
                    <a:pt x="27" y="16"/>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56" name="Freeform 35"/>
            <p:cNvSpPr>
              <a:spLocks/>
            </p:cNvSpPr>
            <p:nvPr/>
          </p:nvSpPr>
          <p:spPr bwMode="auto">
            <a:xfrm>
              <a:off x="928688" y="730250"/>
              <a:ext cx="234950" cy="152400"/>
            </a:xfrm>
            <a:custGeom>
              <a:avLst/>
              <a:gdLst>
                <a:gd name="T0" fmla="*/ 2147483647 w 163"/>
                <a:gd name="T1" fmla="*/ 2147483647 h 106"/>
                <a:gd name="T2" fmla="*/ 2147483647 w 163"/>
                <a:gd name="T3" fmla="*/ 2147483647 h 106"/>
                <a:gd name="T4" fmla="*/ 2147483647 w 163"/>
                <a:gd name="T5" fmla="*/ 2147483647 h 106"/>
                <a:gd name="T6" fmla="*/ 2147483647 w 163"/>
                <a:gd name="T7" fmla="*/ 2147483647 h 106"/>
                <a:gd name="T8" fmla="*/ 2147483647 w 163"/>
                <a:gd name="T9" fmla="*/ 2147483647 h 106"/>
                <a:gd name="T10" fmla="*/ 2147483647 w 163"/>
                <a:gd name="T11" fmla="*/ 2147483647 h 106"/>
                <a:gd name="T12" fmla="*/ 2147483647 w 163"/>
                <a:gd name="T13" fmla="*/ 2147483647 h 106"/>
                <a:gd name="T14" fmla="*/ 2147483647 w 163"/>
                <a:gd name="T15" fmla="*/ 2147483647 h 106"/>
                <a:gd name="T16" fmla="*/ 2147483647 w 163"/>
                <a:gd name="T17" fmla="*/ 2147483647 h 106"/>
                <a:gd name="T18" fmla="*/ 0 w 163"/>
                <a:gd name="T19" fmla="*/ 2147483647 h 106"/>
                <a:gd name="T20" fmla="*/ 2147483647 w 163"/>
                <a:gd name="T21" fmla="*/ 2147483647 h 10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3" h="106">
                  <a:moveTo>
                    <a:pt x="29" y="101"/>
                  </a:moveTo>
                  <a:cubicBezTo>
                    <a:pt x="29" y="101"/>
                    <a:pt x="80" y="106"/>
                    <a:pt x="91" y="101"/>
                  </a:cubicBezTo>
                  <a:cubicBezTo>
                    <a:pt x="102" y="96"/>
                    <a:pt x="163" y="61"/>
                    <a:pt x="163" y="61"/>
                  </a:cubicBezTo>
                  <a:lnTo>
                    <a:pt x="163" y="40"/>
                  </a:lnTo>
                  <a:cubicBezTo>
                    <a:pt x="163" y="40"/>
                    <a:pt x="131" y="29"/>
                    <a:pt x="120" y="40"/>
                  </a:cubicBezTo>
                  <a:cubicBezTo>
                    <a:pt x="120" y="40"/>
                    <a:pt x="72" y="48"/>
                    <a:pt x="62" y="48"/>
                  </a:cubicBezTo>
                  <a:lnTo>
                    <a:pt x="48" y="35"/>
                  </a:lnTo>
                  <a:cubicBezTo>
                    <a:pt x="48" y="35"/>
                    <a:pt x="64" y="16"/>
                    <a:pt x="56" y="7"/>
                  </a:cubicBezTo>
                  <a:cubicBezTo>
                    <a:pt x="48" y="0"/>
                    <a:pt x="29" y="42"/>
                    <a:pt x="29" y="42"/>
                  </a:cubicBezTo>
                  <a:lnTo>
                    <a:pt x="0" y="69"/>
                  </a:lnTo>
                  <a:lnTo>
                    <a:pt x="29" y="101"/>
                  </a:lnTo>
                  <a:close/>
                </a:path>
              </a:pathLst>
            </a:custGeom>
            <a:solidFill>
              <a:srgbClr val="EAAD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57" name="Freeform 36"/>
            <p:cNvSpPr>
              <a:spLocks/>
            </p:cNvSpPr>
            <p:nvPr/>
          </p:nvSpPr>
          <p:spPr bwMode="auto">
            <a:xfrm>
              <a:off x="342900" y="2543175"/>
              <a:ext cx="347663" cy="182562"/>
            </a:xfrm>
            <a:custGeom>
              <a:avLst/>
              <a:gdLst>
                <a:gd name="T0" fmla="*/ 2147483647 w 241"/>
                <a:gd name="T1" fmla="*/ 2147483647 h 127"/>
                <a:gd name="T2" fmla="*/ 2147483647 w 241"/>
                <a:gd name="T3" fmla="*/ 2147483647 h 127"/>
                <a:gd name="T4" fmla="*/ 2147483647 w 241"/>
                <a:gd name="T5" fmla="*/ 2147483647 h 127"/>
                <a:gd name="T6" fmla="*/ 2147483647 w 241"/>
                <a:gd name="T7" fmla="*/ 2147483647 h 127"/>
                <a:gd name="T8" fmla="*/ 2147483647 w 241"/>
                <a:gd name="T9" fmla="*/ 2147483647 h 127"/>
                <a:gd name="T10" fmla="*/ 2147483647 w 241"/>
                <a:gd name="T11" fmla="*/ 0 h 127"/>
                <a:gd name="T12" fmla="*/ 2147483647 w 241"/>
                <a:gd name="T13" fmla="*/ 2147483647 h 127"/>
                <a:gd name="T14" fmla="*/ 2147483647 w 241"/>
                <a:gd name="T15" fmla="*/ 2147483647 h 12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41" h="127">
                  <a:moveTo>
                    <a:pt x="22" y="99"/>
                  </a:moveTo>
                  <a:cubicBezTo>
                    <a:pt x="22" y="99"/>
                    <a:pt x="75" y="127"/>
                    <a:pt x="118" y="126"/>
                  </a:cubicBezTo>
                  <a:lnTo>
                    <a:pt x="228" y="126"/>
                  </a:lnTo>
                  <a:cubicBezTo>
                    <a:pt x="228" y="126"/>
                    <a:pt x="241" y="99"/>
                    <a:pt x="201" y="99"/>
                  </a:cubicBezTo>
                  <a:cubicBezTo>
                    <a:pt x="201" y="99"/>
                    <a:pt x="168" y="99"/>
                    <a:pt x="126" y="72"/>
                  </a:cubicBezTo>
                  <a:cubicBezTo>
                    <a:pt x="83" y="45"/>
                    <a:pt x="57" y="0"/>
                    <a:pt x="57" y="0"/>
                  </a:cubicBezTo>
                  <a:lnTo>
                    <a:pt x="5" y="10"/>
                  </a:lnTo>
                  <a:cubicBezTo>
                    <a:pt x="5" y="10"/>
                    <a:pt x="0" y="69"/>
                    <a:pt x="22" y="99"/>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58" name="Freeform 37"/>
            <p:cNvSpPr>
              <a:spLocks/>
            </p:cNvSpPr>
            <p:nvPr/>
          </p:nvSpPr>
          <p:spPr bwMode="auto">
            <a:xfrm>
              <a:off x="306388" y="1219200"/>
              <a:ext cx="322263" cy="1371600"/>
            </a:xfrm>
            <a:custGeom>
              <a:avLst/>
              <a:gdLst>
                <a:gd name="T0" fmla="*/ 2147483647 w 224"/>
                <a:gd name="T1" fmla="*/ 2147483647 h 954"/>
                <a:gd name="T2" fmla="*/ 2147483647 w 224"/>
                <a:gd name="T3" fmla="*/ 2147483647 h 954"/>
                <a:gd name="T4" fmla="*/ 2147483647 w 224"/>
                <a:gd name="T5" fmla="*/ 2147483647 h 954"/>
                <a:gd name="T6" fmla="*/ 2147483647 w 224"/>
                <a:gd name="T7" fmla="*/ 2147483647 h 954"/>
                <a:gd name="T8" fmla="*/ 2147483647 w 224"/>
                <a:gd name="T9" fmla="*/ 2147483647 h 954"/>
                <a:gd name="T10" fmla="*/ 2147483647 w 224"/>
                <a:gd name="T11" fmla="*/ 2147483647 h 954"/>
                <a:gd name="T12" fmla="*/ 2147483647 w 224"/>
                <a:gd name="T13" fmla="*/ 2147483647 h 954"/>
                <a:gd name="T14" fmla="*/ 2147483647 w 224"/>
                <a:gd name="T15" fmla="*/ 2147483647 h 954"/>
                <a:gd name="T16" fmla="*/ 2147483647 w 224"/>
                <a:gd name="T17" fmla="*/ 2147483647 h 954"/>
                <a:gd name="T18" fmla="*/ 2147483647 w 224"/>
                <a:gd name="T19" fmla="*/ 2147483647 h 954"/>
                <a:gd name="T20" fmla="*/ 2147483647 w 224"/>
                <a:gd name="T21" fmla="*/ 2147483647 h 954"/>
                <a:gd name="T22" fmla="*/ 2147483647 w 224"/>
                <a:gd name="T23" fmla="*/ 2147483647 h 954"/>
                <a:gd name="T24" fmla="*/ 2147483647 w 224"/>
                <a:gd name="T25" fmla="*/ 2147483647 h 954"/>
                <a:gd name="T26" fmla="*/ 2147483647 w 224"/>
                <a:gd name="T27" fmla="*/ 2147483647 h 954"/>
                <a:gd name="T28" fmla="*/ 2147483647 w 224"/>
                <a:gd name="T29" fmla="*/ 2147483647 h 954"/>
                <a:gd name="T30" fmla="*/ 2147483647 w 224"/>
                <a:gd name="T31" fmla="*/ 0 h 954"/>
                <a:gd name="T32" fmla="*/ 2147483647 w 224"/>
                <a:gd name="T33" fmla="*/ 2147483647 h 954"/>
                <a:gd name="T34" fmla="*/ 2147483647 w 224"/>
                <a:gd name="T35" fmla="*/ 2147483647 h 954"/>
                <a:gd name="T36" fmla="*/ 2147483647 w 224"/>
                <a:gd name="T37" fmla="*/ 2147483647 h 954"/>
                <a:gd name="T38" fmla="*/ 2147483647 w 224"/>
                <a:gd name="T39" fmla="*/ 2147483647 h 954"/>
                <a:gd name="T40" fmla="*/ 2147483647 w 224"/>
                <a:gd name="T41" fmla="*/ 2147483647 h 954"/>
                <a:gd name="T42" fmla="*/ 2147483647 w 224"/>
                <a:gd name="T43" fmla="*/ 2147483647 h 954"/>
                <a:gd name="T44" fmla="*/ 2147483647 w 224"/>
                <a:gd name="T45" fmla="*/ 2147483647 h 95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24" h="954">
                  <a:moveTo>
                    <a:pt x="20" y="954"/>
                  </a:moveTo>
                  <a:lnTo>
                    <a:pt x="91" y="933"/>
                  </a:lnTo>
                  <a:cubicBezTo>
                    <a:pt x="91" y="933"/>
                    <a:pt x="97" y="908"/>
                    <a:pt x="91" y="901"/>
                  </a:cubicBezTo>
                  <a:cubicBezTo>
                    <a:pt x="86" y="895"/>
                    <a:pt x="75" y="873"/>
                    <a:pt x="75" y="873"/>
                  </a:cubicBezTo>
                  <a:cubicBezTo>
                    <a:pt x="75" y="873"/>
                    <a:pt x="90" y="855"/>
                    <a:pt x="84" y="842"/>
                  </a:cubicBezTo>
                  <a:cubicBezTo>
                    <a:pt x="77" y="829"/>
                    <a:pt x="70" y="816"/>
                    <a:pt x="70" y="816"/>
                  </a:cubicBezTo>
                  <a:lnTo>
                    <a:pt x="94" y="796"/>
                  </a:lnTo>
                  <a:cubicBezTo>
                    <a:pt x="94" y="796"/>
                    <a:pt x="79" y="761"/>
                    <a:pt x="81" y="750"/>
                  </a:cubicBezTo>
                  <a:cubicBezTo>
                    <a:pt x="84" y="739"/>
                    <a:pt x="94" y="668"/>
                    <a:pt x="94" y="668"/>
                  </a:cubicBezTo>
                  <a:cubicBezTo>
                    <a:pt x="94" y="668"/>
                    <a:pt x="106" y="622"/>
                    <a:pt x="103" y="613"/>
                  </a:cubicBezTo>
                  <a:lnTo>
                    <a:pt x="101" y="605"/>
                  </a:lnTo>
                  <a:lnTo>
                    <a:pt x="132" y="580"/>
                  </a:lnTo>
                  <a:lnTo>
                    <a:pt x="123" y="545"/>
                  </a:lnTo>
                  <a:lnTo>
                    <a:pt x="143" y="503"/>
                  </a:lnTo>
                  <a:cubicBezTo>
                    <a:pt x="143" y="503"/>
                    <a:pt x="224" y="174"/>
                    <a:pt x="213" y="156"/>
                  </a:cubicBezTo>
                  <a:cubicBezTo>
                    <a:pt x="202" y="139"/>
                    <a:pt x="214" y="0"/>
                    <a:pt x="214" y="0"/>
                  </a:cubicBez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59" name="Freeform 38"/>
            <p:cNvSpPr>
              <a:spLocks/>
            </p:cNvSpPr>
            <p:nvPr/>
          </p:nvSpPr>
          <p:spPr bwMode="auto">
            <a:xfrm>
              <a:off x="306388" y="1219200"/>
              <a:ext cx="307975" cy="1371600"/>
            </a:xfrm>
            <a:custGeom>
              <a:avLst/>
              <a:gdLst>
                <a:gd name="T0" fmla="*/ 2147483647 w 214"/>
                <a:gd name="T1" fmla="*/ 0 h 954"/>
                <a:gd name="T2" fmla="*/ 2147483647 w 214"/>
                <a:gd name="T3" fmla="*/ 2147483647 h 954"/>
                <a:gd name="T4" fmla="*/ 2147483647 w 214"/>
                <a:gd name="T5" fmla="*/ 2147483647 h 954"/>
                <a:gd name="T6" fmla="*/ 2147483647 w 214"/>
                <a:gd name="T7" fmla="*/ 2147483647 h 954"/>
                <a:gd name="T8" fmla="*/ 2147483647 w 214"/>
                <a:gd name="T9" fmla="*/ 2147483647 h 954"/>
                <a:gd name="T10" fmla="*/ 2147483647 w 214"/>
                <a:gd name="T11" fmla="*/ 2147483647 h 954"/>
                <a:gd name="T12" fmla="*/ 2147483647 w 214"/>
                <a:gd name="T13" fmla="*/ 2147483647 h 954"/>
                <a:gd name="T14" fmla="*/ 2147483647 w 214"/>
                <a:gd name="T15" fmla="*/ 2147483647 h 954"/>
                <a:gd name="T16" fmla="*/ 2147483647 w 214"/>
                <a:gd name="T17" fmla="*/ 2147483647 h 954"/>
                <a:gd name="T18" fmla="*/ 2147483647 w 214"/>
                <a:gd name="T19" fmla="*/ 2147483647 h 954"/>
                <a:gd name="T20" fmla="*/ 2147483647 w 214"/>
                <a:gd name="T21" fmla="*/ 2147483647 h 954"/>
                <a:gd name="T22" fmla="*/ 2147483647 w 214"/>
                <a:gd name="T23" fmla="*/ 2147483647 h 954"/>
                <a:gd name="T24" fmla="*/ 2147483647 w 214"/>
                <a:gd name="T25" fmla="*/ 2147483647 h 954"/>
                <a:gd name="T26" fmla="*/ 2147483647 w 214"/>
                <a:gd name="T27" fmla="*/ 2147483647 h 954"/>
                <a:gd name="T28" fmla="*/ 2147483647 w 214"/>
                <a:gd name="T29" fmla="*/ 2147483647 h 954"/>
                <a:gd name="T30" fmla="*/ 2147483647 w 214"/>
                <a:gd name="T31" fmla="*/ 2147483647 h 954"/>
                <a:gd name="T32" fmla="*/ 2147483647 w 214"/>
                <a:gd name="T33" fmla="*/ 2147483647 h 954"/>
                <a:gd name="T34" fmla="*/ 2147483647 w 214"/>
                <a:gd name="T35" fmla="*/ 2147483647 h 954"/>
                <a:gd name="T36" fmla="*/ 2147483647 w 214"/>
                <a:gd name="T37" fmla="*/ 2147483647 h 954"/>
                <a:gd name="T38" fmla="*/ 2147483647 w 214"/>
                <a:gd name="T39" fmla="*/ 2147483647 h 954"/>
                <a:gd name="T40" fmla="*/ 2147483647 w 214"/>
                <a:gd name="T41" fmla="*/ 2147483647 h 954"/>
                <a:gd name="T42" fmla="*/ 2147483647 w 214"/>
                <a:gd name="T43" fmla="*/ 2147483647 h 954"/>
                <a:gd name="T44" fmla="*/ 2147483647 w 214"/>
                <a:gd name="T45" fmla="*/ 2147483647 h 954"/>
                <a:gd name="T46" fmla="*/ 2147483647 w 214"/>
                <a:gd name="T47" fmla="*/ 2147483647 h 954"/>
                <a:gd name="T48" fmla="*/ 2147483647 w 214"/>
                <a:gd name="T49" fmla="*/ 2147483647 h 954"/>
                <a:gd name="T50" fmla="*/ 2147483647 w 214"/>
                <a:gd name="T51" fmla="*/ 2147483647 h 954"/>
                <a:gd name="T52" fmla="*/ 2147483647 w 214"/>
                <a:gd name="T53" fmla="*/ 2147483647 h 954"/>
                <a:gd name="T54" fmla="*/ 2147483647 w 214"/>
                <a:gd name="T55" fmla="*/ 2147483647 h 954"/>
                <a:gd name="T56" fmla="*/ 2147483647 w 214"/>
                <a:gd name="T57" fmla="*/ 2147483647 h 954"/>
                <a:gd name="T58" fmla="*/ 2147483647 w 214"/>
                <a:gd name="T59" fmla="*/ 2147483647 h 954"/>
                <a:gd name="T60" fmla="*/ 2147483647 w 214"/>
                <a:gd name="T61" fmla="*/ 2147483647 h 954"/>
                <a:gd name="T62" fmla="*/ 2147483647 w 214"/>
                <a:gd name="T63" fmla="*/ 2147483647 h 954"/>
                <a:gd name="T64" fmla="*/ 2147483647 w 214"/>
                <a:gd name="T65" fmla="*/ 2147483647 h 954"/>
                <a:gd name="T66" fmla="*/ 2147483647 w 214"/>
                <a:gd name="T67" fmla="*/ 2147483647 h 954"/>
                <a:gd name="T68" fmla="*/ 2147483647 w 214"/>
                <a:gd name="T69" fmla="*/ 2147483647 h 954"/>
                <a:gd name="T70" fmla="*/ 2147483647 w 214"/>
                <a:gd name="T71" fmla="*/ 0 h 95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14" h="954">
                  <a:moveTo>
                    <a:pt x="214" y="0"/>
                  </a:move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lnTo>
                    <a:pt x="91" y="933"/>
                  </a:lnTo>
                  <a:cubicBezTo>
                    <a:pt x="91" y="933"/>
                    <a:pt x="93" y="926"/>
                    <a:pt x="93" y="919"/>
                  </a:cubicBezTo>
                  <a:cubicBezTo>
                    <a:pt x="72" y="906"/>
                    <a:pt x="54" y="893"/>
                    <a:pt x="62" y="887"/>
                  </a:cubicBezTo>
                  <a:cubicBezTo>
                    <a:pt x="66" y="884"/>
                    <a:pt x="71" y="880"/>
                    <a:pt x="76" y="875"/>
                  </a:cubicBezTo>
                  <a:cubicBezTo>
                    <a:pt x="75" y="874"/>
                    <a:pt x="75" y="873"/>
                    <a:pt x="75" y="873"/>
                  </a:cubicBezTo>
                  <a:cubicBezTo>
                    <a:pt x="75" y="873"/>
                    <a:pt x="83" y="864"/>
                    <a:pt x="85" y="854"/>
                  </a:cubicBezTo>
                  <a:cubicBezTo>
                    <a:pt x="29" y="866"/>
                    <a:pt x="55" y="810"/>
                    <a:pt x="55" y="810"/>
                  </a:cubicBezTo>
                  <a:cubicBezTo>
                    <a:pt x="58" y="811"/>
                    <a:pt x="65" y="813"/>
                    <a:pt x="73" y="814"/>
                  </a:cubicBezTo>
                  <a:lnTo>
                    <a:pt x="94" y="796"/>
                  </a:lnTo>
                  <a:cubicBezTo>
                    <a:pt x="94" y="796"/>
                    <a:pt x="93" y="795"/>
                    <a:pt x="93" y="794"/>
                  </a:cubicBezTo>
                  <a:cubicBezTo>
                    <a:pt x="78" y="788"/>
                    <a:pt x="62" y="781"/>
                    <a:pt x="55" y="773"/>
                  </a:cubicBezTo>
                  <a:cubicBezTo>
                    <a:pt x="39" y="757"/>
                    <a:pt x="40" y="716"/>
                    <a:pt x="40" y="716"/>
                  </a:cubicBezTo>
                  <a:cubicBezTo>
                    <a:pt x="49" y="739"/>
                    <a:pt x="82" y="757"/>
                    <a:pt x="82" y="757"/>
                  </a:cubicBezTo>
                  <a:lnTo>
                    <a:pt x="66" y="675"/>
                  </a:lnTo>
                  <a:lnTo>
                    <a:pt x="87" y="714"/>
                  </a:lnTo>
                  <a:cubicBezTo>
                    <a:pt x="90" y="696"/>
                    <a:pt x="92" y="677"/>
                    <a:pt x="93" y="671"/>
                  </a:cubicBezTo>
                  <a:cubicBezTo>
                    <a:pt x="81" y="645"/>
                    <a:pt x="69" y="618"/>
                    <a:pt x="66" y="608"/>
                  </a:cubicBezTo>
                  <a:cubicBezTo>
                    <a:pt x="62" y="588"/>
                    <a:pt x="78" y="558"/>
                    <a:pt x="78" y="558"/>
                  </a:cubicBezTo>
                  <a:cubicBezTo>
                    <a:pt x="85" y="576"/>
                    <a:pt x="96" y="590"/>
                    <a:pt x="106" y="600"/>
                  </a:cubicBezTo>
                  <a:lnTo>
                    <a:pt x="132" y="580"/>
                  </a:lnTo>
                  <a:lnTo>
                    <a:pt x="78" y="519"/>
                  </a:lnTo>
                  <a:lnTo>
                    <a:pt x="93" y="491"/>
                  </a:lnTo>
                  <a:cubicBezTo>
                    <a:pt x="102" y="488"/>
                    <a:pt x="125" y="500"/>
                    <a:pt x="140" y="510"/>
                  </a:cubicBezTo>
                  <a:lnTo>
                    <a:pt x="143" y="504"/>
                  </a:lnTo>
                  <a:lnTo>
                    <a:pt x="94" y="448"/>
                  </a:lnTo>
                  <a:cubicBezTo>
                    <a:pt x="85" y="416"/>
                    <a:pt x="133" y="318"/>
                    <a:pt x="143" y="295"/>
                  </a:cubicBezTo>
                  <a:cubicBezTo>
                    <a:pt x="149" y="282"/>
                    <a:pt x="183" y="213"/>
                    <a:pt x="212" y="153"/>
                  </a:cubicBezTo>
                  <a:cubicBezTo>
                    <a:pt x="203" y="125"/>
                    <a:pt x="214" y="0"/>
                    <a:pt x="214" y="0"/>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60" name="Freeform 39"/>
            <p:cNvSpPr>
              <a:spLocks/>
            </p:cNvSpPr>
            <p:nvPr/>
          </p:nvSpPr>
          <p:spPr bwMode="auto">
            <a:xfrm>
              <a:off x="138113" y="1192212"/>
              <a:ext cx="438150" cy="1462087"/>
            </a:xfrm>
            <a:custGeom>
              <a:avLst/>
              <a:gdLst>
                <a:gd name="T0" fmla="*/ 2147483647 w 304"/>
                <a:gd name="T1" fmla="*/ 2147483647 h 1016"/>
                <a:gd name="T2" fmla="*/ 2147483647 w 304"/>
                <a:gd name="T3" fmla="*/ 2147483647 h 1016"/>
                <a:gd name="T4" fmla="*/ 2147483647 w 304"/>
                <a:gd name="T5" fmla="*/ 2147483647 h 1016"/>
                <a:gd name="T6" fmla="*/ 2147483647 w 304"/>
                <a:gd name="T7" fmla="*/ 2147483647 h 1016"/>
                <a:gd name="T8" fmla="*/ 2147483647 w 304"/>
                <a:gd name="T9" fmla="*/ 2147483647 h 1016"/>
                <a:gd name="T10" fmla="*/ 2147483647 w 304"/>
                <a:gd name="T11" fmla="*/ 2147483647 h 1016"/>
                <a:gd name="T12" fmla="*/ 2147483647 w 304"/>
                <a:gd name="T13" fmla="*/ 2147483647 h 1016"/>
                <a:gd name="T14" fmla="*/ 2147483647 w 304"/>
                <a:gd name="T15" fmla="*/ 2147483647 h 1016"/>
                <a:gd name="T16" fmla="*/ 2147483647 w 304"/>
                <a:gd name="T17" fmla="*/ 2147483647 h 1016"/>
                <a:gd name="T18" fmla="*/ 2147483647 w 304"/>
                <a:gd name="T19" fmla="*/ 2147483647 h 1016"/>
                <a:gd name="T20" fmla="*/ 2147483647 w 304"/>
                <a:gd name="T21" fmla="*/ 2147483647 h 1016"/>
                <a:gd name="T22" fmla="*/ 2147483647 w 304"/>
                <a:gd name="T23" fmla="*/ 2147483647 h 1016"/>
                <a:gd name="T24" fmla="*/ 2147483647 w 304"/>
                <a:gd name="T25" fmla="*/ 2147483647 h 1016"/>
                <a:gd name="T26" fmla="*/ 2147483647 w 304"/>
                <a:gd name="T27" fmla="*/ 2147483647 h 1016"/>
                <a:gd name="T28" fmla="*/ 2147483647 w 304"/>
                <a:gd name="T29" fmla="*/ 2147483647 h 1016"/>
                <a:gd name="T30" fmla="*/ 2147483647 w 304"/>
                <a:gd name="T31" fmla="*/ 2147483647 h 1016"/>
                <a:gd name="T32" fmla="*/ 2147483647 w 304"/>
                <a:gd name="T33" fmla="*/ 2147483647 h 1016"/>
                <a:gd name="T34" fmla="*/ 2147483647 w 304"/>
                <a:gd name="T35" fmla="*/ 2147483647 h 1016"/>
                <a:gd name="T36" fmla="*/ 2147483647 w 304"/>
                <a:gd name="T37" fmla="*/ 2147483647 h 1016"/>
                <a:gd name="T38" fmla="*/ 2147483647 w 304"/>
                <a:gd name="T39" fmla="*/ 2147483647 h 1016"/>
                <a:gd name="T40" fmla="*/ 2147483647 w 304"/>
                <a:gd name="T41" fmla="*/ 2147483647 h 1016"/>
                <a:gd name="T42" fmla="*/ 2147483647 w 304"/>
                <a:gd name="T43" fmla="*/ 2147483647 h 101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04" h="1016">
                  <a:moveTo>
                    <a:pt x="35" y="865"/>
                  </a:moveTo>
                  <a:cubicBezTo>
                    <a:pt x="35" y="865"/>
                    <a:pt x="17" y="989"/>
                    <a:pt x="61" y="1016"/>
                  </a:cubicBezTo>
                  <a:lnTo>
                    <a:pt x="121" y="1016"/>
                  </a:lnTo>
                  <a:lnTo>
                    <a:pt x="164" y="988"/>
                  </a:lnTo>
                  <a:cubicBezTo>
                    <a:pt x="164" y="988"/>
                    <a:pt x="183" y="937"/>
                    <a:pt x="164" y="915"/>
                  </a:cubicBezTo>
                  <a:cubicBezTo>
                    <a:pt x="145" y="893"/>
                    <a:pt x="147" y="856"/>
                    <a:pt x="147" y="856"/>
                  </a:cubicBezTo>
                  <a:lnTo>
                    <a:pt x="147" y="755"/>
                  </a:lnTo>
                  <a:cubicBezTo>
                    <a:pt x="147" y="755"/>
                    <a:pt x="145" y="645"/>
                    <a:pt x="160" y="587"/>
                  </a:cubicBezTo>
                  <a:cubicBezTo>
                    <a:pt x="175" y="530"/>
                    <a:pt x="184" y="495"/>
                    <a:pt x="184" y="495"/>
                  </a:cubicBezTo>
                  <a:cubicBezTo>
                    <a:pt x="184" y="495"/>
                    <a:pt x="180" y="398"/>
                    <a:pt x="184" y="385"/>
                  </a:cubicBezTo>
                  <a:cubicBezTo>
                    <a:pt x="189" y="372"/>
                    <a:pt x="226" y="302"/>
                    <a:pt x="226" y="291"/>
                  </a:cubicBezTo>
                  <a:cubicBezTo>
                    <a:pt x="226" y="280"/>
                    <a:pt x="274" y="119"/>
                    <a:pt x="283" y="108"/>
                  </a:cubicBezTo>
                  <a:cubicBezTo>
                    <a:pt x="292" y="97"/>
                    <a:pt x="304" y="25"/>
                    <a:pt x="304" y="25"/>
                  </a:cubicBezTo>
                  <a:cubicBezTo>
                    <a:pt x="304" y="25"/>
                    <a:pt x="185" y="9"/>
                    <a:pt x="177" y="5"/>
                  </a:cubicBezTo>
                  <a:cubicBezTo>
                    <a:pt x="169" y="0"/>
                    <a:pt x="50" y="5"/>
                    <a:pt x="50" y="5"/>
                  </a:cubicBezTo>
                  <a:cubicBezTo>
                    <a:pt x="50" y="5"/>
                    <a:pt x="6" y="135"/>
                    <a:pt x="13" y="162"/>
                  </a:cubicBezTo>
                  <a:cubicBezTo>
                    <a:pt x="19" y="189"/>
                    <a:pt x="33" y="264"/>
                    <a:pt x="26" y="282"/>
                  </a:cubicBezTo>
                  <a:cubicBezTo>
                    <a:pt x="19" y="299"/>
                    <a:pt x="30" y="346"/>
                    <a:pt x="30" y="346"/>
                  </a:cubicBezTo>
                  <a:cubicBezTo>
                    <a:pt x="30" y="346"/>
                    <a:pt x="37" y="436"/>
                    <a:pt x="39" y="449"/>
                  </a:cubicBezTo>
                  <a:cubicBezTo>
                    <a:pt x="41" y="462"/>
                    <a:pt x="0" y="497"/>
                    <a:pt x="12" y="521"/>
                  </a:cubicBezTo>
                  <a:cubicBezTo>
                    <a:pt x="24" y="546"/>
                    <a:pt x="3" y="719"/>
                    <a:pt x="10" y="737"/>
                  </a:cubicBezTo>
                  <a:cubicBezTo>
                    <a:pt x="17" y="755"/>
                    <a:pt x="35" y="865"/>
                    <a:pt x="35" y="865"/>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61" name="Freeform 40"/>
            <p:cNvSpPr>
              <a:spLocks/>
            </p:cNvSpPr>
            <p:nvPr/>
          </p:nvSpPr>
          <p:spPr bwMode="auto">
            <a:xfrm>
              <a:off x="139700" y="1843087"/>
              <a:ext cx="238125" cy="811212"/>
            </a:xfrm>
            <a:custGeom>
              <a:avLst/>
              <a:gdLst>
                <a:gd name="T0" fmla="*/ 2147483647 w 165"/>
                <a:gd name="T1" fmla="*/ 2147483647 h 564"/>
                <a:gd name="T2" fmla="*/ 2147483647 w 165"/>
                <a:gd name="T3" fmla="*/ 0 h 564"/>
                <a:gd name="T4" fmla="*/ 2147483647 w 165"/>
                <a:gd name="T5" fmla="*/ 2147483647 h 564"/>
                <a:gd name="T6" fmla="*/ 2147483647 w 165"/>
                <a:gd name="T7" fmla="*/ 2147483647 h 564"/>
                <a:gd name="T8" fmla="*/ 2147483647 w 165"/>
                <a:gd name="T9" fmla="*/ 2147483647 h 564"/>
                <a:gd name="T10" fmla="*/ 2147483647 w 165"/>
                <a:gd name="T11" fmla="*/ 2147483647 h 564"/>
                <a:gd name="T12" fmla="*/ 2147483647 w 165"/>
                <a:gd name="T13" fmla="*/ 2147483647 h 564"/>
                <a:gd name="T14" fmla="*/ 2147483647 w 165"/>
                <a:gd name="T15" fmla="*/ 2147483647 h 564"/>
                <a:gd name="T16" fmla="*/ 2147483647 w 165"/>
                <a:gd name="T17" fmla="*/ 2147483647 h 564"/>
                <a:gd name="T18" fmla="*/ 2147483647 w 165"/>
                <a:gd name="T19" fmla="*/ 2147483647 h 564"/>
                <a:gd name="T20" fmla="*/ 2147483647 w 165"/>
                <a:gd name="T21" fmla="*/ 2147483647 h 564"/>
                <a:gd name="T22" fmla="*/ 2147483647 w 165"/>
                <a:gd name="T23" fmla="*/ 2147483647 h 564"/>
                <a:gd name="T24" fmla="*/ 2147483647 w 165"/>
                <a:gd name="T25" fmla="*/ 2147483647 h 564"/>
                <a:gd name="T26" fmla="*/ 2147483647 w 165"/>
                <a:gd name="T27" fmla="*/ 2147483647 h 564"/>
                <a:gd name="T28" fmla="*/ 2147483647 w 165"/>
                <a:gd name="T29" fmla="*/ 2147483647 h 564"/>
                <a:gd name="T30" fmla="*/ 2147483647 w 165"/>
                <a:gd name="T31" fmla="*/ 2147483647 h 564"/>
                <a:gd name="T32" fmla="*/ 2147483647 w 165"/>
                <a:gd name="T33" fmla="*/ 2147483647 h 564"/>
                <a:gd name="T34" fmla="*/ 2147483647 w 165"/>
                <a:gd name="T35" fmla="*/ 2147483647 h 564"/>
                <a:gd name="T36" fmla="*/ 2147483647 w 165"/>
                <a:gd name="T37" fmla="*/ 2147483647 h 564"/>
                <a:gd name="T38" fmla="*/ 2147483647 w 165"/>
                <a:gd name="T39" fmla="*/ 2147483647 h 564"/>
                <a:gd name="T40" fmla="*/ 2147483647 w 165"/>
                <a:gd name="T41" fmla="*/ 2147483647 h 564"/>
                <a:gd name="T42" fmla="*/ 2147483647 w 165"/>
                <a:gd name="T43" fmla="*/ 2147483647 h 564"/>
                <a:gd name="T44" fmla="*/ 2147483647 w 165"/>
                <a:gd name="T45" fmla="*/ 2147483647 h 564"/>
                <a:gd name="T46" fmla="*/ 2147483647 w 165"/>
                <a:gd name="T47" fmla="*/ 2147483647 h 564"/>
                <a:gd name="T48" fmla="*/ 2147483647 w 165"/>
                <a:gd name="T49" fmla="*/ 2147483647 h 564"/>
                <a:gd name="T50" fmla="*/ 2147483647 w 165"/>
                <a:gd name="T51" fmla="*/ 2147483647 h 564"/>
                <a:gd name="T52" fmla="*/ 2147483647 w 165"/>
                <a:gd name="T53" fmla="*/ 2147483647 h 564"/>
                <a:gd name="T54" fmla="*/ 2147483647 w 165"/>
                <a:gd name="T55" fmla="*/ 2147483647 h 564"/>
                <a:gd name="T56" fmla="*/ 2147483647 w 165"/>
                <a:gd name="T57" fmla="*/ 2147483647 h 564"/>
                <a:gd name="T58" fmla="*/ 2147483647 w 165"/>
                <a:gd name="T59" fmla="*/ 2147483647 h 564"/>
                <a:gd name="T60" fmla="*/ 2147483647 w 165"/>
                <a:gd name="T61" fmla="*/ 2147483647 h 564"/>
                <a:gd name="T62" fmla="*/ 2147483647 w 165"/>
                <a:gd name="T63" fmla="*/ 2147483647 h 564"/>
                <a:gd name="T64" fmla="*/ 2147483647 w 165"/>
                <a:gd name="T65" fmla="*/ 2147483647 h 564"/>
                <a:gd name="T66" fmla="*/ 2147483647 w 165"/>
                <a:gd name="T67" fmla="*/ 2147483647 h 564"/>
                <a:gd name="T68" fmla="*/ 2147483647 w 165"/>
                <a:gd name="T69" fmla="*/ 2147483647 h 56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65" h="564">
                  <a:moveTo>
                    <a:pt x="165" y="57"/>
                  </a:moveTo>
                  <a:cubicBezTo>
                    <a:pt x="148" y="40"/>
                    <a:pt x="82" y="15"/>
                    <a:pt x="38" y="0"/>
                  </a:cubicBezTo>
                  <a:cubicBezTo>
                    <a:pt x="34" y="15"/>
                    <a:pt x="0" y="47"/>
                    <a:pt x="11" y="69"/>
                  </a:cubicBezTo>
                  <a:cubicBezTo>
                    <a:pt x="22" y="92"/>
                    <a:pt x="5" y="243"/>
                    <a:pt x="8" y="279"/>
                  </a:cubicBezTo>
                  <a:cubicBezTo>
                    <a:pt x="8" y="279"/>
                    <a:pt x="8" y="280"/>
                    <a:pt x="8" y="281"/>
                  </a:cubicBezTo>
                  <a:cubicBezTo>
                    <a:pt x="8" y="281"/>
                    <a:pt x="8" y="282"/>
                    <a:pt x="8" y="282"/>
                  </a:cubicBezTo>
                  <a:cubicBezTo>
                    <a:pt x="8" y="283"/>
                    <a:pt x="8" y="283"/>
                    <a:pt x="8" y="283"/>
                  </a:cubicBezTo>
                  <a:cubicBezTo>
                    <a:pt x="9" y="284"/>
                    <a:pt x="9" y="284"/>
                    <a:pt x="9" y="285"/>
                  </a:cubicBezTo>
                  <a:cubicBezTo>
                    <a:pt x="16" y="303"/>
                    <a:pt x="34" y="413"/>
                    <a:pt x="34" y="413"/>
                  </a:cubicBezTo>
                  <a:cubicBezTo>
                    <a:pt x="34" y="413"/>
                    <a:pt x="17" y="530"/>
                    <a:pt x="56" y="561"/>
                  </a:cubicBezTo>
                  <a:lnTo>
                    <a:pt x="57" y="560"/>
                  </a:lnTo>
                  <a:cubicBezTo>
                    <a:pt x="58" y="561"/>
                    <a:pt x="59" y="563"/>
                    <a:pt x="60" y="564"/>
                  </a:cubicBezTo>
                  <a:lnTo>
                    <a:pt x="120" y="564"/>
                  </a:lnTo>
                  <a:lnTo>
                    <a:pt x="159" y="539"/>
                  </a:lnTo>
                  <a:cubicBezTo>
                    <a:pt x="148" y="521"/>
                    <a:pt x="138" y="504"/>
                    <a:pt x="138" y="504"/>
                  </a:cubicBezTo>
                  <a:lnTo>
                    <a:pt x="74" y="504"/>
                  </a:lnTo>
                  <a:cubicBezTo>
                    <a:pt x="79" y="471"/>
                    <a:pt x="163" y="463"/>
                    <a:pt x="163" y="463"/>
                  </a:cubicBezTo>
                  <a:cubicBezTo>
                    <a:pt x="150" y="443"/>
                    <a:pt x="81" y="467"/>
                    <a:pt x="50" y="479"/>
                  </a:cubicBezTo>
                  <a:cubicBezTo>
                    <a:pt x="41" y="463"/>
                    <a:pt x="48" y="429"/>
                    <a:pt x="51" y="414"/>
                  </a:cubicBezTo>
                  <a:cubicBezTo>
                    <a:pt x="71" y="417"/>
                    <a:pt x="93" y="440"/>
                    <a:pt x="93" y="440"/>
                  </a:cubicBezTo>
                  <a:lnTo>
                    <a:pt x="53" y="371"/>
                  </a:lnTo>
                  <a:cubicBezTo>
                    <a:pt x="49" y="357"/>
                    <a:pt x="93" y="380"/>
                    <a:pt x="93" y="380"/>
                  </a:cubicBezTo>
                  <a:lnTo>
                    <a:pt x="51" y="339"/>
                  </a:lnTo>
                  <a:cubicBezTo>
                    <a:pt x="51" y="339"/>
                    <a:pt x="76" y="325"/>
                    <a:pt x="93" y="296"/>
                  </a:cubicBezTo>
                  <a:cubicBezTo>
                    <a:pt x="110" y="266"/>
                    <a:pt x="79" y="243"/>
                    <a:pt x="79" y="243"/>
                  </a:cubicBezTo>
                  <a:cubicBezTo>
                    <a:pt x="79" y="243"/>
                    <a:pt x="30" y="277"/>
                    <a:pt x="40" y="234"/>
                  </a:cubicBezTo>
                  <a:cubicBezTo>
                    <a:pt x="40" y="231"/>
                    <a:pt x="41" y="228"/>
                    <a:pt x="42" y="225"/>
                  </a:cubicBezTo>
                  <a:cubicBezTo>
                    <a:pt x="54" y="186"/>
                    <a:pt x="93" y="154"/>
                    <a:pt x="93" y="154"/>
                  </a:cubicBezTo>
                  <a:lnTo>
                    <a:pt x="37" y="154"/>
                  </a:lnTo>
                  <a:cubicBezTo>
                    <a:pt x="49" y="122"/>
                    <a:pt x="124" y="129"/>
                    <a:pt x="108" y="110"/>
                  </a:cubicBezTo>
                  <a:cubicBezTo>
                    <a:pt x="104" y="106"/>
                    <a:pt x="98" y="102"/>
                    <a:pt x="90" y="99"/>
                  </a:cubicBezTo>
                  <a:cubicBezTo>
                    <a:pt x="68" y="91"/>
                    <a:pt x="37" y="90"/>
                    <a:pt x="37" y="90"/>
                  </a:cubicBezTo>
                  <a:lnTo>
                    <a:pt x="74" y="81"/>
                  </a:lnTo>
                  <a:lnTo>
                    <a:pt x="40" y="57"/>
                  </a:lnTo>
                  <a:cubicBezTo>
                    <a:pt x="68" y="45"/>
                    <a:pt x="165" y="57"/>
                    <a:pt x="165" y="57"/>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62" name="Freeform 41"/>
            <p:cNvSpPr>
              <a:spLocks/>
            </p:cNvSpPr>
            <p:nvPr/>
          </p:nvSpPr>
          <p:spPr bwMode="auto">
            <a:xfrm>
              <a:off x="123825" y="1193800"/>
              <a:ext cx="452438" cy="608012"/>
            </a:xfrm>
            <a:custGeom>
              <a:avLst/>
              <a:gdLst>
                <a:gd name="T0" fmla="*/ 2147483647 w 314"/>
                <a:gd name="T1" fmla="*/ 2147483647 h 422"/>
                <a:gd name="T2" fmla="*/ 2147483647 w 314"/>
                <a:gd name="T3" fmla="*/ 2147483647 h 422"/>
                <a:gd name="T4" fmla="*/ 2147483647 w 314"/>
                <a:gd name="T5" fmla="*/ 2147483647 h 422"/>
                <a:gd name="T6" fmla="*/ 2147483647 w 314"/>
                <a:gd name="T7" fmla="*/ 2147483647 h 422"/>
                <a:gd name="T8" fmla="*/ 2147483647 w 314"/>
                <a:gd name="T9" fmla="*/ 2147483647 h 422"/>
                <a:gd name="T10" fmla="*/ 2147483647 w 314"/>
                <a:gd name="T11" fmla="*/ 2147483647 h 422"/>
                <a:gd name="T12" fmla="*/ 2147483647 w 314"/>
                <a:gd name="T13" fmla="*/ 2147483647 h 422"/>
                <a:gd name="T14" fmla="*/ 2147483647 w 314"/>
                <a:gd name="T15" fmla="*/ 2147483647 h 422"/>
                <a:gd name="T16" fmla="*/ 2147483647 w 314"/>
                <a:gd name="T17" fmla="*/ 2147483647 h 422"/>
                <a:gd name="T18" fmla="*/ 2147483647 w 314"/>
                <a:gd name="T19" fmla="*/ 2147483647 h 422"/>
                <a:gd name="T20" fmla="*/ 2147483647 w 314"/>
                <a:gd name="T21" fmla="*/ 2147483647 h 422"/>
                <a:gd name="T22" fmla="*/ 2147483647 w 314"/>
                <a:gd name="T23" fmla="*/ 2147483647 h 422"/>
                <a:gd name="T24" fmla="*/ 2147483647 w 314"/>
                <a:gd name="T25" fmla="*/ 2147483647 h 422"/>
                <a:gd name="T26" fmla="*/ 2147483647 w 314"/>
                <a:gd name="T27" fmla="*/ 2147483647 h 422"/>
                <a:gd name="T28" fmla="*/ 2147483647 w 314"/>
                <a:gd name="T29" fmla="*/ 2147483647 h 42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14" h="422">
                  <a:moveTo>
                    <a:pt x="187" y="4"/>
                  </a:moveTo>
                  <a:cubicBezTo>
                    <a:pt x="179" y="0"/>
                    <a:pt x="60" y="4"/>
                    <a:pt x="60" y="4"/>
                  </a:cubicBezTo>
                  <a:cubicBezTo>
                    <a:pt x="60" y="4"/>
                    <a:pt x="0" y="119"/>
                    <a:pt x="7" y="146"/>
                  </a:cubicBezTo>
                  <a:cubicBezTo>
                    <a:pt x="13" y="173"/>
                    <a:pt x="15" y="250"/>
                    <a:pt x="9" y="267"/>
                  </a:cubicBezTo>
                  <a:cubicBezTo>
                    <a:pt x="2" y="285"/>
                    <a:pt x="18" y="349"/>
                    <a:pt x="18" y="349"/>
                  </a:cubicBezTo>
                  <a:cubicBezTo>
                    <a:pt x="18" y="349"/>
                    <a:pt x="44" y="391"/>
                    <a:pt x="46" y="422"/>
                  </a:cubicBezTo>
                  <a:cubicBezTo>
                    <a:pt x="79" y="388"/>
                    <a:pt x="104" y="337"/>
                    <a:pt x="104" y="337"/>
                  </a:cubicBezTo>
                  <a:cubicBezTo>
                    <a:pt x="91" y="346"/>
                    <a:pt x="62" y="353"/>
                    <a:pt x="62" y="353"/>
                  </a:cubicBezTo>
                  <a:cubicBezTo>
                    <a:pt x="65" y="321"/>
                    <a:pt x="89" y="209"/>
                    <a:pt x="89" y="209"/>
                  </a:cubicBezTo>
                  <a:cubicBezTo>
                    <a:pt x="89" y="209"/>
                    <a:pt x="202" y="129"/>
                    <a:pt x="104" y="99"/>
                  </a:cubicBezTo>
                  <a:cubicBezTo>
                    <a:pt x="114" y="60"/>
                    <a:pt x="236" y="99"/>
                    <a:pt x="236" y="99"/>
                  </a:cubicBezTo>
                  <a:lnTo>
                    <a:pt x="288" y="119"/>
                  </a:lnTo>
                  <a:cubicBezTo>
                    <a:pt x="290" y="113"/>
                    <a:pt x="292" y="109"/>
                    <a:pt x="293" y="107"/>
                  </a:cubicBezTo>
                  <a:cubicBezTo>
                    <a:pt x="302" y="96"/>
                    <a:pt x="314" y="24"/>
                    <a:pt x="314" y="24"/>
                  </a:cubicBezTo>
                  <a:cubicBezTo>
                    <a:pt x="314" y="24"/>
                    <a:pt x="195" y="8"/>
                    <a:pt x="187" y="4"/>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63" name="Freeform 42"/>
            <p:cNvSpPr>
              <a:spLocks/>
            </p:cNvSpPr>
            <p:nvPr/>
          </p:nvSpPr>
          <p:spPr bwMode="auto">
            <a:xfrm>
              <a:off x="274638" y="1130300"/>
              <a:ext cx="339725" cy="120650"/>
            </a:xfrm>
            <a:custGeom>
              <a:avLst/>
              <a:gdLst>
                <a:gd name="T0" fmla="*/ 0 w 236"/>
                <a:gd name="T1" fmla="*/ 2147483647 h 83"/>
                <a:gd name="T2" fmla="*/ 2147483647 w 236"/>
                <a:gd name="T3" fmla="*/ 2147483647 h 83"/>
                <a:gd name="T4" fmla="*/ 2147483647 w 236"/>
                <a:gd name="T5" fmla="*/ 2147483647 h 83"/>
                <a:gd name="T6" fmla="*/ 2147483647 w 236"/>
                <a:gd name="T7" fmla="*/ 2147483647 h 83"/>
                <a:gd name="T8" fmla="*/ 2147483647 w 236"/>
                <a:gd name="T9" fmla="*/ 0 h 83"/>
                <a:gd name="T10" fmla="*/ 0 w 236"/>
                <a:gd name="T11" fmla="*/ 2147483647 h 8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36" h="83">
                  <a:moveTo>
                    <a:pt x="0" y="39"/>
                  </a:moveTo>
                  <a:cubicBezTo>
                    <a:pt x="0" y="39"/>
                    <a:pt x="136" y="83"/>
                    <a:pt x="191" y="81"/>
                  </a:cubicBezTo>
                  <a:lnTo>
                    <a:pt x="236" y="61"/>
                  </a:lnTo>
                  <a:lnTo>
                    <a:pt x="230" y="17"/>
                  </a:lnTo>
                  <a:lnTo>
                    <a:pt x="9" y="0"/>
                  </a:lnTo>
                  <a:lnTo>
                    <a:pt x="0" y="39"/>
                  </a:ln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64" name="Freeform 43"/>
            <p:cNvSpPr>
              <a:spLocks/>
            </p:cNvSpPr>
            <p:nvPr/>
          </p:nvSpPr>
          <p:spPr bwMode="auto">
            <a:xfrm>
              <a:off x="298450" y="344487"/>
              <a:ext cx="309563" cy="857250"/>
            </a:xfrm>
            <a:custGeom>
              <a:avLst/>
              <a:gdLst>
                <a:gd name="T0" fmla="*/ 2147483647 w 215"/>
                <a:gd name="T1" fmla="*/ 2147483647 h 596"/>
                <a:gd name="T2" fmla="*/ 2147483647 w 215"/>
                <a:gd name="T3" fmla="*/ 2147483647 h 596"/>
                <a:gd name="T4" fmla="*/ 2147483647 w 215"/>
                <a:gd name="T5" fmla="*/ 2147483647 h 596"/>
                <a:gd name="T6" fmla="*/ 2147483647 w 215"/>
                <a:gd name="T7" fmla="*/ 2147483647 h 596"/>
                <a:gd name="T8" fmla="*/ 2147483647 w 215"/>
                <a:gd name="T9" fmla="*/ 2147483647 h 596"/>
                <a:gd name="T10" fmla="*/ 2147483647 w 215"/>
                <a:gd name="T11" fmla="*/ 2147483647 h 596"/>
                <a:gd name="T12" fmla="*/ 2147483647 w 215"/>
                <a:gd name="T13" fmla="*/ 2147483647 h 596"/>
                <a:gd name="T14" fmla="*/ 2147483647 w 215"/>
                <a:gd name="T15" fmla="*/ 2147483647 h 596"/>
                <a:gd name="T16" fmla="*/ 2147483647 w 215"/>
                <a:gd name="T17" fmla="*/ 0 h 596"/>
                <a:gd name="T18" fmla="*/ 2147483647 w 215"/>
                <a:gd name="T19" fmla="*/ 2147483647 h 596"/>
                <a:gd name="T20" fmla="*/ 2147483647 w 215"/>
                <a:gd name="T21" fmla="*/ 2147483647 h 59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5" h="596">
                  <a:moveTo>
                    <a:pt x="2" y="534"/>
                  </a:moveTo>
                  <a:cubicBezTo>
                    <a:pt x="2" y="534"/>
                    <a:pt x="0" y="576"/>
                    <a:pt x="71" y="586"/>
                  </a:cubicBezTo>
                  <a:cubicBezTo>
                    <a:pt x="141" y="596"/>
                    <a:pt x="200" y="596"/>
                    <a:pt x="215" y="576"/>
                  </a:cubicBezTo>
                  <a:lnTo>
                    <a:pt x="193" y="388"/>
                  </a:lnTo>
                  <a:cubicBezTo>
                    <a:pt x="193" y="388"/>
                    <a:pt x="208" y="305"/>
                    <a:pt x="204" y="267"/>
                  </a:cubicBezTo>
                  <a:cubicBezTo>
                    <a:pt x="200" y="228"/>
                    <a:pt x="149" y="111"/>
                    <a:pt x="149" y="111"/>
                  </a:cubicBezTo>
                  <a:cubicBezTo>
                    <a:pt x="149" y="111"/>
                    <a:pt x="161" y="54"/>
                    <a:pt x="141" y="32"/>
                  </a:cubicBezTo>
                  <a:lnTo>
                    <a:pt x="123" y="79"/>
                  </a:lnTo>
                  <a:cubicBezTo>
                    <a:pt x="123" y="79"/>
                    <a:pt x="103" y="79"/>
                    <a:pt x="25" y="0"/>
                  </a:cubicBezTo>
                  <a:cubicBezTo>
                    <a:pt x="25" y="0"/>
                    <a:pt x="9" y="18"/>
                    <a:pt x="2" y="28"/>
                  </a:cubicBezTo>
                  <a:lnTo>
                    <a:pt x="2" y="534"/>
                  </a:lnTo>
                  <a:close/>
                </a:path>
              </a:pathLst>
            </a:custGeom>
            <a:solidFill>
              <a:srgbClr val="D8DCE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65" name="Freeform 44"/>
            <p:cNvSpPr>
              <a:spLocks/>
            </p:cNvSpPr>
            <p:nvPr/>
          </p:nvSpPr>
          <p:spPr bwMode="auto">
            <a:xfrm>
              <a:off x="298450" y="344487"/>
              <a:ext cx="309563" cy="857250"/>
            </a:xfrm>
            <a:custGeom>
              <a:avLst/>
              <a:gdLst>
                <a:gd name="T0" fmla="*/ 2147483647 w 215"/>
                <a:gd name="T1" fmla="*/ 2147483647 h 596"/>
                <a:gd name="T2" fmla="*/ 2147483647 w 215"/>
                <a:gd name="T3" fmla="*/ 2147483647 h 596"/>
                <a:gd name="T4" fmla="*/ 2147483647 w 215"/>
                <a:gd name="T5" fmla="*/ 2147483647 h 596"/>
                <a:gd name="T6" fmla="*/ 2147483647 w 215"/>
                <a:gd name="T7" fmla="*/ 2147483647 h 596"/>
                <a:gd name="T8" fmla="*/ 2147483647 w 215"/>
                <a:gd name="T9" fmla="*/ 2147483647 h 596"/>
                <a:gd name="T10" fmla="*/ 2147483647 w 215"/>
                <a:gd name="T11" fmla="*/ 2147483647 h 596"/>
                <a:gd name="T12" fmla="*/ 2147483647 w 215"/>
                <a:gd name="T13" fmla="*/ 2147483647 h 596"/>
                <a:gd name="T14" fmla="*/ 2147483647 w 215"/>
                <a:gd name="T15" fmla="*/ 2147483647 h 596"/>
                <a:gd name="T16" fmla="*/ 2147483647 w 215"/>
                <a:gd name="T17" fmla="*/ 2147483647 h 596"/>
                <a:gd name="T18" fmla="*/ 2147483647 w 215"/>
                <a:gd name="T19" fmla="*/ 0 h 596"/>
                <a:gd name="T20" fmla="*/ 2147483647 w 215"/>
                <a:gd name="T21" fmla="*/ 2147483647 h 596"/>
                <a:gd name="T22" fmla="*/ 2147483647 w 215"/>
                <a:gd name="T23" fmla="*/ 2147483647 h 596"/>
                <a:gd name="T24" fmla="*/ 2147483647 w 215"/>
                <a:gd name="T25" fmla="*/ 2147483647 h 596"/>
                <a:gd name="T26" fmla="*/ 2147483647 w 215"/>
                <a:gd name="T27" fmla="*/ 2147483647 h 596"/>
                <a:gd name="T28" fmla="*/ 2147483647 w 215"/>
                <a:gd name="T29" fmla="*/ 2147483647 h 596"/>
                <a:gd name="T30" fmla="*/ 2147483647 w 215"/>
                <a:gd name="T31" fmla="*/ 2147483647 h 59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15" h="596">
                  <a:moveTo>
                    <a:pt x="149" y="578"/>
                  </a:moveTo>
                  <a:cubicBezTo>
                    <a:pt x="66" y="574"/>
                    <a:pt x="39" y="509"/>
                    <a:pt x="39" y="509"/>
                  </a:cubicBezTo>
                  <a:cubicBezTo>
                    <a:pt x="39" y="509"/>
                    <a:pt x="17" y="470"/>
                    <a:pt x="45" y="470"/>
                  </a:cubicBezTo>
                  <a:cubicBezTo>
                    <a:pt x="73" y="471"/>
                    <a:pt x="149" y="530"/>
                    <a:pt x="149" y="530"/>
                  </a:cubicBezTo>
                  <a:cubicBezTo>
                    <a:pt x="130" y="485"/>
                    <a:pt x="83" y="428"/>
                    <a:pt x="47" y="372"/>
                  </a:cubicBezTo>
                  <a:cubicBezTo>
                    <a:pt x="11" y="315"/>
                    <a:pt x="32" y="79"/>
                    <a:pt x="32" y="79"/>
                  </a:cubicBezTo>
                  <a:lnTo>
                    <a:pt x="78" y="121"/>
                  </a:lnTo>
                  <a:lnTo>
                    <a:pt x="47" y="69"/>
                  </a:lnTo>
                  <a:cubicBezTo>
                    <a:pt x="72" y="84"/>
                    <a:pt x="87" y="77"/>
                    <a:pt x="96" y="63"/>
                  </a:cubicBezTo>
                  <a:cubicBezTo>
                    <a:pt x="80" y="52"/>
                    <a:pt x="58" y="33"/>
                    <a:pt x="25" y="0"/>
                  </a:cubicBezTo>
                  <a:cubicBezTo>
                    <a:pt x="25" y="0"/>
                    <a:pt x="9" y="18"/>
                    <a:pt x="2" y="28"/>
                  </a:cubicBezTo>
                  <a:lnTo>
                    <a:pt x="2" y="534"/>
                  </a:lnTo>
                  <a:cubicBezTo>
                    <a:pt x="2" y="534"/>
                    <a:pt x="0" y="576"/>
                    <a:pt x="71" y="586"/>
                  </a:cubicBezTo>
                  <a:cubicBezTo>
                    <a:pt x="141" y="596"/>
                    <a:pt x="200" y="596"/>
                    <a:pt x="215" y="576"/>
                  </a:cubicBezTo>
                  <a:lnTo>
                    <a:pt x="215" y="575"/>
                  </a:lnTo>
                  <a:cubicBezTo>
                    <a:pt x="192" y="577"/>
                    <a:pt x="169" y="578"/>
                    <a:pt x="149" y="578"/>
                  </a:cubicBezTo>
                  <a:close/>
                </a:path>
              </a:pathLst>
            </a:custGeom>
            <a:solidFill>
              <a:srgbClr val="AFB0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66" name="Freeform 45"/>
            <p:cNvSpPr>
              <a:spLocks/>
            </p:cNvSpPr>
            <p:nvPr/>
          </p:nvSpPr>
          <p:spPr bwMode="auto">
            <a:xfrm>
              <a:off x="0" y="371475"/>
              <a:ext cx="457200" cy="1096962"/>
            </a:xfrm>
            <a:custGeom>
              <a:avLst/>
              <a:gdLst>
                <a:gd name="T0" fmla="*/ 0 w 318"/>
                <a:gd name="T1" fmla="*/ 2147483647 h 763"/>
                <a:gd name="T2" fmla="*/ 2147483647 w 318"/>
                <a:gd name="T3" fmla="*/ 2147483647 h 763"/>
                <a:gd name="T4" fmla="*/ 2147483647 w 318"/>
                <a:gd name="T5" fmla="*/ 2147483647 h 763"/>
                <a:gd name="T6" fmla="*/ 2147483647 w 318"/>
                <a:gd name="T7" fmla="*/ 2147483647 h 763"/>
                <a:gd name="T8" fmla="*/ 2147483647 w 318"/>
                <a:gd name="T9" fmla="*/ 0 h 763"/>
                <a:gd name="T10" fmla="*/ 2147483647 w 318"/>
                <a:gd name="T11" fmla="*/ 2147483647 h 763"/>
                <a:gd name="T12" fmla="*/ 2147483647 w 318"/>
                <a:gd name="T13" fmla="*/ 2147483647 h 763"/>
                <a:gd name="T14" fmla="*/ 0 w 318"/>
                <a:gd name="T15" fmla="*/ 2147483647 h 76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18" h="763">
                  <a:moveTo>
                    <a:pt x="0" y="730"/>
                  </a:moveTo>
                  <a:lnTo>
                    <a:pt x="116" y="763"/>
                  </a:lnTo>
                  <a:cubicBezTo>
                    <a:pt x="116" y="763"/>
                    <a:pt x="251" y="503"/>
                    <a:pt x="263" y="490"/>
                  </a:cubicBezTo>
                  <a:cubicBezTo>
                    <a:pt x="275" y="476"/>
                    <a:pt x="318" y="439"/>
                    <a:pt x="309" y="362"/>
                  </a:cubicBezTo>
                  <a:cubicBezTo>
                    <a:pt x="301" y="285"/>
                    <a:pt x="292" y="104"/>
                    <a:pt x="203" y="0"/>
                  </a:cubicBezTo>
                  <a:cubicBezTo>
                    <a:pt x="203" y="0"/>
                    <a:pt x="166" y="51"/>
                    <a:pt x="116" y="48"/>
                  </a:cubicBezTo>
                  <a:lnTo>
                    <a:pt x="118" y="238"/>
                  </a:lnTo>
                  <a:cubicBezTo>
                    <a:pt x="118" y="238"/>
                    <a:pt x="92" y="554"/>
                    <a:pt x="0" y="730"/>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67" name="Freeform 46"/>
            <p:cNvSpPr>
              <a:spLocks/>
            </p:cNvSpPr>
            <p:nvPr/>
          </p:nvSpPr>
          <p:spPr bwMode="auto">
            <a:xfrm>
              <a:off x="430213" y="457200"/>
              <a:ext cx="184150" cy="730250"/>
            </a:xfrm>
            <a:custGeom>
              <a:avLst/>
              <a:gdLst>
                <a:gd name="T0" fmla="*/ 2147483647 w 127"/>
                <a:gd name="T1" fmla="*/ 2147483647 h 507"/>
                <a:gd name="T2" fmla="*/ 2147483647 w 127"/>
                <a:gd name="T3" fmla="*/ 2147483647 h 507"/>
                <a:gd name="T4" fmla="*/ 2147483647 w 127"/>
                <a:gd name="T5" fmla="*/ 2147483647 h 507"/>
                <a:gd name="T6" fmla="*/ 2147483647 w 127"/>
                <a:gd name="T7" fmla="*/ 2147483647 h 507"/>
                <a:gd name="T8" fmla="*/ 2147483647 w 127"/>
                <a:gd name="T9" fmla="*/ 2147483647 h 507"/>
                <a:gd name="T10" fmla="*/ 2147483647 w 127"/>
                <a:gd name="T11" fmla="*/ 0 h 507"/>
                <a:gd name="T12" fmla="*/ 0 w 127"/>
                <a:gd name="T13" fmla="*/ 2147483647 h 507"/>
                <a:gd name="T14" fmla="*/ 2147483647 w 127"/>
                <a:gd name="T15" fmla="*/ 2147483647 h 507"/>
                <a:gd name="T16" fmla="*/ 2147483647 w 127"/>
                <a:gd name="T17" fmla="*/ 2147483647 h 507"/>
                <a:gd name="T18" fmla="*/ 2147483647 w 127"/>
                <a:gd name="T19" fmla="*/ 2147483647 h 50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7" h="507">
                  <a:moveTo>
                    <a:pt x="68" y="472"/>
                  </a:moveTo>
                  <a:lnTo>
                    <a:pt x="101" y="507"/>
                  </a:lnTo>
                  <a:lnTo>
                    <a:pt x="127" y="478"/>
                  </a:lnTo>
                  <a:cubicBezTo>
                    <a:pt x="127" y="478"/>
                    <a:pt x="107" y="272"/>
                    <a:pt x="98" y="218"/>
                  </a:cubicBezTo>
                  <a:cubicBezTo>
                    <a:pt x="88" y="164"/>
                    <a:pt x="43" y="53"/>
                    <a:pt x="43" y="53"/>
                  </a:cubicBezTo>
                  <a:cubicBezTo>
                    <a:pt x="43" y="53"/>
                    <a:pt x="61" y="22"/>
                    <a:pt x="31" y="0"/>
                  </a:cubicBezTo>
                  <a:cubicBezTo>
                    <a:pt x="31" y="0"/>
                    <a:pt x="6" y="5"/>
                    <a:pt x="0" y="32"/>
                  </a:cubicBezTo>
                  <a:lnTo>
                    <a:pt x="14" y="59"/>
                  </a:lnTo>
                  <a:cubicBezTo>
                    <a:pt x="14" y="59"/>
                    <a:pt x="36" y="146"/>
                    <a:pt x="41" y="184"/>
                  </a:cubicBezTo>
                  <a:cubicBezTo>
                    <a:pt x="46" y="223"/>
                    <a:pt x="48" y="451"/>
                    <a:pt x="68" y="472"/>
                  </a:cubicBezTo>
                  <a:close/>
                </a:path>
              </a:pathLst>
            </a:custGeom>
            <a:solidFill>
              <a:srgbClr val="9D3D2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68" name="Freeform 47"/>
            <p:cNvSpPr>
              <a:spLocks/>
            </p:cNvSpPr>
            <p:nvPr/>
          </p:nvSpPr>
          <p:spPr bwMode="auto">
            <a:xfrm>
              <a:off x="614363" y="725487"/>
              <a:ext cx="412750" cy="296862"/>
            </a:xfrm>
            <a:custGeom>
              <a:avLst/>
              <a:gdLst>
                <a:gd name="T0" fmla="*/ 2147483647 w 287"/>
                <a:gd name="T1" fmla="*/ 2147483647 h 206"/>
                <a:gd name="T2" fmla="*/ 2147483647 w 287"/>
                <a:gd name="T3" fmla="*/ 2147483647 h 206"/>
                <a:gd name="T4" fmla="*/ 2147483647 w 287"/>
                <a:gd name="T5" fmla="*/ 2147483647 h 206"/>
                <a:gd name="T6" fmla="*/ 2147483647 w 287"/>
                <a:gd name="T7" fmla="*/ 2147483647 h 206"/>
                <a:gd name="T8" fmla="*/ 2147483647 w 287"/>
                <a:gd name="T9" fmla="*/ 2147483647 h 206"/>
                <a:gd name="T10" fmla="*/ 2147483647 w 287"/>
                <a:gd name="T11" fmla="*/ 2147483647 h 206"/>
                <a:gd name="T12" fmla="*/ 2147483647 w 287"/>
                <a:gd name="T13" fmla="*/ 2147483647 h 206"/>
                <a:gd name="T14" fmla="*/ 2147483647 w 287"/>
                <a:gd name="T15" fmla="*/ 0 h 206"/>
                <a:gd name="T16" fmla="*/ 0 w 287"/>
                <a:gd name="T17" fmla="*/ 2147483647 h 206"/>
                <a:gd name="T18" fmla="*/ 2147483647 w 287"/>
                <a:gd name="T19" fmla="*/ 2147483647 h 206"/>
                <a:gd name="T20" fmla="*/ 2147483647 w 287"/>
                <a:gd name="T21" fmla="*/ 2147483647 h 206"/>
                <a:gd name="T22" fmla="*/ 2147483647 w 287"/>
                <a:gd name="T23" fmla="*/ 2147483647 h 20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7" h="206">
                  <a:moveTo>
                    <a:pt x="277" y="151"/>
                  </a:moveTo>
                  <a:cubicBezTo>
                    <a:pt x="277" y="151"/>
                    <a:pt x="287" y="89"/>
                    <a:pt x="239" y="54"/>
                  </a:cubicBezTo>
                  <a:cubicBezTo>
                    <a:pt x="239" y="54"/>
                    <a:pt x="158" y="69"/>
                    <a:pt x="154" y="76"/>
                  </a:cubicBezTo>
                  <a:cubicBezTo>
                    <a:pt x="151" y="82"/>
                    <a:pt x="127" y="90"/>
                    <a:pt x="127" y="90"/>
                  </a:cubicBezTo>
                  <a:cubicBezTo>
                    <a:pt x="127" y="90"/>
                    <a:pt x="92" y="88"/>
                    <a:pt x="87" y="90"/>
                  </a:cubicBezTo>
                  <a:cubicBezTo>
                    <a:pt x="82" y="92"/>
                    <a:pt x="58" y="76"/>
                    <a:pt x="50" y="90"/>
                  </a:cubicBezTo>
                  <a:lnTo>
                    <a:pt x="37" y="77"/>
                  </a:lnTo>
                  <a:cubicBezTo>
                    <a:pt x="37" y="77"/>
                    <a:pt x="42" y="34"/>
                    <a:pt x="12" y="0"/>
                  </a:cubicBezTo>
                  <a:lnTo>
                    <a:pt x="0" y="175"/>
                  </a:lnTo>
                  <a:lnTo>
                    <a:pt x="6" y="205"/>
                  </a:lnTo>
                  <a:cubicBezTo>
                    <a:pt x="6" y="205"/>
                    <a:pt x="95" y="206"/>
                    <a:pt x="122" y="192"/>
                  </a:cubicBezTo>
                  <a:cubicBezTo>
                    <a:pt x="149" y="178"/>
                    <a:pt x="260" y="165"/>
                    <a:pt x="277" y="151"/>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69" name="Freeform 48"/>
            <p:cNvSpPr>
              <a:spLocks/>
            </p:cNvSpPr>
            <p:nvPr/>
          </p:nvSpPr>
          <p:spPr bwMode="auto">
            <a:xfrm>
              <a:off x="654050" y="800100"/>
              <a:ext cx="357188" cy="190500"/>
            </a:xfrm>
            <a:custGeom>
              <a:avLst/>
              <a:gdLst>
                <a:gd name="T0" fmla="*/ 2147483647 w 248"/>
                <a:gd name="T1" fmla="*/ 2147483647 h 133"/>
                <a:gd name="T2" fmla="*/ 2147483647 w 248"/>
                <a:gd name="T3" fmla="*/ 2147483647 h 133"/>
                <a:gd name="T4" fmla="*/ 2147483647 w 248"/>
                <a:gd name="T5" fmla="*/ 2147483647 h 133"/>
                <a:gd name="T6" fmla="*/ 2147483647 w 248"/>
                <a:gd name="T7" fmla="*/ 2147483647 h 133"/>
                <a:gd name="T8" fmla="*/ 2147483647 w 248"/>
                <a:gd name="T9" fmla="*/ 2147483647 h 133"/>
                <a:gd name="T10" fmla="*/ 2147483647 w 248"/>
                <a:gd name="T11" fmla="*/ 2147483647 h 133"/>
                <a:gd name="T12" fmla="*/ 2147483647 w 248"/>
                <a:gd name="T13" fmla="*/ 2147483647 h 133"/>
                <a:gd name="T14" fmla="*/ 0 w 248"/>
                <a:gd name="T15" fmla="*/ 2147483647 h 133"/>
                <a:gd name="T16" fmla="*/ 2147483647 w 248"/>
                <a:gd name="T17" fmla="*/ 2147483647 h 133"/>
                <a:gd name="T18" fmla="*/ 2147483647 w 248"/>
                <a:gd name="T19" fmla="*/ 2147483647 h 133"/>
                <a:gd name="T20" fmla="*/ 2147483647 w 248"/>
                <a:gd name="T21" fmla="*/ 2147483647 h 133"/>
                <a:gd name="T22" fmla="*/ 2147483647 w 248"/>
                <a:gd name="T23" fmla="*/ 2147483647 h 133"/>
                <a:gd name="T24" fmla="*/ 2147483647 w 248"/>
                <a:gd name="T25" fmla="*/ 2147483647 h 133"/>
                <a:gd name="T26" fmla="*/ 2147483647 w 248"/>
                <a:gd name="T27" fmla="*/ 2147483647 h 133"/>
                <a:gd name="T28" fmla="*/ 2147483647 w 248"/>
                <a:gd name="T29" fmla="*/ 2147483647 h 133"/>
                <a:gd name="T30" fmla="*/ 2147483647 w 248"/>
                <a:gd name="T31" fmla="*/ 2147483647 h 13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48" h="133">
                  <a:moveTo>
                    <a:pt x="211" y="2"/>
                  </a:moveTo>
                  <a:cubicBezTo>
                    <a:pt x="211" y="2"/>
                    <a:pt x="130" y="17"/>
                    <a:pt x="126" y="24"/>
                  </a:cubicBezTo>
                  <a:cubicBezTo>
                    <a:pt x="123" y="30"/>
                    <a:pt x="99" y="38"/>
                    <a:pt x="99" y="38"/>
                  </a:cubicBezTo>
                  <a:cubicBezTo>
                    <a:pt x="99" y="38"/>
                    <a:pt x="64" y="36"/>
                    <a:pt x="59" y="38"/>
                  </a:cubicBezTo>
                  <a:cubicBezTo>
                    <a:pt x="55" y="40"/>
                    <a:pt x="42" y="31"/>
                    <a:pt x="31" y="33"/>
                  </a:cubicBezTo>
                  <a:cubicBezTo>
                    <a:pt x="27" y="47"/>
                    <a:pt x="22" y="63"/>
                    <a:pt x="14" y="69"/>
                  </a:cubicBezTo>
                  <a:lnTo>
                    <a:pt x="37" y="64"/>
                  </a:lnTo>
                  <a:cubicBezTo>
                    <a:pt x="37" y="64"/>
                    <a:pt x="11" y="123"/>
                    <a:pt x="0" y="133"/>
                  </a:cubicBezTo>
                  <a:cubicBezTo>
                    <a:pt x="0" y="133"/>
                    <a:pt x="59" y="96"/>
                    <a:pt x="59" y="67"/>
                  </a:cubicBezTo>
                  <a:cubicBezTo>
                    <a:pt x="59" y="38"/>
                    <a:pt x="111" y="51"/>
                    <a:pt x="111" y="51"/>
                  </a:cubicBezTo>
                  <a:cubicBezTo>
                    <a:pt x="111" y="51"/>
                    <a:pt x="142" y="77"/>
                    <a:pt x="83" y="114"/>
                  </a:cubicBezTo>
                  <a:cubicBezTo>
                    <a:pt x="83" y="114"/>
                    <a:pt x="146" y="76"/>
                    <a:pt x="162" y="38"/>
                  </a:cubicBezTo>
                  <a:cubicBezTo>
                    <a:pt x="177" y="0"/>
                    <a:pt x="199" y="51"/>
                    <a:pt x="199" y="51"/>
                  </a:cubicBezTo>
                  <a:cubicBezTo>
                    <a:pt x="199" y="51"/>
                    <a:pt x="242" y="67"/>
                    <a:pt x="242" y="67"/>
                  </a:cubicBezTo>
                  <a:lnTo>
                    <a:pt x="248" y="66"/>
                  </a:lnTo>
                  <a:cubicBezTo>
                    <a:pt x="245" y="46"/>
                    <a:pt x="236" y="20"/>
                    <a:pt x="211" y="2"/>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70" name="Freeform 49"/>
            <p:cNvSpPr>
              <a:spLocks/>
            </p:cNvSpPr>
            <p:nvPr/>
          </p:nvSpPr>
          <p:spPr bwMode="auto">
            <a:xfrm>
              <a:off x="263525" y="392112"/>
              <a:ext cx="173038" cy="774700"/>
            </a:xfrm>
            <a:custGeom>
              <a:avLst/>
              <a:gdLst>
                <a:gd name="T0" fmla="*/ 2147483647 w 120"/>
                <a:gd name="T1" fmla="*/ 2147483647 h 538"/>
                <a:gd name="T2" fmla="*/ 2147483647 w 120"/>
                <a:gd name="T3" fmla="*/ 2147483647 h 538"/>
                <a:gd name="T4" fmla="*/ 2147483647 w 120"/>
                <a:gd name="T5" fmla="*/ 2147483647 h 538"/>
                <a:gd name="T6" fmla="*/ 2147483647 w 120"/>
                <a:gd name="T7" fmla="*/ 2147483647 h 538"/>
                <a:gd name="T8" fmla="*/ 2147483647 w 120"/>
                <a:gd name="T9" fmla="*/ 2147483647 h 538"/>
                <a:gd name="T10" fmla="*/ 2147483647 w 120"/>
                <a:gd name="T11" fmla="*/ 2147483647 h 538"/>
                <a:gd name="T12" fmla="*/ 2147483647 w 120"/>
                <a:gd name="T13" fmla="*/ 0 h 538"/>
                <a:gd name="T14" fmla="*/ 0 w 120"/>
                <a:gd name="T15" fmla="*/ 2147483647 h 538"/>
                <a:gd name="T16" fmla="*/ 2147483647 w 120"/>
                <a:gd name="T17" fmla="*/ 2147483647 h 538"/>
                <a:gd name="T18" fmla="*/ 2147483647 w 120"/>
                <a:gd name="T19" fmla="*/ 2147483647 h 538"/>
                <a:gd name="T20" fmla="*/ 2147483647 w 120"/>
                <a:gd name="T21" fmla="*/ 2147483647 h 538"/>
                <a:gd name="T22" fmla="*/ 2147483647 w 120"/>
                <a:gd name="T23" fmla="*/ 2147483647 h 538"/>
                <a:gd name="T24" fmla="*/ 2147483647 w 120"/>
                <a:gd name="T25" fmla="*/ 2147483647 h 53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20" h="538">
                  <a:moveTo>
                    <a:pt x="43" y="538"/>
                  </a:moveTo>
                  <a:cubicBezTo>
                    <a:pt x="61" y="504"/>
                    <a:pt x="76" y="479"/>
                    <a:pt x="79" y="475"/>
                  </a:cubicBezTo>
                  <a:cubicBezTo>
                    <a:pt x="86" y="467"/>
                    <a:pt x="102" y="452"/>
                    <a:pt x="114" y="427"/>
                  </a:cubicBezTo>
                  <a:cubicBezTo>
                    <a:pt x="118" y="389"/>
                    <a:pt x="120" y="350"/>
                    <a:pt x="116" y="334"/>
                  </a:cubicBezTo>
                  <a:cubicBezTo>
                    <a:pt x="106" y="297"/>
                    <a:pt x="16" y="77"/>
                    <a:pt x="16" y="77"/>
                  </a:cubicBezTo>
                  <a:lnTo>
                    <a:pt x="26" y="60"/>
                  </a:lnTo>
                  <a:lnTo>
                    <a:pt x="6" y="0"/>
                  </a:lnTo>
                  <a:cubicBezTo>
                    <a:pt x="4" y="2"/>
                    <a:pt x="2" y="3"/>
                    <a:pt x="0" y="5"/>
                  </a:cubicBezTo>
                  <a:lnTo>
                    <a:pt x="7" y="55"/>
                  </a:lnTo>
                  <a:lnTo>
                    <a:pt x="7" y="77"/>
                  </a:lnTo>
                  <a:cubicBezTo>
                    <a:pt x="7" y="77"/>
                    <a:pt x="95" y="313"/>
                    <a:pt x="103" y="338"/>
                  </a:cubicBezTo>
                  <a:cubicBezTo>
                    <a:pt x="112" y="362"/>
                    <a:pt x="76" y="437"/>
                    <a:pt x="63" y="461"/>
                  </a:cubicBezTo>
                  <a:cubicBezTo>
                    <a:pt x="56" y="474"/>
                    <a:pt x="49" y="509"/>
                    <a:pt x="43" y="538"/>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71" name="Freeform 50"/>
            <p:cNvSpPr>
              <a:spLocks/>
            </p:cNvSpPr>
            <p:nvPr/>
          </p:nvSpPr>
          <p:spPr bwMode="auto">
            <a:xfrm>
              <a:off x="122238" y="457200"/>
              <a:ext cx="198438" cy="841375"/>
            </a:xfrm>
            <a:custGeom>
              <a:avLst/>
              <a:gdLst>
                <a:gd name="T0" fmla="*/ 2147483647 w 138"/>
                <a:gd name="T1" fmla="*/ 2147483647 h 585"/>
                <a:gd name="T2" fmla="*/ 2147483647 w 138"/>
                <a:gd name="T3" fmla="*/ 2147483647 h 585"/>
                <a:gd name="T4" fmla="*/ 2147483647 w 138"/>
                <a:gd name="T5" fmla="*/ 2147483647 h 585"/>
                <a:gd name="T6" fmla="*/ 2147483647 w 138"/>
                <a:gd name="T7" fmla="*/ 0 h 585"/>
                <a:gd name="T8" fmla="*/ 2147483647 w 138"/>
                <a:gd name="T9" fmla="*/ 2147483647 h 585"/>
                <a:gd name="T10" fmla="*/ 0 w 138"/>
                <a:gd name="T11" fmla="*/ 2147483647 h 585"/>
                <a:gd name="T12" fmla="*/ 2147483647 w 138"/>
                <a:gd name="T13" fmla="*/ 2147483647 h 585"/>
                <a:gd name="T14" fmla="*/ 2147483647 w 138"/>
                <a:gd name="T15" fmla="*/ 2147483647 h 585"/>
                <a:gd name="T16" fmla="*/ 2147483647 w 138"/>
                <a:gd name="T17" fmla="*/ 2147483647 h 585"/>
                <a:gd name="T18" fmla="*/ 2147483647 w 138"/>
                <a:gd name="T19" fmla="*/ 2147483647 h 585"/>
                <a:gd name="T20" fmla="*/ 2147483647 w 138"/>
                <a:gd name="T21" fmla="*/ 2147483647 h 585"/>
                <a:gd name="T22" fmla="*/ 2147483647 w 138"/>
                <a:gd name="T23" fmla="*/ 2147483647 h 585"/>
                <a:gd name="T24" fmla="*/ 2147483647 w 138"/>
                <a:gd name="T25" fmla="*/ 2147483647 h 585"/>
                <a:gd name="T26" fmla="*/ 2147483647 w 138"/>
                <a:gd name="T27" fmla="*/ 2147483647 h 585"/>
                <a:gd name="T28" fmla="*/ 2147483647 w 138"/>
                <a:gd name="T29" fmla="*/ 2147483647 h 585"/>
                <a:gd name="T30" fmla="*/ 2147483647 w 138"/>
                <a:gd name="T31" fmla="*/ 2147483647 h 58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38" h="585">
                  <a:moveTo>
                    <a:pt x="99" y="122"/>
                  </a:moveTo>
                  <a:lnTo>
                    <a:pt x="138" y="154"/>
                  </a:lnTo>
                  <a:cubicBezTo>
                    <a:pt x="138" y="154"/>
                    <a:pt x="67" y="65"/>
                    <a:pt x="58" y="42"/>
                  </a:cubicBezTo>
                  <a:cubicBezTo>
                    <a:pt x="53" y="30"/>
                    <a:pt x="42" y="14"/>
                    <a:pt x="31" y="0"/>
                  </a:cubicBezTo>
                  <a:lnTo>
                    <a:pt x="32" y="178"/>
                  </a:lnTo>
                  <a:cubicBezTo>
                    <a:pt x="32" y="178"/>
                    <a:pt x="24" y="281"/>
                    <a:pt x="0" y="402"/>
                  </a:cubicBezTo>
                  <a:lnTo>
                    <a:pt x="29" y="462"/>
                  </a:lnTo>
                  <a:lnTo>
                    <a:pt x="93" y="585"/>
                  </a:lnTo>
                  <a:cubicBezTo>
                    <a:pt x="104" y="564"/>
                    <a:pt x="116" y="542"/>
                    <a:pt x="127" y="522"/>
                  </a:cubicBezTo>
                  <a:cubicBezTo>
                    <a:pt x="111" y="475"/>
                    <a:pt x="85" y="398"/>
                    <a:pt x="85" y="391"/>
                  </a:cubicBezTo>
                  <a:cubicBezTo>
                    <a:pt x="85" y="383"/>
                    <a:pt x="105" y="383"/>
                    <a:pt x="118" y="391"/>
                  </a:cubicBezTo>
                  <a:lnTo>
                    <a:pt x="85" y="371"/>
                  </a:lnTo>
                  <a:lnTo>
                    <a:pt x="78" y="289"/>
                  </a:lnTo>
                  <a:cubicBezTo>
                    <a:pt x="78" y="289"/>
                    <a:pt x="90" y="261"/>
                    <a:pt x="88" y="240"/>
                  </a:cubicBezTo>
                  <a:cubicBezTo>
                    <a:pt x="86" y="218"/>
                    <a:pt x="99" y="186"/>
                    <a:pt x="99" y="186"/>
                  </a:cubicBezTo>
                  <a:lnTo>
                    <a:pt x="99" y="122"/>
                  </a:ln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72" name="Freeform 51"/>
            <p:cNvSpPr>
              <a:spLocks/>
            </p:cNvSpPr>
            <p:nvPr/>
          </p:nvSpPr>
          <p:spPr bwMode="auto">
            <a:xfrm>
              <a:off x="196850" y="428625"/>
              <a:ext cx="77788" cy="134937"/>
            </a:xfrm>
            <a:custGeom>
              <a:avLst/>
              <a:gdLst>
                <a:gd name="T0" fmla="*/ 2147483647 w 54"/>
                <a:gd name="T1" fmla="*/ 2147483647 h 94"/>
                <a:gd name="T2" fmla="*/ 2147483647 w 54"/>
                <a:gd name="T3" fmla="*/ 0 h 94"/>
                <a:gd name="T4" fmla="*/ 0 w 54"/>
                <a:gd name="T5" fmla="*/ 2147483647 h 94"/>
                <a:gd name="T6" fmla="*/ 2147483647 w 54"/>
                <a:gd name="T7" fmla="*/ 2147483647 h 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4" h="94">
                  <a:moveTo>
                    <a:pt x="54" y="94"/>
                  </a:moveTo>
                  <a:lnTo>
                    <a:pt x="18" y="0"/>
                  </a:lnTo>
                  <a:cubicBezTo>
                    <a:pt x="12" y="3"/>
                    <a:pt x="6" y="5"/>
                    <a:pt x="0" y="6"/>
                  </a:cubicBezTo>
                  <a:cubicBezTo>
                    <a:pt x="14" y="21"/>
                    <a:pt x="32" y="48"/>
                    <a:pt x="54" y="94"/>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73" name="Freeform 52"/>
            <p:cNvSpPr>
              <a:spLocks/>
            </p:cNvSpPr>
            <p:nvPr/>
          </p:nvSpPr>
          <p:spPr bwMode="auto">
            <a:xfrm>
              <a:off x="211138" y="1260475"/>
              <a:ext cx="123825" cy="214312"/>
            </a:xfrm>
            <a:custGeom>
              <a:avLst/>
              <a:gdLst>
                <a:gd name="T0" fmla="*/ 2147483647 w 86"/>
                <a:gd name="T1" fmla="*/ 2147483647 h 149"/>
                <a:gd name="T2" fmla="*/ 2147483647 w 86"/>
                <a:gd name="T3" fmla="*/ 2147483647 h 149"/>
                <a:gd name="T4" fmla="*/ 2147483647 w 86"/>
                <a:gd name="T5" fmla="*/ 2147483647 h 149"/>
                <a:gd name="T6" fmla="*/ 2147483647 w 86"/>
                <a:gd name="T7" fmla="*/ 2147483647 h 149"/>
                <a:gd name="T8" fmla="*/ 2147483647 w 86"/>
                <a:gd name="T9" fmla="*/ 2147483647 h 149"/>
                <a:gd name="T10" fmla="*/ 2147483647 w 86"/>
                <a:gd name="T11" fmla="*/ 2147483647 h 14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6" h="149">
                  <a:moveTo>
                    <a:pt x="4" y="46"/>
                  </a:moveTo>
                  <a:cubicBezTo>
                    <a:pt x="0" y="52"/>
                    <a:pt x="2" y="110"/>
                    <a:pt x="15" y="115"/>
                  </a:cubicBezTo>
                  <a:lnTo>
                    <a:pt x="15" y="149"/>
                  </a:lnTo>
                  <a:lnTo>
                    <a:pt x="86" y="88"/>
                  </a:lnTo>
                  <a:cubicBezTo>
                    <a:pt x="86" y="88"/>
                    <a:pt x="77" y="48"/>
                    <a:pt x="59" y="24"/>
                  </a:cubicBezTo>
                  <a:cubicBezTo>
                    <a:pt x="42" y="0"/>
                    <a:pt x="4" y="46"/>
                    <a:pt x="4" y="46"/>
                  </a:cubicBezTo>
                  <a:close/>
                </a:path>
              </a:pathLst>
            </a:custGeom>
            <a:solidFill>
              <a:srgbClr val="EAAD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74" name="Freeform 53"/>
            <p:cNvSpPr>
              <a:spLocks/>
            </p:cNvSpPr>
            <p:nvPr/>
          </p:nvSpPr>
          <p:spPr bwMode="auto">
            <a:xfrm>
              <a:off x="20638" y="439737"/>
              <a:ext cx="280988" cy="928687"/>
            </a:xfrm>
            <a:custGeom>
              <a:avLst/>
              <a:gdLst>
                <a:gd name="T0" fmla="*/ 2147483647 w 195"/>
                <a:gd name="T1" fmla="*/ 2147483647 h 645"/>
                <a:gd name="T2" fmla="*/ 2147483647 w 195"/>
                <a:gd name="T3" fmla="*/ 2147483647 h 645"/>
                <a:gd name="T4" fmla="*/ 2147483647 w 195"/>
                <a:gd name="T5" fmla="*/ 2147483647 h 645"/>
                <a:gd name="T6" fmla="*/ 2147483647 w 195"/>
                <a:gd name="T7" fmla="*/ 2147483647 h 645"/>
                <a:gd name="T8" fmla="*/ 2147483647 w 195"/>
                <a:gd name="T9" fmla="*/ 2147483647 h 645"/>
                <a:gd name="T10" fmla="*/ 2147483647 w 195"/>
                <a:gd name="T11" fmla="*/ 0 h 645"/>
                <a:gd name="T12" fmla="*/ 2147483647 w 195"/>
                <a:gd name="T13" fmla="*/ 2147483647 h 645"/>
                <a:gd name="T14" fmla="*/ 2147483647 w 195"/>
                <a:gd name="T15" fmla="*/ 2147483647 h 645"/>
                <a:gd name="T16" fmla="*/ 2147483647 w 195"/>
                <a:gd name="T17" fmla="*/ 2147483647 h 645"/>
                <a:gd name="T18" fmla="*/ 2147483647 w 195"/>
                <a:gd name="T19" fmla="*/ 2147483647 h 645"/>
                <a:gd name="T20" fmla="*/ 2147483647 w 195"/>
                <a:gd name="T21" fmla="*/ 2147483647 h 645"/>
                <a:gd name="T22" fmla="*/ 2147483647 w 195"/>
                <a:gd name="T23" fmla="*/ 2147483647 h 645"/>
                <a:gd name="T24" fmla="*/ 2147483647 w 195"/>
                <a:gd name="T25" fmla="*/ 2147483647 h 645"/>
                <a:gd name="T26" fmla="*/ 2147483647 w 195"/>
                <a:gd name="T27" fmla="*/ 2147483647 h 645"/>
                <a:gd name="T28" fmla="*/ 2147483647 w 195"/>
                <a:gd name="T29" fmla="*/ 2147483647 h 645"/>
                <a:gd name="T30" fmla="*/ 2147483647 w 195"/>
                <a:gd name="T31" fmla="*/ 2147483647 h 645"/>
                <a:gd name="T32" fmla="*/ 2147483647 w 195"/>
                <a:gd name="T33" fmla="*/ 2147483647 h 64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95" h="645">
                  <a:moveTo>
                    <a:pt x="109" y="645"/>
                  </a:moveTo>
                  <a:cubicBezTo>
                    <a:pt x="109" y="645"/>
                    <a:pt x="170" y="592"/>
                    <a:pt x="195" y="587"/>
                  </a:cubicBezTo>
                  <a:cubicBezTo>
                    <a:pt x="195" y="587"/>
                    <a:pt x="144" y="410"/>
                    <a:pt x="134" y="383"/>
                  </a:cubicBezTo>
                  <a:lnTo>
                    <a:pt x="140" y="243"/>
                  </a:lnTo>
                  <a:cubicBezTo>
                    <a:pt x="140" y="243"/>
                    <a:pt x="171" y="159"/>
                    <a:pt x="169" y="134"/>
                  </a:cubicBezTo>
                  <a:cubicBezTo>
                    <a:pt x="168" y="109"/>
                    <a:pt x="101" y="0"/>
                    <a:pt x="101" y="0"/>
                  </a:cubicBezTo>
                  <a:cubicBezTo>
                    <a:pt x="101" y="0"/>
                    <a:pt x="64" y="13"/>
                    <a:pt x="50" y="25"/>
                  </a:cubicBezTo>
                  <a:cubicBezTo>
                    <a:pt x="37" y="37"/>
                    <a:pt x="40" y="39"/>
                    <a:pt x="40" y="39"/>
                  </a:cubicBezTo>
                  <a:cubicBezTo>
                    <a:pt x="40" y="39"/>
                    <a:pt x="22" y="87"/>
                    <a:pt x="19" y="92"/>
                  </a:cubicBezTo>
                  <a:cubicBezTo>
                    <a:pt x="15" y="97"/>
                    <a:pt x="19" y="157"/>
                    <a:pt x="19" y="157"/>
                  </a:cubicBezTo>
                  <a:cubicBezTo>
                    <a:pt x="19" y="157"/>
                    <a:pt x="3" y="161"/>
                    <a:pt x="5" y="173"/>
                  </a:cubicBezTo>
                  <a:cubicBezTo>
                    <a:pt x="7" y="185"/>
                    <a:pt x="0" y="205"/>
                    <a:pt x="5" y="213"/>
                  </a:cubicBezTo>
                  <a:cubicBezTo>
                    <a:pt x="10" y="222"/>
                    <a:pt x="22" y="229"/>
                    <a:pt x="22" y="229"/>
                  </a:cubicBezTo>
                  <a:cubicBezTo>
                    <a:pt x="22" y="229"/>
                    <a:pt x="13" y="279"/>
                    <a:pt x="12" y="288"/>
                  </a:cubicBezTo>
                  <a:cubicBezTo>
                    <a:pt x="10" y="297"/>
                    <a:pt x="7" y="349"/>
                    <a:pt x="10" y="361"/>
                  </a:cubicBezTo>
                  <a:cubicBezTo>
                    <a:pt x="13" y="373"/>
                    <a:pt x="27" y="430"/>
                    <a:pt x="27" y="430"/>
                  </a:cubicBezTo>
                  <a:cubicBezTo>
                    <a:pt x="27" y="430"/>
                    <a:pt x="88" y="632"/>
                    <a:pt x="109" y="645"/>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75" name="Freeform 54"/>
            <p:cNvSpPr>
              <a:spLocks noEditPoints="1"/>
            </p:cNvSpPr>
            <p:nvPr/>
          </p:nvSpPr>
          <p:spPr bwMode="auto">
            <a:xfrm>
              <a:off x="20638" y="471487"/>
              <a:ext cx="214313" cy="896937"/>
            </a:xfrm>
            <a:custGeom>
              <a:avLst/>
              <a:gdLst>
                <a:gd name="T0" fmla="*/ 2147483647 w 149"/>
                <a:gd name="T1" fmla="*/ 2147483647 h 623"/>
                <a:gd name="T2" fmla="*/ 2147483647 w 149"/>
                <a:gd name="T3" fmla="*/ 2147483647 h 623"/>
                <a:gd name="T4" fmla="*/ 2147483647 w 149"/>
                <a:gd name="T5" fmla="*/ 2147483647 h 623"/>
                <a:gd name="T6" fmla="*/ 2147483647 w 149"/>
                <a:gd name="T7" fmla="*/ 2147483647 h 623"/>
                <a:gd name="T8" fmla="*/ 2147483647 w 149"/>
                <a:gd name="T9" fmla="*/ 2147483647 h 623"/>
                <a:gd name="T10" fmla="*/ 2147483647 w 149"/>
                <a:gd name="T11" fmla="*/ 2147483647 h 623"/>
                <a:gd name="T12" fmla="*/ 2147483647 w 149"/>
                <a:gd name="T13" fmla="*/ 2147483647 h 623"/>
                <a:gd name="T14" fmla="*/ 2147483647 w 149"/>
                <a:gd name="T15" fmla="*/ 2147483647 h 623"/>
                <a:gd name="T16" fmla="*/ 2147483647 w 149"/>
                <a:gd name="T17" fmla="*/ 2147483647 h 623"/>
                <a:gd name="T18" fmla="*/ 2147483647 w 149"/>
                <a:gd name="T19" fmla="*/ 2147483647 h 623"/>
                <a:gd name="T20" fmla="*/ 2147483647 w 149"/>
                <a:gd name="T21" fmla="*/ 2147483647 h 623"/>
                <a:gd name="T22" fmla="*/ 2147483647 w 149"/>
                <a:gd name="T23" fmla="*/ 2147483647 h 623"/>
                <a:gd name="T24" fmla="*/ 2147483647 w 149"/>
                <a:gd name="T25" fmla="*/ 2147483647 h 623"/>
                <a:gd name="T26" fmla="*/ 2147483647 w 149"/>
                <a:gd name="T27" fmla="*/ 2147483647 h 623"/>
                <a:gd name="T28" fmla="*/ 2147483647 w 149"/>
                <a:gd name="T29" fmla="*/ 2147483647 h 623"/>
                <a:gd name="T30" fmla="*/ 2147483647 w 149"/>
                <a:gd name="T31" fmla="*/ 2147483647 h 623"/>
                <a:gd name="T32" fmla="*/ 2147483647 w 149"/>
                <a:gd name="T33" fmla="*/ 2147483647 h 623"/>
                <a:gd name="T34" fmla="*/ 2147483647 w 149"/>
                <a:gd name="T35" fmla="*/ 2147483647 h 623"/>
                <a:gd name="T36" fmla="*/ 2147483647 w 149"/>
                <a:gd name="T37" fmla="*/ 2147483647 h 623"/>
                <a:gd name="T38" fmla="*/ 2147483647 w 149"/>
                <a:gd name="T39" fmla="*/ 2147483647 h 623"/>
                <a:gd name="T40" fmla="*/ 2147483647 w 149"/>
                <a:gd name="T41" fmla="*/ 2147483647 h 623"/>
                <a:gd name="T42" fmla="*/ 2147483647 w 149"/>
                <a:gd name="T43" fmla="*/ 2147483647 h 623"/>
                <a:gd name="T44" fmla="*/ 2147483647 w 149"/>
                <a:gd name="T45" fmla="*/ 0 h 623"/>
                <a:gd name="T46" fmla="*/ 2147483647 w 149"/>
                <a:gd name="T47" fmla="*/ 2147483647 h 623"/>
                <a:gd name="T48" fmla="*/ 2147483647 w 149"/>
                <a:gd name="T49" fmla="*/ 2147483647 h 623"/>
                <a:gd name="T50" fmla="*/ 2147483647 w 149"/>
                <a:gd name="T51" fmla="*/ 2147483647 h 623"/>
                <a:gd name="T52" fmla="*/ 2147483647 w 149"/>
                <a:gd name="T53" fmla="*/ 2147483647 h 623"/>
                <a:gd name="T54" fmla="*/ 2147483647 w 149"/>
                <a:gd name="T55" fmla="*/ 2147483647 h 623"/>
                <a:gd name="T56" fmla="*/ 2147483647 w 149"/>
                <a:gd name="T57" fmla="*/ 2147483647 h 623"/>
                <a:gd name="T58" fmla="*/ 2147483647 w 149"/>
                <a:gd name="T59" fmla="*/ 2147483647 h 623"/>
                <a:gd name="T60" fmla="*/ 2147483647 w 149"/>
                <a:gd name="T61" fmla="*/ 2147483647 h 623"/>
                <a:gd name="T62" fmla="*/ 2147483647 w 149"/>
                <a:gd name="T63" fmla="*/ 2147483647 h 623"/>
                <a:gd name="T64" fmla="*/ 2147483647 w 149"/>
                <a:gd name="T65" fmla="*/ 2147483647 h 623"/>
                <a:gd name="T66" fmla="*/ 2147483647 w 149"/>
                <a:gd name="T67" fmla="*/ 2147483647 h 623"/>
                <a:gd name="T68" fmla="*/ 2147483647 w 149"/>
                <a:gd name="T69" fmla="*/ 2147483647 h 623"/>
                <a:gd name="T70" fmla="*/ 2147483647 w 149"/>
                <a:gd name="T71" fmla="*/ 2147483647 h 623"/>
                <a:gd name="T72" fmla="*/ 2147483647 w 149"/>
                <a:gd name="T73" fmla="*/ 2147483647 h 62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49" h="623">
                  <a:moveTo>
                    <a:pt x="31" y="109"/>
                  </a:moveTo>
                  <a:cubicBezTo>
                    <a:pt x="31" y="108"/>
                    <a:pt x="31" y="108"/>
                    <a:pt x="30" y="108"/>
                  </a:cubicBezTo>
                  <a:cubicBezTo>
                    <a:pt x="31" y="108"/>
                    <a:pt x="31" y="108"/>
                    <a:pt x="31" y="109"/>
                  </a:cubicBezTo>
                  <a:close/>
                  <a:moveTo>
                    <a:pt x="70" y="483"/>
                  </a:moveTo>
                  <a:cubicBezTo>
                    <a:pt x="58" y="475"/>
                    <a:pt x="26" y="333"/>
                    <a:pt x="26" y="333"/>
                  </a:cubicBezTo>
                  <a:cubicBezTo>
                    <a:pt x="26" y="333"/>
                    <a:pt x="9" y="326"/>
                    <a:pt x="44" y="332"/>
                  </a:cubicBezTo>
                  <a:cubicBezTo>
                    <a:pt x="79" y="339"/>
                    <a:pt x="111" y="295"/>
                    <a:pt x="111" y="295"/>
                  </a:cubicBezTo>
                  <a:cubicBezTo>
                    <a:pt x="111" y="295"/>
                    <a:pt x="67" y="314"/>
                    <a:pt x="57" y="319"/>
                  </a:cubicBezTo>
                  <a:cubicBezTo>
                    <a:pt x="47" y="324"/>
                    <a:pt x="22" y="304"/>
                    <a:pt x="27" y="295"/>
                  </a:cubicBezTo>
                  <a:cubicBezTo>
                    <a:pt x="32" y="287"/>
                    <a:pt x="37" y="253"/>
                    <a:pt x="47" y="242"/>
                  </a:cubicBezTo>
                  <a:cubicBezTo>
                    <a:pt x="54" y="234"/>
                    <a:pt x="55" y="212"/>
                    <a:pt x="54" y="197"/>
                  </a:cubicBezTo>
                  <a:cubicBezTo>
                    <a:pt x="100" y="186"/>
                    <a:pt x="134" y="234"/>
                    <a:pt x="134" y="234"/>
                  </a:cubicBezTo>
                  <a:cubicBezTo>
                    <a:pt x="134" y="234"/>
                    <a:pt x="121" y="206"/>
                    <a:pt x="100" y="191"/>
                  </a:cubicBezTo>
                  <a:cubicBezTo>
                    <a:pt x="80" y="175"/>
                    <a:pt x="61" y="169"/>
                    <a:pt x="61" y="169"/>
                  </a:cubicBezTo>
                  <a:cubicBezTo>
                    <a:pt x="78" y="162"/>
                    <a:pt x="105" y="165"/>
                    <a:pt x="125" y="170"/>
                  </a:cubicBezTo>
                  <a:cubicBezTo>
                    <a:pt x="106" y="160"/>
                    <a:pt x="82" y="146"/>
                    <a:pt x="70" y="139"/>
                  </a:cubicBezTo>
                  <a:cubicBezTo>
                    <a:pt x="74" y="117"/>
                    <a:pt x="102" y="129"/>
                    <a:pt x="102" y="129"/>
                  </a:cubicBezTo>
                  <a:cubicBezTo>
                    <a:pt x="78" y="95"/>
                    <a:pt x="27" y="129"/>
                    <a:pt x="27" y="129"/>
                  </a:cubicBezTo>
                  <a:cubicBezTo>
                    <a:pt x="25" y="119"/>
                    <a:pt x="57" y="89"/>
                    <a:pt x="57" y="89"/>
                  </a:cubicBezTo>
                  <a:lnTo>
                    <a:pt x="29" y="100"/>
                  </a:lnTo>
                  <a:cubicBezTo>
                    <a:pt x="28" y="92"/>
                    <a:pt x="30" y="83"/>
                    <a:pt x="30" y="83"/>
                  </a:cubicBezTo>
                  <a:lnTo>
                    <a:pt x="57" y="32"/>
                  </a:lnTo>
                  <a:lnTo>
                    <a:pt x="57" y="0"/>
                  </a:lnTo>
                  <a:cubicBezTo>
                    <a:pt x="55" y="1"/>
                    <a:pt x="52" y="2"/>
                    <a:pt x="50" y="3"/>
                  </a:cubicBezTo>
                  <a:cubicBezTo>
                    <a:pt x="47" y="5"/>
                    <a:pt x="43" y="6"/>
                    <a:pt x="43" y="6"/>
                  </a:cubicBezTo>
                  <a:cubicBezTo>
                    <a:pt x="43" y="6"/>
                    <a:pt x="22" y="65"/>
                    <a:pt x="19" y="70"/>
                  </a:cubicBezTo>
                  <a:cubicBezTo>
                    <a:pt x="15" y="75"/>
                    <a:pt x="19" y="135"/>
                    <a:pt x="19" y="135"/>
                  </a:cubicBezTo>
                  <a:cubicBezTo>
                    <a:pt x="19" y="135"/>
                    <a:pt x="3" y="139"/>
                    <a:pt x="5" y="151"/>
                  </a:cubicBezTo>
                  <a:cubicBezTo>
                    <a:pt x="7" y="163"/>
                    <a:pt x="0" y="183"/>
                    <a:pt x="5" y="191"/>
                  </a:cubicBezTo>
                  <a:cubicBezTo>
                    <a:pt x="10" y="200"/>
                    <a:pt x="22" y="207"/>
                    <a:pt x="22" y="207"/>
                  </a:cubicBezTo>
                  <a:cubicBezTo>
                    <a:pt x="22" y="207"/>
                    <a:pt x="13" y="257"/>
                    <a:pt x="12" y="266"/>
                  </a:cubicBezTo>
                  <a:cubicBezTo>
                    <a:pt x="10" y="275"/>
                    <a:pt x="7" y="327"/>
                    <a:pt x="10" y="339"/>
                  </a:cubicBezTo>
                  <a:cubicBezTo>
                    <a:pt x="13" y="351"/>
                    <a:pt x="27" y="408"/>
                    <a:pt x="27" y="408"/>
                  </a:cubicBezTo>
                  <a:cubicBezTo>
                    <a:pt x="27" y="408"/>
                    <a:pt x="88" y="610"/>
                    <a:pt x="109" y="623"/>
                  </a:cubicBezTo>
                  <a:cubicBezTo>
                    <a:pt x="109" y="623"/>
                    <a:pt x="128" y="607"/>
                    <a:pt x="149" y="591"/>
                  </a:cubicBezTo>
                  <a:lnTo>
                    <a:pt x="111" y="575"/>
                  </a:lnTo>
                  <a:cubicBezTo>
                    <a:pt x="111" y="575"/>
                    <a:pt x="82" y="492"/>
                    <a:pt x="70" y="483"/>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76" name="Freeform 55"/>
            <p:cNvSpPr>
              <a:spLocks/>
            </p:cNvSpPr>
            <p:nvPr/>
          </p:nvSpPr>
          <p:spPr bwMode="auto">
            <a:xfrm>
              <a:off x="211138" y="719137"/>
              <a:ext cx="23813" cy="12700"/>
            </a:xfrm>
            <a:custGeom>
              <a:avLst/>
              <a:gdLst>
                <a:gd name="T0" fmla="*/ 2147483647 w 17"/>
                <a:gd name="T1" fmla="*/ 2147483647 h 9"/>
                <a:gd name="T2" fmla="*/ 0 w 17"/>
                <a:gd name="T3" fmla="*/ 0 h 9"/>
                <a:gd name="T4" fmla="*/ 2147483647 w 17"/>
                <a:gd name="T5" fmla="*/ 2147483647 h 9"/>
                <a:gd name="T6" fmla="*/ 0 60000 65536"/>
                <a:gd name="T7" fmla="*/ 0 60000 65536"/>
                <a:gd name="T8" fmla="*/ 0 60000 65536"/>
              </a:gdLst>
              <a:ahLst/>
              <a:cxnLst>
                <a:cxn ang="T6">
                  <a:pos x="T0" y="T1"/>
                </a:cxn>
                <a:cxn ang="T7">
                  <a:pos x="T2" y="T3"/>
                </a:cxn>
                <a:cxn ang="T8">
                  <a:pos x="T4" y="T5"/>
                </a:cxn>
              </a:cxnLst>
              <a:rect l="0" t="0" r="r" b="b"/>
              <a:pathLst>
                <a:path w="17" h="9">
                  <a:moveTo>
                    <a:pt x="17" y="4"/>
                  </a:moveTo>
                  <a:cubicBezTo>
                    <a:pt x="17" y="4"/>
                    <a:pt x="14" y="3"/>
                    <a:pt x="0" y="0"/>
                  </a:cubicBezTo>
                  <a:cubicBezTo>
                    <a:pt x="14" y="9"/>
                    <a:pt x="14" y="6"/>
                    <a:pt x="17" y="4"/>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77" name="Freeform 56"/>
            <p:cNvSpPr>
              <a:spLocks/>
            </p:cNvSpPr>
            <p:nvPr/>
          </p:nvSpPr>
          <p:spPr bwMode="auto">
            <a:xfrm>
              <a:off x="303213" y="74612"/>
              <a:ext cx="280988" cy="354012"/>
            </a:xfrm>
            <a:custGeom>
              <a:avLst/>
              <a:gdLst>
                <a:gd name="T0" fmla="*/ 2147483647 w 196"/>
                <a:gd name="T1" fmla="*/ 2147483647 h 246"/>
                <a:gd name="T2" fmla="*/ 2147483647 w 196"/>
                <a:gd name="T3" fmla="*/ 2147483647 h 246"/>
                <a:gd name="T4" fmla="*/ 2147483647 w 196"/>
                <a:gd name="T5" fmla="*/ 2147483647 h 246"/>
                <a:gd name="T6" fmla="*/ 2147483647 w 196"/>
                <a:gd name="T7" fmla="*/ 2147483647 h 246"/>
                <a:gd name="T8" fmla="*/ 2147483647 w 196"/>
                <a:gd name="T9" fmla="*/ 2147483647 h 246"/>
                <a:gd name="T10" fmla="*/ 2147483647 w 196"/>
                <a:gd name="T11" fmla="*/ 2147483647 h 246"/>
                <a:gd name="T12" fmla="*/ 2147483647 w 196"/>
                <a:gd name="T13" fmla="*/ 2147483647 h 246"/>
                <a:gd name="T14" fmla="*/ 2147483647 w 196"/>
                <a:gd name="T15" fmla="*/ 0 h 246"/>
                <a:gd name="T16" fmla="*/ 2147483647 w 196"/>
                <a:gd name="T17" fmla="*/ 2147483647 h 246"/>
                <a:gd name="T18" fmla="*/ 2147483647 w 196"/>
                <a:gd name="T19" fmla="*/ 2147483647 h 246"/>
                <a:gd name="T20" fmla="*/ 2147483647 w 196"/>
                <a:gd name="T21" fmla="*/ 2147483647 h 246"/>
                <a:gd name="T22" fmla="*/ 2147483647 w 196"/>
                <a:gd name="T23" fmla="*/ 2147483647 h 246"/>
                <a:gd name="T24" fmla="*/ 2147483647 w 196"/>
                <a:gd name="T25" fmla="*/ 2147483647 h 246"/>
                <a:gd name="T26" fmla="*/ 2147483647 w 196"/>
                <a:gd name="T27" fmla="*/ 2147483647 h 24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96" h="246">
                  <a:moveTo>
                    <a:pt x="107" y="244"/>
                  </a:moveTo>
                  <a:cubicBezTo>
                    <a:pt x="124" y="246"/>
                    <a:pt x="137" y="225"/>
                    <a:pt x="142" y="219"/>
                  </a:cubicBezTo>
                  <a:cubicBezTo>
                    <a:pt x="147" y="213"/>
                    <a:pt x="173" y="171"/>
                    <a:pt x="177" y="155"/>
                  </a:cubicBezTo>
                  <a:cubicBezTo>
                    <a:pt x="177" y="155"/>
                    <a:pt x="185" y="160"/>
                    <a:pt x="186" y="155"/>
                  </a:cubicBezTo>
                  <a:cubicBezTo>
                    <a:pt x="186" y="155"/>
                    <a:pt x="190" y="127"/>
                    <a:pt x="192" y="121"/>
                  </a:cubicBezTo>
                  <a:cubicBezTo>
                    <a:pt x="194" y="115"/>
                    <a:pt x="196" y="92"/>
                    <a:pt x="186" y="91"/>
                  </a:cubicBezTo>
                  <a:lnTo>
                    <a:pt x="192" y="14"/>
                  </a:lnTo>
                  <a:lnTo>
                    <a:pt x="79" y="0"/>
                  </a:lnTo>
                  <a:lnTo>
                    <a:pt x="30" y="26"/>
                  </a:lnTo>
                  <a:lnTo>
                    <a:pt x="30" y="91"/>
                  </a:lnTo>
                  <a:cubicBezTo>
                    <a:pt x="30" y="91"/>
                    <a:pt x="13" y="83"/>
                    <a:pt x="9" y="91"/>
                  </a:cubicBezTo>
                  <a:cubicBezTo>
                    <a:pt x="9" y="91"/>
                    <a:pt x="0" y="150"/>
                    <a:pt x="30" y="149"/>
                  </a:cubicBezTo>
                  <a:cubicBezTo>
                    <a:pt x="30" y="149"/>
                    <a:pt x="36" y="194"/>
                    <a:pt x="49" y="213"/>
                  </a:cubicBezTo>
                  <a:cubicBezTo>
                    <a:pt x="63" y="232"/>
                    <a:pt x="82" y="242"/>
                    <a:pt x="107" y="244"/>
                  </a:cubicBezTo>
                  <a:close/>
                </a:path>
              </a:pathLst>
            </a:custGeom>
            <a:solidFill>
              <a:srgbClr val="EAAD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78" name="Freeform 57"/>
            <p:cNvSpPr>
              <a:spLocks/>
            </p:cNvSpPr>
            <p:nvPr/>
          </p:nvSpPr>
          <p:spPr bwMode="auto">
            <a:xfrm>
              <a:off x="303213" y="76200"/>
              <a:ext cx="134938" cy="341312"/>
            </a:xfrm>
            <a:custGeom>
              <a:avLst/>
              <a:gdLst>
                <a:gd name="T0" fmla="*/ 2147483647 w 94"/>
                <a:gd name="T1" fmla="*/ 2147483647 h 237"/>
                <a:gd name="T2" fmla="*/ 2147483647 w 94"/>
                <a:gd name="T3" fmla="*/ 2147483647 h 237"/>
                <a:gd name="T4" fmla="*/ 2147483647 w 94"/>
                <a:gd name="T5" fmla="*/ 2147483647 h 237"/>
                <a:gd name="T6" fmla="*/ 2147483647 w 94"/>
                <a:gd name="T7" fmla="*/ 2147483647 h 237"/>
                <a:gd name="T8" fmla="*/ 2147483647 w 94"/>
                <a:gd name="T9" fmla="*/ 2147483647 h 237"/>
                <a:gd name="T10" fmla="*/ 2147483647 w 94"/>
                <a:gd name="T11" fmla="*/ 2147483647 h 237"/>
                <a:gd name="T12" fmla="*/ 2147483647 w 94"/>
                <a:gd name="T13" fmla="*/ 2147483647 h 237"/>
                <a:gd name="T14" fmla="*/ 2147483647 w 94"/>
                <a:gd name="T15" fmla="*/ 0 h 237"/>
                <a:gd name="T16" fmla="*/ 2147483647 w 94"/>
                <a:gd name="T17" fmla="*/ 2147483647 h 237"/>
                <a:gd name="T18" fmla="*/ 2147483647 w 94"/>
                <a:gd name="T19" fmla="*/ 2147483647 h 237"/>
                <a:gd name="T20" fmla="*/ 2147483647 w 94"/>
                <a:gd name="T21" fmla="*/ 2147483647 h 237"/>
                <a:gd name="T22" fmla="*/ 2147483647 w 94"/>
                <a:gd name="T23" fmla="*/ 2147483647 h 237"/>
                <a:gd name="T24" fmla="*/ 2147483647 w 94"/>
                <a:gd name="T25" fmla="*/ 2147483647 h 237"/>
                <a:gd name="T26" fmla="*/ 2147483647 w 94"/>
                <a:gd name="T27" fmla="*/ 2147483647 h 23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94" h="237">
                  <a:moveTo>
                    <a:pt x="82" y="237"/>
                  </a:moveTo>
                  <a:cubicBezTo>
                    <a:pt x="68" y="217"/>
                    <a:pt x="55" y="169"/>
                    <a:pt x="55" y="169"/>
                  </a:cubicBezTo>
                  <a:cubicBezTo>
                    <a:pt x="53" y="157"/>
                    <a:pt x="64" y="134"/>
                    <a:pt x="64" y="134"/>
                  </a:cubicBezTo>
                  <a:lnTo>
                    <a:pt x="55" y="113"/>
                  </a:lnTo>
                  <a:cubicBezTo>
                    <a:pt x="55" y="106"/>
                    <a:pt x="73" y="96"/>
                    <a:pt x="73" y="96"/>
                  </a:cubicBezTo>
                  <a:cubicBezTo>
                    <a:pt x="73" y="96"/>
                    <a:pt x="84" y="69"/>
                    <a:pt x="85" y="59"/>
                  </a:cubicBezTo>
                  <a:cubicBezTo>
                    <a:pt x="86" y="53"/>
                    <a:pt x="91" y="26"/>
                    <a:pt x="94" y="1"/>
                  </a:cubicBezTo>
                  <a:lnTo>
                    <a:pt x="79" y="0"/>
                  </a:lnTo>
                  <a:lnTo>
                    <a:pt x="30" y="25"/>
                  </a:lnTo>
                  <a:lnTo>
                    <a:pt x="30" y="90"/>
                  </a:lnTo>
                  <a:cubicBezTo>
                    <a:pt x="30" y="90"/>
                    <a:pt x="13" y="82"/>
                    <a:pt x="9" y="90"/>
                  </a:cubicBezTo>
                  <a:cubicBezTo>
                    <a:pt x="9" y="90"/>
                    <a:pt x="0" y="149"/>
                    <a:pt x="30" y="148"/>
                  </a:cubicBezTo>
                  <a:cubicBezTo>
                    <a:pt x="30" y="148"/>
                    <a:pt x="36" y="193"/>
                    <a:pt x="49" y="212"/>
                  </a:cubicBezTo>
                  <a:cubicBezTo>
                    <a:pt x="58" y="224"/>
                    <a:pt x="69" y="232"/>
                    <a:pt x="82" y="237"/>
                  </a:cubicBezTo>
                  <a:close/>
                </a:path>
              </a:pathLst>
            </a:custGeom>
            <a:solidFill>
              <a:srgbClr val="E2A06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79" name="Freeform 58"/>
            <p:cNvSpPr>
              <a:spLocks/>
            </p:cNvSpPr>
            <p:nvPr/>
          </p:nvSpPr>
          <p:spPr bwMode="auto">
            <a:xfrm>
              <a:off x="519113" y="206375"/>
              <a:ext cx="68263" cy="166687"/>
            </a:xfrm>
            <a:custGeom>
              <a:avLst/>
              <a:gdLst>
                <a:gd name="T0" fmla="*/ 2147483647 w 48"/>
                <a:gd name="T1" fmla="*/ 2147483647 h 116"/>
                <a:gd name="T2" fmla="*/ 2147483647 w 48"/>
                <a:gd name="T3" fmla="*/ 2147483647 h 116"/>
                <a:gd name="T4" fmla="*/ 2147483647 w 48"/>
                <a:gd name="T5" fmla="*/ 2147483647 h 116"/>
                <a:gd name="T6" fmla="*/ 2147483647 w 48"/>
                <a:gd name="T7" fmla="*/ 0 h 116"/>
                <a:gd name="T8" fmla="*/ 2147483647 w 48"/>
                <a:gd name="T9" fmla="*/ 2147483647 h 116"/>
                <a:gd name="T10" fmla="*/ 0 w 48"/>
                <a:gd name="T11" fmla="*/ 2147483647 h 116"/>
                <a:gd name="T12" fmla="*/ 0 w 48"/>
                <a:gd name="T13" fmla="*/ 2147483647 h 116"/>
                <a:gd name="T14" fmla="*/ 2147483647 w 48"/>
                <a:gd name="T15" fmla="*/ 2147483647 h 11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8" h="116">
                  <a:moveTo>
                    <a:pt x="27" y="64"/>
                  </a:moveTo>
                  <a:cubicBezTo>
                    <a:pt x="27" y="64"/>
                    <a:pt x="35" y="69"/>
                    <a:pt x="36" y="64"/>
                  </a:cubicBezTo>
                  <a:cubicBezTo>
                    <a:pt x="36" y="64"/>
                    <a:pt x="48" y="35"/>
                    <a:pt x="48" y="19"/>
                  </a:cubicBezTo>
                  <a:cubicBezTo>
                    <a:pt x="47" y="12"/>
                    <a:pt x="46" y="1"/>
                    <a:pt x="36" y="0"/>
                  </a:cubicBezTo>
                  <a:cubicBezTo>
                    <a:pt x="36" y="0"/>
                    <a:pt x="27" y="48"/>
                    <a:pt x="21" y="56"/>
                  </a:cubicBezTo>
                  <a:cubicBezTo>
                    <a:pt x="15" y="65"/>
                    <a:pt x="0" y="75"/>
                    <a:pt x="0" y="75"/>
                  </a:cubicBezTo>
                  <a:cubicBezTo>
                    <a:pt x="3" y="79"/>
                    <a:pt x="4" y="97"/>
                    <a:pt x="0" y="116"/>
                  </a:cubicBezTo>
                  <a:cubicBezTo>
                    <a:pt x="10" y="101"/>
                    <a:pt x="24" y="76"/>
                    <a:pt x="27" y="64"/>
                  </a:cubicBezTo>
                  <a:close/>
                </a:path>
              </a:pathLst>
            </a:custGeom>
            <a:solidFill>
              <a:srgbClr val="E2A06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80" name="Freeform 59"/>
            <p:cNvSpPr>
              <a:spLocks/>
            </p:cNvSpPr>
            <p:nvPr/>
          </p:nvSpPr>
          <p:spPr bwMode="auto">
            <a:xfrm>
              <a:off x="327025" y="0"/>
              <a:ext cx="268288" cy="255587"/>
            </a:xfrm>
            <a:custGeom>
              <a:avLst/>
              <a:gdLst>
                <a:gd name="T0" fmla="*/ 2147483647 w 186"/>
                <a:gd name="T1" fmla="*/ 2147483647 h 178"/>
                <a:gd name="T2" fmla="*/ 2147483647 w 186"/>
                <a:gd name="T3" fmla="*/ 0 h 178"/>
                <a:gd name="T4" fmla="*/ 2147483647 w 186"/>
                <a:gd name="T5" fmla="*/ 2147483647 h 178"/>
                <a:gd name="T6" fmla="*/ 2147483647 w 186"/>
                <a:gd name="T7" fmla="*/ 2147483647 h 178"/>
                <a:gd name="T8" fmla="*/ 2147483647 w 186"/>
                <a:gd name="T9" fmla="*/ 2147483647 h 178"/>
                <a:gd name="T10" fmla="*/ 0 w 186"/>
                <a:gd name="T11" fmla="*/ 2147483647 h 178"/>
                <a:gd name="T12" fmla="*/ 2147483647 w 186"/>
                <a:gd name="T13" fmla="*/ 2147483647 h 178"/>
                <a:gd name="T14" fmla="*/ 2147483647 w 186"/>
                <a:gd name="T15" fmla="*/ 2147483647 h 178"/>
                <a:gd name="T16" fmla="*/ 2147483647 w 186"/>
                <a:gd name="T17" fmla="*/ 2147483647 h 178"/>
                <a:gd name="T18" fmla="*/ 2147483647 w 186"/>
                <a:gd name="T19" fmla="*/ 2147483647 h 178"/>
                <a:gd name="T20" fmla="*/ 2147483647 w 186"/>
                <a:gd name="T21" fmla="*/ 2147483647 h 178"/>
                <a:gd name="T22" fmla="*/ 2147483647 w 186"/>
                <a:gd name="T23" fmla="*/ 2147483647 h 178"/>
                <a:gd name="T24" fmla="*/ 2147483647 w 186"/>
                <a:gd name="T25" fmla="*/ 2147483647 h 178"/>
                <a:gd name="T26" fmla="*/ 2147483647 w 186"/>
                <a:gd name="T27" fmla="*/ 2147483647 h 178"/>
                <a:gd name="T28" fmla="*/ 2147483647 w 186"/>
                <a:gd name="T29" fmla="*/ 2147483647 h 178"/>
                <a:gd name="T30" fmla="*/ 2147483647 w 186"/>
                <a:gd name="T31" fmla="*/ 2147483647 h 178"/>
                <a:gd name="T32" fmla="*/ 2147483647 w 186"/>
                <a:gd name="T33" fmla="*/ 2147483647 h 178"/>
                <a:gd name="T34" fmla="*/ 2147483647 w 186"/>
                <a:gd name="T35" fmla="*/ 2147483647 h 178"/>
                <a:gd name="T36" fmla="*/ 2147483647 w 186"/>
                <a:gd name="T37" fmla="*/ 2147483647 h 178"/>
                <a:gd name="T38" fmla="*/ 2147483647 w 186"/>
                <a:gd name="T39" fmla="*/ 2147483647 h 178"/>
                <a:gd name="T40" fmla="*/ 2147483647 w 186"/>
                <a:gd name="T41" fmla="*/ 2147483647 h 178"/>
                <a:gd name="T42" fmla="*/ 2147483647 w 186"/>
                <a:gd name="T43" fmla="*/ 2147483647 h 178"/>
                <a:gd name="T44" fmla="*/ 2147483647 w 186"/>
                <a:gd name="T45" fmla="*/ 2147483647 h 178"/>
                <a:gd name="T46" fmla="*/ 2147483647 w 186"/>
                <a:gd name="T47" fmla="*/ 2147483647 h 178"/>
                <a:gd name="T48" fmla="*/ 2147483647 w 186"/>
                <a:gd name="T49" fmla="*/ 2147483647 h 178"/>
                <a:gd name="T50" fmla="*/ 2147483647 w 186"/>
                <a:gd name="T51" fmla="*/ 2147483647 h 178"/>
                <a:gd name="T52" fmla="*/ 2147483647 w 186"/>
                <a:gd name="T53" fmla="*/ 2147483647 h 178"/>
                <a:gd name="T54" fmla="*/ 2147483647 w 186"/>
                <a:gd name="T55" fmla="*/ 2147483647 h 17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86" h="178">
                  <a:moveTo>
                    <a:pt x="185" y="76"/>
                  </a:moveTo>
                  <a:cubicBezTo>
                    <a:pt x="185" y="69"/>
                    <a:pt x="181" y="20"/>
                    <a:pt x="127" y="0"/>
                  </a:cubicBezTo>
                  <a:cubicBezTo>
                    <a:pt x="127" y="0"/>
                    <a:pt x="115" y="2"/>
                    <a:pt x="93" y="7"/>
                  </a:cubicBezTo>
                  <a:cubicBezTo>
                    <a:pt x="93" y="7"/>
                    <a:pt x="62" y="6"/>
                    <a:pt x="55" y="11"/>
                  </a:cubicBezTo>
                  <a:cubicBezTo>
                    <a:pt x="49" y="16"/>
                    <a:pt x="34" y="22"/>
                    <a:pt x="34" y="22"/>
                  </a:cubicBezTo>
                  <a:cubicBezTo>
                    <a:pt x="34" y="22"/>
                    <a:pt x="4" y="32"/>
                    <a:pt x="0" y="71"/>
                  </a:cubicBezTo>
                  <a:cubicBezTo>
                    <a:pt x="0" y="71"/>
                    <a:pt x="0" y="121"/>
                    <a:pt x="3" y="140"/>
                  </a:cubicBezTo>
                  <a:cubicBezTo>
                    <a:pt x="3" y="140"/>
                    <a:pt x="7" y="139"/>
                    <a:pt x="11" y="142"/>
                  </a:cubicBezTo>
                  <a:lnTo>
                    <a:pt x="15" y="169"/>
                  </a:lnTo>
                  <a:lnTo>
                    <a:pt x="20" y="165"/>
                  </a:lnTo>
                  <a:cubicBezTo>
                    <a:pt x="20" y="165"/>
                    <a:pt x="17" y="135"/>
                    <a:pt x="25" y="126"/>
                  </a:cubicBezTo>
                  <a:cubicBezTo>
                    <a:pt x="28" y="122"/>
                    <a:pt x="25" y="96"/>
                    <a:pt x="25" y="96"/>
                  </a:cubicBezTo>
                  <a:cubicBezTo>
                    <a:pt x="25" y="96"/>
                    <a:pt x="42" y="80"/>
                    <a:pt x="44" y="79"/>
                  </a:cubicBezTo>
                  <a:cubicBezTo>
                    <a:pt x="44" y="79"/>
                    <a:pt x="68" y="84"/>
                    <a:pt x="80" y="91"/>
                  </a:cubicBezTo>
                  <a:cubicBezTo>
                    <a:pt x="80" y="91"/>
                    <a:pt x="83" y="101"/>
                    <a:pt x="107" y="105"/>
                  </a:cubicBezTo>
                  <a:cubicBezTo>
                    <a:pt x="108" y="105"/>
                    <a:pt x="109" y="105"/>
                    <a:pt x="110" y="105"/>
                  </a:cubicBezTo>
                  <a:cubicBezTo>
                    <a:pt x="114" y="105"/>
                    <a:pt x="119" y="105"/>
                    <a:pt x="124" y="104"/>
                  </a:cubicBezTo>
                  <a:cubicBezTo>
                    <a:pt x="149" y="96"/>
                    <a:pt x="150" y="116"/>
                    <a:pt x="150" y="116"/>
                  </a:cubicBezTo>
                  <a:cubicBezTo>
                    <a:pt x="153" y="107"/>
                    <a:pt x="149" y="101"/>
                    <a:pt x="144" y="97"/>
                  </a:cubicBezTo>
                  <a:lnTo>
                    <a:pt x="149" y="96"/>
                  </a:lnTo>
                  <a:cubicBezTo>
                    <a:pt x="149" y="96"/>
                    <a:pt x="154" y="100"/>
                    <a:pt x="157" y="108"/>
                  </a:cubicBezTo>
                  <a:cubicBezTo>
                    <a:pt x="159" y="119"/>
                    <a:pt x="155" y="132"/>
                    <a:pt x="160" y="143"/>
                  </a:cubicBezTo>
                  <a:cubicBezTo>
                    <a:pt x="164" y="151"/>
                    <a:pt x="159" y="174"/>
                    <a:pt x="159" y="174"/>
                  </a:cubicBezTo>
                  <a:lnTo>
                    <a:pt x="161" y="178"/>
                  </a:lnTo>
                  <a:lnTo>
                    <a:pt x="169" y="143"/>
                  </a:lnTo>
                  <a:cubicBezTo>
                    <a:pt x="169" y="143"/>
                    <a:pt x="175" y="144"/>
                    <a:pt x="176" y="147"/>
                  </a:cubicBezTo>
                  <a:lnTo>
                    <a:pt x="184" y="115"/>
                  </a:lnTo>
                  <a:cubicBezTo>
                    <a:pt x="184" y="115"/>
                    <a:pt x="186" y="82"/>
                    <a:pt x="185" y="76"/>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81" name="Freeform 60"/>
            <p:cNvSpPr>
              <a:spLocks/>
            </p:cNvSpPr>
            <p:nvPr/>
          </p:nvSpPr>
          <p:spPr bwMode="auto">
            <a:xfrm>
              <a:off x="614363" y="739775"/>
              <a:ext cx="50800" cy="280987"/>
            </a:xfrm>
            <a:custGeom>
              <a:avLst/>
              <a:gdLst>
                <a:gd name="T0" fmla="*/ 2147483647 w 36"/>
                <a:gd name="T1" fmla="*/ 2147483647 h 195"/>
                <a:gd name="T2" fmla="*/ 2147483647 w 36"/>
                <a:gd name="T3" fmla="*/ 0 h 195"/>
                <a:gd name="T4" fmla="*/ 0 w 36"/>
                <a:gd name="T5" fmla="*/ 2147483647 h 195"/>
                <a:gd name="T6" fmla="*/ 2147483647 w 36"/>
                <a:gd name="T7" fmla="*/ 2147483647 h 195"/>
                <a:gd name="T8" fmla="*/ 2147483647 w 36"/>
                <a:gd name="T9" fmla="*/ 2147483647 h 195"/>
                <a:gd name="T10" fmla="*/ 2147483647 w 36"/>
                <a:gd name="T11" fmla="*/ 2147483647 h 19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6" h="195">
                  <a:moveTo>
                    <a:pt x="28" y="109"/>
                  </a:moveTo>
                  <a:cubicBezTo>
                    <a:pt x="36" y="79"/>
                    <a:pt x="20" y="16"/>
                    <a:pt x="11" y="0"/>
                  </a:cubicBezTo>
                  <a:lnTo>
                    <a:pt x="0" y="165"/>
                  </a:lnTo>
                  <a:lnTo>
                    <a:pt x="6" y="195"/>
                  </a:lnTo>
                  <a:cubicBezTo>
                    <a:pt x="6" y="195"/>
                    <a:pt x="18" y="195"/>
                    <a:pt x="34" y="195"/>
                  </a:cubicBezTo>
                  <a:cubicBezTo>
                    <a:pt x="29" y="170"/>
                    <a:pt x="23" y="129"/>
                    <a:pt x="28" y="109"/>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82" name="Freeform 61"/>
            <p:cNvSpPr>
              <a:spLocks/>
            </p:cNvSpPr>
            <p:nvPr/>
          </p:nvSpPr>
          <p:spPr bwMode="auto">
            <a:xfrm>
              <a:off x="512763" y="476250"/>
              <a:ext cx="173038" cy="1022350"/>
            </a:xfrm>
            <a:custGeom>
              <a:avLst/>
              <a:gdLst>
                <a:gd name="T0" fmla="*/ 2147483647 w 120"/>
                <a:gd name="T1" fmla="*/ 2147483647 h 711"/>
                <a:gd name="T2" fmla="*/ 2147483647 w 120"/>
                <a:gd name="T3" fmla="*/ 2147483647 h 711"/>
                <a:gd name="T4" fmla="*/ 2147483647 w 120"/>
                <a:gd name="T5" fmla="*/ 2147483647 h 711"/>
                <a:gd name="T6" fmla="*/ 2147483647 w 120"/>
                <a:gd name="T7" fmla="*/ 2147483647 h 711"/>
                <a:gd name="T8" fmla="*/ 2147483647 w 120"/>
                <a:gd name="T9" fmla="*/ 2147483647 h 711"/>
                <a:gd name="T10" fmla="*/ 2147483647 w 120"/>
                <a:gd name="T11" fmla="*/ 2147483647 h 711"/>
                <a:gd name="T12" fmla="*/ 2147483647 w 120"/>
                <a:gd name="T13" fmla="*/ 2147483647 h 711"/>
                <a:gd name="T14" fmla="*/ 2147483647 w 120"/>
                <a:gd name="T15" fmla="*/ 0 h 711"/>
                <a:gd name="T16" fmla="*/ 0 w 120"/>
                <a:gd name="T17" fmla="*/ 2147483647 h 711"/>
                <a:gd name="T18" fmla="*/ 2147483647 w 120"/>
                <a:gd name="T19" fmla="*/ 2147483647 h 711"/>
                <a:gd name="T20" fmla="*/ 2147483647 w 120"/>
                <a:gd name="T21" fmla="*/ 2147483647 h 711"/>
                <a:gd name="T22" fmla="*/ 2147483647 w 120"/>
                <a:gd name="T23" fmla="*/ 2147483647 h 711"/>
                <a:gd name="T24" fmla="*/ 2147483647 w 120"/>
                <a:gd name="T25" fmla="*/ 2147483647 h 7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20" h="711">
                  <a:moveTo>
                    <a:pt x="55" y="694"/>
                  </a:moveTo>
                  <a:lnTo>
                    <a:pt x="108" y="711"/>
                  </a:lnTo>
                  <a:lnTo>
                    <a:pt x="120" y="703"/>
                  </a:lnTo>
                  <a:cubicBezTo>
                    <a:pt x="120" y="703"/>
                    <a:pt x="111" y="437"/>
                    <a:pt x="88" y="368"/>
                  </a:cubicBezTo>
                  <a:cubicBezTo>
                    <a:pt x="88" y="368"/>
                    <a:pt x="87" y="244"/>
                    <a:pt x="88" y="218"/>
                  </a:cubicBezTo>
                  <a:cubicBezTo>
                    <a:pt x="88" y="193"/>
                    <a:pt x="89" y="140"/>
                    <a:pt x="88" y="126"/>
                  </a:cubicBezTo>
                  <a:cubicBezTo>
                    <a:pt x="87" y="113"/>
                    <a:pt x="67" y="57"/>
                    <a:pt x="55" y="40"/>
                  </a:cubicBezTo>
                  <a:lnTo>
                    <a:pt x="1" y="0"/>
                  </a:lnTo>
                  <a:lnTo>
                    <a:pt x="0" y="40"/>
                  </a:lnTo>
                  <a:cubicBezTo>
                    <a:pt x="0" y="40"/>
                    <a:pt x="57" y="160"/>
                    <a:pt x="55" y="193"/>
                  </a:cubicBezTo>
                  <a:cubicBezTo>
                    <a:pt x="55" y="193"/>
                    <a:pt x="43" y="288"/>
                    <a:pt x="44" y="296"/>
                  </a:cubicBezTo>
                  <a:cubicBezTo>
                    <a:pt x="45" y="304"/>
                    <a:pt x="66" y="492"/>
                    <a:pt x="66" y="509"/>
                  </a:cubicBezTo>
                  <a:cubicBezTo>
                    <a:pt x="66" y="526"/>
                    <a:pt x="55" y="694"/>
                    <a:pt x="55" y="694"/>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2332" name="TextBox 82"/>
          <p:cNvSpPr txBox="1">
            <a:spLocks noChangeArrowheads="1"/>
          </p:cNvSpPr>
          <p:nvPr/>
        </p:nvSpPr>
        <p:spPr bwMode="auto">
          <a:xfrm>
            <a:off x="2339975" y="4619625"/>
            <a:ext cx="62738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50000"/>
              </a:lnSpc>
            </a:pPr>
            <a:r>
              <a:rPr lang="zh-CN" altLang="en-US" dirty="0">
                <a:solidFill>
                  <a:srgbClr val="C00000"/>
                </a:solidFill>
                <a:ea typeface="微软雅黑" pitchFamily="34" charset="-122"/>
              </a:rPr>
              <a:t>若您需要更有创意、更有风格或行业专用的</a:t>
            </a:r>
            <a:r>
              <a:rPr lang="en-US" altLang="zh-CN" dirty="0">
                <a:solidFill>
                  <a:srgbClr val="C00000"/>
                </a:solidFill>
                <a:ea typeface="微软雅黑" pitchFamily="34" charset="-122"/>
              </a:rPr>
              <a:t>PPT</a:t>
            </a:r>
            <a:r>
              <a:rPr lang="zh-CN" altLang="en-US" dirty="0">
                <a:solidFill>
                  <a:srgbClr val="C00000"/>
                </a:solidFill>
                <a:ea typeface="微软雅黑" pitchFamily="34" charset="-122"/>
              </a:rPr>
              <a:t>模板，不妨在</a:t>
            </a:r>
            <a:r>
              <a:rPr lang="en-US" altLang="zh-CN" dirty="0">
                <a:solidFill>
                  <a:srgbClr val="C00000"/>
                </a:solidFill>
                <a:ea typeface="微软雅黑" pitchFamily="34" charset="-122"/>
              </a:rPr>
              <a:t>WPS</a:t>
            </a:r>
            <a:r>
              <a:rPr lang="zh-CN" altLang="en-US" dirty="0">
                <a:solidFill>
                  <a:srgbClr val="C00000"/>
                </a:solidFill>
                <a:ea typeface="微软雅黑" pitchFamily="34" charset="-122"/>
              </a:rPr>
              <a:t>里搜索本人的</a:t>
            </a:r>
            <a:r>
              <a:rPr lang="en-US" altLang="zh-CN" dirty="0">
                <a:solidFill>
                  <a:srgbClr val="C00000"/>
                </a:solidFill>
                <a:ea typeface="微软雅黑" pitchFamily="34" charset="-122"/>
              </a:rPr>
              <a:t>ID</a:t>
            </a:r>
            <a:r>
              <a:rPr lang="zh-CN" altLang="en-US" dirty="0" smtClean="0">
                <a:solidFill>
                  <a:srgbClr val="C00000"/>
                </a:solidFill>
                <a:ea typeface="微软雅黑" pitchFamily="34" charset="-122"/>
              </a:rPr>
              <a:t>：</a:t>
            </a:r>
            <a:r>
              <a:rPr lang="en-US" altLang="zh-CN" b="1" dirty="0" smtClean="0">
                <a:solidFill>
                  <a:srgbClr val="C00000"/>
                </a:solidFill>
                <a:ea typeface="微软雅黑" pitchFamily="34" charset="-122"/>
              </a:rPr>
              <a:t>PPTS</a:t>
            </a:r>
            <a:r>
              <a:rPr lang="en-US" dirty="0" smtClean="0">
                <a:solidFill>
                  <a:srgbClr val="C00000"/>
                </a:solidFill>
                <a:ea typeface="微软雅黑" pitchFamily="34" charset="-122"/>
              </a:rPr>
              <a:t>，</a:t>
            </a:r>
            <a:r>
              <a:rPr lang="zh-CN" altLang="en-US" dirty="0">
                <a:solidFill>
                  <a:srgbClr val="C00000"/>
                </a:solidFill>
                <a:ea typeface="微软雅黑" pitchFamily="34" charset="-122"/>
              </a:rPr>
              <a:t>也许能找到您中意的。</a:t>
            </a:r>
            <a:endParaRPr lang="zh-CN" altLang="en-US" dirty="0">
              <a:solidFill>
                <a:srgbClr val="C00000"/>
              </a:solidFill>
            </a:endParaRPr>
          </a:p>
        </p:txBody>
      </p:sp>
      <p:cxnSp>
        <p:nvCxnSpPr>
          <p:cNvPr id="12333" name="直接连接符 83"/>
          <p:cNvCxnSpPr>
            <a:cxnSpLocks noChangeShapeType="1"/>
          </p:cNvCxnSpPr>
          <p:nvPr/>
        </p:nvCxnSpPr>
        <p:spPr bwMode="auto">
          <a:xfrm flipV="1">
            <a:off x="3117850" y="4619625"/>
            <a:ext cx="5495925" cy="14288"/>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cxnSp>
      <p:pic>
        <p:nvPicPr>
          <p:cNvPr id="10253" name="图片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8300" y="5732463"/>
            <a:ext cx="8277225" cy="94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5769">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9" fill="hold" grpId="0" nodeType="withEffect">
                                  <p:stCondLst>
                                    <p:cond delay="0"/>
                                  </p:stCondLst>
                                  <p:childTnLst>
                                    <p:set>
                                      <p:cBhvr>
                                        <p:cTn id="6" dur="1" fill="hold">
                                          <p:stCondLst>
                                            <p:cond delay="0"/>
                                          </p:stCondLst>
                                        </p:cTn>
                                        <p:tgtEl>
                                          <p:spTgt spid="12291"/>
                                        </p:tgtEl>
                                        <p:attrNameLst>
                                          <p:attrName>style.visibility</p:attrName>
                                        </p:attrNameLst>
                                      </p:cBhvr>
                                      <p:to>
                                        <p:strVal val="visible"/>
                                      </p:to>
                                    </p:set>
                                    <p:anim calcmode="lin" valueType="num">
                                      <p:cBhvr additive="base">
                                        <p:cTn id="7" dur="300" fill="hold"/>
                                        <p:tgtEl>
                                          <p:spTgt spid="12291"/>
                                        </p:tgtEl>
                                        <p:attrNameLst>
                                          <p:attrName>ppt_x</p:attrName>
                                        </p:attrNameLst>
                                      </p:cBhvr>
                                      <p:tavLst>
                                        <p:tav tm="0">
                                          <p:val>
                                            <p:strVal val="0-#ppt_w/2"/>
                                          </p:val>
                                        </p:tav>
                                        <p:tav tm="100000">
                                          <p:val>
                                            <p:strVal val="#ppt_x"/>
                                          </p:val>
                                        </p:tav>
                                      </p:tavLst>
                                    </p:anim>
                                    <p:anim calcmode="lin" valueType="num">
                                      <p:cBhvr additive="base">
                                        <p:cTn id="8" dur="300" fill="hold"/>
                                        <p:tgtEl>
                                          <p:spTgt spid="12291"/>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200"/>
                                  </p:stCondLst>
                                  <p:childTnLst>
                                    <p:set>
                                      <p:cBhvr>
                                        <p:cTn id="10" dur="1" fill="hold">
                                          <p:stCondLst>
                                            <p:cond delay="0"/>
                                          </p:stCondLst>
                                        </p:cTn>
                                        <p:tgtEl>
                                          <p:spTgt spid="12292"/>
                                        </p:tgtEl>
                                        <p:attrNameLst>
                                          <p:attrName>style.visibility</p:attrName>
                                        </p:attrNameLst>
                                      </p:cBhvr>
                                      <p:to>
                                        <p:strVal val="visible"/>
                                      </p:to>
                                    </p:set>
                                    <p:anim calcmode="lin" valueType="num">
                                      <p:cBhvr additive="base">
                                        <p:cTn id="11" dur="300" fill="hold"/>
                                        <p:tgtEl>
                                          <p:spTgt spid="12292"/>
                                        </p:tgtEl>
                                        <p:attrNameLst>
                                          <p:attrName>ppt_x</p:attrName>
                                        </p:attrNameLst>
                                      </p:cBhvr>
                                      <p:tavLst>
                                        <p:tav tm="0">
                                          <p:val>
                                            <p:strVal val="0-#ppt_w/2"/>
                                          </p:val>
                                        </p:tav>
                                        <p:tav tm="100000">
                                          <p:val>
                                            <p:strVal val="#ppt_x"/>
                                          </p:val>
                                        </p:tav>
                                      </p:tavLst>
                                    </p:anim>
                                    <p:anim calcmode="lin" valueType="num">
                                      <p:cBhvr additive="base">
                                        <p:cTn id="12" dur="300" fill="hold"/>
                                        <p:tgtEl>
                                          <p:spTgt spid="12292"/>
                                        </p:tgtEl>
                                        <p:attrNameLst>
                                          <p:attrName>ppt_y</p:attrName>
                                        </p:attrNameLst>
                                      </p:cBhvr>
                                      <p:tavLst>
                                        <p:tav tm="0">
                                          <p:val>
                                            <p:strVal val="0-#ppt_h/2"/>
                                          </p:val>
                                        </p:tav>
                                        <p:tav tm="100000">
                                          <p:val>
                                            <p:strVal val="#ppt_y"/>
                                          </p:val>
                                        </p:tav>
                                      </p:tavLst>
                                    </p:anim>
                                  </p:childTnLst>
                                </p:cTn>
                              </p:par>
                            </p:childTnLst>
                          </p:cTn>
                        </p:par>
                        <p:par>
                          <p:cTn id="13" fill="hold" nodeType="afterGroup">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2290"/>
                                        </p:tgtEl>
                                        <p:attrNameLst>
                                          <p:attrName>style.visibility</p:attrName>
                                        </p:attrNameLst>
                                      </p:cBhvr>
                                      <p:to>
                                        <p:strVal val="visible"/>
                                      </p:to>
                                    </p:set>
                                    <p:anim calcmode="lin" valueType="num">
                                      <p:cBhvr>
                                        <p:cTn id="16" dur="400" fill="hold"/>
                                        <p:tgtEl>
                                          <p:spTgt spid="12290"/>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12290"/>
                                        </p:tgtEl>
                                        <p:attrNameLst>
                                          <p:attrName>ppt_y</p:attrName>
                                        </p:attrNameLst>
                                      </p:cBhvr>
                                      <p:tavLst>
                                        <p:tav tm="0">
                                          <p:val>
                                            <p:strVal val="#ppt_y"/>
                                          </p:val>
                                        </p:tav>
                                        <p:tav tm="100000">
                                          <p:val>
                                            <p:strVal val="#ppt_y"/>
                                          </p:val>
                                        </p:tav>
                                      </p:tavLst>
                                    </p:anim>
                                    <p:anim calcmode="lin" valueType="num">
                                      <p:cBhvr>
                                        <p:cTn id="18" dur="400" fill="hold"/>
                                        <p:tgtEl>
                                          <p:spTgt spid="12290"/>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12290"/>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12290"/>
                                        </p:tgtEl>
                                      </p:cBhvr>
                                    </p:animEffect>
                                  </p:childTnLst>
                                </p:cTn>
                              </p:par>
                              <p:par>
                                <p:cTn id="21" presetID="10" presetClass="entr" presetSubtype="0" fill="hold" grpId="0" nodeType="withEffect">
                                  <p:stCondLst>
                                    <p:cond delay="500"/>
                                  </p:stCondLst>
                                  <p:childTnLst>
                                    <p:set>
                                      <p:cBhvr>
                                        <p:cTn id="22" dur="1" fill="hold">
                                          <p:stCondLst>
                                            <p:cond delay="0"/>
                                          </p:stCondLst>
                                        </p:cTn>
                                        <p:tgtEl>
                                          <p:spTgt spid="12293"/>
                                        </p:tgtEl>
                                        <p:attrNameLst>
                                          <p:attrName>style.visibility</p:attrName>
                                        </p:attrNameLst>
                                      </p:cBhvr>
                                      <p:to>
                                        <p:strVal val="visible"/>
                                      </p:to>
                                    </p:set>
                                    <p:animEffect transition="in" filter="fade">
                                      <p:cBhvr>
                                        <p:cTn id="23" dur="500"/>
                                        <p:tgtEl>
                                          <p:spTgt spid="12293"/>
                                        </p:tgtEl>
                                      </p:cBhvr>
                                    </p:animEffect>
                                  </p:childTnLst>
                                </p:cTn>
                              </p:par>
                              <p:par>
                                <p:cTn id="24" presetID="10" presetClass="entr" presetSubtype="0" fill="hold" nodeType="withEffect">
                                  <p:stCondLst>
                                    <p:cond delay="500"/>
                                  </p:stCondLst>
                                  <p:childTnLst>
                                    <p:set>
                                      <p:cBhvr>
                                        <p:cTn id="25" dur="1" fill="hold">
                                          <p:stCondLst>
                                            <p:cond delay="0"/>
                                          </p:stCondLst>
                                        </p:cTn>
                                        <p:tgtEl>
                                          <p:spTgt spid="12296"/>
                                        </p:tgtEl>
                                        <p:attrNameLst>
                                          <p:attrName>style.visibility</p:attrName>
                                        </p:attrNameLst>
                                      </p:cBhvr>
                                      <p:to>
                                        <p:strVal val="visible"/>
                                      </p:to>
                                    </p:set>
                                    <p:animEffect transition="in" filter="fade">
                                      <p:cBhvr>
                                        <p:cTn id="26" dur="500"/>
                                        <p:tgtEl>
                                          <p:spTgt spid="12296"/>
                                        </p:tgtEl>
                                      </p:cBhvr>
                                    </p:animEffect>
                                  </p:childTnLst>
                                </p:cTn>
                              </p:par>
                              <p:par>
                                <p:cTn id="27" presetID="22" presetClass="entr" presetSubtype="8" fill="hold" nodeType="withEffect">
                                  <p:stCondLst>
                                    <p:cond delay="500"/>
                                  </p:stCondLst>
                                  <p:childTnLst>
                                    <p:set>
                                      <p:cBhvr>
                                        <p:cTn id="28" dur="1" fill="hold">
                                          <p:stCondLst>
                                            <p:cond delay="0"/>
                                          </p:stCondLst>
                                        </p:cTn>
                                        <p:tgtEl>
                                          <p:spTgt spid="12295"/>
                                        </p:tgtEl>
                                        <p:attrNameLst>
                                          <p:attrName>style.visibility</p:attrName>
                                        </p:attrNameLst>
                                      </p:cBhvr>
                                      <p:to>
                                        <p:strVal val="visible"/>
                                      </p:to>
                                    </p:set>
                                    <p:animEffect transition="in" filter="wipe(left)">
                                      <p:cBhvr>
                                        <p:cTn id="29" dur="500"/>
                                        <p:tgtEl>
                                          <p:spTgt spid="12295"/>
                                        </p:tgtEl>
                                      </p:cBhvr>
                                    </p:animEffect>
                                  </p:childTnLst>
                                </p:cTn>
                              </p:par>
                              <p:par>
                                <p:cTn id="30" presetID="10" presetClass="entr" presetSubtype="0" fill="hold" grpId="0" nodeType="withEffect">
                                  <p:stCondLst>
                                    <p:cond delay="1500"/>
                                  </p:stCondLst>
                                  <p:childTnLst>
                                    <p:set>
                                      <p:cBhvr>
                                        <p:cTn id="31" dur="1" fill="hold">
                                          <p:stCondLst>
                                            <p:cond delay="0"/>
                                          </p:stCondLst>
                                        </p:cTn>
                                        <p:tgtEl>
                                          <p:spTgt spid="12294"/>
                                        </p:tgtEl>
                                        <p:attrNameLst>
                                          <p:attrName>style.visibility</p:attrName>
                                        </p:attrNameLst>
                                      </p:cBhvr>
                                      <p:to>
                                        <p:strVal val="visible"/>
                                      </p:to>
                                    </p:set>
                                    <p:animEffect transition="in" filter="fade">
                                      <p:cBhvr>
                                        <p:cTn id="32" dur="500"/>
                                        <p:tgtEl>
                                          <p:spTgt spid="12294"/>
                                        </p:tgtEl>
                                      </p:cBhvr>
                                    </p:animEffect>
                                  </p:childTnLst>
                                </p:cTn>
                              </p:par>
                              <p:par>
                                <p:cTn id="33" presetID="10" presetClass="entr" presetSubtype="0" fill="hold" nodeType="withEffect">
                                  <p:stCondLst>
                                    <p:cond delay="1500"/>
                                  </p:stCondLst>
                                  <p:childTnLst>
                                    <p:set>
                                      <p:cBhvr>
                                        <p:cTn id="34" dur="1" fill="hold">
                                          <p:stCondLst>
                                            <p:cond delay="0"/>
                                          </p:stCondLst>
                                        </p:cTn>
                                        <p:tgtEl>
                                          <p:spTgt spid="12299"/>
                                        </p:tgtEl>
                                        <p:attrNameLst>
                                          <p:attrName>style.visibility</p:attrName>
                                        </p:attrNameLst>
                                      </p:cBhvr>
                                      <p:to>
                                        <p:strVal val="visible"/>
                                      </p:to>
                                    </p:set>
                                    <p:animEffect transition="in" filter="fade">
                                      <p:cBhvr>
                                        <p:cTn id="35" dur="500"/>
                                        <p:tgtEl>
                                          <p:spTgt spid="12299"/>
                                        </p:tgtEl>
                                      </p:cBhvr>
                                    </p:animEffect>
                                  </p:childTnLst>
                                </p:cTn>
                              </p:par>
                            </p:childTnLst>
                          </p:cTn>
                        </p:par>
                        <p:par>
                          <p:cTn id="36" fill="hold" nodeType="afterGroup">
                            <p:stCondLst>
                              <p:cond delay="2500"/>
                            </p:stCondLst>
                            <p:childTnLst>
                              <p:par>
                                <p:cTn id="37" presetID="41" presetClass="entr" presetSubtype="0" fill="hold" grpId="0" nodeType="afterEffect">
                                  <p:stCondLst>
                                    <p:cond delay="0"/>
                                  </p:stCondLst>
                                  <p:iterate type="lt">
                                    <p:tmPct val="10000"/>
                                  </p:iterate>
                                  <p:childTnLst>
                                    <p:set>
                                      <p:cBhvr>
                                        <p:cTn id="38" dur="1" fill="hold">
                                          <p:stCondLst>
                                            <p:cond delay="0"/>
                                          </p:stCondLst>
                                        </p:cTn>
                                        <p:tgtEl>
                                          <p:spTgt spid="12332"/>
                                        </p:tgtEl>
                                        <p:attrNameLst>
                                          <p:attrName>style.visibility</p:attrName>
                                        </p:attrNameLst>
                                      </p:cBhvr>
                                      <p:to>
                                        <p:strVal val="visible"/>
                                      </p:to>
                                    </p:set>
                                    <p:anim calcmode="lin" valueType="num">
                                      <p:cBhvr>
                                        <p:cTn id="39" dur="500" fill="hold"/>
                                        <p:tgtEl>
                                          <p:spTgt spid="12332"/>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12332"/>
                                        </p:tgtEl>
                                        <p:attrNameLst>
                                          <p:attrName>ppt_y</p:attrName>
                                        </p:attrNameLst>
                                      </p:cBhvr>
                                      <p:tavLst>
                                        <p:tav tm="0">
                                          <p:val>
                                            <p:strVal val="#ppt_y"/>
                                          </p:val>
                                        </p:tav>
                                        <p:tav tm="100000">
                                          <p:val>
                                            <p:strVal val="#ppt_y"/>
                                          </p:val>
                                        </p:tav>
                                      </p:tavLst>
                                    </p:anim>
                                    <p:anim calcmode="lin" valueType="num">
                                      <p:cBhvr>
                                        <p:cTn id="41" dur="500" fill="hold"/>
                                        <p:tgtEl>
                                          <p:spTgt spid="12332"/>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12332"/>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12332"/>
                                        </p:tgtEl>
                                      </p:cBhvr>
                                    </p:animEffect>
                                  </p:childTnLst>
                                </p:cTn>
                              </p:par>
                              <p:par>
                                <p:cTn id="44" presetID="22" presetClass="entr" presetSubtype="8" fill="hold" nodeType="withEffect">
                                  <p:stCondLst>
                                    <p:cond delay="500"/>
                                  </p:stCondLst>
                                  <p:childTnLst>
                                    <p:set>
                                      <p:cBhvr>
                                        <p:cTn id="45" dur="1" fill="hold">
                                          <p:stCondLst>
                                            <p:cond delay="0"/>
                                          </p:stCondLst>
                                        </p:cTn>
                                        <p:tgtEl>
                                          <p:spTgt spid="12333"/>
                                        </p:tgtEl>
                                        <p:attrNameLst>
                                          <p:attrName>style.visibility</p:attrName>
                                        </p:attrNameLst>
                                      </p:cBhvr>
                                      <p:to>
                                        <p:strVal val="visible"/>
                                      </p:to>
                                    </p:set>
                                    <p:animEffect transition="in" filter="wipe(left)">
                                      <p:cBhvr>
                                        <p:cTn id="46" dur="500"/>
                                        <p:tgtEl>
                                          <p:spTgt spid="123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autoUpdateAnimBg="0"/>
      <p:bldP spid="12291" grpId="0" animBg="1"/>
      <p:bldP spid="12292" grpId="0" animBg="1"/>
      <p:bldP spid="12293" grpId="0" autoUpdateAnimBg="0"/>
      <p:bldP spid="12294" grpId="0" autoUpdateAnimBg="0"/>
      <p:bldP spid="12332"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76"/>
          <p:cNvSpPr txBox="1">
            <a:spLocks noChangeArrowheads="1"/>
          </p:cNvSpPr>
          <p:nvPr/>
        </p:nvSpPr>
        <p:spPr bwMode="auto">
          <a:xfrm>
            <a:off x="733425" y="200025"/>
            <a:ext cx="23399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400">
                <a:solidFill>
                  <a:schemeClr val="accent2"/>
                </a:solidFill>
                <a:latin typeface="微软雅黑" pitchFamily="34" charset="-122"/>
                <a:ea typeface="微软雅黑" pitchFamily="34" charset="-122"/>
              </a:rPr>
              <a:t>请输入您的标题</a:t>
            </a:r>
          </a:p>
        </p:txBody>
      </p:sp>
      <p:sp>
        <p:nvSpPr>
          <p:cNvPr id="13315" name="Freeform 5"/>
          <p:cNvSpPr>
            <a:spLocks/>
          </p:cNvSpPr>
          <p:nvPr/>
        </p:nvSpPr>
        <p:spPr bwMode="auto">
          <a:xfrm>
            <a:off x="90488" y="65088"/>
            <a:ext cx="536575" cy="538162"/>
          </a:xfrm>
          <a:custGeom>
            <a:avLst/>
            <a:gdLst>
              <a:gd name="T0" fmla="*/ 2147483647 w 925"/>
              <a:gd name="T1" fmla="*/ 0 h 925"/>
              <a:gd name="T2" fmla="*/ 2147483647 w 925"/>
              <a:gd name="T3" fmla="*/ 2147483647 h 925"/>
              <a:gd name="T4" fmla="*/ 0 w 925"/>
              <a:gd name="T5" fmla="*/ 2147483647 h 925"/>
              <a:gd name="T6" fmla="*/ 2147483647 w 925"/>
              <a:gd name="T7" fmla="*/ 0 h 92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25" h="925">
                <a:moveTo>
                  <a:pt x="925" y="0"/>
                </a:moveTo>
                <a:lnTo>
                  <a:pt x="925" y="925"/>
                </a:lnTo>
                <a:lnTo>
                  <a:pt x="0" y="925"/>
                </a:lnTo>
                <a:lnTo>
                  <a:pt x="925" y="0"/>
                </a:lnTo>
                <a:close/>
              </a:path>
            </a:pathLst>
          </a:custGeom>
          <a:solidFill>
            <a:srgbClr val="70757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16" name="Freeform 6"/>
          <p:cNvSpPr>
            <a:spLocks/>
          </p:cNvSpPr>
          <p:nvPr/>
        </p:nvSpPr>
        <p:spPr bwMode="auto">
          <a:xfrm>
            <a:off x="328613" y="301625"/>
            <a:ext cx="344487" cy="344488"/>
          </a:xfrm>
          <a:custGeom>
            <a:avLst/>
            <a:gdLst>
              <a:gd name="T0" fmla="*/ 2147483647 w 592"/>
              <a:gd name="T1" fmla="*/ 0 h 592"/>
              <a:gd name="T2" fmla="*/ 2147483647 w 592"/>
              <a:gd name="T3" fmla="*/ 2147483647 h 592"/>
              <a:gd name="T4" fmla="*/ 0 w 592"/>
              <a:gd name="T5" fmla="*/ 2147483647 h 592"/>
              <a:gd name="T6" fmla="*/ 2147483647 w 592"/>
              <a:gd name="T7" fmla="*/ 0 h 59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92" h="592">
                <a:moveTo>
                  <a:pt x="592" y="0"/>
                </a:moveTo>
                <a:lnTo>
                  <a:pt x="592" y="592"/>
                </a:lnTo>
                <a:lnTo>
                  <a:pt x="0" y="592"/>
                </a:lnTo>
                <a:lnTo>
                  <a:pt x="592" y="0"/>
                </a:lnTo>
                <a:close/>
              </a:path>
            </a:pathLst>
          </a:custGeom>
          <a:solidFill>
            <a:srgbClr val="F19C2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17" name="矩形 1"/>
          <p:cNvSpPr>
            <a:spLocks noChangeArrowheads="1"/>
          </p:cNvSpPr>
          <p:nvPr/>
        </p:nvSpPr>
        <p:spPr bwMode="auto">
          <a:xfrm rot="2700000">
            <a:off x="2973387" y="2149476"/>
            <a:ext cx="2849563" cy="2849562"/>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buFont typeface="Arial" pitchFamily="34" charset="0"/>
              <a:buNone/>
            </a:pPr>
            <a:endParaRPr lang="zh-CN" altLang="en-US"/>
          </a:p>
        </p:txBody>
      </p:sp>
      <p:sp>
        <p:nvSpPr>
          <p:cNvPr id="13318" name="圆角矩形 3"/>
          <p:cNvSpPr>
            <a:spLocks noChangeArrowheads="1"/>
          </p:cNvSpPr>
          <p:nvPr/>
        </p:nvSpPr>
        <p:spPr bwMode="auto">
          <a:xfrm>
            <a:off x="2808288" y="2043113"/>
            <a:ext cx="1531937" cy="1530350"/>
          </a:xfrm>
          <a:prstGeom prst="roundRect">
            <a:avLst>
              <a:gd name="adj" fmla="val 16667"/>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buFont typeface="Arial" pitchFamily="34" charset="0"/>
              <a:buNone/>
            </a:pPr>
            <a:endParaRPr lang="zh-CN" altLang="en-US"/>
          </a:p>
        </p:txBody>
      </p:sp>
      <p:sp>
        <p:nvSpPr>
          <p:cNvPr id="13319" name="圆角矩形 7"/>
          <p:cNvSpPr>
            <a:spLocks noChangeArrowheads="1"/>
          </p:cNvSpPr>
          <p:nvPr/>
        </p:nvSpPr>
        <p:spPr bwMode="auto">
          <a:xfrm>
            <a:off x="4500563" y="2043113"/>
            <a:ext cx="1531937" cy="1530350"/>
          </a:xfrm>
          <a:prstGeom prst="roundRect">
            <a:avLst>
              <a:gd name="adj" fmla="val 16667"/>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buFont typeface="Arial" pitchFamily="34" charset="0"/>
              <a:buNone/>
            </a:pPr>
            <a:endParaRPr lang="zh-CN" altLang="en-US"/>
          </a:p>
        </p:txBody>
      </p:sp>
      <p:sp>
        <p:nvSpPr>
          <p:cNvPr id="13320" name="圆角矩形 8"/>
          <p:cNvSpPr>
            <a:spLocks noChangeArrowheads="1"/>
          </p:cNvSpPr>
          <p:nvPr/>
        </p:nvSpPr>
        <p:spPr bwMode="auto">
          <a:xfrm>
            <a:off x="2808288" y="3683000"/>
            <a:ext cx="1531937" cy="1531938"/>
          </a:xfrm>
          <a:prstGeom prst="roundRect">
            <a:avLst>
              <a:gd name="adj" fmla="val 16667"/>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buFont typeface="Arial" pitchFamily="34" charset="0"/>
              <a:buNone/>
            </a:pPr>
            <a:endParaRPr lang="zh-CN" altLang="en-US"/>
          </a:p>
        </p:txBody>
      </p:sp>
      <p:sp>
        <p:nvSpPr>
          <p:cNvPr id="13321" name="圆角矩形 9"/>
          <p:cNvSpPr>
            <a:spLocks noChangeArrowheads="1"/>
          </p:cNvSpPr>
          <p:nvPr/>
        </p:nvSpPr>
        <p:spPr bwMode="auto">
          <a:xfrm>
            <a:off x="4500563" y="3683000"/>
            <a:ext cx="1531937" cy="1531938"/>
          </a:xfrm>
          <a:prstGeom prst="roundRect">
            <a:avLst>
              <a:gd name="adj" fmla="val 16667"/>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buFont typeface="Arial" pitchFamily="34" charset="0"/>
              <a:buNone/>
            </a:pPr>
            <a:endParaRPr lang="zh-CN" altLang="en-US"/>
          </a:p>
        </p:txBody>
      </p:sp>
      <p:sp>
        <p:nvSpPr>
          <p:cNvPr id="13322" name="TextBox 10"/>
          <p:cNvSpPr txBox="1">
            <a:spLocks noChangeArrowheads="1"/>
          </p:cNvSpPr>
          <p:nvPr/>
        </p:nvSpPr>
        <p:spPr bwMode="auto">
          <a:xfrm>
            <a:off x="3124200" y="2436813"/>
            <a:ext cx="892175"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200">
                <a:solidFill>
                  <a:srgbClr val="FFFFFF"/>
                </a:solidFill>
                <a:latin typeface="微软雅黑" pitchFamily="34" charset="-122"/>
                <a:ea typeface="微软雅黑" pitchFamily="34" charset="-122"/>
              </a:rPr>
              <a:t>标题文本</a:t>
            </a:r>
          </a:p>
        </p:txBody>
      </p:sp>
      <p:sp>
        <p:nvSpPr>
          <p:cNvPr id="13323" name="TextBox 11"/>
          <p:cNvSpPr txBox="1">
            <a:spLocks noChangeArrowheads="1"/>
          </p:cNvSpPr>
          <p:nvPr/>
        </p:nvSpPr>
        <p:spPr bwMode="auto">
          <a:xfrm>
            <a:off x="4819650" y="2424113"/>
            <a:ext cx="893763"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200">
                <a:solidFill>
                  <a:srgbClr val="FFFFFF"/>
                </a:solidFill>
                <a:latin typeface="微软雅黑" pitchFamily="34" charset="-122"/>
                <a:ea typeface="微软雅黑" pitchFamily="34" charset="-122"/>
              </a:rPr>
              <a:t>标题文本</a:t>
            </a:r>
          </a:p>
        </p:txBody>
      </p:sp>
      <p:sp>
        <p:nvSpPr>
          <p:cNvPr id="13324" name="TextBox 12"/>
          <p:cNvSpPr txBox="1">
            <a:spLocks noChangeArrowheads="1"/>
          </p:cNvSpPr>
          <p:nvPr/>
        </p:nvSpPr>
        <p:spPr bwMode="auto">
          <a:xfrm>
            <a:off x="3124200" y="4078288"/>
            <a:ext cx="89217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200">
                <a:solidFill>
                  <a:srgbClr val="FFFFFF"/>
                </a:solidFill>
                <a:latin typeface="微软雅黑" pitchFamily="34" charset="-122"/>
                <a:ea typeface="微软雅黑" pitchFamily="34" charset="-122"/>
              </a:rPr>
              <a:t>标题文本</a:t>
            </a:r>
          </a:p>
        </p:txBody>
      </p:sp>
      <p:sp>
        <p:nvSpPr>
          <p:cNvPr id="13325" name="TextBox 13"/>
          <p:cNvSpPr txBox="1">
            <a:spLocks noChangeArrowheads="1"/>
          </p:cNvSpPr>
          <p:nvPr/>
        </p:nvSpPr>
        <p:spPr bwMode="auto">
          <a:xfrm>
            <a:off x="4819650" y="4064000"/>
            <a:ext cx="893763"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200">
                <a:solidFill>
                  <a:srgbClr val="FFFFFF"/>
                </a:solidFill>
                <a:latin typeface="微软雅黑" pitchFamily="34" charset="-122"/>
                <a:ea typeface="微软雅黑" pitchFamily="34" charset="-122"/>
              </a:rPr>
              <a:t>标题文本</a:t>
            </a:r>
          </a:p>
        </p:txBody>
      </p:sp>
      <p:sp>
        <p:nvSpPr>
          <p:cNvPr id="13326" name="TextBox 15"/>
          <p:cNvSpPr txBox="1">
            <a:spLocks noChangeArrowheads="1"/>
          </p:cNvSpPr>
          <p:nvPr/>
        </p:nvSpPr>
        <p:spPr bwMode="auto">
          <a:xfrm>
            <a:off x="6300788" y="2312988"/>
            <a:ext cx="1808162"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a:solidFill>
                  <a:schemeClr val="accent2"/>
                </a:solidFill>
                <a:latin typeface="微软雅黑" pitchFamily="34" charset="-122"/>
                <a:ea typeface="微软雅黑" pitchFamily="34" charset="-122"/>
              </a:rPr>
              <a:t>文字内容文字内容文字内容文字</a:t>
            </a:r>
          </a:p>
        </p:txBody>
      </p:sp>
      <p:sp>
        <p:nvSpPr>
          <p:cNvPr id="13327" name="TextBox 17"/>
          <p:cNvSpPr txBox="1">
            <a:spLocks noChangeArrowheads="1"/>
          </p:cNvSpPr>
          <p:nvPr/>
        </p:nvSpPr>
        <p:spPr bwMode="auto">
          <a:xfrm>
            <a:off x="6300788" y="4333875"/>
            <a:ext cx="18081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a:solidFill>
                  <a:schemeClr val="accent2"/>
                </a:solidFill>
                <a:latin typeface="微软雅黑" pitchFamily="34" charset="-122"/>
                <a:ea typeface="微软雅黑" pitchFamily="34" charset="-122"/>
              </a:rPr>
              <a:t>文字内容文字内容文字内容文字</a:t>
            </a:r>
          </a:p>
        </p:txBody>
      </p:sp>
      <p:sp>
        <p:nvSpPr>
          <p:cNvPr id="13328" name="TextBox 19"/>
          <p:cNvSpPr txBox="1">
            <a:spLocks noChangeArrowheads="1"/>
          </p:cNvSpPr>
          <p:nvPr/>
        </p:nvSpPr>
        <p:spPr bwMode="auto">
          <a:xfrm>
            <a:off x="733425" y="2312988"/>
            <a:ext cx="1808163"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a:solidFill>
                  <a:schemeClr val="accent2"/>
                </a:solidFill>
                <a:latin typeface="微软雅黑" pitchFamily="34" charset="-122"/>
                <a:ea typeface="微软雅黑" pitchFamily="34" charset="-122"/>
              </a:rPr>
              <a:t>文字内容文字内容文字内容文字</a:t>
            </a:r>
          </a:p>
        </p:txBody>
      </p:sp>
      <p:sp>
        <p:nvSpPr>
          <p:cNvPr id="13329" name="TextBox 23"/>
          <p:cNvSpPr txBox="1">
            <a:spLocks noChangeArrowheads="1"/>
          </p:cNvSpPr>
          <p:nvPr/>
        </p:nvSpPr>
        <p:spPr bwMode="auto">
          <a:xfrm>
            <a:off x="733425" y="4333875"/>
            <a:ext cx="18081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a:solidFill>
                  <a:schemeClr val="accent2"/>
                </a:solidFill>
                <a:latin typeface="微软雅黑" pitchFamily="34" charset="-122"/>
                <a:ea typeface="微软雅黑" pitchFamily="34" charset="-122"/>
              </a:rPr>
              <a:t>文字内容文字内容文字内容文字</a:t>
            </a:r>
          </a:p>
        </p:txBody>
      </p:sp>
    </p:spTree>
  </p:cSld>
  <p:clrMapOvr>
    <a:masterClrMapping/>
  </p:clrMapOvr>
  <p:transition spd="slow" advTm="5769">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315"/>
                                        </p:tgtEl>
                                        <p:attrNameLst>
                                          <p:attrName>style.visibility</p:attrName>
                                        </p:attrNameLst>
                                      </p:cBhvr>
                                      <p:to>
                                        <p:strVal val="visible"/>
                                      </p:to>
                                    </p:set>
                                    <p:anim calcmode="lin" valueType="num">
                                      <p:cBhvr additive="base">
                                        <p:cTn id="7" dur="300" fill="hold"/>
                                        <p:tgtEl>
                                          <p:spTgt spid="13315"/>
                                        </p:tgtEl>
                                        <p:attrNameLst>
                                          <p:attrName>ppt_x</p:attrName>
                                        </p:attrNameLst>
                                      </p:cBhvr>
                                      <p:tavLst>
                                        <p:tav tm="0">
                                          <p:val>
                                            <p:strVal val="0-#ppt_w/2"/>
                                          </p:val>
                                        </p:tav>
                                        <p:tav tm="100000">
                                          <p:val>
                                            <p:strVal val="#ppt_x"/>
                                          </p:val>
                                        </p:tav>
                                      </p:tavLst>
                                    </p:anim>
                                    <p:anim calcmode="lin" valueType="num">
                                      <p:cBhvr additive="base">
                                        <p:cTn id="8" dur="300" fill="hold"/>
                                        <p:tgtEl>
                                          <p:spTgt spid="13315"/>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200"/>
                                  </p:stCondLst>
                                  <p:childTnLst>
                                    <p:set>
                                      <p:cBhvr>
                                        <p:cTn id="10" dur="1" fill="hold">
                                          <p:stCondLst>
                                            <p:cond delay="0"/>
                                          </p:stCondLst>
                                        </p:cTn>
                                        <p:tgtEl>
                                          <p:spTgt spid="13316"/>
                                        </p:tgtEl>
                                        <p:attrNameLst>
                                          <p:attrName>style.visibility</p:attrName>
                                        </p:attrNameLst>
                                      </p:cBhvr>
                                      <p:to>
                                        <p:strVal val="visible"/>
                                      </p:to>
                                    </p:set>
                                    <p:anim calcmode="lin" valueType="num">
                                      <p:cBhvr additive="base">
                                        <p:cTn id="11" dur="300" fill="hold"/>
                                        <p:tgtEl>
                                          <p:spTgt spid="13316"/>
                                        </p:tgtEl>
                                        <p:attrNameLst>
                                          <p:attrName>ppt_x</p:attrName>
                                        </p:attrNameLst>
                                      </p:cBhvr>
                                      <p:tavLst>
                                        <p:tav tm="0">
                                          <p:val>
                                            <p:strVal val="0-#ppt_w/2"/>
                                          </p:val>
                                        </p:tav>
                                        <p:tav tm="100000">
                                          <p:val>
                                            <p:strVal val="#ppt_x"/>
                                          </p:val>
                                        </p:tav>
                                      </p:tavLst>
                                    </p:anim>
                                    <p:anim calcmode="lin" valueType="num">
                                      <p:cBhvr additive="base">
                                        <p:cTn id="12" dur="300" fill="hold"/>
                                        <p:tgtEl>
                                          <p:spTgt spid="13316"/>
                                        </p:tgtEl>
                                        <p:attrNameLst>
                                          <p:attrName>ppt_y</p:attrName>
                                        </p:attrNameLst>
                                      </p:cBhvr>
                                      <p:tavLst>
                                        <p:tav tm="0">
                                          <p:val>
                                            <p:strVal val="0-#ppt_h/2"/>
                                          </p:val>
                                        </p:tav>
                                        <p:tav tm="100000">
                                          <p:val>
                                            <p:strVal val="#ppt_y"/>
                                          </p:val>
                                        </p:tav>
                                      </p:tavLst>
                                    </p:anim>
                                  </p:childTnLst>
                                </p:cTn>
                              </p:par>
                            </p:childTnLst>
                          </p:cTn>
                        </p:par>
                        <p:par>
                          <p:cTn id="13" fill="hold" nodeType="afterGroup">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3314"/>
                                        </p:tgtEl>
                                        <p:attrNameLst>
                                          <p:attrName>style.visibility</p:attrName>
                                        </p:attrNameLst>
                                      </p:cBhvr>
                                      <p:to>
                                        <p:strVal val="visible"/>
                                      </p:to>
                                    </p:set>
                                    <p:anim calcmode="lin" valueType="num">
                                      <p:cBhvr>
                                        <p:cTn id="16" dur="400" fill="hold"/>
                                        <p:tgtEl>
                                          <p:spTgt spid="13314"/>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13314"/>
                                        </p:tgtEl>
                                        <p:attrNameLst>
                                          <p:attrName>ppt_y</p:attrName>
                                        </p:attrNameLst>
                                      </p:cBhvr>
                                      <p:tavLst>
                                        <p:tav tm="0">
                                          <p:val>
                                            <p:strVal val="#ppt_y"/>
                                          </p:val>
                                        </p:tav>
                                        <p:tav tm="100000">
                                          <p:val>
                                            <p:strVal val="#ppt_y"/>
                                          </p:val>
                                        </p:tav>
                                      </p:tavLst>
                                    </p:anim>
                                    <p:anim calcmode="lin" valueType="num">
                                      <p:cBhvr>
                                        <p:cTn id="18" dur="400" fill="hold"/>
                                        <p:tgtEl>
                                          <p:spTgt spid="13314"/>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13314"/>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13314"/>
                                        </p:tgtEl>
                                      </p:cBhvr>
                                    </p:animEffect>
                                  </p:childTnLst>
                                </p:cTn>
                              </p:par>
                            </p:childTnLst>
                          </p:cTn>
                        </p:par>
                        <p:par>
                          <p:cTn id="21" fill="hold" nodeType="afterGroup">
                            <p:stCondLst>
                              <p:cond delay="1140"/>
                            </p:stCondLst>
                            <p:childTnLst>
                              <p:par>
                                <p:cTn id="22" presetID="10" presetClass="entr" presetSubtype="0" fill="hold" grpId="0" nodeType="afterEffect">
                                  <p:stCondLst>
                                    <p:cond delay="0"/>
                                  </p:stCondLst>
                                  <p:childTnLst>
                                    <p:set>
                                      <p:cBhvr>
                                        <p:cTn id="23" dur="1" fill="hold">
                                          <p:stCondLst>
                                            <p:cond delay="0"/>
                                          </p:stCondLst>
                                        </p:cTn>
                                        <p:tgtEl>
                                          <p:spTgt spid="13317"/>
                                        </p:tgtEl>
                                        <p:attrNameLst>
                                          <p:attrName>style.visibility</p:attrName>
                                        </p:attrNameLst>
                                      </p:cBhvr>
                                      <p:to>
                                        <p:strVal val="visible"/>
                                      </p:to>
                                    </p:set>
                                    <p:anim calcmode="lin" valueType="num">
                                      <p:cBhvr>
                                        <p:cTn id="24" dur="1000" fill="hold"/>
                                        <p:tgtEl>
                                          <p:spTgt spid="13317"/>
                                        </p:tgtEl>
                                        <p:attrNameLst>
                                          <p:attrName>ppt_w</p:attrName>
                                        </p:attrNameLst>
                                      </p:cBhvr>
                                      <p:tavLst>
                                        <p:tav tm="0">
                                          <p:val>
                                            <p:fltVal val="0"/>
                                          </p:val>
                                        </p:tav>
                                        <p:tav tm="100000">
                                          <p:val>
                                            <p:strVal val="#ppt_w"/>
                                          </p:val>
                                        </p:tav>
                                      </p:tavLst>
                                    </p:anim>
                                    <p:anim calcmode="lin" valueType="num">
                                      <p:cBhvr>
                                        <p:cTn id="25" dur="1000" fill="hold"/>
                                        <p:tgtEl>
                                          <p:spTgt spid="13317"/>
                                        </p:tgtEl>
                                        <p:attrNameLst>
                                          <p:attrName>ppt_h</p:attrName>
                                        </p:attrNameLst>
                                      </p:cBhvr>
                                      <p:tavLst>
                                        <p:tav tm="0">
                                          <p:val>
                                            <p:fltVal val="0"/>
                                          </p:val>
                                        </p:tav>
                                        <p:tav tm="100000">
                                          <p:val>
                                            <p:strVal val="#ppt_h"/>
                                          </p:val>
                                        </p:tav>
                                      </p:tavLst>
                                    </p:anim>
                                    <p:animEffect transition="in" filter="fade">
                                      <p:cBhvr>
                                        <p:cTn id="26" dur="1000"/>
                                        <p:tgtEl>
                                          <p:spTgt spid="13317"/>
                                        </p:tgtEl>
                                      </p:cBhvr>
                                    </p:animEffect>
                                  </p:childTnLst>
                                </p:cTn>
                              </p:par>
                              <p:par>
                                <p:cTn id="27" presetID="8" presetClass="emph" presetSubtype="0" fill="hold" grpId="1" nodeType="withEffect">
                                  <p:stCondLst>
                                    <p:cond delay="0"/>
                                  </p:stCondLst>
                                  <p:childTnLst>
                                    <p:animRot by="21600000">
                                      <p:cBhvr>
                                        <p:cTn id="28" dur="1000" fill="hold"/>
                                        <p:tgtEl>
                                          <p:spTgt spid="13317"/>
                                        </p:tgtEl>
                                        <p:attrNameLst>
                                          <p:attrName>r</p:attrName>
                                        </p:attrNameLst>
                                      </p:cBhvr>
                                    </p:animRot>
                                  </p:childTnLst>
                                </p:cTn>
                              </p:par>
                            </p:childTnLst>
                          </p:cTn>
                        </p:par>
                        <p:par>
                          <p:cTn id="29" fill="hold" nodeType="afterGroup">
                            <p:stCondLst>
                              <p:cond delay="2140"/>
                            </p:stCondLst>
                            <p:childTnLst>
                              <p:par>
                                <p:cTn id="30" presetID="1" presetClass="entr" presetSubtype="0" fill="hold" grpId="0" nodeType="afterEffect">
                                  <p:stCondLst>
                                    <p:cond delay="0"/>
                                  </p:stCondLst>
                                  <p:childTnLst>
                                    <p:set>
                                      <p:cBhvr>
                                        <p:cTn id="31" dur="1" fill="hold">
                                          <p:stCondLst>
                                            <p:cond delay="0"/>
                                          </p:stCondLst>
                                        </p:cTn>
                                        <p:tgtEl>
                                          <p:spTgt spid="13318"/>
                                        </p:tgtEl>
                                        <p:attrNameLst>
                                          <p:attrName>style.visibility</p:attrName>
                                        </p:attrNameLst>
                                      </p:cBhvr>
                                      <p:to>
                                        <p:strVal val="visible"/>
                                      </p:to>
                                    </p:set>
                                  </p:childTnLst>
                                </p:cTn>
                              </p:par>
                              <p:par>
                                <p:cTn id="32" presetID="10" presetClass="entr" presetSubtype="0" fill="hold" grpId="1" nodeType="withEffect">
                                  <p:stCondLst>
                                    <p:cond delay="0"/>
                                  </p:stCondLst>
                                  <p:childTnLst>
                                    <p:set>
                                      <p:cBhvr>
                                        <p:cTn id="33" dur="1" fill="hold">
                                          <p:stCondLst>
                                            <p:cond delay="0"/>
                                          </p:stCondLst>
                                        </p:cTn>
                                        <p:tgtEl>
                                          <p:spTgt spid="13318"/>
                                        </p:tgtEl>
                                        <p:attrNameLst>
                                          <p:attrName>style.visibility</p:attrName>
                                        </p:attrNameLst>
                                      </p:cBhvr>
                                      <p:to>
                                        <p:strVal val="visible"/>
                                      </p:to>
                                    </p:set>
                                    <p:anim calcmode="lin" valueType="num">
                                      <p:cBhvr>
                                        <p:cTn id="34" dur="500" fill="hold"/>
                                        <p:tgtEl>
                                          <p:spTgt spid="13318"/>
                                        </p:tgtEl>
                                        <p:attrNameLst>
                                          <p:attrName>ppt_w</p:attrName>
                                        </p:attrNameLst>
                                      </p:cBhvr>
                                      <p:tavLst>
                                        <p:tav tm="0">
                                          <p:val>
                                            <p:fltVal val="0"/>
                                          </p:val>
                                        </p:tav>
                                        <p:tav tm="100000">
                                          <p:val>
                                            <p:strVal val="#ppt_w"/>
                                          </p:val>
                                        </p:tav>
                                      </p:tavLst>
                                    </p:anim>
                                    <p:anim calcmode="lin" valueType="num">
                                      <p:cBhvr>
                                        <p:cTn id="35" dur="500" fill="hold"/>
                                        <p:tgtEl>
                                          <p:spTgt spid="13318"/>
                                        </p:tgtEl>
                                        <p:attrNameLst>
                                          <p:attrName>ppt_h</p:attrName>
                                        </p:attrNameLst>
                                      </p:cBhvr>
                                      <p:tavLst>
                                        <p:tav tm="0">
                                          <p:val>
                                            <p:fltVal val="0"/>
                                          </p:val>
                                        </p:tav>
                                        <p:tav tm="100000">
                                          <p:val>
                                            <p:strVal val="#ppt_h"/>
                                          </p:val>
                                        </p:tav>
                                      </p:tavLst>
                                    </p:anim>
                                    <p:animEffect transition="in" filter="fade">
                                      <p:cBhvr>
                                        <p:cTn id="36" dur="500"/>
                                        <p:tgtEl>
                                          <p:spTgt spid="13318"/>
                                        </p:tgtEl>
                                      </p:cBhvr>
                                    </p:animEffect>
                                  </p:childTnLst>
                                </p:cTn>
                              </p:par>
                              <p:par>
                                <p:cTn id="37" presetID="49" presetClass="path" presetSubtype="0" accel="50000" decel="50000" fill="hold" grpId="2" nodeType="withEffect">
                                  <p:stCondLst>
                                    <p:cond delay="0"/>
                                  </p:stCondLst>
                                  <p:childTnLst>
                                    <p:animMotion origin="layout" path="M 1.38889E-6 -1.9334E-6 L 0.09358 0.12188 " pathEditMode="relative" rAng="0" ptsTypes="AA">
                                      <p:cBhvr>
                                        <p:cTn id="38" dur="500" spd="-99700" fill="hold"/>
                                        <p:tgtEl>
                                          <p:spTgt spid="13318"/>
                                        </p:tgtEl>
                                        <p:attrNameLst>
                                          <p:attrName>ppt_x,ppt_y</p:attrName>
                                        </p:attrNameLst>
                                      </p:cBhvr>
                                      <p:rCtr x="4700" y="6100"/>
                                    </p:animMotion>
                                  </p:childTnLst>
                                </p:cTn>
                              </p:par>
                              <p:par>
                                <p:cTn id="39" presetID="1" presetClass="entr" presetSubtype="0" fill="hold" grpId="0" nodeType="withEffect">
                                  <p:stCondLst>
                                    <p:cond delay="0"/>
                                  </p:stCondLst>
                                  <p:childTnLst>
                                    <p:set>
                                      <p:cBhvr>
                                        <p:cTn id="40" dur="1" fill="hold">
                                          <p:stCondLst>
                                            <p:cond delay="0"/>
                                          </p:stCondLst>
                                        </p:cTn>
                                        <p:tgtEl>
                                          <p:spTgt spid="13319"/>
                                        </p:tgtEl>
                                        <p:attrNameLst>
                                          <p:attrName>style.visibility</p:attrName>
                                        </p:attrNameLst>
                                      </p:cBhvr>
                                      <p:to>
                                        <p:strVal val="visible"/>
                                      </p:to>
                                    </p:set>
                                  </p:childTnLst>
                                </p:cTn>
                              </p:par>
                              <p:par>
                                <p:cTn id="41" presetID="10" presetClass="entr" presetSubtype="0" fill="hold" grpId="1" nodeType="withEffect">
                                  <p:stCondLst>
                                    <p:cond delay="0"/>
                                  </p:stCondLst>
                                  <p:childTnLst>
                                    <p:set>
                                      <p:cBhvr>
                                        <p:cTn id="42" dur="1" fill="hold">
                                          <p:stCondLst>
                                            <p:cond delay="0"/>
                                          </p:stCondLst>
                                        </p:cTn>
                                        <p:tgtEl>
                                          <p:spTgt spid="13319"/>
                                        </p:tgtEl>
                                        <p:attrNameLst>
                                          <p:attrName>style.visibility</p:attrName>
                                        </p:attrNameLst>
                                      </p:cBhvr>
                                      <p:to>
                                        <p:strVal val="visible"/>
                                      </p:to>
                                    </p:set>
                                    <p:anim calcmode="lin" valueType="num">
                                      <p:cBhvr>
                                        <p:cTn id="43" dur="500" fill="hold"/>
                                        <p:tgtEl>
                                          <p:spTgt spid="13319"/>
                                        </p:tgtEl>
                                        <p:attrNameLst>
                                          <p:attrName>ppt_w</p:attrName>
                                        </p:attrNameLst>
                                      </p:cBhvr>
                                      <p:tavLst>
                                        <p:tav tm="0">
                                          <p:val>
                                            <p:fltVal val="0"/>
                                          </p:val>
                                        </p:tav>
                                        <p:tav tm="100000">
                                          <p:val>
                                            <p:strVal val="#ppt_w"/>
                                          </p:val>
                                        </p:tav>
                                      </p:tavLst>
                                    </p:anim>
                                    <p:anim calcmode="lin" valueType="num">
                                      <p:cBhvr>
                                        <p:cTn id="44" dur="500" fill="hold"/>
                                        <p:tgtEl>
                                          <p:spTgt spid="13319"/>
                                        </p:tgtEl>
                                        <p:attrNameLst>
                                          <p:attrName>ppt_h</p:attrName>
                                        </p:attrNameLst>
                                      </p:cBhvr>
                                      <p:tavLst>
                                        <p:tav tm="0">
                                          <p:val>
                                            <p:fltVal val="0"/>
                                          </p:val>
                                        </p:tav>
                                        <p:tav tm="100000">
                                          <p:val>
                                            <p:strVal val="#ppt_h"/>
                                          </p:val>
                                        </p:tav>
                                      </p:tavLst>
                                    </p:anim>
                                    <p:animEffect transition="in" filter="fade">
                                      <p:cBhvr>
                                        <p:cTn id="45" dur="500"/>
                                        <p:tgtEl>
                                          <p:spTgt spid="13319"/>
                                        </p:tgtEl>
                                      </p:cBhvr>
                                    </p:animEffect>
                                  </p:childTnLst>
                                </p:cTn>
                              </p:par>
                              <p:par>
                                <p:cTn id="46" presetID="49" presetClass="path" presetSubtype="0" accel="50000" decel="50000" fill="hold" grpId="2" nodeType="withEffect">
                                  <p:stCondLst>
                                    <p:cond delay="0"/>
                                  </p:stCondLst>
                                  <p:childTnLst>
                                    <p:animMotion origin="layout" path="M 1.94444E-6 -1.9334E-6 L -0.09149 0.12188 " pathEditMode="relative" rAng="0" ptsTypes="AA">
                                      <p:cBhvr>
                                        <p:cTn id="47" dur="500" spd="-99700" fill="hold"/>
                                        <p:tgtEl>
                                          <p:spTgt spid="13319"/>
                                        </p:tgtEl>
                                        <p:attrNameLst>
                                          <p:attrName>ppt_x,ppt_y</p:attrName>
                                        </p:attrNameLst>
                                      </p:cBhvr>
                                      <p:rCtr x="-4300" y="6100"/>
                                    </p:animMotion>
                                  </p:childTnLst>
                                </p:cTn>
                              </p:par>
                              <p:par>
                                <p:cTn id="48" presetID="1" presetClass="entr" presetSubtype="0" fill="hold" grpId="0" nodeType="withEffect">
                                  <p:stCondLst>
                                    <p:cond delay="0"/>
                                  </p:stCondLst>
                                  <p:childTnLst>
                                    <p:set>
                                      <p:cBhvr>
                                        <p:cTn id="49" dur="1" fill="hold">
                                          <p:stCondLst>
                                            <p:cond delay="0"/>
                                          </p:stCondLst>
                                        </p:cTn>
                                        <p:tgtEl>
                                          <p:spTgt spid="13321"/>
                                        </p:tgtEl>
                                        <p:attrNameLst>
                                          <p:attrName>style.visibility</p:attrName>
                                        </p:attrNameLst>
                                      </p:cBhvr>
                                      <p:to>
                                        <p:strVal val="visible"/>
                                      </p:to>
                                    </p:set>
                                  </p:childTnLst>
                                </p:cTn>
                              </p:par>
                              <p:par>
                                <p:cTn id="50" presetID="10" presetClass="entr" presetSubtype="0" fill="hold" grpId="1" nodeType="withEffect">
                                  <p:stCondLst>
                                    <p:cond delay="0"/>
                                  </p:stCondLst>
                                  <p:childTnLst>
                                    <p:set>
                                      <p:cBhvr>
                                        <p:cTn id="51" dur="1" fill="hold">
                                          <p:stCondLst>
                                            <p:cond delay="0"/>
                                          </p:stCondLst>
                                        </p:cTn>
                                        <p:tgtEl>
                                          <p:spTgt spid="13321"/>
                                        </p:tgtEl>
                                        <p:attrNameLst>
                                          <p:attrName>style.visibility</p:attrName>
                                        </p:attrNameLst>
                                      </p:cBhvr>
                                      <p:to>
                                        <p:strVal val="visible"/>
                                      </p:to>
                                    </p:set>
                                    <p:anim calcmode="lin" valueType="num">
                                      <p:cBhvr>
                                        <p:cTn id="52" dur="500" fill="hold"/>
                                        <p:tgtEl>
                                          <p:spTgt spid="13321"/>
                                        </p:tgtEl>
                                        <p:attrNameLst>
                                          <p:attrName>ppt_w</p:attrName>
                                        </p:attrNameLst>
                                      </p:cBhvr>
                                      <p:tavLst>
                                        <p:tav tm="0">
                                          <p:val>
                                            <p:fltVal val="0"/>
                                          </p:val>
                                        </p:tav>
                                        <p:tav tm="100000">
                                          <p:val>
                                            <p:strVal val="#ppt_w"/>
                                          </p:val>
                                        </p:tav>
                                      </p:tavLst>
                                    </p:anim>
                                    <p:anim calcmode="lin" valueType="num">
                                      <p:cBhvr>
                                        <p:cTn id="53" dur="500" fill="hold"/>
                                        <p:tgtEl>
                                          <p:spTgt spid="13321"/>
                                        </p:tgtEl>
                                        <p:attrNameLst>
                                          <p:attrName>ppt_h</p:attrName>
                                        </p:attrNameLst>
                                      </p:cBhvr>
                                      <p:tavLst>
                                        <p:tav tm="0">
                                          <p:val>
                                            <p:fltVal val="0"/>
                                          </p:val>
                                        </p:tav>
                                        <p:tav tm="100000">
                                          <p:val>
                                            <p:strVal val="#ppt_h"/>
                                          </p:val>
                                        </p:tav>
                                      </p:tavLst>
                                    </p:anim>
                                    <p:animEffect transition="in" filter="fade">
                                      <p:cBhvr>
                                        <p:cTn id="54" dur="500"/>
                                        <p:tgtEl>
                                          <p:spTgt spid="13321"/>
                                        </p:tgtEl>
                                      </p:cBhvr>
                                    </p:animEffect>
                                  </p:childTnLst>
                                </p:cTn>
                              </p:par>
                              <p:par>
                                <p:cTn id="55" presetID="49" presetClass="path" presetSubtype="0" accel="50000" decel="50000" fill="hold" grpId="2" nodeType="withEffect">
                                  <p:stCondLst>
                                    <p:cond delay="0"/>
                                  </p:stCondLst>
                                  <p:childTnLst>
                                    <p:animMotion origin="layout" path="M 1.94444E-6 -1.10083E-6 L -0.09149 -0.11702 " pathEditMode="relative" rAng="0" ptsTypes="AA">
                                      <p:cBhvr>
                                        <p:cTn id="56" dur="500" spd="-99700" fill="hold"/>
                                        <p:tgtEl>
                                          <p:spTgt spid="13321"/>
                                        </p:tgtEl>
                                        <p:attrNameLst>
                                          <p:attrName>ppt_x,ppt_y</p:attrName>
                                        </p:attrNameLst>
                                      </p:cBhvr>
                                      <p:rCtr x="-4300" y="-5600"/>
                                    </p:animMotion>
                                  </p:childTnLst>
                                </p:cTn>
                              </p:par>
                              <p:par>
                                <p:cTn id="57" presetID="1" presetClass="entr" presetSubtype="0" fill="hold" grpId="0" nodeType="withEffect">
                                  <p:stCondLst>
                                    <p:cond delay="0"/>
                                  </p:stCondLst>
                                  <p:childTnLst>
                                    <p:set>
                                      <p:cBhvr>
                                        <p:cTn id="58" dur="1" fill="hold">
                                          <p:stCondLst>
                                            <p:cond delay="0"/>
                                          </p:stCondLst>
                                        </p:cTn>
                                        <p:tgtEl>
                                          <p:spTgt spid="13320"/>
                                        </p:tgtEl>
                                        <p:attrNameLst>
                                          <p:attrName>style.visibility</p:attrName>
                                        </p:attrNameLst>
                                      </p:cBhvr>
                                      <p:to>
                                        <p:strVal val="visible"/>
                                      </p:to>
                                    </p:set>
                                  </p:childTnLst>
                                </p:cTn>
                              </p:par>
                              <p:par>
                                <p:cTn id="59" presetID="10" presetClass="entr" presetSubtype="0" fill="hold" grpId="1" nodeType="withEffect">
                                  <p:stCondLst>
                                    <p:cond delay="0"/>
                                  </p:stCondLst>
                                  <p:childTnLst>
                                    <p:set>
                                      <p:cBhvr>
                                        <p:cTn id="60" dur="1" fill="hold">
                                          <p:stCondLst>
                                            <p:cond delay="0"/>
                                          </p:stCondLst>
                                        </p:cTn>
                                        <p:tgtEl>
                                          <p:spTgt spid="13320"/>
                                        </p:tgtEl>
                                        <p:attrNameLst>
                                          <p:attrName>style.visibility</p:attrName>
                                        </p:attrNameLst>
                                      </p:cBhvr>
                                      <p:to>
                                        <p:strVal val="visible"/>
                                      </p:to>
                                    </p:set>
                                    <p:anim calcmode="lin" valueType="num">
                                      <p:cBhvr>
                                        <p:cTn id="61" dur="500" fill="hold"/>
                                        <p:tgtEl>
                                          <p:spTgt spid="13320"/>
                                        </p:tgtEl>
                                        <p:attrNameLst>
                                          <p:attrName>ppt_w</p:attrName>
                                        </p:attrNameLst>
                                      </p:cBhvr>
                                      <p:tavLst>
                                        <p:tav tm="0">
                                          <p:val>
                                            <p:fltVal val="0"/>
                                          </p:val>
                                        </p:tav>
                                        <p:tav tm="100000">
                                          <p:val>
                                            <p:strVal val="#ppt_w"/>
                                          </p:val>
                                        </p:tav>
                                      </p:tavLst>
                                    </p:anim>
                                    <p:anim calcmode="lin" valueType="num">
                                      <p:cBhvr>
                                        <p:cTn id="62" dur="500" fill="hold"/>
                                        <p:tgtEl>
                                          <p:spTgt spid="13320"/>
                                        </p:tgtEl>
                                        <p:attrNameLst>
                                          <p:attrName>ppt_h</p:attrName>
                                        </p:attrNameLst>
                                      </p:cBhvr>
                                      <p:tavLst>
                                        <p:tav tm="0">
                                          <p:val>
                                            <p:fltVal val="0"/>
                                          </p:val>
                                        </p:tav>
                                        <p:tav tm="100000">
                                          <p:val>
                                            <p:strVal val="#ppt_h"/>
                                          </p:val>
                                        </p:tav>
                                      </p:tavLst>
                                    </p:anim>
                                    <p:animEffect transition="in" filter="fade">
                                      <p:cBhvr>
                                        <p:cTn id="63" dur="500"/>
                                        <p:tgtEl>
                                          <p:spTgt spid="13320"/>
                                        </p:tgtEl>
                                      </p:cBhvr>
                                    </p:animEffect>
                                  </p:childTnLst>
                                </p:cTn>
                              </p:par>
                              <p:par>
                                <p:cTn id="64" presetID="49" presetClass="path" presetSubtype="0" accel="50000" decel="50000" fill="hold" grpId="2" nodeType="withEffect">
                                  <p:stCondLst>
                                    <p:cond delay="0"/>
                                  </p:stCondLst>
                                  <p:childTnLst>
                                    <p:animMotion origin="layout" path="M 1.38889E-6 -1.10083E-6 L 0.09358 -0.11702 " pathEditMode="relative" rAng="0" ptsTypes="AA">
                                      <p:cBhvr>
                                        <p:cTn id="65" dur="500" spd="-99700" fill="hold"/>
                                        <p:tgtEl>
                                          <p:spTgt spid="13320"/>
                                        </p:tgtEl>
                                        <p:attrNameLst>
                                          <p:attrName>ppt_x,ppt_y</p:attrName>
                                        </p:attrNameLst>
                                      </p:cBhvr>
                                      <p:rCtr x="4700" y="-5600"/>
                                    </p:animMotion>
                                  </p:childTnLst>
                                </p:cTn>
                              </p:par>
                            </p:childTnLst>
                          </p:cTn>
                        </p:par>
                        <p:par>
                          <p:cTn id="66" fill="hold" nodeType="afterGroup">
                            <p:stCondLst>
                              <p:cond delay="2640"/>
                            </p:stCondLst>
                            <p:childTnLst>
                              <p:par>
                                <p:cTn id="67" presetID="31" presetClass="entr" presetSubtype="0" fill="hold" grpId="0" nodeType="afterEffect">
                                  <p:stCondLst>
                                    <p:cond delay="0"/>
                                  </p:stCondLst>
                                  <p:childTnLst>
                                    <p:set>
                                      <p:cBhvr>
                                        <p:cTn id="68" dur="1" fill="hold">
                                          <p:stCondLst>
                                            <p:cond delay="0"/>
                                          </p:stCondLst>
                                        </p:cTn>
                                        <p:tgtEl>
                                          <p:spTgt spid="13322"/>
                                        </p:tgtEl>
                                        <p:attrNameLst>
                                          <p:attrName>style.visibility</p:attrName>
                                        </p:attrNameLst>
                                      </p:cBhvr>
                                      <p:to>
                                        <p:strVal val="visible"/>
                                      </p:to>
                                    </p:set>
                                    <p:anim calcmode="lin" valueType="num">
                                      <p:cBhvr>
                                        <p:cTn id="69" dur="500" fill="hold"/>
                                        <p:tgtEl>
                                          <p:spTgt spid="13322"/>
                                        </p:tgtEl>
                                        <p:attrNameLst>
                                          <p:attrName>ppt_w</p:attrName>
                                        </p:attrNameLst>
                                      </p:cBhvr>
                                      <p:tavLst>
                                        <p:tav tm="0">
                                          <p:val>
                                            <p:fltVal val="0"/>
                                          </p:val>
                                        </p:tav>
                                        <p:tav tm="100000">
                                          <p:val>
                                            <p:strVal val="#ppt_w"/>
                                          </p:val>
                                        </p:tav>
                                      </p:tavLst>
                                    </p:anim>
                                    <p:anim calcmode="lin" valueType="num">
                                      <p:cBhvr>
                                        <p:cTn id="70" dur="500" fill="hold"/>
                                        <p:tgtEl>
                                          <p:spTgt spid="13322"/>
                                        </p:tgtEl>
                                        <p:attrNameLst>
                                          <p:attrName>ppt_h</p:attrName>
                                        </p:attrNameLst>
                                      </p:cBhvr>
                                      <p:tavLst>
                                        <p:tav tm="0">
                                          <p:val>
                                            <p:fltVal val="0"/>
                                          </p:val>
                                        </p:tav>
                                        <p:tav tm="100000">
                                          <p:val>
                                            <p:strVal val="#ppt_h"/>
                                          </p:val>
                                        </p:tav>
                                      </p:tavLst>
                                    </p:anim>
                                    <p:anim calcmode="lin" valueType="num">
                                      <p:cBhvr>
                                        <p:cTn id="71" dur="500" fill="hold"/>
                                        <p:tgtEl>
                                          <p:spTgt spid="13322"/>
                                        </p:tgtEl>
                                        <p:attrNameLst>
                                          <p:attrName>style.rotation</p:attrName>
                                        </p:attrNameLst>
                                      </p:cBhvr>
                                      <p:tavLst>
                                        <p:tav tm="0">
                                          <p:val>
                                            <p:fltVal val="90"/>
                                          </p:val>
                                        </p:tav>
                                        <p:tav tm="100000">
                                          <p:val>
                                            <p:fltVal val="0"/>
                                          </p:val>
                                        </p:tav>
                                      </p:tavLst>
                                    </p:anim>
                                    <p:animEffect transition="in" filter="fade">
                                      <p:cBhvr>
                                        <p:cTn id="72" dur="500"/>
                                        <p:tgtEl>
                                          <p:spTgt spid="13322"/>
                                        </p:tgtEl>
                                      </p:cBhvr>
                                    </p:animEffect>
                                  </p:childTnLst>
                                </p:cTn>
                              </p:par>
                            </p:childTnLst>
                          </p:cTn>
                        </p:par>
                        <p:par>
                          <p:cTn id="73" fill="hold" nodeType="afterGroup">
                            <p:stCondLst>
                              <p:cond delay="3140"/>
                            </p:stCondLst>
                            <p:childTnLst>
                              <p:par>
                                <p:cTn id="74" presetID="22" presetClass="entr" presetSubtype="2" fill="hold" grpId="0" nodeType="afterEffect">
                                  <p:stCondLst>
                                    <p:cond delay="0"/>
                                  </p:stCondLst>
                                  <p:childTnLst>
                                    <p:set>
                                      <p:cBhvr>
                                        <p:cTn id="75" dur="1" fill="hold">
                                          <p:stCondLst>
                                            <p:cond delay="0"/>
                                          </p:stCondLst>
                                        </p:cTn>
                                        <p:tgtEl>
                                          <p:spTgt spid="13328"/>
                                        </p:tgtEl>
                                        <p:attrNameLst>
                                          <p:attrName>style.visibility</p:attrName>
                                        </p:attrNameLst>
                                      </p:cBhvr>
                                      <p:to>
                                        <p:strVal val="visible"/>
                                      </p:to>
                                    </p:set>
                                    <p:animEffect transition="in" filter="wipe(right)">
                                      <p:cBhvr>
                                        <p:cTn id="76" dur="500"/>
                                        <p:tgtEl>
                                          <p:spTgt spid="13328"/>
                                        </p:tgtEl>
                                      </p:cBhvr>
                                    </p:animEffect>
                                  </p:childTnLst>
                                </p:cTn>
                              </p:par>
                            </p:childTnLst>
                          </p:cTn>
                        </p:par>
                        <p:par>
                          <p:cTn id="77" fill="hold" nodeType="afterGroup">
                            <p:stCondLst>
                              <p:cond delay="3640"/>
                            </p:stCondLst>
                            <p:childTnLst>
                              <p:par>
                                <p:cTn id="78" presetID="31" presetClass="entr" presetSubtype="0" fill="hold" grpId="0" nodeType="afterEffect">
                                  <p:stCondLst>
                                    <p:cond delay="0"/>
                                  </p:stCondLst>
                                  <p:childTnLst>
                                    <p:set>
                                      <p:cBhvr>
                                        <p:cTn id="79" dur="1" fill="hold">
                                          <p:stCondLst>
                                            <p:cond delay="0"/>
                                          </p:stCondLst>
                                        </p:cTn>
                                        <p:tgtEl>
                                          <p:spTgt spid="13323"/>
                                        </p:tgtEl>
                                        <p:attrNameLst>
                                          <p:attrName>style.visibility</p:attrName>
                                        </p:attrNameLst>
                                      </p:cBhvr>
                                      <p:to>
                                        <p:strVal val="visible"/>
                                      </p:to>
                                    </p:set>
                                    <p:anim calcmode="lin" valueType="num">
                                      <p:cBhvr>
                                        <p:cTn id="80" dur="500" fill="hold"/>
                                        <p:tgtEl>
                                          <p:spTgt spid="13323"/>
                                        </p:tgtEl>
                                        <p:attrNameLst>
                                          <p:attrName>ppt_w</p:attrName>
                                        </p:attrNameLst>
                                      </p:cBhvr>
                                      <p:tavLst>
                                        <p:tav tm="0">
                                          <p:val>
                                            <p:fltVal val="0"/>
                                          </p:val>
                                        </p:tav>
                                        <p:tav tm="100000">
                                          <p:val>
                                            <p:strVal val="#ppt_w"/>
                                          </p:val>
                                        </p:tav>
                                      </p:tavLst>
                                    </p:anim>
                                    <p:anim calcmode="lin" valueType="num">
                                      <p:cBhvr>
                                        <p:cTn id="81" dur="500" fill="hold"/>
                                        <p:tgtEl>
                                          <p:spTgt spid="13323"/>
                                        </p:tgtEl>
                                        <p:attrNameLst>
                                          <p:attrName>ppt_h</p:attrName>
                                        </p:attrNameLst>
                                      </p:cBhvr>
                                      <p:tavLst>
                                        <p:tav tm="0">
                                          <p:val>
                                            <p:fltVal val="0"/>
                                          </p:val>
                                        </p:tav>
                                        <p:tav tm="100000">
                                          <p:val>
                                            <p:strVal val="#ppt_h"/>
                                          </p:val>
                                        </p:tav>
                                      </p:tavLst>
                                    </p:anim>
                                    <p:anim calcmode="lin" valueType="num">
                                      <p:cBhvr>
                                        <p:cTn id="82" dur="500" fill="hold"/>
                                        <p:tgtEl>
                                          <p:spTgt spid="13323"/>
                                        </p:tgtEl>
                                        <p:attrNameLst>
                                          <p:attrName>style.rotation</p:attrName>
                                        </p:attrNameLst>
                                      </p:cBhvr>
                                      <p:tavLst>
                                        <p:tav tm="0">
                                          <p:val>
                                            <p:fltVal val="90"/>
                                          </p:val>
                                        </p:tav>
                                        <p:tav tm="100000">
                                          <p:val>
                                            <p:fltVal val="0"/>
                                          </p:val>
                                        </p:tav>
                                      </p:tavLst>
                                    </p:anim>
                                    <p:animEffect transition="in" filter="fade">
                                      <p:cBhvr>
                                        <p:cTn id="83" dur="500"/>
                                        <p:tgtEl>
                                          <p:spTgt spid="13323"/>
                                        </p:tgtEl>
                                      </p:cBhvr>
                                    </p:animEffect>
                                  </p:childTnLst>
                                </p:cTn>
                              </p:par>
                            </p:childTnLst>
                          </p:cTn>
                        </p:par>
                        <p:par>
                          <p:cTn id="84" fill="hold" nodeType="afterGroup">
                            <p:stCondLst>
                              <p:cond delay="4140"/>
                            </p:stCondLst>
                            <p:childTnLst>
                              <p:par>
                                <p:cTn id="85" presetID="22" presetClass="entr" presetSubtype="8" fill="hold" grpId="0" nodeType="afterEffect">
                                  <p:stCondLst>
                                    <p:cond delay="0"/>
                                  </p:stCondLst>
                                  <p:childTnLst>
                                    <p:set>
                                      <p:cBhvr>
                                        <p:cTn id="86" dur="1" fill="hold">
                                          <p:stCondLst>
                                            <p:cond delay="0"/>
                                          </p:stCondLst>
                                        </p:cTn>
                                        <p:tgtEl>
                                          <p:spTgt spid="13326"/>
                                        </p:tgtEl>
                                        <p:attrNameLst>
                                          <p:attrName>style.visibility</p:attrName>
                                        </p:attrNameLst>
                                      </p:cBhvr>
                                      <p:to>
                                        <p:strVal val="visible"/>
                                      </p:to>
                                    </p:set>
                                    <p:animEffect transition="in" filter="wipe(left)">
                                      <p:cBhvr>
                                        <p:cTn id="87" dur="500"/>
                                        <p:tgtEl>
                                          <p:spTgt spid="13326"/>
                                        </p:tgtEl>
                                      </p:cBhvr>
                                    </p:animEffect>
                                  </p:childTnLst>
                                </p:cTn>
                              </p:par>
                            </p:childTnLst>
                          </p:cTn>
                        </p:par>
                        <p:par>
                          <p:cTn id="88" fill="hold" nodeType="afterGroup">
                            <p:stCondLst>
                              <p:cond delay="4640"/>
                            </p:stCondLst>
                            <p:childTnLst>
                              <p:par>
                                <p:cTn id="89" presetID="31" presetClass="entr" presetSubtype="0" fill="hold" grpId="0" nodeType="afterEffect">
                                  <p:stCondLst>
                                    <p:cond delay="0"/>
                                  </p:stCondLst>
                                  <p:childTnLst>
                                    <p:set>
                                      <p:cBhvr>
                                        <p:cTn id="90" dur="1" fill="hold">
                                          <p:stCondLst>
                                            <p:cond delay="0"/>
                                          </p:stCondLst>
                                        </p:cTn>
                                        <p:tgtEl>
                                          <p:spTgt spid="13324"/>
                                        </p:tgtEl>
                                        <p:attrNameLst>
                                          <p:attrName>style.visibility</p:attrName>
                                        </p:attrNameLst>
                                      </p:cBhvr>
                                      <p:to>
                                        <p:strVal val="visible"/>
                                      </p:to>
                                    </p:set>
                                    <p:anim calcmode="lin" valueType="num">
                                      <p:cBhvr>
                                        <p:cTn id="91" dur="500" fill="hold"/>
                                        <p:tgtEl>
                                          <p:spTgt spid="13324"/>
                                        </p:tgtEl>
                                        <p:attrNameLst>
                                          <p:attrName>ppt_w</p:attrName>
                                        </p:attrNameLst>
                                      </p:cBhvr>
                                      <p:tavLst>
                                        <p:tav tm="0">
                                          <p:val>
                                            <p:fltVal val="0"/>
                                          </p:val>
                                        </p:tav>
                                        <p:tav tm="100000">
                                          <p:val>
                                            <p:strVal val="#ppt_w"/>
                                          </p:val>
                                        </p:tav>
                                      </p:tavLst>
                                    </p:anim>
                                    <p:anim calcmode="lin" valueType="num">
                                      <p:cBhvr>
                                        <p:cTn id="92" dur="500" fill="hold"/>
                                        <p:tgtEl>
                                          <p:spTgt spid="13324"/>
                                        </p:tgtEl>
                                        <p:attrNameLst>
                                          <p:attrName>ppt_h</p:attrName>
                                        </p:attrNameLst>
                                      </p:cBhvr>
                                      <p:tavLst>
                                        <p:tav tm="0">
                                          <p:val>
                                            <p:fltVal val="0"/>
                                          </p:val>
                                        </p:tav>
                                        <p:tav tm="100000">
                                          <p:val>
                                            <p:strVal val="#ppt_h"/>
                                          </p:val>
                                        </p:tav>
                                      </p:tavLst>
                                    </p:anim>
                                    <p:anim calcmode="lin" valueType="num">
                                      <p:cBhvr>
                                        <p:cTn id="93" dur="500" fill="hold"/>
                                        <p:tgtEl>
                                          <p:spTgt spid="13324"/>
                                        </p:tgtEl>
                                        <p:attrNameLst>
                                          <p:attrName>style.rotation</p:attrName>
                                        </p:attrNameLst>
                                      </p:cBhvr>
                                      <p:tavLst>
                                        <p:tav tm="0">
                                          <p:val>
                                            <p:fltVal val="90"/>
                                          </p:val>
                                        </p:tav>
                                        <p:tav tm="100000">
                                          <p:val>
                                            <p:fltVal val="0"/>
                                          </p:val>
                                        </p:tav>
                                      </p:tavLst>
                                    </p:anim>
                                    <p:animEffect transition="in" filter="fade">
                                      <p:cBhvr>
                                        <p:cTn id="94" dur="500"/>
                                        <p:tgtEl>
                                          <p:spTgt spid="13324"/>
                                        </p:tgtEl>
                                      </p:cBhvr>
                                    </p:animEffect>
                                  </p:childTnLst>
                                </p:cTn>
                              </p:par>
                            </p:childTnLst>
                          </p:cTn>
                        </p:par>
                        <p:par>
                          <p:cTn id="95" fill="hold" nodeType="afterGroup">
                            <p:stCondLst>
                              <p:cond delay="5140"/>
                            </p:stCondLst>
                            <p:childTnLst>
                              <p:par>
                                <p:cTn id="96" presetID="22" presetClass="entr" presetSubtype="2" fill="hold" grpId="0" nodeType="afterEffect">
                                  <p:stCondLst>
                                    <p:cond delay="0"/>
                                  </p:stCondLst>
                                  <p:childTnLst>
                                    <p:set>
                                      <p:cBhvr>
                                        <p:cTn id="97" dur="1" fill="hold">
                                          <p:stCondLst>
                                            <p:cond delay="0"/>
                                          </p:stCondLst>
                                        </p:cTn>
                                        <p:tgtEl>
                                          <p:spTgt spid="13329"/>
                                        </p:tgtEl>
                                        <p:attrNameLst>
                                          <p:attrName>style.visibility</p:attrName>
                                        </p:attrNameLst>
                                      </p:cBhvr>
                                      <p:to>
                                        <p:strVal val="visible"/>
                                      </p:to>
                                    </p:set>
                                    <p:animEffect transition="in" filter="wipe(right)">
                                      <p:cBhvr>
                                        <p:cTn id="98" dur="500"/>
                                        <p:tgtEl>
                                          <p:spTgt spid="13329"/>
                                        </p:tgtEl>
                                      </p:cBhvr>
                                    </p:animEffect>
                                  </p:childTnLst>
                                </p:cTn>
                              </p:par>
                            </p:childTnLst>
                          </p:cTn>
                        </p:par>
                        <p:par>
                          <p:cTn id="99" fill="hold" nodeType="afterGroup">
                            <p:stCondLst>
                              <p:cond delay="5640"/>
                            </p:stCondLst>
                            <p:childTnLst>
                              <p:par>
                                <p:cTn id="100" presetID="31" presetClass="entr" presetSubtype="0" fill="hold" grpId="0" nodeType="afterEffect">
                                  <p:stCondLst>
                                    <p:cond delay="0"/>
                                  </p:stCondLst>
                                  <p:childTnLst>
                                    <p:set>
                                      <p:cBhvr>
                                        <p:cTn id="101" dur="1" fill="hold">
                                          <p:stCondLst>
                                            <p:cond delay="0"/>
                                          </p:stCondLst>
                                        </p:cTn>
                                        <p:tgtEl>
                                          <p:spTgt spid="13325"/>
                                        </p:tgtEl>
                                        <p:attrNameLst>
                                          <p:attrName>style.visibility</p:attrName>
                                        </p:attrNameLst>
                                      </p:cBhvr>
                                      <p:to>
                                        <p:strVal val="visible"/>
                                      </p:to>
                                    </p:set>
                                    <p:anim calcmode="lin" valueType="num">
                                      <p:cBhvr>
                                        <p:cTn id="102" dur="500" fill="hold"/>
                                        <p:tgtEl>
                                          <p:spTgt spid="13325"/>
                                        </p:tgtEl>
                                        <p:attrNameLst>
                                          <p:attrName>ppt_w</p:attrName>
                                        </p:attrNameLst>
                                      </p:cBhvr>
                                      <p:tavLst>
                                        <p:tav tm="0">
                                          <p:val>
                                            <p:fltVal val="0"/>
                                          </p:val>
                                        </p:tav>
                                        <p:tav tm="100000">
                                          <p:val>
                                            <p:strVal val="#ppt_w"/>
                                          </p:val>
                                        </p:tav>
                                      </p:tavLst>
                                    </p:anim>
                                    <p:anim calcmode="lin" valueType="num">
                                      <p:cBhvr>
                                        <p:cTn id="103" dur="500" fill="hold"/>
                                        <p:tgtEl>
                                          <p:spTgt spid="13325"/>
                                        </p:tgtEl>
                                        <p:attrNameLst>
                                          <p:attrName>ppt_h</p:attrName>
                                        </p:attrNameLst>
                                      </p:cBhvr>
                                      <p:tavLst>
                                        <p:tav tm="0">
                                          <p:val>
                                            <p:fltVal val="0"/>
                                          </p:val>
                                        </p:tav>
                                        <p:tav tm="100000">
                                          <p:val>
                                            <p:strVal val="#ppt_h"/>
                                          </p:val>
                                        </p:tav>
                                      </p:tavLst>
                                    </p:anim>
                                    <p:anim calcmode="lin" valueType="num">
                                      <p:cBhvr>
                                        <p:cTn id="104" dur="500" fill="hold"/>
                                        <p:tgtEl>
                                          <p:spTgt spid="13325"/>
                                        </p:tgtEl>
                                        <p:attrNameLst>
                                          <p:attrName>style.rotation</p:attrName>
                                        </p:attrNameLst>
                                      </p:cBhvr>
                                      <p:tavLst>
                                        <p:tav tm="0">
                                          <p:val>
                                            <p:fltVal val="90"/>
                                          </p:val>
                                        </p:tav>
                                        <p:tav tm="100000">
                                          <p:val>
                                            <p:fltVal val="0"/>
                                          </p:val>
                                        </p:tav>
                                      </p:tavLst>
                                    </p:anim>
                                    <p:animEffect transition="in" filter="fade">
                                      <p:cBhvr>
                                        <p:cTn id="105" dur="500"/>
                                        <p:tgtEl>
                                          <p:spTgt spid="13325"/>
                                        </p:tgtEl>
                                      </p:cBhvr>
                                    </p:animEffect>
                                  </p:childTnLst>
                                </p:cTn>
                              </p:par>
                            </p:childTnLst>
                          </p:cTn>
                        </p:par>
                        <p:par>
                          <p:cTn id="106" fill="hold" nodeType="afterGroup">
                            <p:stCondLst>
                              <p:cond delay="6140"/>
                            </p:stCondLst>
                            <p:childTnLst>
                              <p:par>
                                <p:cTn id="107" presetID="22" presetClass="entr" presetSubtype="8" fill="hold" grpId="0" nodeType="afterEffect">
                                  <p:stCondLst>
                                    <p:cond delay="0"/>
                                  </p:stCondLst>
                                  <p:childTnLst>
                                    <p:set>
                                      <p:cBhvr>
                                        <p:cTn id="108" dur="1" fill="hold">
                                          <p:stCondLst>
                                            <p:cond delay="0"/>
                                          </p:stCondLst>
                                        </p:cTn>
                                        <p:tgtEl>
                                          <p:spTgt spid="13327"/>
                                        </p:tgtEl>
                                        <p:attrNameLst>
                                          <p:attrName>style.visibility</p:attrName>
                                        </p:attrNameLst>
                                      </p:cBhvr>
                                      <p:to>
                                        <p:strVal val="visible"/>
                                      </p:to>
                                    </p:set>
                                    <p:animEffect transition="in" filter="wipe(left)">
                                      <p:cBhvr>
                                        <p:cTn id="109" dur="500"/>
                                        <p:tgtEl>
                                          <p:spTgt spid="133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utoUpdateAnimBg="0"/>
      <p:bldP spid="13315" grpId="0" animBg="1"/>
      <p:bldP spid="13316" grpId="0" animBg="1"/>
      <p:bldP spid="13317" grpId="0" animBg="1" autoUpdateAnimBg="0"/>
      <p:bldP spid="13317" grpId="1" animBg="1" autoUpdateAnimBg="0"/>
      <p:bldP spid="13318" grpId="0" animBg="1" autoUpdateAnimBg="0"/>
      <p:bldP spid="13318" grpId="1" animBg="1" autoUpdateAnimBg="0"/>
      <p:bldP spid="13318" grpId="2" animBg="1" autoUpdateAnimBg="0"/>
      <p:bldP spid="13319" grpId="0" animBg="1" autoUpdateAnimBg="0"/>
      <p:bldP spid="13319" grpId="1" animBg="1" autoUpdateAnimBg="0"/>
      <p:bldP spid="13319" grpId="2" animBg="1" autoUpdateAnimBg="0"/>
      <p:bldP spid="13320" grpId="0" animBg="1" autoUpdateAnimBg="0"/>
      <p:bldP spid="13320" grpId="1" animBg="1" autoUpdateAnimBg="0"/>
      <p:bldP spid="13320" grpId="2" animBg="1" autoUpdateAnimBg="0"/>
      <p:bldP spid="13321" grpId="0" animBg="1" autoUpdateAnimBg="0"/>
      <p:bldP spid="13321" grpId="1" animBg="1" autoUpdateAnimBg="0"/>
      <p:bldP spid="13321" grpId="2" animBg="1" autoUpdateAnimBg="0"/>
      <p:bldP spid="13322" grpId="0" autoUpdateAnimBg="0"/>
      <p:bldP spid="13323" grpId="0" autoUpdateAnimBg="0"/>
      <p:bldP spid="13324" grpId="0" autoUpdateAnimBg="0"/>
      <p:bldP spid="13325" grpId="0" autoUpdateAnimBg="0"/>
      <p:bldP spid="13326" grpId="0" autoUpdateAnimBg="0"/>
      <p:bldP spid="13327" grpId="0" autoUpdateAnimBg="0"/>
      <p:bldP spid="13328" grpId="0" autoUpdateAnimBg="0"/>
      <p:bldP spid="13329"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矩形 6"/>
          <p:cNvSpPr>
            <a:spLocks/>
          </p:cNvSpPr>
          <p:nvPr/>
        </p:nvSpPr>
        <p:spPr bwMode="auto">
          <a:xfrm>
            <a:off x="4498975" y="5084763"/>
            <a:ext cx="3457575" cy="1512887"/>
          </a:xfrm>
          <a:custGeom>
            <a:avLst/>
            <a:gdLst>
              <a:gd name="T0" fmla="*/ 0 w 3456384"/>
              <a:gd name="T1" fmla="*/ 0 h 1512168"/>
              <a:gd name="T2" fmla="*/ 3461150 w 3456384"/>
              <a:gd name="T3" fmla="*/ 0 h 1512168"/>
              <a:gd name="T4" fmla="*/ 3461150 w 3456384"/>
              <a:gd name="T5" fmla="*/ 1092342 h 1512168"/>
              <a:gd name="T6" fmla="*/ 3038668 w 3456384"/>
              <a:gd name="T7" fmla="*/ 1515046 h 1512168"/>
              <a:gd name="T8" fmla="*/ 0 w 3456384"/>
              <a:gd name="T9" fmla="*/ 1515046 h 1512168"/>
              <a:gd name="T10" fmla="*/ 0 w 3456384"/>
              <a:gd name="T11" fmla="*/ 0 h 151216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456384" h="1512168">
                <a:moveTo>
                  <a:pt x="0" y="0"/>
                </a:moveTo>
                <a:lnTo>
                  <a:pt x="3456384" y="0"/>
                </a:lnTo>
                <a:lnTo>
                  <a:pt x="3456384" y="1090267"/>
                </a:lnTo>
                <a:lnTo>
                  <a:pt x="3034483" y="1512168"/>
                </a:lnTo>
                <a:lnTo>
                  <a:pt x="0" y="1512168"/>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39" name="TextBox 76"/>
          <p:cNvSpPr txBox="1">
            <a:spLocks noChangeArrowheads="1"/>
          </p:cNvSpPr>
          <p:nvPr/>
        </p:nvSpPr>
        <p:spPr bwMode="auto">
          <a:xfrm>
            <a:off x="733425" y="200025"/>
            <a:ext cx="23399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400">
                <a:solidFill>
                  <a:schemeClr val="accent2"/>
                </a:solidFill>
                <a:latin typeface="微软雅黑" pitchFamily="34" charset="-122"/>
                <a:ea typeface="微软雅黑" pitchFamily="34" charset="-122"/>
              </a:rPr>
              <a:t>请输入您的标题</a:t>
            </a:r>
          </a:p>
        </p:txBody>
      </p:sp>
      <p:sp>
        <p:nvSpPr>
          <p:cNvPr id="14340" name="Freeform 5"/>
          <p:cNvSpPr>
            <a:spLocks/>
          </p:cNvSpPr>
          <p:nvPr/>
        </p:nvSpPr>
        <p:spPr bwMode="auto">
          <a:xfrm>
            <a:off x="90488" y="65088"/>
            <a:ext cx="536575" cy="538162"/>
          </a:xfrm>
          <a:custGeom>
            <a:avLst/>
            <a:gdLst>
              <a:gd name="T0" fmla="*/ 2147483647 w 925"/>
              <a:gd name="T1" fmla="*/ 0 h 925"/>
              <a:gd name="T2" fmla="*/ 2147483647 w 925"/>
              <a:gd name="T3" fmla="*/ 2147483647 h 925"/>
              <a:gd name="T4" fmla="*/ 0 w 925"/>
              <a:gd name="T5" fmla="*/ 2147483647 h 925"/>
              <a:gd name="T6" fmla="*/ 2147483647 w 925"/>
              <a:gd name="T7" fmla="*/ 0 h 92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25" h="925">
                <a:moveTo>
                  <a:pt x="925" y="0"/>
                </a:moveTo>
                <a:lnTo>
                  <a:pt x="925" y="925"/>
                </a:lnTo>
                <a:lnTo>
                  <a:pt x="0" y="925"/>
                </a:lnTo>
                <a:lnTo>
                  <a:pt x="925" y="0"/>
                </a:lnTo>
                <a:close/>
              </a:path>
            </a:pathLst>
          </a:custGeom>
          <a:solidFill>
            <a:srgbClr val="70757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41" name="Freeform 6"/>
          <p:cNvSpPr>
            <a:spLocks/>
          </p:cNvSpPr>
          <p:nvPr/>
        </p:nvSpPr>
        <p:spPr bwMode="auto">
          <a:xfrm>
            <a:off x="328613" y="301625"/>
            <a:ext cx="344487" cy="344488"/>
          </a:xfrm>
          <a:custGeom>
            <a:avLst/>
            <a:gdLst>
              <a:gd name="T0" fmla="*/ 2147483647 w 592"/>
              <a:gd name="T1" fmla="*/ 0 h 592"/>
              <a:gd name="T2" fmla="*/ 2147483647 w 592"/>
              <a:gd name="T3" fmla="*/ 2147483647 h 592"/>
              <a:gd name="T4" fmla="*/ 0 w 592"/>
              <a:gd name="T5" fmla="*/ 2147483647 h 592"/>
              <a:gd name="T6" fmla="*/ 2147483647 w 592"/>
              <a:gd name="T7" fmla="*/ 0 h 59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92" h="592">
                <a:moveTo>
                  <a:pt x="592" y="0"/>
                </a:moveTo>
                <a:lnTo>
                  <a:pt x="592" y="592"/>
                </a:lnTo>
                <a:lnTo>
                  <a:pt x="0" y="592"/>
                </a:lnTo>
                <a:lnTo>
                  <a:pt x="592" y="0"/>
                </a:lnTo>
                <a:close/>
              </a:path>
            </a:pathLst>
          </a:custGeom>
          <a:solidFill>
            <a:srgbClr val="F19C2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14342" name="Picture 5" descr="C:\Documents and Settings\Administrator\My Documents\商务图片\2457331_084125216000_2.jpg"/>
          <p:cNvPicPr>
            <a:picLocks noChangeAspect="1" noChangeArrowheads="1"/>
          </p:cNvPicPr>
          <p:nvPr/>
        </p:nvPicPr>
        <p:blipFill>
          <a:blip r:embed="rId2">
            <a:extLst>
              <a:ext uri="{28A0092B-C50C-407E-A947-70E740481C1C}">
                <a14:useLocalDpi xmlns:a14="http://schemas.microsoft.com/office/drawing/2010/main" val="0"/>
              </a:ext>
            </a:extLst>
          </a:blip>
          <a:srcRect t="10443" b="15508"/>
          <a:stretch>
            <a:fillRect/>
          </a:stretch>
        </p:blipFill>
        <p:spPr bwMode="auto">
          <a:xfrm>
            <a:off x="828675" y="836613"/>
            <a:ext cx="8316913" cy="410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3" name="Freeform 9"/>
          <p:cNvSpPr>
            <a:spLocks/>
          </p:cNvSpPr>
          <p:nvPr/>
        </p:nvSpPr>
        <p:spPr bwMode="auto">
          <a:xfrm rot="5164191">
            <a:off x="6084888" y="2203450"/>
            <a:ext cx="2620962" cy="2643188"/>
          </a:xfrm>
          <a:custGeom>
            <a:avLst/>
            <a:gdLst>
              <a:gd name="T0" fmla="*/ 2147483647 w 5380"/>
              <a:gd name="T1" fmla="*/ 2147483647 h 5436"/>
              <a:gd name="T2" fmla="*/ 2147483647 w 5380"/>
              <a:gd name="T3" fmla="*/ 2147483647 h 5436"/>
              <a:gd name="T4" fmla="*/ 2147483647 w 5380"/>
              <a:gd name="T5" fmla="*/ 2147483647 h 5436"/>
              <a:gd name="T6" fmla="*/ 2147483647 w 5380"/>
              <a:gd name="T7" fmla="*/ 2147483647 h 5436"/>
              <a:gd name="T8" fmla="*/ 2147483647 w 5380"/>
              <a:gd name="T9" fmla="*/ 2147483647 h 5436"/>
              <a:gd name="T10" fmla="*/ 2147483647 w 5380"/>
              <a:gd name="T11" fmla="*/ 2147483647 h 5436"/>
              <a:gd name="T12" fmla="*/ 2147483647 w 5380"/>
              <a:gd name="T13" fmla="*/ 2147483647 h 5436"/>
              <a:gd name="T14" fmla="*/ 2147483647 w 5380"/>
              <a:gd name="T15" fmla="*/ 2147483647 h 5436"/>
              <a:gd name="T16" fmla="*/ 2147483647 w 5380"/>
              <a:gd name="T17" fmla="*/ 2147483647 h 54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380" h="5436">
                <a:moveTo>
                  <a:pt x="4178" y="852"/>
                </a:moveTo>
                <a:cubicBezTo>
                  <a:pt x="5223" y="1704"/>
                  <a:pt x="5380" y="3244"/>
                  <a:pt x="4528" y="4290"/>
                </a:cubicBezTo>
                <a:cubicBezTo>
                  <a:pt x="3787" y="5198"/>
                  <a:pt x="2528" y="5436"/>
                  <a:pt x="1525" y="4923"/>
                </a:cubicBezTo>
                <a:lnTo>
                  <a:pt x="1074" y="5095"/>
                </a:lnTo>
                <a:lnTo>
                  <a:pt x="561" y="5290"/>
                </a:lnTo>
                <a:lnTo>
                  <a:pt x="649" y="4748"/>
                </a:lnTo>
                <a:lnTo>
                  <a:pt x="726" y="4272"/>
                </a:lnTo>
                <a:cubicBezTo>
                  <a:pt x="21" y="3393"/>
                  <a:pt x="0" y="2111"/>
                  <a:pt x="740" y="1203"/>
                </a:cubicBezTo>
                <a:cubicBezTo>
                  <a:pt x="1592" y="157"/>
                  <a:pt x="3132" y="0"/>
                  <a:pt x="4178" y="852"/>
                </a:cubicBezTo>
                <a:close/>
              </a:path>
            </a:pathLst>
          </a:custGeom>
          <a:solidFill>
            <a:schemeClr val="accent1">
              <a:alpha val="70195"/>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44" name="TextBox 13"/>
          <p:cNvSpPr txBox="1">
            <a:spLocks noChangeArrowheads="1"/>
          </p:cNvSpPr>
          <p:nvPr/>
        </p:nvSpPr>
        <p:spPr bwMode="auto">
          <a:xfrm>
            <a:off x="6494463" y="2971800"/>
            <a:ext cx="1800225"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3000">
                <a:solidFill>
                  <a:srgbClr val="FFFFFF"/>
                </a:solidFill>
                <a:latin typeface="微软雅黑" pitchFamily="34" charset="-122"/>
                <a:ea typeface="微软雅黑" pitchFamily="34" charset="-122"/>
              </a:rPr>
              <a:t>标题文本</a:t>
            </a:r>
          </a:p>
        </p:txBody>
      </p:sp>
      <p:sp>
        <p:nvSpPr>
          <p:cNvPr id="14345" name="TextBox 14"/>
          <p:cNvSpPr txBox="1">
            <a:spLocks noChangeArrowheads="1"/>
          </p:cNvSpPr>
          <p:nvPr/>
        </p:nvSpPr>
        <p:spPr bwMode="auto">
          <a:xfrm>
            <a:off x="6494463" y="3449638"/>
            <a:ext cx="18002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600">
                <a:solidFill>
                  <a:srgbClr val="FFFFFF"/>
                </a:solidFill>
                <a:latin typeface="微软雅黑" pitchFamily="34" charset="-122"/>
                <a:ea typeface="微软雅黑" pitchFamily="34" charset="-122"/>
              </a:rPr>
              <a:t>小字可以输入图片副标题</a:t>
            </a:r>
          </a:p>
        </p:txBody>
      </p:sp>
      <p:sp>
        <p:nvSpPr>
          <p:cNvPr id="14346" name="矩形 6"/>
          <p:cNvSpPr>
            <a:spLocks/>
          </p:cNvSpPr>
          <p:nvPr/>
        </p:nvSpPr>
        <p:spPr bwMode="auto">
          <a:xfrm>
            <a:off x="828675" y="5084763"/>
            <a:ext cx="3455988" cy="1512887"/>
          </a:xfrm>
          <a:custGeom>
            <a:avLst/>
            <a:gdLst>
              <a:gd name="T0" fmla="*/ 0 w 3456384"/>
              <a:gd name="T1" fmla="*/ 0 h 1512168"/>
              <a:gd name="T2" fmla="*/ 3454800 w 3456384"/>
              <a:gd name="T3" fmla="*/ 0 h 1512168"/>
              <a:gd name="T4" fmla="*/ 3454800 w 3456384"/>
              <a:gd name="T5" fmla="*/ 1092342 h 1512168"/>
              <a:gd name="T6" fmla="*/ 3033091 w 3456384"/>
              <a:gd name="T7" fmla="*/ 1515046 h 1512168"/>
              <a:gd name="T8" fmla="*/ 0 w 3456384"/>
              <a:gd name="T9" fmla="*/ 1515046 h 1512168"/>
              <a:gd name="T10" fmla="*/ 0 w 3456384"/>
              <a:gd name="T11" fmla="*/ 0 h 151216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456384" h="1512168">
                <a:moveTo>
                  <a:pt x="0" y="0"/>
                </a:moveTo>
                <a:lnTo>
                  <a:pt x="3456384" y="0"/>
                </a:lnTo>
                <a:lnTo>
                  <a:pt x="3456384" y="1090267"/>
                </a:lnTo>
                <a:lnTo>
                  <a:pt x="3034483" y="1512168"/>
                </a:lnTo>
                <a:lnTo>
                  <a:pt x="0" y="1512168"/>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47" name="TextBox 15"/>
          <p:cNvSpPr txBox="1">
            <a:spLocks noChangeArrowheads="1"/>
          </p:cNvSpPr>
          <p:nvPr/>
        </p:nvSpPr>
        <p:spPr bwMode="auto">
          <a:xfrm>
            <a:off x="895350" y="5380038"/>
            <a:ext cx="3173413"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a:solidFill>
                  <a:srgbClr val="FFFFFF"/>
                </a:solidFill>
                <a:latin typeface="微软雅黑" pitchFamily="34" charset="-122"/>
                <a:ea typeface="微软雅黑" pitchFamily="34" charset="-122"/>
              </a:rPr>
              <a:t>请在这里输入段落文本内容请在这里输入段落文本内容请在这里输入段落文本内容</a:t>
            </a:r>
          </a:p>
        </p:txBody>
      </p:sp>
      <p:sp>
        <p:nvSpPr>
          <p:cNvPr id="14348" name="TextBox 19"/>
          <p:cNvSpPr txBox="1">
            <a:spLocks noChangeArrowheads="1"/>
          </p:cNvSpPr>
          <p:nvPr/>
        </p:nvSpPr>
        <p:spPr bwMode="auto">
          <a:xfrm>
            <a:off x="4567238" y="5380038"/>
            <a:ext cx="3173412"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a:solidFill>
                  <a:srgbClr val="FFFFFF"/>
                </a:solidFill>
                <a:latin typeface="微软雅黑" pitchFamily="34" charset="-122"/>
                <a:ea typeface="微软雅黑" pitchFamily="34" charset="-122"/>
              </a:rPr>
              <a:t>请在这里输入段落文本内容请在这里输入段落文本内容请在这里输入段落文本内容</a:t>
            </a:r>
          </a:p>
        </p:txBody>
      </p:sp>
    </p:spTree>
  </p:cSld>
  <p:clrMapOvr>
    <a:masterClrMapping/>
  </p:clrMapOvr>
  <p:transition spd="slow" advTm="5769">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9" fill="hold" grpId="0" nodeType="withEffect">
                                  <p:stCondLst>
                                    <p:cond delay="0"/>
                                  </p:stCondLst>
                                  <p:childTnLst>
                                    <p:set>
                                      <p:cBhvr>
                                        <p:cTn id="6" dur="1" fill="hold">
                                          <p:stCondLst>
                                            <p:cond delay="0"/>
                                          </p:stCondLst>
                                        </p:cTn>
                                        <p:tgtEl>
                                          <p:spTgt spid="14340"/>
                                        </p:tgtEl>
                                        <p:attrNameLst>
                                          <p:attrName>style.visibility</p:attrName>
                                        </p:attrNameLst>
                                      </p:cBhvr>
                                      <p:to>
                                        <p:strVal val="visible"/>
                                      </p:to>
                                    </p:set>
                                    <p:anim calcmode="lin" valueType="num">
                                      <p:cBhvr additive="base">
                                        <p:cTn id="7" dur="300" fill="hold"/>
                                        <p:tgtEl>
                                          <p:spTgt spid="14340"/>
                                        </p:tgtEl>
                                        <p:attrNameLst>
                                          <p:attrName>ppt_x</p:attrName>
                                        </p:attrNameLst>
                                      </p:cBhvr>
                                      <p:tavLst>
                                        <p:tav tm="0">
                                          <p:val>
                                            <p:strVal val="0-#ppt_w/2"/>
                                          </p:val>
                                        </p:tav>
                                        <p:tav tm="100000">
                                          <p:val>
                                            <p:strVal val="#ppt_x"/>
                                          </p:val>
                                        </p:tav>
                                      </p:tavLst>
                                    </p:anim>
                                    <p:anim calcmode="lin" valueType="num">
                                      <p:cBhvr additive="base">
                                        <p:cTn id="8" dur="300" fill="hold"/>
                                        <p:tgtEl>
                                          <p:spTgt spid="14340"/>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200"/>
                                  </p:stCondLst>
                                  <p:childTnLst>
                                    <p:set>
                                      <p:cBhvr>
                                        <p:cTn id="10" dur="1" fill="hold">
                                          <p:stCondLst>
                                            <p:cond delay="0"/>
                                          </p:stCondLst>
                                        </p:cTn>
                                        <p:tgtEl>
                                          <p:spTgt spid="14341"/>
                                        </p:tgtEl>
                                        <p:attrNameLst>
                                          <p:attrName>style.visibility</p:attrName>
                                        </p:attrNameLst>
                                      </p:cBhvr>
                                      <p:to>
                                        <p:strVal val="visible"/>
                                      </p:to>
                                    </p:set>
                                    <p:anim calcmode="lin" valueType="num">
                                      <p:cBhvr additive="base">
                                        <p:cTn id="11" dur="300" fill="hold"/>
                                        <p:tgtEl>
                                          <p:spTgt spid="14341"/>
                                        </p:tgtEl>
                                        <p:attrNameLst>
                                          <p:attrName>ppt_x</p:attrName>
                                        </p:attrNameLst>
                                      </p:cBhvr>
                                      <p:tavLst>
                                        <p:tav tm="0">
                                          <p:val>
                                            <p:strVal val="0-#ppt_w/2"/>
                                          </p:val>
                                        </p:tav>
                                        <p:tav tm="100000">
                                          <p:val>
                                            <p:strVal val="#ppt_x"/>
                                          </p:val>
                                        </p:tav>
                                      </p:tavLst>
                                    </p:anim>
                                    <p:anim calcmode="lin" valueType="num">
                                      <p:cBhvr additive="base">
                                        <p:cTn id="12" dur="300" fill="hold"/>
                                        <p:tgtEl>
                                          <p:spTgt spid="14341"/>
                                        </p:tgtEl>
                                        <p:attrNameLst>
                                          <p:attrName>ppt_y</p:attrName>
                                        </p:attrNameLst>
                                      </p:cBhvr>
                                      <p:tavLst>
                                        <p:tav tm="0">
                                          <p:val>
                                            <p:strVal val="0-#ppt_h/2"/>
                                          </p:val>
                                        </p:tav>
                                        <p:tav tm="100000">
                                          <p:val>
                                            <p:strVal val="#ppt_y"/>
                                          </p:val>
                                        </p:tav>
                                      </p:tavLst>
                                    </p:anim>
                                  </p:childTnLst>
                                </p:cTn>
                              </p:par>
                            </p:childTnLst>
                          </p:cTn>
                        </p:par>
                        <p:par>
                          <p:cTn id="13" fill="hold" nodeType="afterGroup">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4339"/>
                                        </p:tgtEl>
                                        <p:attrNameLst>
                                          <p:attrName>style.visibility</p:attrName>
                                        </p:attrNameLst>
                                      </p:cBhvr>
                                      <p:to>
                                        <p:strVal val="visible"/>
                                      </p:to>
                                    </p:set>
                                    <p:anim calcmode="lin" valueType="num">
                                      <p:cBhvr>
                                        <p:cTn id="16" dur="400" fill="hold"/>
                                        <p:tgtEl>
                                          <p:spTgt spid="14339"/>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14339"/>
                                        </p:tgtEl>
                                        <p:attrNameLst>
                                          <p:attrName>ppt_y</p:attrName>
                                        </p:attrNameLst>
                                      </p:cBhvr>
                                      <p:tavLst>
                                        <p:tav tm="0">
                                          <p:val>
                                            <p:strVal val="#ppt_y"/>
                                          </p:val>
                                        </p:tav>
                                        <p:tav tm="100000">
                                          <p:val>
                                            <p:strVal val="#ppt_y"/>
                                          </p:val>
                                        </p:tav>
                                      </p:tavLst>
                                    </p:anim>
                                    <p:anim calcmode="lin" valueType="num">
                                      <p:cBhvr>
                                        <p:cTn id="18" dur="400" fill="hold"/>
                                        <p:tgtEl>
                                          <p:spTgt spid="14339"/>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14339"/>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14339"/>
                                        </p:tgtEl>
                                      </p:cBhvr>
                                    </p:animEffect>
                                  </p:childTnLst>
                                </p:cTn>
                              </p:par>
                            </p:childTnLst>
                          </p:cTn>
                        </p:par>
                        <p:par>
                          <p:cTn id="21" fill="hold" nodeType="afterGroup">
                            <p:stCondLst>
                              <p:cond delay="1140"/>
                            </p:stCondLst>
                            <p:childTnLst>
                              <p:par>
                                <p:cTn id="22" presetID="16" presetClass="entr" presetSubtype="21" fill="hold" nodeType="afterEffect">
                                  <p:stCondLst>
                                    <p:cond delay="0"/>
                                  </p:stCondLst>
                                  <p:childTnLst>
                                    <p:set>
                                      <p:cBhvr>
                                        <p:cTn id="23" dur="1" fill="hold">
                                          <p:stCondLst>
                                            <p:cond delay="0"/>
                                          </p:stCondLst>
                                        </p:cTn>
                                        <p:tgtEl>
                                          <p:spTgt spid="14342"/>
                                        </p:tgtEl>
                                        <p:attrNameLst>
                                          <p:attrName>style.visibility</p:attrName>
                                        </p:attrNameLst>
                                      </p:cBhvr>
                                      <p:to>
                                        <p:strVal val="visible"/>
                                      </p:to>
                                    </p:set>
                                    <p:animEffect transition="in" filter="barn(inVertical)">
                                      <p:cBhvr>
                                        <p:cTn id="24" dur="500"/>
                                        <p:tgtEl>
                                          <p:spTgt spid="14342"/>
                                        </p:tgtEl>
                                      </p:cBhvr>
                                    </p:animEffect>
                                  </p:childTnLst>
                                </p:cTn>
                              </p:par>
                            </p:childTnLst>
                          </p:cTn>
                        </p:par>
                        <p:par>
                          <p:cTn id="25" fill="hold" nodeType="afterGroup">
                            <p:stCondLst>
                              <p:cond delay="1640"/>
                            </p:stCondLst>
                            <p:childTnLst>
                              <p:par>
                                <p:cTn id="26" presetID="52" presetClass="entr" presetSubtype="0" fill="hold" grpId="0" nodeType="afterEffect">
                                  <p:stCondLst>
                                    <p:cond delay="0"/>
                                  </p:stCondLst>
                                  <p:iterate type="lt">
                                    <p:tmAbs val="0"/>
                                  </p:iterate>
                                  <p:childTnLst>
                                    <p:set>
                                      <p:cBhvr>
                                        <p:cTn id="27" dur="1" fill="hold">
                                          <p:stCondLst>
                                            <p:cond delay="0"/>
                                          </p:stCondLst>
                                        </p:cTn>
                                        <p:tgtEl>
                                          <p:spTgt spid="14344"/>
                                        </p:tgtEl>
                                        <p:attrNameLst>
                                          <p:attrName>style.visibility</p:attrName>
                                        </p:attrNameLst>
                                      </p:cBhvr>
                                      <p:to>
                                        <p:strVal val="visible"/>
                                      </p:to>
                                    </p:set>
                                    <p:animScale>
                                      <p:cBhvr>
                                        <p:cTn id="28" dur="1000" decel="50000" fill="hold">
                                          <p:stCondLst>
                                            <p:cond delay="0"/>
                                          </p:stCondLst>
                                        </p:cTn>
                                        <p:tgtEl>
                                          <p:spTgt spid="1434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9" dur="1000" decel="50000" fill="hold">
                                          <p:stCondLst>
                                            <p:cond delay="0"/>
                                          </p:stCondLst>
                                        </p:cTn>
                                        <p:tgtEl>
                                          <p:spTgt spid="14344"/>
                                        </p:tgtEl>
                                        <p:attrNameLst>
                                          <p:attrName>ppt_x,ppt_y</p:attrName>
                                        </p:attrNameLst>
                                      </p:cBhvr>
                                      <p:rCtr x="0" y="0"/>
                                    </p:animMotion>
                                    <p:animEffect transition="in" filter="fade">
                                      <p:cBhvr>
                                        <p:cTn id="30" dur="1000"/>
                                        <p:tgtEl>
                                          <p:spTgt spid="14344"/>
                                        </p:tgtEl>
                                      </p:cBhvr>
                                    </p:animEffect>
                                  </p:childTnLst>
                                </p:cTn>
                              </p:par>
                              <p:par>
                                <p:cTn id="31" presetID="52" presetClass="entr" presetSubtype="0" fill="hold" grpId="0" nodeType="withEffect">
                                  <p:stCondLst>
                                    <p:cond delay="0"/>
                                  </p:stCondLst>
                                  <p:iterate type="lt">
                                    <p:tmAbs val="0"/>
                                  </p:iterate>
                                  <p:childTnLst>
                                    <p:set>
                                      <p:cBhvr>
                                        <p:cTn id="32" dur="1" fill="hold">
                                          <p:stCondLst>
                                            <p:cond delay="0"/>
                                          </p:stCondLst>
                                        </p:cTn>
                                        <p:tgtEl>
                                          <p:spTgt spid="14345"/>
                                        </p:tgtEl>
                                        <p:attrNameLst>
                                          <p:attrName>style.visibility</p:attrName>
                                        </p:attrNameLst>
                                      </p:cBhvr>
                                      <p:to>
                                        <p:strVal val="visible"/>
                                      </p:to>
                                    </p:set>
                                    <p:animScale>
                                      <p:cBhvr>
                                        <p:cTn id="33" dur="1000" decel="50000" fill="hold">
                                          <p:stCondLst>
                                            <p:cond delay="0"/>
                                          </p:stCondLst>
                                        </p:cTn>
                                        <p:tgtEl>
                                          <p:spTgt spid="143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4" dur="1000" decel="50000" fill="hold">
                                          <p:stCondLst>
                                            <p:cond delay="0"/>
                                          </p:stCondLst>
                                        </p:cTn>
                                        <p:tgtEl>
                                          <p:spTgt spid="14345"/>
                                        </p:tgtEl>
                                        <p:attrNameLst>
                                          <p:attrName>ppt_x,ppt_y</p:attrName>
                                        </p:attrNameLst>
                                      </p:cBhvr>
                                      <p:rCtr x="0" y="0"/>
                                    </p:animMotion>
                                    <p:animEffect transition="in" filter="fade">
                                      <p:cBhvr>
                                        <p:cTn id="35" dur="1000"/>
                                        <p:tgtEl>
                                          <p:spTgt spid="14345"/>
                                        </p:tgtEl>
                                      </p:cBhvr>
                                    </p:animEffect>
                                  </p:childTnLst>
                                </p:cTn>
                              </p:par>
                              <p:par>
                                <p:cTn id="36" presetID="52" presetClass="entr" presetSubtype="0" fill="hold" grpId="0" nodeType="withEffect">
                                  <p:stCondLst>
                                    <p:cond delay="0"/>
                                  </p:stCondLst>
                                  <p:childTnLst>
                                    <p:set>
                                      <p:cBhvr>
                                        <p:cTn id="37" dur="1" fill="hold">
                                          <p:stCondLst>
                                            <p:cond delay="0"/>
                                          </p:stCondLst>
                                        </p:cTn>
                                        <p:tgtEl>
                                          <p:spTgt spid="14343"/>
                                        </p:tgtEl>
                                        <p:attrNameLst>
                                          <p:attrName>style.visibility</p:attrName>
                                        </p:attrNameLst>
                                      </p:cBhvr>
                                      <p:to>
                                        <p:strVal val="visible"/>
                                      </p:to>
                                    </p:set>
                                    <p:animScale>
                                      <p:cBhvr>
                                        <p:cTn id="38" dur="1000" decel="50000" fill="hold">
                                          <p:stCondLst>
                                            <p:cond delay="0"/>
                                          </p:stCondLst>
                                        </p:cTn>
                                        <p:tgtEl>
                                          <p:spTgt spid="1434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9" dur="1000" decel="50000" fill="hold">
                                          <p:stCondLst>
                                            <p:cond delay="0"/>
                                          </p:stCondLst>
                                        </p:cTn>
                                        <p:tgtEl>
                                          <p:spTgt spid="14343"/>
                                        </p:tgtEl>
                                        <p:attrNameLst>
                                          <p:attrName>ppt_x,ppt_y</p:attrName>
                                        </p:attrNameLst>
                                      </p:cBhvr>
                                      <p:rCtr x="0" y="0"/>
                                    </p:animMotion>
                                    <p:animEffect transition="in" filter="fade">
                                      <p:cBhvr>
                                        <p:cTn id="40" dur="1000"/>
                                        <p:tgtEl>
                                          <p:spTgt spid="14343"/>
                                        </p:tgtEl>
                                      </p:cBhvr>
                                    </p:animEffect>
                                  </p:childTnLst>
                                </p:cTn>
                              </p:par>
                            </p:childTnLst>
                          </p:cTn>
                        </p:par>
                        <p:par>
                          <p:cTn id="41" fill="hold" nodeType="afterGroup">
                            <p:stCondLst>
                              <p:cond delay="2640"/>
                            </p:stCondLst>
                            <p:childTnLst>
                              <p:par>
                                <p:cTn id="42" presetID="12" presetClass="entr" presetSubtype="1" fill="hold" grpId="0" nodeType="afterEffect">
                                  <p:stCondLst>
                                    <p:cond delay="0"/>
                                  </p:stCondLst>
                                  <p:childTnLst>
                                    <p:set>
                                      <p:cBhvr>
                                        <p:cTn id="43" dur="1" fill="hold">
                                          <p:stCondLst>
                                            <p:cond delay="0"/>
                                          </p:stCondLst>
                                        </p:cTn>
                                        <p:tgtEl>
                                          <p:spTgt spid="14346"/>
                                        </p:tgtEl>
                                        <p:attrNameLst>
                                          <p:attrName>style.visibility</p:attrName>
                                        </p:attrNameLst>
                                      </p:cBhvr>
                                      <p:to>
                                        <p:strVal val="visible"/>
                                      </p:to>
                                    </p:set>
                                    <p:anim calcmode="lin" valueType="num">
                                      <p:cBhvr additive="base">
                                        <p:cTn id="44" dur="500"/>
                                        <p:tgtEl>
                                          <p:spTgt spid="14346"/>
                                        </p:tgtEl>
                                        <p:attrNameLst>
                                          <p:attrName>ppt_y</p:attrName>
                                        </p:attrNameLst>
                                      </p:cBhvr>
                                      <p:tavLst>
                                        <p:tav tm="0">
                                          <p:val>
                                            <p:strVal val="#ppt_y-#ppt_h*1.125000"/>
                                          </p:val>
                                        </p:tav>
                                        <p:tav tm="100000">
                                          <p:val>
                                            <p:strVal val="#ppt_y"/>
                                          </p:val>
                                        </p:tav>
                                      </p:tavLst>
                                    </p:anim>
                                    <p:animEffect transition="in" filter="wipe(down)">
                                      <p:cBhvr>
                                        <p:cTn id="45" dur="500"/>
                                        <p:tgtEl>
                                          <p:spTgt spid="14346"/>
                                        </p:tgtEl>
                                      </p:cBhvr>
                                    </p:animEffect>
                                  </p:childTnLst>
                                </p:cTn>
                              </p:par>
                              <p:par>
                                <p:cTn id="46" presetID="12" presetClass="entr" presetSubtype="1" fill="hold" grpId="0" nodeType="withEffect">
                                  <p:stCondLst>
                                    <p:cond delay="0"/>
                                  </p:stCondLst>
                                  <p:childTnLst>
                                    <p:set>
                                      <p:cBhvr>
                                        <p:cTn id="47" dur="1" fill="hold">
                                          <p:stCondLst>
                                            <p:cond delay="0"/>
                                          </p:stCondLst>
                                        </p:cTn>
                                        <p:tgtEl>
                                          <p:spTgt spid="14338"/>
                                        </p:tgtEl>
                                        <p:attrNameLst>
                                          <p:attrName>style.visibility</p:attrName>
                                        </p:attrNameLst>
                                      </p:cBhvr>
                                      <p:to>
                                        <p:strVal val="visible"/>
                                      </p:to>
                                    </p:set>
                                    <p:anim calcmode="lin" valueType="num">
                                      <p:cBhvr additive="base">
                                        <p:cTn id="48" dur="500"/>
                                        <p:tgtEl>
                                          <p:spTgt spid="14338"/>
                                        </p:tgtEl>
                                        <p:attrNameLst>
                                          <p:attrName>ppt_y</p:attrName>
                                        </p:attrNameLst>
                                      </p:cBhvr>
                                      <p:tavLst>
                                        <p:tav tm="0">
                                          <p:val>
                                            <p:strVal val="#ppt_y-#ppt_h*1.125000"/>
                                          </p:val>
                                        </p:tav>
                                        <p:tav tm="100000">
                                          <p:val>
                                            <p:strVal val="#ppt_y"/>
                                          </p:val>
                                        </p:tav>
                                      </p:tavLst>
                                    </p:anim>
                                    <p:animEffect transition="in" filter="wipe(down)">
                                      <p:cBhvr>
                                        <p:cTn id="49" dur="500"/>
                                        <p:tgtEl>
                                          <p:spTgt spid="14338"/>
                                        </p:tgtEl>
                                      </p:cBhvr>
                                    </p:animEffect>
                                  </p:childTnLst>
                                </p:cTn>
                              </p:par>
                            </p:childTnLst>
                          </p:cTn>
                        </p:par>
                        <p:par>
                          <p:cTn id="50" fill="hold" nodeType="afterGroup">
                            <p:stCondLst>
                              <p:cond delay="3140"/>
                            </p:stCondLst>
                            <p:childTnLst>
                              <p:par>
                                <p:cTn id="51" presetID="22" presetClass="entr" presetSubtype="1" fill="hold" grpId="0" nodeType="afterEffect">
                                  <p:stCondLst>
                                    <p:cond delay="0"/>
                                  </p:stCondLst>
                                  <p:childTnLst>
                                    <p:set>
                                      <p:cBhvr>
                                        <p:cTn id="52" dur="1" fill="hold">
                                          <p:stCondLst>
                                            <p:cond delay="0"/>
                                          </p:stCondLst>
                                        </p:cTn>
                                        <p:tgtEl>
                                          <p:spTgt spid="14347"/>
                                        </p:tgtEl>
                                        <p:attrNameLst>
                                          <p:attrName>style.visibility</p:attrName>
                                        </p:attrNameLst>
                                      </p:cBhvr>
                                      <p:to>
                                        <p:strVal val="visible"/>
                                      </p:to>
                                    </p:set>
                                    <p:animEffect transition="in" filter="wipe(up)">
                                      <p:cBhvr>
                                        <p:cTn id="53" dur="500"/>
                                        <p:tgtEl>
                                          <p:spTgt spid="14347"/>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14348"/>
                                        </p:tgtEl>
                                        <p:attrNameLst>
                                          <p:attrName>style.visibility</p:attrName>
                                        </p:attrNameLst>
                                      </p:cBhvr>
                                      <p:to>
                                        <p:strVal val="visible"/>
                                      </p:to>
                                    </p:set>
                                    <p:animEffect transition="in" filter="wipe(up)">
                                      <p:cBhvr>
                                        <p:cTn id="56" dur="500"/>
                                        <p:tgtEl>
                                          <p:spTgt spid="143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animBg="1"/>
      <p:bldP spid="14339" grpId="0" autoUpdateAnimBg="0"/>
      <p:bldP spid="14340" grpId="0" animBg="1"/>
      <p:bldP spid="14341" grpId="0" animBg="1"/>
      <p:bldP spid="14343" grpId="0" animBg="1"/>
      <p:bldP spid="14344" grpId="0" autoUpdateAnimBg="0"/>
      <p:bldP spid="14345" grpId="0" autoUpdateAnimBg="0"/>
      <p:bldP spid="14346" grpId="0" animBg="1"/>
      <p:bldP spid="14347" grpId="0" autoUpdateAnimBg="0"/>
      <p:bldP spid="14348"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76"/>
          <p:cNvSpPr txBox="1">
            <a:spLocks noChangeArrowheads="1"/>
          </p:cNvSpPr>
          <p:nvPr/>
        </p:nvSpPr>
        <p:spPr bwMode="auto">
          <a:xfrm>
            <a:off x="733425" y="200025"/>
            <a:ext cx="23399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400">
                <a:solidFill>
                  <a:schemeClr val="accent2"/>
                </a:solidFill>
                <a:latin typeface="微软雅黑" pitchFamily="34" charset="-122"/>
                <a:ea typeface="微软雅黑" pitchFamily="34" charset="-122"/>
              </a:rPr>
              <a:t>请输入您的标题</a:t>
            </a:r>
          </a:p>
        </p:txBody>
      </p:sp>
      <p:sp>
        <p:nvSpPr>
          <p:cNvPr id="15363" name="Freeform 5"/>
          <p:cNvSpPr>
            <a:spLocks/>
          </p:cNvSpPr>
          <p:nvPr/>
        </p:nvSpPr>
        <p:spPr bwMode="auto">
          <a:xfrm>
            <a:off x="90488" y="65088"/>
            <a:ext cx="536575" cy="538162"/>
          </a:xfrm>
          <a:custGeom>
            <a:avLst/>
            <a:gdLst>
              <a:gd name="T0" fmla="*/ 2147483647 w 925"/>
              <a:gd name="T1" fmla="*/ 0 h 925"/>
              <a:gd name="T2" fmla="*/ 2147483647 w 925"/>
              <a:gd name="T3" fmla="*/ 2147483647 h 925"/>
              <a:gd name="T4" fmla="*/ 0 w 925"/>
              <a:gd name="T5" fmla="*/ 2147483647 h 925"/>
              <a:gd name="T6" fmla="*/ 2147483647 w 925"/>
              <a:gd name="T7" fmla="*/ 0 h 92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25" h="925">
                <a:moveTo>
                  <a:pt x="925" y="0"/>
                </a:moveTo>
                <a:lnTo>
                  <a:pt x="925" y="925"/>
                </a:lnTo>
                <a:lnTo>
                  <a:pt x="0" y="925"/>
                </a:lnTo>
                <a:lnTo>
                  <a:pt x="925" y="0"/>
                </a:lnTo>
                <a:close/>
              </a:path>
            </a:pathLst>
          </a:custGeom>
          <a:solidFill>
            <a:srgbClr val="70757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64" name="Freeform 6"/>
          <p:cNvSpPr>
            <a:spLocks/>
          </p:cNvSpPr>
          <p:nvPr/>
        </p:nvSpPr>
        <p:spPr bwMode="auto">
          <a:xfrm>
            <a:off x="328613" y="301625"/>
            <a:ext cx="344487" cy="344488"/>
          </a:xfrm>
          <a:custGeom>
            <a:avLst/>
            <a:gdLst>
              <a:gd name="T0" fmla="*/ 2147483647 w 592"/>
              <a:gd name="T1" fmla="*/ 0 h 592"/>
              <a:gd name="T2" fmla="*/ 2147483647 w 592"/>
              <a:gd name="T3" fmla="*/ 2147483647 h 592"/>
              <a:gd name="T4" fmla="*/ 0 w 592"/>
              <a:gd name="T5" fmla="*/ 2147483647 h 592"/>
              <a:gd name="T6" fmla="*/ 2147483647 w 592"/>
              <a:gd name="T7" fmla="*/ 0 h 59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92" h="592">
                <a:moveTo>
                  <a:pt x="592" y="0"/>
                </a:moveTo>
                <a:lnTo>
                  <a:pt x="592" y="592"/>
                </a:lnTo>
                <a:lnTo>
                  <a:pt x="0" y="592"/>
                </a:lnTo>
                <a:lnTo>
                  <a:pt x="592" y="0"/>
                </a:lnTo>
                <a:close/>
              </a:path>
            </a:pathLst>
          </a:custGeom>
          <a:solidFill>
            <a:srgbClr val="F19C2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65" name="Freeform 6"/>
          <p:cNvSpPr>
            <a:spLocks/>
          </p:cNvSpPr>
          <p:nvPr/>
        </p:nvSpPr>
        <p:spPr bwMode="auto">
          <a:xfrm>
            <a:off x="3611563" y="1052513"/>
            <a:ext cx="2432050" cy="2474912"/>
          </a:xfrm>
          <a:custGeom>
            <a:avLst/>
            <a:gdLst>
              <a:gd name="T0" fmla="*/ 2147483647 w 4075"/>
              <a:gd name="T1" fmla="*/ 0 h 4151"/>
              <a:gd name="T2" fmla="*/ 2147483647 w 4075"/>
              <a:gd name="T3" fmla="*/ 2147483647 h 4151"/>
              <a:gd name="T4" fmla="*/ 2147483647 w 4075"/>
              <a:gd name="T5" fmla="*/ 2147483647 h 4151"/>
              <a:gd name="T6" fmla="*/ 2147483647 w 4075"/>
              <a:gd name="T7" fmla="*/ 2147483647 h 4151"/>
              <a:gd name="T8" fmla="*/ 2147483647 w 4075"/>
              <a:gd name="T9" fmla="*/ 2147483647 h 4151"/>
              <a:gd name="T10" fmla="*/ 2147483647 w 4075"/>
              <a:gd name="T11" fmla="*/ 2147483647 h 4151"/>
              <a:gd name="T12" fmla="*/ 2147483647 w 4075"/>
              <a:gd name="T13" fmla="*/ 2147483647 h 4151"/>
              <a:gd name="T14" fmla="*/ 2147483647 w 4075"/>
              <a:gd name="T15" fmla="*/ 2147483647 h 4151"/>
              <a:gd name="T16" fmla="*/ 2147483647 w 4075"/>
              <a:gd name="T17" fmla="*/ 2147483647 h 4151"/>
              <a:gd name="T18" fmla="*/ 2147483647 w 4075"/>
              <a:gd name="T19" fmla="*/ 2147483647 h 4151"/>
              <a:gd name="T20" fmla="*/ 2147483647 w 4075"/>
              <a:gd name="T21" fmla="*/ 2147483647 h 4151"/>
              <a:gd name="T22" fmla="*/ 2147483647 w 4075"/>
              <a:gd name="T23" fmla="*/ 2147483647 h 4151"/>
              <a:gd name="T24" fmla="*/ 2147483647 w 4075"/>
              <a:gd name="T25" fmla="*/ 2147483647 h 4151"/>
              <a:gd name="T26" fmla="*/ 2147483647 w 4075"/>
              <a:gd name="T27" fmla="*/ 2147483647 h 4151"/>
              <a:gd name="T28" fmla="*/ 0 w 4075"/>
              <a:gd name="T29" fmla="*/ 2147483647 h 4151"/>
              <a:gd name="T30" fmla="*/ 2147483647 w 4075"/>
              <a:gd name="T31" fmla="*/ 0 h 415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075" h="4151">
                <a:moveTo>
                  <a:pt x="2037" y="0"/>
                </a:moveTo>
                <a:cubicBezTo>
                  <a:pt x="3162" y="0"/>
                  <a:pt x="4075" y="912"/>
                  <a:pt x="4075" y="2037"/>
                </a:cubicBezTo>
                <a:cubicBezTo>
                  <a:pt x="4075" y="3162"/>
                  <a:pt x="3162" y="4074"/>
                  <a:pt x="2037" y="4074"/>
                </a:cubicBezTo>
                <a:cubicBezTo>
                  <a:pt x="1985" y="4074"/>
                  <a:pt x="1933" y="4072"/>
                  <a:pt x="1881" y="4068"/>
                </a:cubicBezTo>
                <a:lnTo>
                  <a:pt x="1873" y="4151"/>
                </a:lnTo>
                <a:lnTo>
                  <a:pt x="1699" y="4047"/>
                </a:lnTo>
                <a:lnTo>
                  <a:pt x="1525" y="3942"/>
                </a:lnTo>
                <a:lnTo>
                  <a:pt x="1715" y="3872"/>
                </a:lnTo>
                <a:lnTo>
                  <a:pt x="1906" y="3802"/>
                </a:lnTo>
                <a:lnTo>
                  <a:pt x="1896" y="3912"/>
                </a:lnTo>
                <a:cubicBezTo>
                  <a:pt x="1942" y="3916"/>
                  <a:pt x="1990" y="3918"/>
                  <a:pt x="2037" y="3918"/>
                </a:cubicBezTo>
                <a:cubicBezTo>
                  <a:pt x="3076" y="3918"/>
                  <a:pt x="3918" y="3075"/>
                  <a:pt x="3918" y="2037"/>
                </a:cubicBezTo>
                <a:cubicBezTo>
                  <a:pt x="3918" y="999"/>
                  <a:pt x="3076" y="157"/>
                  <a:pt x="2037" y="157"/>
                </a:cubicBezTo>
                <a:cubicBezTo>
                  <a:pt x="1007" y="157"/>
                  <a:pt x="170" y="986"/>
                  <a:pt x="157" y="2014"/>
                </a:cubicBezTo>
                <a:lnTo>
                  <a:pt x="0" y="2033"/>
                </a:lnTo>
                <a:cubicBezTo>
                  <a:pt x="3" y="910"/>
                  <a:pt x="914" y="0"/>
                  <a:pt x="2037" y="0"/>
                </a:cubicBezTo>
                <a:close/>
              </a:path>
            </a:pathLst>
          </a:custGeom>
          <a:solidFill>
            <a:srgbClr val="1B89A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66" name="Freeform 7"/>
          <p:cNvSpPr>
            <a:spLocks/>
          </p:cNvSpPr>
          <p:nvPr/>
        </p:nvSpPr>
        <p:spPr bwMode="auto">
          <a:xfrm>
            <a:off x="2597150" y="2320925"/>
            <a:ext cx="2384425" cy="2444750"/>
          </a:xfrm>
          <a:custGeom>
            <a:avLst/>
            <a:gdLst>
              <a:gd name="T0" fmla="*/ 2147483647 w 3996"/>
              <a:gd name="T1" fmla="*/ 0 h 4100"/>
              <a:gd name="T2" fmla="*/ 2147483647 w 3996"/>
              <a:gd name="T3" fmla="*/ 2147483647 h 4100"/>
              <a:gd name="T4" fmla="*/ 2147483647 w 3996"/>
              <a:gd name="T5" fmla="*/ 2147483647 h 4100"/>
              <a:gd name="T6" fmla="*/ 2147483647 w 3996"/>
              <a:gd name="T7" fmla="*/ 2147483647 h 4100"/>
              <a:gd name="T8" fmla="*/ 2147483647 w 3996"/>
              <a:gd name="T9" fmla="*/ 2147483647 h 4100"/>
              <a:gd name="T10" fmla="*/ 2147483647 w 3996"/>
              <a:gd name="T11" fmla="*/ 2147483647 h 4100"/>
              <a:gd name="T12" fmla="*/ 2147483647 w 3996"/>
              <a:gd name="T13" fmla="*/ 2147483647 h 4100"/>
              <a:gd name="T14" fmla="*/ 2147483647 w 3996"/>
              <a:gd name="T15" fmla="*/ 2147483647 h 4100"/>
              <a:gd name="T16" fmla="*/ 2147483647 w 3996"/>
              <a:gd name="T17" fmla="*/ 2147483647 h 4100"/>
              <a:gd name="T18" fmla="*/ 2147483647 w 3996"/>
              <a:gd name="T19" fmla="*/ 2147483647 h 4100"/>
              <a:gd name="T20" fmla="*/ 2147483647 w 3996"/>
              <a:gd name="T21" fmla="*/ 2147483647 h 4100"/>
              <a:gd name="T22" fmla="*/ 2147483647 w 3996"/>
              <a:gd name="T23" fmla="*/ 2147483647 h 4100"/>
              <a:gd name="T24" fmla="*/ 2147483647 w 3996"/>
              <a:gd name="T25" fmla="*/ 2147483647 h 4100"/>
              <a:gd name="T26" fmla="*/ 2147483647 w 3996"/>
              <a:gd name="T27" fmla="*/ 2147483647 h 4100"/>
              <a:gd name="T28" fmla="*/ 0 w 3996"/>
              <a:gd name="T29" fmla="*/ 2147483647 h 4100"/>
              <a:gd name="T30" fmla="*/ 2147483647 w 3996"/>
              <a:gd name="T31" fmla="*/ 0 h 410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996" h="4100">
                <a:moveTo>
                  <a:pt x="2037" y="0"/>
                </a:moveTo>
                <a:cubicBezTo>
                  <a:pt x="2967" y="0"/>
                  <a:pt x="3752" y="623"/>
                  <a:pt x="3996" y="1475"/>
                </a:cubicBezTo>
                <a:lnTo>
                  <a:pt x="3835" y="1485"/>
                </a:lnTo>
                <a:cubicBezTo>
                  <a:pt x="3599" y="716"/>
                  <a:pt x="2884" y="156"/>
                  <a:pt x="2037" y="156"/>
                </a:cubicBezTo>
                <a:cubicBezTo>
                  <a:pt x="999" y="156"/>
                  <a:pt x="157" y="998"/>
                  <a:pt x="157" y="2037"/>
                </a:cubicBezTo>
                <a:cubicBezTo>
                  <a:pt x="157" y="3075"/>
                  <a:pt x="999" y="3917"/>
                  <a:pt x="2037" y="3917"/>
                </a:cubicBezTo>
                <a:cubicBezTo>
                  <a:pt x="2208" y="3917"/>
                  <a:pt x="2373" y="3894"/>
                  <a:pt x="2530" y="3852"/>
                </a:cubicBezTo>
                <a:lnTo>
                  <a:pt x="2506" y="3760"/>
                </a:lnTo>
                <a:lnTo>
                  <a:pt x="2705" y="3799"/>
                </a:lnTo>
                <a:lnTo>
                  <a:pt x="2905" y="3837"/>
                </a:lnTo>
                <a:lnTo>
                  <a:pt x="2750" y="3968"/>
                </a:lnTo>
                <a:lnTo>
                  <a:pt x="2595" y="4100"/>
                </a:lnTo>
                <a:lnTo>
                  <a:pt x="2570" y="4003"/>
                </a:lnTo>
                <a:cubicBezTo>
                  <a:pt x="2400" y="4049"/>
                  <a:pt x="2221" y="4074"/>
                  <a:pt x="2037" y="4074"/>
                </a:cubicBezTo>
                <a:cubicBezTo>
                  <a:pt x="912" y="4074"/>
                  <a:pt x="0" y="3162"/>
                  <a:pt x="0" y="2037"/>
                </a:cubicBezTo>
                <a:cubicBezTo>
                  <a:pt x="0" y="912"/>
                  <a:pt x="912" y="0"/>
                  <a:pt x="2037" y="0"/>
                </a:cubicBezTo>
                <a:close/>
              </a:path>
            </a:pathLst>
          </a:custGeom>
          <a:solidFill>
            <a:srgbClr val="00A8B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67" name="Freeform 8"/>
          <p:cNvSpPr>
            <a:spLocks/>
          </p:cNvSpPr>
          <p:nvPr/>
        </p:nvSpPr>
        <p:spPr bwMode="auto">
          <a:xfrm>
            <a:off x="3813175" y="3922713"/>
            <a:ext cx="2430463" cy="2428875"/>
          </a:xfrm>
          <a:custGeom>
            <a:avLst/>
            <a:gdLst>
              <a:gd name="T0" fmla="*/ 2147483647 w 4074"/>
              <a:gd name="T1" fmla="*/ 0 h 4074"/>
              <a:gd name="T2" fmla="*/ 2147483647 w 4074"/>
              <a:gd name="T3" fmla="*/ 2147483647 h 4074"/>
              <a:gd name="T4" fmla="*/ 2147483647 w 4074"/>
              <a:gd name="T5" fmla="*/ 2147483647 h 4074"/>
              <a:gd name="T6" fmla="*/ 0 w 4074"/>
              <a:gd name="T7" fmla="*/ 2147483647 h 4074"/>
              <a:gd name="T8" fmla="*/ 2147483647 w 4074"/>
              <a:gd name="T9" fmla="*/ 2147483647 h 4074"/>
              <a:gd name="T10" fmla="*/ 2147483647 w 4074"/>
              <a:gd name="T11" fmla="*/ 2147483647 h 4074"/>
              <a:gd name="T12" fmla="*/ 2147483647 w 4074"/>
              <a:gd name="T13" fmla="*/ 2147483647 h 4074"/>
              <a:gd name="T14" fmla="*/ 2147483647 w 4074"/>
              <a:gd name="T15" fmla="*/ 2147483647 h 4074"/>
              <a:gd name="T16" fmla="*/ 2147483647 w 4074"/>
              <a:gd name="T17" fmla="*/ 2147483647 h 4074"/>
              <a:gd name="T18" fmla="*/ 2147483647 w 4074"/>
              <a:gd name="T19" fmla="*/ 2147483647 h 4074"/>
              <a:gd name="T20" fmla="*/ 2147483647 w 4074"/>
              <a:gd name="T21" fmla="*/ 2147483647 h 4074"/>
              <a:gd name="T22" fmla="*/ 2147483647 w 4074"/>
              <a:gd name="T23" fmla="*/ 2147483647 h 4074"/>
              <a:gd name="T24" fmla="*/ 2147483647 w 4074"/>
              <a:gd name="T25" fmla="*/ 0 h 407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074" h="4074">
                <a:moveTo>
                  <a:pt x="2037" y="0"/>
                </a:moveTo>
                <a:cubicBezTo>
                  <a:pt x="3162" y="0"/>
                  <a:pt x="4074" y="912"/>
                  <a:pt x="4074" y="2037"/>
                </a:cubicBezTo>
                <a:cubicBezTo>
                  <a:pt x="4074" y="3162"/>
                  <a:pt x="3162" y="4074"/>
                  <a:pt x="2037" y="4074"/>
                </a:cubicBezTo>
                <a:cubicBezTo>
                  <a:pt x="912" y="4074"/>
                  <a:pt x="0" y="3162"/>
                  <a:pt x="0" y="2037"/>
                </a:cubicBezTo>
                <a:cubicBezTo>
                  <a:pt x="0" y="1940"/>
                  <a:pt x="7" y="1844"/>
                  <a:pt x="20" y="1750"/>
                </a:cubicBezTo>
                <a:lnTo>
                  <a:pt x="177" y="1759"/>
                </a:lnTo>
                <a:cubicBezTo>
                  <a:pt x="164" y="1850"/>
                  <a:pt x="157" y="1943"/>
                  <a:pt x="157" y="2037"/>
                </a:cubicBezTo>
                <a:cubicBezTo>
                  <a:pt x="157" y="3075"/>
                  <a:pt x="999" y="3917"/>
                  <a:pt x="2037" y="3917"/>
                </a:cubicBezTo>
                <a:cubicBezTo>
                  <a:pt x="3076" y="3917"/>
                  <a:pt x="3918" y="3075"/>
                  <a:pt x="3918" y="2037"/>
                </a:cubicBezTo>
                <a:cubicBezTo>
                  <a:pt x="3918" y="999"/>
                  <a:pt x="3076" y="157"/>
                  <a:pt x="2037" y="157"/>
                </a:cubicBezTo>
                <a:cubicBezTo>
                  <a:pt x="1401" y="157"/>
                  <a:pt x="838" y="473"/>
                  <a:pt x="498" y="957"/>
                </a:cubicBezTo>
                <a:lnTo>
                  <a:pt x="352" y="892"/>
                </a:lnTo>
                <a:cubicBezTo>
                  <a:pt x="719" y="354"/>
                  <a:pt x="1337" y="0"/>
                  <a:pt x="2037" y="0"/>
                </a:cubicBezTo>
                <a:close/>
              </a:path>
            </a:pathLst>
          </a:custGeom>
          <a:solidFill>
            <a:srgbClr val="F19C2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68" name="TextBox 10"/>
          <p:cNvSpPr txBox="1">
            <a:spLocks noChangeArrowheads="1"/>
          </p:cNvSpPr>
          <p:nvPr/>
        </p:nvSpPr>
        <p:spPr bwMode="auto">
          <a:xfrm>
            <a:off x="4381500" y="1554163"/>
            <a:ext cx="892175"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200">
                <a:solidFill>
                  <a:schemeClr val="accent2"/>
                </a:solidFill>
                <a:latin typeface="微软雅黑" pitchFamily="34" charset="-122"/>
                <a:ea typeface="微软雅黑" pitchFamily="34" charset="-122"/>
              </a:rPr>
              <a:t>标题文本</a:t>
            </a:r>
          </a:p>
        </p:txBody>
      </p:sp>
      <p:sp>
        <p:nvSpPr>
          <p:cNvPr id="15369" name="TextBox 12"/>
          <p:cNvSpPr txBox="1">
            <a:spLocks noChangeArrowheads="1"/>
          </p:cNvSpPr>
          <p:nvPr/>
        </p:nvSpPr>
        <p:spPr bwMode="auto">
          <a:xfrm>
            <a:off x="3303588" y="3124200"/>
            <a:ext cx="89217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200">
                <a:solidFill>
                  <a:schemeClr val="accent2"/>
                </a:solidFill>
                <a:latin typeface="微软雅黑" pitchFamily="34" charset="-122"/>
                <a:ea typeface="微软雅黑" pitchFamily="34" charset="-122"/>
              </a:rPr>
              <a:t>标题文本</a:t>
            </a:r>
          </a:p>
        </p:txBody>
      </p:sp>
      <p:sp>
        <p:nvSpPr>
          <p:cNvPr id="15370" name="TextBox 13"/>
          <p:cNvSpPr txBox="1">
            <a:spLocks noChangeArrowheads="1"/>
          </p:cNvSpPr>
          <p:nvPr/>
        </p:nvSpPr>
        <p:spPr bwMode="auto">
          <a:xfrm>
            <a:off x="4640263" y="4829175"/>
            <a:ext cx="893762"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200">
                <a:solidFill>
                  <a:schemeClr val="accent2"/>
                </a:solidFill>
                <a:latin typeface="微软雅黑" pitchFamily="34" charset="-122"/>
                <a:ea typeface="微软雅黑" pitchFamily="34" charset="-122"/>
              </a:rPr>
              <a:t>标题文本</a:t>
            </a:r>
          </a:p>
        </p:txBody>
      </p:sp>
      <p:sp>
        <p:nvSpPr>
          <p:cNvPr id="15371" name="Oval 15"/>
          <p:cNvSpPr>
            <a:spLocks noChangeArrowheads="1"/>
          </p:cNvSpPr>
          <p:nvPr/>
        </p:nvSpPr>
        <p:spPr bwMode="auto">
          <a:xfrm>
            <a:off x="6275388" y="5191125"/>
            <a:ext cx="200025" cy="201613"/>
          </a:xfrm>
          <a:prstGeom prst="ellipse">
            <a:avLst/>
          </a:prstGeom>
          <a:solidFill>
            <a:srgbClr val="1B89AF"/>
          </a:solidFill>
          <a:ln w="9525">
            <a:solidFill>
              <a:srgbClr val="FFFFFF"/>
            </a:solidFill>
            <a:round/>
            <a:headEnd/>
            <a:tailEnd/>
          </a:ln>
        </p:spPr>
        <p:txBody>
          <a:bodyPr/>
          <a:lstStyle/>
          <a:p>
            <a:pPr>
              <a:buFont typeface="Arial" pitchFamily="34" charset="0"/>
              <a:buNone/>
            </a:pPr>
            <a:endParaRPr lang="zh-CN" altLang="en-US"/>
          </a:p>
        </p:txBody>
      </p:sp>
      <p:sp>
        <p:nvSpPr>
          <p:cNvPr id="15372" name="TextBox 16"/>
          <p:cNvSpPr txBox="1">
            <a:spLocks noChangeArrowheads="1"/>
          </p:cNvSpPr>
          <p:nvPr/>
        </p:nvSpPr>
        <p:spPr bwMode="auto">
          <a:xfrm>
            <a:off x="6500813" y="4953000"/>
            <a:ext cx="18081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a:solidFill>
                  <a:schemeClr val="accent2"/>
                </a:solidFill>
                <a:latin typeface="微软雅黑" pitchFamily="34" charset="-122"/>
                <a:ea typeface="微软雅黑" pitchFamily="34" charset="-122"/>
              </a:rPr>
              <a:t>文字内容文字内容文字内容文字</a:t>
            </a:r>
          </a:p>
        </p:txBody>
      </p:sp>
      <p:sp>
        <p:nvSpPr>
          <p:cNvPr id="15373" name="Oval 15"/>
          <p:cNvSpPr>
            <a:spLocks noChangeArrowheads="1"/>
          </p:cNvSpPr>
          <p:nvPr/>
        </p:nvSpPr>
        <p:spPr bwMode="auto">
          <a:xfrm>
            <a:off x="2344738" y="3482975"/>
            <a:ext cx="200025" cy="201613"/>
          </a:xfrm>
          <a:prstGeom prst="ellipse">
            <a:avLst/>
          </a:prstGeom>
          <a:solidFill>
            <a:srgbClr val="1B89AF"/>
          </a:solidFill>
          <a:ln w="9525">
            <a:solidFill>
              <a:srgbClr val="FFFFFF"/>
            </a:solidFill>
            <a:round/>
            <a:headEnd/>
            <a:tailEnd/>
          </a:ln>
        </p:spPr>
        <p:txBody>
          <a:bodyPr/>
          <a:lstStyle/>
          <a:p>
            <a:pPr>
              <a:buFont typeface="Arial" pitchFamily="34" charset="0"/>
              <a:buNone/>
            </a:pPr>
            <a:endParaRPr lang="zh-CN" altLang="en-US"/>
          </a:p>
        </p:txBody>
      </p:sp>
      <p:sp>
        <p:nvSpPr>
          <p:cNvPr id="15374" name="TextBox 18"/>
          <p:cNvSpPr txBox="1">
            <a:spLocks noChangeArrowheads="1"/>
          </p:cNvSpPr>
          <p:nvPr/>
        </p:nvSpPr>
        <p:spPr bwMode="auto">
          <a:xfrm>
            <a:off x="536575" y="3260725"/>
            <a:ext cx="18081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a:solidFill>
                  <a:schemeClr val="accent2"/>
                </a:solidFill>
                <a:latin typeface="微软雅黑" pitchFamily="34" charset="-122"/>
                <a:ea typeface="微软雅黑" pitchFamily="34" charset="-122"/>
              </a:rPr>
              <a:t>文字内容文字内容文字内容文字</a:t>
            </a:r>
          </a:p>
        </p:txBody>
      </p:sp>
      <p:sp>
        <p:nvSpPr>
          <p:cNvPr id="15375" name="Oval 15"/>
          <p:cNvSpPr>
            <a:spLocks noChangeArrowheads="1"/>
          </p:cNvSpPr>
          <p:nvPr/>
        </p:nvSpPr>
        <p:spPr bwMode="auto">
          <a:xfrm>
            <a:off x="6165850" y="1927225"/>
            <a:ext cx="200025" cy="201613"/>
          </a:xfrm>
          <a:prstGeom prst="ellipse">
            <a:avLst/>
          </a:prstGeom>
          <a:solidFill>
            <a:srgbClr val="1B89AF"/>
          </a:solidFill>
          <a:ln w="9525">
            <a:solidFill>
              <a:srgbClr val="FFFFFF"/>
            </a:solidFill>
            <a:round/>
            <a:headEnd/>
            <a:tailEnd/>
          </a:ln>
        </p:spPr>
        <p:txBody>
          <a:bodyPr/>
          <a:lstStyle/>
          <a:p>
            <a:pPr>
              <a:buFont typeface="Arial" pitchFamily="34" charset="0"/>
              <a:buNone/>
            </a:pPr>
            <a:endParaRPr lang="zh-CN" altLang="en-US"/>
          </a:p>
        </p:txBody>
      </p:sp>
      <p:sp>
        <p:nvSpPr>
          <p:cNvPr id="15376" name="TextBox 20"/>
          <p:cNvSpPr txBox="1">
            <a:spLocks noChangeArrowheads="1"/>
          </p:cNvSpPr>
          <p:nvPr/>
        </p:nvSpPr>
        <p:spPr bwMode="auto">
          <a:xfrm>
            <a:off x="6418263" y="1690688"/>
            <a:ext cx="18081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a:solidFill>
                  <a:schemeClr val="accent2"/>
                </a:solidFill>
                <a:latin typeface="微软雅黑" pitchFamily="34" charset="-122"/>
                <a:ea typeface="微软雅黑" pitchFamily="34" charset="-122"/>
              </a:rPr>
              <a:t>文字内容文字内容文字内容文字</a:t>
            </a:r>
          </a:p>
        </p:txBody>
      </p:sp>
    </p:spTree>
  </p:cSld>
  <p:clrMapOvr>
    <a:masterClrMapping/>
  </p:clrMapOvr>
  <p:transition spd="slow" advTm="5769">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9" fill="hold" grpId="0" nodeType="withEffect">
                                  <p:stCondLst>
                                    <p:cond delay="0"/>
                                  </p:stCondLst>
                                  <p:childTnLst>
                                    <p:set>
                                      <p:cBhvr>
                                        <p:cTn id="6" dur="1" fill="hold">
                                          <p:stCondLst>
                                            <p:cond delay="0"/>
                                          </p:stCondLst>
                                        </p:cTn>
                                        <p:tgtEl>
                                          <p:spTgt spid="15363"/>
                                        </p:tgtEl>
                                        <p:attrNameLst>
                                          <p:attrName>style.visibility</p:attrName>
                                        </p:attrNameLst>
                                      </p:cBhvr>
                                      <p:to>
                                        <p:strVal val="visible"/>
                                      </p:to>
                                    </p:set>
                                    <p:anim calcmode="lin" valueType="num">
                                      <p:cBhvr additive="base">
                                        <p:cTn id="7" dur="300" fill="hold"/>
                                        <p:tgtEl>
                                          <p:spTgt spid="15363"/>
                                        </p:tgtEl>
                                        <p:attrNameLst>
                                          <p:attrName>ppt_x</p:attrName>
                                        </p:attrNameLst>
                                      </p:cBhvr>
                                      <p:tavLst>
                                        <p:tav tm="0">
                                          <p:val>
                                            <p:strVal val="0-#ppt_w/2"/>
                                          </p:val>
                                        </p:tav>
                                        <p:tav tm="100000">
                                          <p:val>
                                            <p:strVal val="#ppt_x"/>
                                          </p:val>
                                        </p:tav>
                                      </p:tavLst>
                                    </p:anim>
                                    <p:anim calcmode="lin" valueType="num">
                                      <p:cBhvr additive="base">
                                        <p:cTn id="8" dur="300" fill="hold"/>
                                        <p:tgtEl>
                                          <p:spTgt spid="15363"/>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200"/>
                                  </p:stCondLst>
                                  <p:childTnLst>
                                    <p:set>
                                      <p:cBhvr>
                                        <p:cTn id="10" dur="1" fill="hold">
                                          <p:stCondLst>
                                            <p:cond delay="0"/>
                                          </p:stCondLst>
                                        </p:cTn>
                                        <p:tgtEl>
                                          <p:spTgt spid="15364"/>
                                        </p:tgtEl>
                                        <p:attrNameLst>
                                          <p:attrName>style.visibility</p:attrName>
                                        </p:attrNameLst>
                                      </p:cBhvr>
                                      <p:to>
                                        <p:strVal val="visible"/>
                                      </p:to>
                                    </p:set>
                                    <p:anim calcmode="lin" valueType="num">
                                      <p:cBhvr additive="base">
                                        <p:cTn id="11" dur="300" fill="hold"/>
                                        <p:tgtEl>
                                          <p:spTgt spid="15364"/>
                                        </p:tgtEl>
                                        <p:attrNameLst>
                                          <p:attrName>ppt_x</p:attrName>
                                        </p:attrNameLst>
                                      </p:cBhvr>
                                      <p:tavLst>
                                        <p:tav tm="0">
                                          <p:val>
                                            <p:strVal val="0-#ppt_w/2"/>
                                          </p:val>
                                        </p:tav>
                                        <p:tav tm="100000">
                                          <p:val>
                                            <p:strVal val="#ppt_x"/>
                                          </p:val>
                                        </p:tav>
                                      </p:tavLst>
                                    </p:anim>
                                    <p:anim calcmode="lin" valueType="num">
                                      <p:cBhvr additive="base">
                                        <p:cTn id="12" dur="300" fill="hold"/>
                                        <p:tgtEl>
                                          <p:spTgt spid="15364"/>
                                        </p:tgtEl>
                                        <p:attrNameLst>
                                          <p:attrName>ppt_y</p:attrName>
                                        </p:attrNameLst>
                                      </p:cBhvr>
                                      <p:tavLst>
                                        <p:tav tm="0">
                                          <p:val>
                                            <p:strVal val="0-#ppt_h/2"/>
                                          </p:val>
                                        </p:tav>
                                        <p:tav tm="100000">
                                          <p:val>
                                            <p:strVal val="#ppt_y"/>
                                          </p:val>
                                        </p:tav>
                                      </p:tavLst>
                                    </p:anim>
                                  </p:childTnLst>
                                </p:cTn>
                              </p:par>
                            </p:childTnLst>
                          </p:cTn>
                        </p:par>
                        <p:par>
                          <p:cTn id="13" fill="hold" nodeType="afterGroup">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5362"/>
                                        </p:tgtEl>
                                        <p:attrNameLst>
                                          <p:attrName>style.visibility</p:attrName>
                                        </p:attrNameLst>
                                      </p:cBhvr>
                                      <p:to>
                                        <p:strVal val="visible"/>
                                      </p:to>
                                    </p:set>
                                    <p:anim calcmode="lin" valueType="num">
                                      <p:cBhvr>
                                        <p:cTn id="16" dur="400" fill="hold"/>
                                        <p:tgtEl>
                                          <p:spTgt spid="15362"/>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15362"/>
                                        </p:tgtEl>
                                        <p:attrNameLst>
                                          <p:attrName>ppt_y</p:attrName>
                                        </p:attrNameLst>
                                      </p:cBhvr>
                                      <p:tavLst>
                                        <p:tav tm="0">
                                          <p:val>
                                            <p:strVal val="#ppt_y"/>
                                          </p:val>
                                        </p:tav>
                                        <p:tav tm="100000">
                                          <p:val>
                                            <p:strVal val="#ppt_y"/>
                                          </p:val>
                                        </p:tav>
                                      </p:tavLst>
                                    </p:anim>
                                    <p:anim calcmode="lin" valueType="num">
                                      <p:cBhvr>
                                        <p:cTn id="18" dur="400" fill="hold"/>
                                        <p:tgtEl>
                                          <p:spTgt spid="15362"/>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15362"/>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15362"/>
                                        </p:tgtEl>
                                      </p:cBhvr>
                                    </p:animEffect>
                                  </p:childTnLst>
                                </p:cTn>
                              </p:par>
                            </p:childTnLst>
                          </p:cTn>
                        </p:par>
                        <p:par>
                          <p:cTn id="21" fill="hold" nodeType="afterGroup">
                            <p:stCondLst>
                              <p:cond delay="1140"/>
                            </p:stCondLst>
                            <p:childTnLst>
                              <p:par>
                                <p:cTn id="22" presetID="35" presetClass="entr" presetSubtype="0" fill="hold" grpId="0" nodeType="afterEffect">
                                  <p:stCondLst>
                                    <p:cond delay="0"/>
                                  </p:stCondLst>
                                  <p:childTnLst>
                                    <p:set>
                                      <p:cBhvr>
                                        <p:cTn id="23" dur="1" fill="hold">
                                          <p:stCondLst>
                                            <p:cond delay="0"/>
                                          </p:stCondLst>
                                        </p:cTn>
                                        <p:tgtEl>
                                          <p:spTgt spid="15365"/>
                                        </p:tgtEl>
                                        <p:attrNameLst>
                                          <p:attrName>style.visibility</p:attrName>
                                        </p:attrNameLst>
                                      </p:cBhvr>
                                      <p:to>
                                        <p:strVal val="visible"/>
                                      </p:to>
                                    </p:set>
                                    <p:animEffect transition="in" filter="fade">
                                      <p:cBhvr>
                                        <p:cTn id="24" dur="1000"/>
                                        <p:tgtEl>
                                          <p:spTgt spid="15365"/>
                                        </p:tgtEl>
                                      </p:cBhvr>
                                    </p:animEffect>
                                    <p:anim calcmode="lin" valueType="num">
                                      <p:cBhvr>
                                        <p:cTn id="25" dur="1000" fill="hold"/>
                                        <p:tgtEl>
                                          <p:spTgt spid="15365"/>
                                        </p:tgtEl>
                                        <p:attrNameLst>
                                          <p:attrName>style.rotation</p:attrName>
                                        </p:attrNameLst>
                                      </p:cBhvr>
                                      <p:tavLst>
                                        <p:tav tm="0">
                                          <p:val>
                                            <p:fltVal val="720"/>
                                          </p:val>
                                        </p:tav>
                                        <p:tav tm="100000">
                                          <p:val>
                                            <p:fltVal val="0"/>
                                          </p:val>
                                        </p:tav>
                                      </p:tavLst>
                                    </p:anim>
                                    <p:anim calcmode="lin" valueType="num">
                                      <p:cBhvr>
                                        <p:cTn id="26" dur="1000" fill="hold"/>
                                        <p:tgtEl>
                                          <p:spTgt spid="15365"/>
                                        </p:tgtEl>
                                        <p:attrNameLst>
                                          <p:attrName>ppt_h</p:attrName>
                                        </p:attrNameLst>
                                      </p:cBhvr>
                                      <p:tavLst>
                                        <p:tav tm="0">
                                          <p:val>
                                            <p:fltVal val="0"/>
                                          </p:val>
                                        </p:tav>
                                        <p:tav tm="100000">
                                          <p:val>
                                            <p:strVal val="#ppt_h"/>
                                          </p:val>
                                        </p:tav>
                                      </p:tavLst>
                                    </p:anim>
                                    <p:anim calcmode="lin" valueType="num">
                                      <p:cBhvr>
                                        <p:cTn id="27" dur="1000" fill="hold"/>
                                        <p:tgtEl>
                                          <p:spTgt spid="15365"/>
                                        </p:tgtEl>
                                        <p:attrNameLst>
                                          <p:attrName>ppt_w</p:attrName>
                                        </p:attrNameLst>
                                      </p:cBhvr>
                                      <p:tavLst>
                                        <p:tav tm="0">
                                          <p:val>
                                            <p:fltVal val="0"/>
                                          </p:val>
                                        </p:tav>
                                        <p:tav tm="100000">
                                          <p:val>
                                            <p:strVal val="#ppt_w"/>
                                          </p:val>
                                        </p:tav>
                                      </p:tavLst>
                                    </p:anim>
                                  </p:childTnLst>
                                </p:cTn>
                              </p:par>
                            </p:childTnLst>
                          </p:cTn>
                        </p:par>
                        <p:par>
                          <p:cTn id="28" fill="hold" nodeType="afterGroup">
                            <p:stCondLst>
                              <p:cond delay="214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15368"/>
                                        </p:tgtEl>
                                        <p:attrNameLst>
                                          <p:attrName>style.visibility</p:attrName>
                                        </p:attrNameLst>
                                      </p:cBhvr>
                                      <p:to>
                                        <p:strVal val="visible"/>
                                      </p:to>
                                    </p:set>
                                    <p:anim calcmode="lin" valueType="num">
                                      <p:cBhvr>
                                        <p:cTn id="31" dur="500" fill="hold"/>
                                        <p:tgtEl>
                                          <p:spTgt spid="15368"/>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15368"/>
                                        </p:tgtEl>
                                        <p:attrNameLst>
                                          <p:attrName>ppt_y</p:attrName>
                                        </p:attrNameLst>
                                      </p:cBhvr>
                                      <p:tavLst>
                                        <p:tav tm="0">
                                          <p:val>
                                            <p:strVal val="#ppt_y"/>
                                          </p:val>
                                        </p:tav>
                                        <p:tav tm="100000">
                                          <p:val>
                                            <p:strVal val="#ppt_y"/>
                                          </p:val>
                                        </p:tav>
                                      </p:tavLst>
                                    </p:anim>
                                    <p:anim calcmode="lin" valueType="num">
                                      <p:cBhvr>
                                        <p:cTn id="33" dur="500" fill="hold"/>
                                        <p:tgtEl>
                                          <p:spTgt spid="15368"/>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15368"/>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15368"/>
                                        </p:tgtEl>
                                      </p:cBhvr>
                                    </p:animEffect>
                                  </p:childTnLst>
                                </p:cTn>
                              </p:par>
                            </p:childTnLst>
                          </p:cTn>
                        </p:par>
                        <p:par>
                          <p:cTn id="36" fill="hold" nodeType="afterGroup">
                            <p:stCondLst>
                              <p:cond delay="2790"/>
                            </p:stCondLst>
                            <p:childTnLst>
                              <p:par>
                                <p:cTn id="37" presetID="42" presetClass="entr" presetSubtype="0" fill="hold" grpId="0" nodeType="afterEffect">
                                  <p:stCondLst>
                                    <p:cond delay="0"/>
                                  </p:stCondLst>
                                  <p:childTnLst>
                                    <p:set>
                                      <p:cBhvr>
                                        <p:cTn id="38" dur="1" fill="hold">
                                          <p:stCondLst>
                                            <p:cond delay="0"/>
                                          </p:stCondLst>
                                        </p:cTn>
                                        <p:tgtEl>
                                          <p:spTgt spid="15375"/>
                                        </p:tgtEl>
                                        <p:attrNameLst>
                                          <p:attrName>style.visibility</p:attrName>
                                        </p:attrNameLst>
                                      </p:cBhvr>
                                      <p:to>
                                        <p:strVal val="visible"/>
                                      </p:to>
                                    </p:set>
                                    <p:animEffect transition="in" filter="fade">
                                      <p:cBhvr>
                                        <p:cTn id="39" dur="500"/>
                                        <p:tgtEl>
                                          <p:spTgt spid="15375"/>
                                        </p:tgtEl>
                                      </p:cBhvr>
                                    </p:animEffect>
                                    <p:anim calcmode="lin" valueType="num">
                                      <p:cBhvr>
                                        <p:cTn id="40" dur="500" fill="hold"/>
                                        <p:tgtEl>
                                          <p:spTgt spid="15375"/>
                                        </p:tgtEl>
                                        <p:attrNameLst>
                                          <p:attrName>ppt_x</p:attrName>
                                        </p:attrNameLst>
                                      </p:cBhvr>
                                      <p:tavLst>
                                        <p:tav tm="0">
                                          <p:val>
                                            <p:strVal val="#ppt_x"/>
                                          </p:val>
                                        </p:tav>
                                        <p:tav tm="100000">
                                          <p:val>
                                            <p:strVal val="#ppt_x"/>
                                          </p:val>
                                        </p:tav>
                                      </p:tavLst>
                                    </p:anim>
                                    <p:anim calcmode="lin" valueType="num">
                                      <p:cBhvr>
                                        <p:cTn id="41" dur="500" fill="hold"/>
                                        <p:tgtEl>
                                          <p:spTgt spid="15375"/>
                                        </p:tgtEl>
                                        <p:attrNameLst>
                                          <p:attrName>ppt_y</p:attrName>
                                        </p:attrNameLst>
                                      </p:cBhvr>
                                      <p:tavLst>
                                        <p:tav tm="0">
                                          <p:val>
                                            <p:strVal val="#ppt_y+.1"/>
                                          </p:val>
                                        </p:tav>
                                        <p:tav tm="100000">
                                          <p:val>
                                            <p:strVal val="#ppt_y"/>
                                          </p:val>
                                        </p:tav>
                                      </p:tavLst>
                                    </p:anim>
                                  </p:childTnLst>
                                </p:cTn>
                              </p:par>
                            </p:childTnLst>
                          </p:cTn>
                        </p:par>
                        <p:par>
                          <p:cTn id="42" fill="hold" nodeType="afterGroup">
                            <p:stCondLst>
                              <p:cond delay="3290"/>
                            </p:stCondLst>
                            <p:childTnLst>
                              <p:par>
                                <p:cTn id="43" presetID="22" presetClass="entr" presetSubtype="8" fill="hold" grpId="0" nodeType="afterEffect">
                                  <p:stCondLst>
                                    <p:cond delay="0"/>
                                  </p:stCondLst>
                                  <p:childTnLst>
                                    <p:set>
                                      <p:cBhvr>
                                        <p:cTn id="44" dur="1" fill="hold">
                                          <p:stCondLst>
                                            <p:cond delay="0"/>
                                          </p:stCondLst>
                                        </p:cTn>
                                        <p:tgtEl>
                                          <p:spTgt spid="15376"/>
                                        </p:tgtEl>
                                        <p:attrNameLst>
                                          <p:attrName>style.visibility</p:attrName>
                                        </p:attrNameLst>
                                      </p:cBhvr>
                                      <p:to>
                                        <p:strVal val="visible"/>
                                      </p:to>
                                    </p:set>
                                    <p:animEffect transition="in" filter="wipe(left)">
                                      <p:cBhvr>
                                        <p:cTn id="45" dur="500"/>
                                        <p:tgtEl>
                                          <p:spTgt spid="15376"/>
                                        </p:tgtEl>
                                      </p:cBhvr>
                                    </p:animEffect>
                                  </p:childTnLst>
                                </p:cTn>
                              </p:par>
                            </p:childTnLst>
                          </p:cTn>
                        </p:par>
                        <p:par>
                          <p:cTn id="46" fill="hold" nodeType="afterGroup">
                            <p:stCondLst>
                              <p:cond delay="3790"/>
                            </p:stCondLst>
                            <p:childTnLst>
                              <p:par>
                                <p:cTn id="47" presetID="35" presetClass="entr" presetSubtype="0" fill="hold" grpId="0" nodeType="afterEffect">
                                  <p:stCondLst>
                                    <p:cond delay="0"/>
                                  </p:stCondLst>
                                  <p:childTnLst>
                                    <p:set>
                                      <p:cBhvr>
                                        <p:cTn id="48" dur="1" fill="hold">
                                          <p:stCondLst>
                                            <p:cond delay="0"/>
                                          </p:stCondLst>
                                        </p:cTn>
                                        <p:tgtEl>
                                          <p:spTgt spid="15366"/>
                                        </p:tgtEl>
                                        <p:attrNameLst>
                                          <p:attrName>style.visibility</p:attrName>
                                        </p:attrNameLst>
                                      </p:cBhvr>
                                      <p:to>
                                        <p:strVal val="visible"/>
                                      </p:to>
                                    </p:set>
                                    <p:animEffect transition="in" filter="fade">
                                      <p:cBhvr>
                                        <p:cTn id="49" dur="1000"/>
                                        <p:tgtEl>
                                          <p:spTgt spid="15366"/>
                                        </p:tgtEl>
                                      </p:cBhvr>
                                    </p:animEffect>
                                    <p:anim calcmode="lin" valueType="num">
                                      <p:cBhvr>
                                        <p:cTn id="50" dur="1000" fill="hold"/>
                                        <p:tgtEl>
                                          <p:spTgt spid="15366"/>
                                        </p:tgtEl>
                                        <p:attrNameLst>
                                          <p:attrName>style.rotation</p:attrName>
                                        </p:attrNameLst>
                                      </p:cBhvr>
                                      <p:tavLst>
                                        <p:tav tm="0">
                                          <p:val>
                                            <p:fltVal val="720"/>
                                          </p:val>
                                        </p:tav>
                                        <p:tav tm="100000">
                                          <p:val>
                                            <p:fltVal val="0"/>
                                          </p:val>
                                        </p:tav>
                                      </p:tavLst>
                                    </p:anim>
                                    <p:anim calcmode="lin" valueType="num">
                                      <p:cBhvr>
                                        <p:cTn id="51" dur="1000" fill="hold"/>
                                        <p:tgtEl>
                                          <p:spTgt spid="15366"/>
                                        </p:tgtEl>
                                        <p:attrNameLst>
                                          <p:attrName>ppt_h</p:attrName>
                                        </p:attrNameLst>
                                      </p:cBhvr>
                                      <p:tavLst>
                                        <p:tav tm="0">
                                          <p:val>
                                            <p:fltVal val="0"/>
                                          </p:val>
                                        </p:tav>
                                        <p:tav tm="100000">
                                          <p:val>
                                            <p:strVal val="#ppt_h"/>
                                          </p:val>
                                        </p:tav>
                                      </p:tavLst>
                                    </p:anim>
                                    <p:anim calcmode="lin" valueType="num">
                                      <p:cBhvr>
                                        <p:cTn id="52" dur="1000" fill="hold"/>
                                        <p:tgtEl>
                                          <p:spTgt spid="15366"/>
                                        </p:tgtEl>
                                        <p:attrNameLst>
                                          <p:attrName>ppt_w</p:attrName>
                                        </p:attrNameLst>
                                      </p:cBhvr>
                                      <p:tavLst>
                                        <p:tav tm="0">
                                          <p:val>
                                            <p:fltVal val="0"/>
                                          </p:val>
                                        </p:tav>
                                        <p:tav tm="100000">
                                          <p:val>
                                            <p:strVal val="#ppt_w"/>
                                          </p:val>
                                        </p:tav>
                                      </p:tavLst>
                                    </p:anim>
                                  </p:childTnLst>
                                </p:cTn>
                              </p:par>
                            </p:childTnLst>
                          </p:cTn>
                        </p:par>
                        <p:par>
                          <p:cTn id="53" fill="hold" nodeType="afterGroup">
                            <p:stCondLst>
                              <p:cond delay="4790"/>
                            </p:stCondLst>
                            <p:childTnLst>
                              <p:par>
                                <p:cTn id="54" presetID="41" presetClass="entr" presetSubtype="0" fill="hold" grpId="0" nodeType="afterEffect">
                                  <p:stCondLst>
                                    <p:cond delay="0"/>
                                  </p:stCondLst>
                                  <p:iterate type="lt">
                                    <p:tmPct val="10000"/>
                                  </p:iterate>
                                  <p:childTnLst>
                                    <p:set>
                                      <p:cBhvr>
                                        <p:cTn id="55" dur="1" fill="hold">
                                          <p:stCondLst>
                                            <p:cond delay="0"/>
                                          </p:stCondLst>
                                        </p:cTn>
                                        <p:tgtEl>
                                          <p:spTgt spid="15369"/>
                                        </p:tgtEl>
                                        <p:attrNameLst>
                                          <p:attrName>style.visibility</p:attrName>
                                        </p:attrNameLst>
                                      </p:cBhvr>
                                      <p:to>
                                        <p:strVal val="visible"/>
                                      </p:to>
                                    </p:set>
                                    <p:anim calcmode="lin" valueType="num">
                                      <p:cBhvr>
                                        <p:cTn id="56" dur="500" fill="hold"/>
                                        <p:tgtEl>
                                          <p:spTgt spid="15369"/>
                                        </p:tgtEl>
                                        <p:attrNameLst>
                                          <p:attrName>ppt_x</p:attrName>
                                        </p:attrNameLst>
                                      </p:cBhvr>
                                      <p:tavLst>
                                        <p:tav tm="0">
                                          <p:val>
                                            <p:strVal val="#ppt_x"/>
                                          </p:val>
                                        </p:tav>
                                        <p:tav tm="50000">
                                          <p:val>
                                            <p:strVal val="#ppt_x+.1"/>
                                          </p:val>
                                        </p:tav>
                                        <p:tav tm="100000">
                                          <p:val>
                                            <p:strVal val="#ppt_x"/>
                                          </p:val>
                                        </p:tav>
                                      </p:tavLst>
                                    </p:anim>
                                    <p:anim calcmode="lin" valueType="num">
                                      <p:cBhvr>
                                        <p:cTn id="57" dur="500" fill="hold"/>
                                        <p:tgtEl>
                                          <p:spTgt spid="15369"/>
                                        </p:tgtEl>
                                        <p:attrNameLst>
                                          <p:attrName>ppt_y</p:attrName>
                                        </p:attrNameLst>
                                      </p:cBhvr>
                                      <p:tavLst>
                                        <p:tav tm="0">
                                          <p:val>
                                            <p:strVal val="#ppt_y"/>
                                          </p:val>
                                        </p:tav>
                                        <p:tav tm="100000">
                                          <p:val>
                                            <p:strVal val="#ppt_y"/>
                                          </p:val>
                                        </p:tav>
                                      </p:tavLst>
                                    </p:anim>
                                    <p:anim calcmode="lin" valueType="num">
                                      <p:cBhvr>
                                        <p:cTn id="58" dur="500" fill="hold"/>
                                        <p:tgtEl>
                                          <p:spTgt spid="15369"/>
                                        </p:tgtEl>
                                        <p:attrNameLst>
                                          <p:attrName>ppt_h</p:attrName>
                                        </p:attrNameLst>
                                      </p:cBhvr>
                                      <p:tavLst>
                                        <p:tav tm="0">
                                          <p:val>
                                            <p:strVal val="#ppt_h/10"/>
                                          </p:val>
                                        </p:tav>
                                        <p:tav tm="50000">
                                          <p:val>
                                            <p:strVal val="#ppt_h+.01"/>
                                          </p:val>
                                        </p:tav>
                                        <p:tav tm="100000">
                                          <p:val>
                                            <p:strVal val="#ppt_h"/>
                                          </p:val>
                                        </p:tav>
                                      </p:tavLst>
                                    </p:anim>
                                    <p:anim calcmode="lin" valueType="num">
                                      <p:cBhvr>
                                        <p:cTn id="59" dur="500" fill="hold"/>
                                        <p:tgtEl>
                                          <p:spTgt spid="15369"/>
                                        </p:tgtEl>
                                        <p:attrNameLst>
                                          <p:attrName>ppt_w</p:attrName>
                                        </p:attrNameLst>
                                      </p:cBhvr>
                                      <p:tavLst>
                                        <p:tav tm="0">
                                          <p:val>
                                            <p:strVal val="#ppt_w/10"/>
                                          </p:val>
                                        </p:tav>
                                        <p:tav tm="50000">
                                          <p:val>
                                            <p:strVal val="#ppt_w+.01"/>
                                          </p:val>
                                        </p:tav>
                                        <p:tav tm="100000">
                                          <p:val>
                                            <p:strVal val="#ppt_w"/>
                                          </p:val>
                                        </p:tav>
                                      </p:tavLst>
                                    </p:anim>
                                    <p:animEffect transition="in" filter="fade">
                                      <p:cBhvr>
                                        <p:cTn id="60" dur="500" tmFilter="0,0; .5, 1; 1, 1"/>
                                        <p:tgtEl>
                                          <p:spTgt spid="15369"/>
                                        </p:tgtEl>
                                      </p:cBhvr>
                                    </p:animEffect>
                                  </p:childTnLst>
                                </p:cTn>
                              </p:par>
                              <p:par>
                                <p:cTn id="61" presetID="42" presetClass="entr" presetSubtype="0" fill="hold" grpId="0" nodeType="withEffect">
                                  <p:stCondLst>
                                    <p:cond delay="0"/>
                                  </p:stCondLst>
                                  <p:childTnLst>
                                    <p:set>
                                      <p:cBhvr>
                                        <p:cTn id="62" dur="1" fill="hold">
                                          <p:stCondLst>
                                            <p:cond delay="0"/>
                                          </p:stCondLst>
                                        </p:cTn>
                                        <p:tgtEl>
                                          <p:spTgt spid="15373"/>
                                        </p:tgtEl>
                                        <p:attrNameLst>
                                          <p:attrName>style.visibility</p:attrName>
                                        </p:attrNameLst>
                                      </p:cBhvr>
                                      <p:to>
                                        <p:strVal val="visible"/>
                                      </p:to>
                                    </p:set>
                                    <p:animEffect transition="in" filter="fade">
                                      <p:cBhvr>
                                        <p:cTn id="63" dur="500"/>
                                        <p:tgtEl>
                                          <p:spTgt spid="15373"/>
                                        </p:tgtEl>
                                      </p:cBhvr>
                                    </p:animEffect>
                                    <p:anim calcmode="lin" valueType="num">
                                      <p:cBhvr>
                                        <p:cTn id="64" dur="500" fill="hold"/>
                                        <p:tgtEl>
                                          <p:spTgt spid="15373"/>
                                        </p:tgtEl>
                                        <p:attrNameLst>
                                          <p:attrName>ppt_x</p:attrName>
                                        </p:attrNameLst>
                                      </p:cBhvr>
                                      <p:tavLst>
                                        <p:tav tm="0">
                                          <p:val>
                                            <p:strVal val="#ppt_x"/>
                                          </p:val>
                                        </p:tav>
                                        <p:tav tm="100000">
                                          <p:val>
                                            <p:strVal val="#ppt_x"/>
                                          </p:val>
                                        </p:tav>
                                      </p:tavLst>
                                    </p:anim>
                                    <p:anim calcmode="lin" valueType="num">
                                      <p:cBhvr>
                                        <p:cTn id="65" dur="500" fill="hold"/>
                                        <p:tgtEl>
                                          <p:spTgt spid="15373"/>
                                        </p:tgtEl>
                                        <p:attrNameLst>
                                          <p:attrName>ppt_y</p:attrName>
                                        </p:attrNameLst>
                                      </p:cBhvr>
                                      <p:tavLst>
                                        <p:tav tm="0">
                                          <p:val>
                                            <p:strVal val="#ppt_y+.1"/>
                                          </p:val>
                                        </p:tav>
                                        <p:tav tm="100000">
                                          <p:val>
                                            <p:strVal val="#ppt_y"/>
                                          </p:val>
                                        </p:tav>
                                      </p:tavLst>
                                    </p:anim>
                                  </p:childTnLst>
                                </p:cTn>
                              </p:par>
                            </p:childTnLst>
                          </p:cTn>
                        </p:par>
                        <p:par>
                          <p:cTn id="66" fill="hold" nodeType="afterGroup">
                            <p:stCondLst>
                              <p:cond delay="5440"/>
                            </p:stCondLst>
                            <p:childTnLst>
                              <p:par>
                                <p:cTn id="67" presetID="22" presetClass="entr" presetSubtype="2" fill="hold" grpId="0" nodeType="afterEffect">
                                  <p:stCondLst>
                                    <p:cond delay="0"/>
                                  </p:stCondLst>
                                  <p:childTnLst>
                                    <p:set>
                                      <p:cBhvr>
                                        <p:cTn id="68" dur="1" fill="hold">
                                          <p:stCondLst>
                                            <p:cond delay="0"/>
                                          </p:stCondLst>
                                        </p:cTn>
                                        <p:tgtEl>
                                          <p:spTgt spid="15374"/>
                                        </p:tgtEl>
                                        <p:attrNameLst>
                                          <p:attrName>style.visibility</p:attrName>
                                        </p:attrNameLst>
                                      </p:cBhvr>
                                      <p:to>
                                        <p:strVal val="visible"/>
                                      </p:to>
                                    </p:set>
                                    <p:animEffect transition="in" filter="wipe(right)">
                                      <p:cBhvr>
                                        <p:cTn id="69" dur="500"/>
                                        <p:tgtEl>
                                          <p:spTgt spid="15374"/>
                                        </p:tgtEl>
                                      </p:cBhvr>
                                    </p:animEffect>
                                  </p:childTnLst>
                                </p:cTn>
                              </p:par>
                            </p:childTnLst>
                          </p:cTn>
                        </p:par>
                        <p:par>
                          <p:cTn id="70" fill="hold" nodeType="afterGroup">
                            <p:stCondLst>
                              <p:cond delay="5940"/>
                            </p:stCondLst>
                            <p:childTnLst>
                              <p:par>
                                <p:cTn id="71" presetID="35" presetClass="entr" presetSubtype="0" fill="hold" grpId="0" nodeType="afterEffect">
                                  <p:stCondLst>
                                    <p:cond delay="0"/>
                                  </p:stCondLst>
                                  <p:childTnLst>
                                    <p:set>
                                      <p:cBhvr>
                                        <p:cTn id="72" dur="1" fill="hold">
                                          <p:stCondLst>
                                            <p:cond delay="0"/>
                                          </p:stCondLst>
                                        </p:cTn>
                                        <p:tgtEl>
                                          <p:spTgt spid="15367"/>
                                        </p:tgtEl>
                                        <p:attrNameLst>
                                          <p:attrName>style.visibility</p:attrName>
                                        </p:attrNameLst>
                                      </p:cBhvr>
                                      <p:to>
                                        <p:strVal val="visible"/>
                                      </p:to>
                                    </p:set>
                                    <p:animEffect transition="in" filter="fade">
                                      <p:cBhvr>
                                        <p:cTn id="73" dur="1000"/>
                                        <p:tgtEl>
                                          <p:spTgt spid="15367"/>
                                        </p:tgtEl>
                                      </p:cBhvr>
                                    </p:animEffect>
                                    <p:anim calcmode="lin" valueType="num">
                                      <p:cBhvr>
                                        <p:cTn id="74" dur="1000" fill="hold"/>
                                        <p:tgtEl>
                                          <p:spTgt spid="15367"/>
                                        </p:tgtEl>
                                        <p:attrNameLst>
                                          <p:attrName>style.rotation</p:attrName>
                                        </p:attrNameLst>
                                      </p:cBhvr>
                                      <p:tavLst>
                                        <p:tav tm="0">
                                          <p:val>
                                            <p:fltVal val="720"/>
                                          </p:val>
                                        </p:tav>
                                        <p:tav tm="100000">
                                          <p:val>
                                            <p:fltVal val="0"/>
                                          </p:val>
                                        </p:tav>
                                      </p:tavLst>
                                    </p:anim>
                                    <p:anim calcmode="lin" valueType="num">
                                      <p:cBhvr>
                                        <p:cTn id="75" dur="1000" fill="hold"/>
                                        <p:tgtEl>
                                          <p:spTgt spid="15367"/>
                                        </p:tgtEl>
                                        <p:attrNameLst>
                                          <p:attrName>ppt_h</p:attrName>
                                        </p:attrNameLst>
                                      </p:cBhvr>
                                      <p:tavLst>
                                        <p:tav tm="0">
                                          <p:val>
                                            <p:fltVal val="0"/>
                                          </p:val>
                                        </p:tav>
                                        <p:tav tm="100000">
                                          <p:val>
                                            <p:strVal val="#ppt_h"/>
                                          </p:val>
                                        </p:tav>
                                      </p:tavLst>
                                    </p:anim>
                                    <p:anim calcmode="lin" valueType="num">
                                      <p:cBhvr>
                                        <p:cTn id="76" dur="1000" fill="hold"/>
                                        <p:tgtEl>
                                          <p:spTgt spid="15367"/>
                                        </p:tgtEl>
                                        <p:attrNameLst>
                                          <p:attrName>ppt_w</p:attrName>
                                        </p:attrNameLst>
                                      </p:cBhvr>
                                      <p:tavLst>
                                        <p:tav tm="0">
                                          <p:val>
                                            <p:fltVal val="0"/>
                                          </p:val>
                                        </p:tav>
                                        <p:tav tm="100000">
                                          <p:val>
                                            <p:strVal val="#ppt_w"/>
                                          </p:val>
                                        </p:tav>
                                      </p:tavLst>
                                    </p:anim>
                                  </p:childTnLst>
                                </p:cTn>
                              </p:par>
                            </p:childTnLst>
                          </p:cTn>
                        </p:par>
                        <p:par>
                          <p:cTn id="77" fill="hold" nodeType="afterGroup">
                            <p:stCondLst>
                              <p:cond delay="6940"/>
                            </p:stCondLst>
                            <p:childTnLst>
                              <p:par>
                                <p:cTn id="78" presetID="41" presetClass="entr" presetSubtype="0" fill="hold" grpId="0" nodeType="afterEffect">
                                  <p:stCondLst>
                                    <p:cond delay="0"/>
                                  </p:stCondLst>
                                  <p:iterate type="lt">
                                    <p:tmPct val="10000"/>
                                  </p:iterate>
                                  <p:childTnLst>
                                    <p:set>
                                      <p:cBhvr>
                                        <p:cTn id="79" dur="1" fill="hold">
                                          <p:stCondLst>
                                            <p:cond delay="0"/>
                                          </p:stCondLst>
                                        </p:cTn>
                                        <p:tgtEl>
                                          <p:spTgt spid="15370"/>
                                        </p:tgtEl>
                                        <p:attrNameLst>
                                          <p:attrName>style.visibility</p:attrName>
                                        </p:attrNameLst>
                                      </p:cBhvr>
                                      <p:to>
                                        <p:strVal val="visible"/>
                                      </p:to>
                                    </p:set>
                                    <p:anim calcmode="lin" valueType="num">
                                      <p:cBhvr>
                                        <p:cTn id="80" dur="500" fill="hold"/>
                                        <p:tgtEl>
                                          <p:spTgt spid="15370"/>
                                        </p:tgtEl>
                                        <p:attrNameLst>
                                          <p:attrName>ppt_x</p:attrName>
                                        </p:attrNameLst>
                                      </p:cBhvr>
                                      <p:tavLst>
                                        <p:tav tm="0">
                                          <p:val>
                                            <p:strVal val="#ppt_x"/>
                                          </p:val>
                                        </p:tav>
                                        <p:tav tm="50000">
                                          <p:val>
                                            <p:strVal val="#ppt_x+.1"/>
                                          </p:val>
                                        </p:tav>
                                        <p:tav tm="100000">
                                          <p:val>
                                            <p:strVal val="#ppt_x"/>
                                          </p:val>
                                        </p:tav>
                                      </p:tavLst>
                                    </p:anim>
                                    <p:anim calcmode="lin" valueType="num">
                                      <p:cBhvr>
                                        <p:cTn id="81" dur="500" fill="hold"/>
                                        <p:tgtEl>
                                          <p:spTgt spid="15370"/>
                                        </p:tgtEl>
                                        <p:attrNameLst>
                                          <p:attrName>ppt_y</p:attrName>
                                        </p:attrNameLst>
                                      </p:cBhvr>
                                      <p:tavLst>
                                        <p:tav tm="0">
                                          <p:val>
                                            <p:strVal val="#ppt_y"/>
                                          </p:val>
                                        </p:tav>
                                        <p:tav tm="100000">
                                          <p:val>
                                            <p:strVal val="#ppt_y"/>
                                          </p:val>
                                        </p:tav>
                                      </p:tavLst>
                                    </p:anim>
                                    <p:anim calcmode="lin" valueType="num">
                                      <p:cBhvr>
                                        <p:cTn id="82" dur="500" fill="hold"/>
                                        <p:tgtEl>
                                          <p:spTgt spid="15370"/>
                                        </p:tgtEl>
                                        <p:attrNameLst>
                                          <p:attrName>ppt_h</p:attrName>
                                        </p:attrNameLst>
                                      </p:cBhvr>
                                      <p:tavLst>
                                        <p:tav tm="0">
                                          <p:val>
                                            <p:strVal val="#ppt_h/10"/>
                                          </p:val>
                                        </p:tav>
                                        <p:tav tm="50000">
                                          <p:val>
                                            <p:strVal val="#ppt_h+.01"/>
                                          </p:val>
                                        </p:tav>
                                        <p:tav tm="100000">
                                          <p:val>
                                            <p:strVal val="#ppt_h"/>
                                          </p:val>
                                        </p:tav>
                                      </p:tavLst>
                                    </p:anim>
                                    <p:anim calcmode="lin" valueType="num">
                                      <p:cBhvr>
                                        <p:cTn id="83" dur="500" fill="hold"/>
                                        <p:tgtEl>
                                          <p:spTgt spid="15370"/>
                                        </p:tgtEl>
                                        <p:attrNameLst>
                                          <p:attrName>ppt_w</p:attrName>
                                        </p:attrNameLst>
                                      </p:cBhvr>
                                      <p:tavLst>
                                        <p:tav tm="0">
                                          <p:val>
                                            <p:strVal val="#ppt_w/10"/>
                                          </p:val>
                                        </p:tav>
                                        <p:tav tm="50000">
                                          <p:val>
                                            <p:strVal val="#ppt_w+.01"/>
                                          </p:val>
                                        </p:tav>
                                        <p:tav tm="100000">
                                          <p:val>
                                            <p:strVal val="#ppt_w"/>
                                          </p:val>
                                        </p:tav>
                                      </p:tavLst>
                                    </p:anim>
                                    <p:animEffect transition="in" filter="fade">
                                      <p:cBhvr>
                                        <p:cTn id="84" dur="500" tmFilter="0,0; .5, 1; 1, 1"/>
                                        <p:tgtEl>
                                          <p:spTgt spid="15370"/>
                                        </p:tgtEl>
                                      </p:cBhvr>
                                    </p:animEffect>
                                  </p:childTnLst>
                                </p:cTn>
                              </p:par>
                              <p:par>
                                <p:cTn id="85" presetID="42" presetClass="entr" presetSubtype="0" fill="hold" grpId="0" nodeType="withEffect">
                                  <p:stCondLst>
                                    <p:cond delay="0"/>
                                  </p:stCondLst>
                                  <p:childTnLst>
                                    <p:set>
                                      <p:cBhvr>
                                        <p:cTn id="86" dur="1" fill="hold">
                                          <p:stCondLst>
                                            <p:cond delay="0"/>
                                          </p:stCondLst>
                                        </p:cTn>
                                        <p:tgtEl>
                                          <p:spTgt spid="15371"/>
                                        </p:tgtEl>
                                        <p:attrNameLst>
                                          <p:attrName>style.visibility</p:attrName>
                                        </p:attrNameLst>
                                      </p:cBhvr>
                                      <p:to>
                                        <p:strVal val="visible"/>
                                      </p:to>
                                    </p:set>
                                    <p:animEffect transition="in" filter="fade">
                                      <p:cBhvr>
                                        <p:cTn id="87" dur="500"/>
                                        <p:tgtEl>
                                          <p:spTgt spid="15371"/>
                                        </p:tgtEl>
                                      </p:cBhvr>
                                    </p:animEffect>
                                    <p:anim calcmode="lin" valueType="num">
                                      <p:cBhvr>
                                        <p:cTn id="88" dur="500" fill="hold"/>
                                        <p:tgtEl>
                                          <p:spTgt spid="15371"/>
                                        </p:tgtEl>
                                        <p:attrNameLst>
                                          <p:attrName>ppt_x</p:attrName>
                                        </p:attrNameLst>
                                      </p:cBhvr>
                                      <p:tavLst>
                                        <p:tav tm="0">
                                          <p:val>
                                            <p:strVal val="#ppt_x"/>
                                          </p:val>
                                        </p:tav>
                                        <p:tav tm="100000">
                                          <p:val>
                                            <p:strVal val="#ppt_x"/>
                                          </p:val>
                                        </p:tav>
                                      </p:tavLst>
                                    </p:anim>
                                    <p:anim calcmode="lin" valueType="num">
                                      <p:cBhvr>
                                        <p:cTn id="89" dur="500" fill="hold"/>
                                        <p:tgtEl>
                                          <p:spTgt spid="15371"/>
                                        </p:tgtEl>
                                        <p:attrNameLst>
                                          <p:attrName>ppt_y</p:attrName>
                                        </p:attrNameLst>
                                      </p:cBhvr>
                                      <p:tavLst>
                                        <p:tav tm="0">
                                          <p:val>
                                            <p:strVal val="#ppt_y+.1"/>
                                          </p:val>
                                        </p:tav>
                                        <p:tav tm="100000">
                                          <p:val>
                                            <p:strVal val="#ppt_y"/>
                                          </p:val>
                                        </p:tav>
                                      </p:tavLst>
                                    </p:anim>
                                  </p:childTnLst>
                                </p:cTn>
                              </p:par>
                            </p:childTnLst>
                          </p:cTn>
                        </p:par>
                        <p:par>
                          <p:cTn id="90" fill="hold" nodeType="afterGroup">
                            <p:stCondLst>
                              <p:cond delay="7590"/>
                            </p:stCondLst>
                            <p:childTnLst>
                              <p:par>
                                <p:cTn id="91" presetID="22" presetClass="entr" presetSubtype="8" fill="hold" grpId="0" nodeType="afterEffect">
                                  <p:stCondLst>
                                    <p:cond delay="0"/>
                                  </p:stCondLst>
                                  <p:childTnLst>
                                    <p:set>
                                      <p:cBhvr>
                                        <p:cTn id="92" dur="1" fill="hold">
                                          <p:stCondLst>
                                            <p:cond delay="0"/>
                                          </p:stCondLst>
                                        </p:cTn>
                                        <p:tgtEl>
                                          <p:spTgt spid="15372"/>
                                        </p:tgtEl>
                                        <p:attrNameLst>
                                          <p:attrName>style.visibility</p:attrName>
                                        </p:attrNameLst>
                                      </p:cBhvr>
                                      <p:to>
                                        <p:strVal val="visible"/>
                                      </p:to>
                                    </p:set>
                                    <p:animEffect transition="in" filter="wipe(left)">
                                      <p:cBhvr>
                                        <p:cTn id="93" dur="500"/>
                                        <p:tgtEl>
                                          <p:spTgt spid="153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autoUpdateAnimBg="0"/>
      <p:bldP spid="15363" grpId="0" animBg="1"/>
      <p:bldP spid="15364" grpId="0" animBg="1"/>
      <p:bldP spid="15365" grpId="0" animBg="1"/>
      <p:bldP spid="15366" grpId="0" animBg="1"/>
      <p:bldP spid="15367" grpId="0" animBg="1"/>
      <p:bldP spid="15368" grpId="0" autoUpdateAnimBg="0"/>
      <p:bldP spid="15369" grpId="0" autoUpdateAnimBg="0"/>
      <p:bldP spid="15370" grpId="0" autoUpdateAnimBg="0"/>
      <p:bldP spid="15371" grpId="0" animBg="1" autoUpdateAnimBg="0"/>
      <p:bldP spid="15372" grpId="0" autoUpdateAnimBg="0"/>
      <p:bldP spid="15373" grpId="0" animBg="1" autoUpdateAnimBg="0"/>
      <p:bldP spid="15374" grpId="0" autoUpdateAnimBg="0"/>
      <p:bldP spid="15375" grpId="0" animBg="1" autoUpdateAnimBg="0"/>
      <p:bldP spid="15376"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reeform 12"/>
          <p:cNvSpPr>
            <a:spLocks/>
          </p:cNvSpPr>
          <p:nvPr/>
        </p:nvSpPr>
        <p:spPr bwMode="auto">
          <a:xfrm>
            <a:off x="0" y="0"/>
            <a:ext cx="8358188" cy="6858000"/>
          </a:xfrm>
          <a:custGeom>
            <a:avLst/>
            <a:gdLst>
              <a:gd name="T0" fmla="*/ 0 w 14659"/>
              <a:gd name="T1" fmla="*/ 0 h 12000"/>
              <a:gd name="T2" fmla="*/ 2147483647 w 14659"/>
              <a:gd name="T3" fmla="*/ 0 h 12000"/>
              <a:gd name="T4" fmla="*/ 2147483647 w 14659"/>
              <a:gd name="T5" fmla="*/ 2147483647 h 12000"/>
              <a:gd name="T6" fmla="*/ 0 w 14659"/>
              <a:gd name="T7" fmla="*/ 2147483647 h 12000"/>
              <a:gd name="T8" fmla="*/ 0 w 14659"/>
              <a:gd name="T9" fmla="*/ 0 h 12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659" h="12000">
                <a:moveTo>
                  <a:pt x="0" y="0"/>
                </a:moveTo>
                <a:lnTo>
                  <a:pt x="14659" y="0"/>
                </a:lnTo>
                <a:lnTo>
                  <a:pt x="2659" y="12000"/>
                </a:lnTo>
                <a:lnTo>
                  <a:pt x="0" y="12000"/>
                </a:lnTo>
                <a:lnTo>
                  <a:pt x="0" y="0"/>
                </a:lnTo>
                <a:close/>
              </a:path>
            </a:pathLst>
          </a:cu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387" name="Freeform 14"/>
          <p:cNvSpPr>
            <a:spLocks/>
          </p:cNvSpPr>
          <p:nvPr/>
        </p:nvSpPr>
        <p:spPr bwMode="auto">
          <a:xfrm>
            <a:off x="0" y="0"/>
            <a:ext cx="1770063" cy="1774825"/>
          </a:xfrm>
          <a:custGeom>
            <a:avLst/>
            <a:gdLst>
              <a:gd name="T0" fmla="*/ 0 w 3105"/>
              <a:gd name="T1" fmla="*/ 2147483647 h 3105"/>
              <a:gd name="T2" fmla="*/ 0 w 3105"/>
              <a:gd name="T3" fmla="*/ 0 h 3105"/>
              <a:gd name="T4" fmla="*/ 2147483647 w 3105"/>
              <a:gd name="T5" fmla="*/ 0 h 3105"/>
              <a:gd name="T6" fmla="*/ 0 w 3105"/>
              <a:gd name="T7" fmla="*/ 2147483647 h 310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105" h="3105">
                <a:moveTo>
                  <a:pt x="0" y="3105"/>
                </a:moveTo>
                <a:lnTo>
                  <a:pt x="0" y="0"/>
                </a:lnTo>
                <a:lnTo>
                  <a:pt x="3105" y="0"/>
                </a:lnTo>
                <a:lnTo>
                  <a:pt x="0" y="3105"/>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388" name="Oval 15"/>
          <p:cNvSpPr>
            <a:spLocks noChangeArrowheads="1"/>
          </p:cNvSpPr>
          <p:nvPr/>
        </p:nvSpPr>
        <p:spPr bwMode="auto">
          <a:xfrm>
            <a:off x="5835650" y="4740275"/>
            <a:ext cx="261938" cy="263525"/>
          </a:xfrm>
          <a:prstGeom prst="ellipse">
            <a:avLst/>
          </a:prstGeom>
          <a:solidFill>
            <a:srgbClr val="1B89A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buFont typeface="Arial" pitchFamily="34" charset="0"/>
              <a:buNone/>
            </a:pPr>
            <a:endParaRPr lang="zh-CN" altLang="en-US">
              <a:solidFill>
                <a:srgbClr val="4188A8"/>
              </a:solidFill>
            </a:endParaRPr>
          </a:p>
        </p:txBody>
      </p:sp>
      <p:sp>
        <p:nvSpPr>
          <p:cNvPr id="16389" name="Oval 16"/>
          <p:cNvSpPr>
            <a:spLocks noChangeArrowheads="1"/>
          </p:cNvSpPr>
          <p:nvPr/>
        </p:nvSpPr>
        <p:spPr bwMode="auto">
          <a:xfrm>
            <a:off x="5835650" y="5221288"/>
            <a:ext cx="261938" cy="263525"/>
          </a:xfrm>
          <a:prstGeom prst="ellipse">
            <a:avLst/>
          </a:prstGeom>
          <a:solidFill>
            <a:srgbClr val="00A8B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buFont typeface="Arial" pitchFamily="34" charset="0"/>
              <a:buNone/>
            </a:pPr>
            <a:endParaRPr lang="zh-CN" altLang="en-US">
              <a:solidFill>
                <a:srgbClr val="4188A8"/>
              </a:solidFill>
            </a:endParaRPr>
          </a:p>
        </p:txBody>
      </p:sp>
      <p:sp>
        <p:nvSpPr>
          <p:cNvPr id="16390" name="Freeform 22"/>
          <p:cNvSpPr>
            <a:spLocks/>
          </p:cNvSpPr>
          <p:nvPr/>
        </p:nvSpPr>
        <p:spPr bwMode="auto">
          <a:xfrm>
            <a:off x="6516688" y="1238250"/>
            <a:ext cx="2006600" cy="2012950"/>
          </a:xfrm>
          <a:custGeom>
            <a:avLst/>
            <a:gdLst>
              <a:gd name="T0" fmla="*/ 2147483647 w 3878"/>
              <a:gd name="T1" fmla="*/ 0 h 3878"/>
              <a:gd name="T2" fmla="*/ 2147483647 w 3878"/>
              <a:gd name="T3" fmla="*/ 2147483647 h 3878"/>
              <a:gd name="T4" fmla="*/ 0 w 3878"/>
              <a:gd name="T5" fmla="*/ 2147483647 h 3878"/>
              <a:gd name="T6" fmla="*/ 2147483647 w 3878"/>
              <a:gd name="T7" fmla="*/ 0 h 38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878" h="3878">
                <a:moveTo>
                  <a:pt x="3878" y="0"/>
                </a:moveTo>
                <a:lnTo>
                  <a:pt x="3878" y="3878"/>
                </a:lnTo>
                <a:lnTo>
                  <a:pt x="0" y="3878"/>
                </a:lnTo>
                <a:lnTo>
                  <a:pt x="3878" y="0"/>
                </a:lnTo>
                <a:close/>
              </a:path>
            </a:pathLst>
          </a:custGeom>
          <a:solidFill>
            <a:srgbClr val="1B89A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391" name="TextBox 27"/>
          <p:cNvSpPr txBox="1">
            <a:spLocks noChangeArrowheads="1"/>
          </p:cNvSpPr>
          <p:nvPr/>
        </p:nvSpPr>
        <p:spPr bwMode="auto">
          <a:xfrm>
            <a:off x="6965950" y="2820988"/>
            <a:ext cx="703263"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200">
                <a:solidFill>
                  <a:srgbClr val="FFFFFF"/>
                </a:solidFill>
              </a:rPr>
              <a:t>Part</a:t>
            </a:r>
            <a:endParaRPr lang="zh-CN" altLang="en-US" sz="2200">
              <a:solidFill>
                <a:srgbClr val="FFFFFF"/>
              </a:solidFill>
            </a:endParaRPr>
          </a:p>
        </p:txBody>
      </p:sp>
      <p:sp>
        <p:nvSpPr>
          <p:cNvPr id="16392" name="TextBox 28"/>
          <p:cNvSpPr txBox="1">
            <a:spLocks noChangeArrowheads="1"/>
          </p:cNvSpPr>
          <p:nvPr/>
        </p:nvSpPr>
        <p:spPr bwMode="auto">
          <a:xfrm>
            <a:off x="7597775" y="2076450"/>
            <a:ext cx="817563" cy="13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8000" b="1">
                <a:solidFill>
                  <a:srgbClr val="FFFFFF"/>
                </a:solidFill>
                <a:latin typeface="微软雅黑" pitchFamily="34" charset="-122"/>
                <a:ea typeface="微软雅黑" pitchFamily="34" charset="-122"/>
              </a:rPr>
              <a:t>2</a:t>
            </a:r>
            <a:endParaRPr lang="zh-CN" altLang="en-US" sz="8000" b="1">
              <a:solidFill>
                <a:srgbClr val="FFFFFF"/>
              </a:solidFill>
              <a:latin typeface="微软雅黑" pitchFamily="34" charset="-122"/>
              <a:ea typeface="微软雅黑" pitchFamily="34" charset="-122"/>
            </a:endParaRPr>
          </a:p>
        </p:txBody>
      </p:sp>
      <p:sp>
        <p:nvSpPr>
          <p:cNvPr id="16393" name="TextBox 33"/>
          <p:cNvSpPr txBox="1">
            <a:spLocks noChangeArrowheads="1"/>
          </p:cNvSpPr>
          <p:nvPr/>
        </p:nvSpPr>
        <p:spPr bwMode="auto">
          <a:xfrm>
            <a:off x="5210175" y="3398838"/>
            <a:ext cx="3467100"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zh-CN" altLang="en-US" sz="3200" b="1">
                <a:solidFill>
                  <a:srgbClr val="4188A8"/>
                </a:solidFill>
                <a:latin typeface="微软雅黑" pitchFamily="34" charset="-122"/>
                <a:ea typeface="微软雅黑" pitchFamily="34" charset="-122"/>
              </a:rPr>
              <a:t>请在这里</a:t>
            </a:r>
            <a:endParaRPr lang="en-US" sz="3200" b="1">
              <a:solidFill>
                <a:srgbClr val="4188A8"/>
              </a:solidFill>
              <a:latin typeface="微软雅黑" pitchFamily="34" charset="-122"/>
              <a:ea typeface="微软雅黑" pitchFamily="34" charset="-122"/>
            </a:endParaRPr>
          </a:p>
          <a:p>
            <a:pPr algn="r" eaLnBrk="1" hangingPunct="1"/>
            <a:r>
              <a:rPr lang="zh-CN" altLang="en-US" sz="3200" b="1">
                <a:solidFill>
                  <a:srgbClr val="4188A8"/>
                </a:solidFill>
                <a:latin typeface="微软雅黑" pitchFamily="34" charset="-122"/>
                <a:ea typeface="微软雅黑" pitchFamily="34" charset="-122"/>
              </a:rPr>
              <a:t>输入第二部分标题</a:t>
            </a:r>
          </a:p>
        </p:txBody>
      </p:sp>
      <p:sp>
        <p:nvSpPr>
          <p:cNvPr id="16394" name="TextBox 29"/>
          <p:cNvSpPr txBox="1">
            <a:spLocks noChangeArrowheads="1"/>
          </p:cNvSpPr>
          <p:nvPr/>
        </p:nvSpPr>
        <p:spPr bwMode="auto">
          <a:xfrm>
            <a:off x="6097588" y="4624388"/>
            <a:ext cx="2441575"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200">
                <a:solidFill>
                  <a:srgbClr val="404040"/>
                </a:solidFill>
                <a:latin typeface="微软雅黑" pitchFamily="34" charset="-122"/>
                <a:ea typeface="微软雅黑" pitchFamily="34" charset="-122"/>
              </a:rPr>
              <a:t>这里是小节标题一</a:t>
            </a:r>
          </a:p>
        </p:txBody>
      </p:sp>
      <p:sp>
        <p:nvSpPr>
          <p:cNvPr id="16395" name="Oval 15"/>
          <p:cNvSpPr>
            <a:spLocks noChangeArrowheads="1"/>
          </p:cNvSpPr>
          <p:nvPr/>
        </p:nvSpPr>
        <p:spPr bwMode="auto">
          <a:xfrm>
            <a:off x="5835650" y="5695950"/>
            <a:ext cx="261938" cy="263525"/>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buFont typeface="Arial" pitchFamily="34" charset="0"/>
              <a:buNone/>
            </a:pPr>
            <a:endParaRPr lang="zh-CN" altLang="en-US">
              <a:solidFill>
                <a:srgbClr val="4188A8"/>
              </a:solidFill>
            </a:endParaRPr>
          </a:p>
        </p:txBody>
      </p:sp>
      <p:sp>
        <p:nvSpPr>
          <p:cNvPr id="16396" name="Oval 16"/>
          <p:cNvSpPr>
            <a:spLocks noChangeArrowheads="1"/>
          </p:cNvSpPr>
          <p:nvPr/>
        </p:nvSpPr>
        <p:spPr bwMode="auto">
          <a:xfrm>
            <a:off x="5835650" y="6176963"/>
            <a:ext cx="261938" cy="26193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buFont typeface="Arial" pitchFamily="34" charset="0"/>
              <a:buNone/>
            </a:pPr>
            <a:endParaRPr lang="zh-CN" altLang="en-US">
              <a:solidFill>
                <a:srgbClr val="4188A8"/>
              </a:solidFill>
            </a:endParaRPr>
          </a:p>
        </p:txBody>
      </p:sp>
      <p:sp>
        <p:nvSpPr>
          <p:cNvPr id="16397" name="TextBox 38"/>
          <p:cNvSpPr txBox="1">
            <a:spLocks noChangeArrowheads="1"/>
          </p:cNvSpPr>
          <p:nvPr/>
        </p:nvSpPr>
        <p:spPr bwMode="auto">
          <a:xfrm>
            <a:off x="6097588" y="5129213"/>
            <a:ext cx="2441575"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200">
                <a:solidFill>
                  <a:srgbClr val="404040"/>
                </a:solidFill>
                <a:latin typeface="微软雅黑" pitchFamily="34" charset="-122"/>
                <a:ea typeface="微软雅黑" pitchFamily="34" charset="-122"/>
              </a:rPr>
              <a:t>这里是小节标题二</a:t>
            </a:r>
          </a:p>
        </p:txBody>
      </p:sp>
      <p:sp>
        <p:nvSpPr>
          <p:cNvPr id="16398" name="TextBox 39"/>
          <p:cNvSpPr txBox="1">
            <a:spLocks noChangeArrowheads="1"/>
          </p:cNvSpPr>
          <p:nvPr/>
        </p:nvSpPr>
        <p:spPr bwMode="auto">
          <a:xfrm>
            <a:off x="6097588" y="5584825"/>
            <a:ext cx="2441575"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200">
                <a:solidFill>
                  <a:srgbClr val="404040"/>
                </a:solidFill>
                <a:latin typeface="微软雅黑" pitchFamily="34" charset="-122"/>
                <a:ea typeface="微软雅黑" pitchFamily="34" charset="-122"/>
              </a:rPr>
              <a:t>这里是小节标题三</a:t>
            </a:r>
          </a:p>
        </p:txBody>
      </p:sp>
      <p:sp>
        <p:nvSpPr>
          <p:cNvPr id="16399" name="TextBox 40"/>
          <p:cNvSpPr txBox="1">
            <a:spLocks noChangeArrowheads="1"/>
          </p:cNvSpPr>
          <p:nvPr/>
        </p:nvSpPr>
        <p:spPr bwMode="auto">
          <a:xfrm>
            <a:off x="6097588" y="6092825"/>
            <a:ext cx="24415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itchFamily="34" charset="0"/>
              <a:defRPr>
                <a:solidFill>
                  <a:schemeClr val="tx1"/>
                </a:solidFill>
                <a:latin typeface="Arial" pitchFamily="34" charset="0"/>
                <a:ea typeface="宋体" pitchFamily="2" charset="-122"/>
              </a:defRPr>
            </a:lvl1pPr>
            <a:lvl2pPr marL="742950" indent="-285750" eaLnBrk="0" hangingPunct="0">
              <a:buFont typeface="Arial" pitchFamily="34" charset="0"/>
              <a:defRPr>
                <a:solidFill>
                  <a:schemeClr val="tx1"/>
                </a:solidFill>
                <a:latin typeface="Arial" pitchFamily="34" charset="0"/>
                <a:ea typeface="宋体" pitchFamily="2" charset="-122"/>
              </a:defRPr>
            </a:lvl2pPr>
            <a:lvl3pPr marL="1143000" indent="-228600" eaLnBrk="0" hangingPunct="0">
              <a:buFont typeface="Arial" pitchFamily="34" charset="0"/>
              <a:defRPr>
                <a:solidFill>
                  <a:schemeClr val="tx1"/>
                </a:solidFill>
                <a:latin typeface="Arial" pitchFamily="34" charset="0"/>
                <a:ea typeface="宋体" pitchFamily="2" charset="-122"/>
              </a:defRPr>
            </a:lvl3pPr>
            <a:lvl4pPr marL="1600200" indent="-228600" eaLnBrk="0" hangingPunct="0">
              <a:buFont typeface="Arial" pitchFamily="34" charset="0"/>
              <a:defRPr>
                <a:solidFill>
                  <a:schemeClr val="tx1"/>
                </a:solidFill>
                <a:latin typeface="Arial" pitchFamily="34" charset="0"/>
                <a:ea typeface="宋体" pitchFamily="2" charset="-122"/>
              </a:defRPr>
            </a:lvl4pPr>
            <a:lvl5pPr marL="2057400" indent="-228600" eaLnBrk="0" hangingPunct="0">
              <a:buFont typeface="Arial" pitchFamily="34" charse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200">
                <a:solidFill>
                  <a:srgbClr val="404040"/>
                </a:solidFill>
                <a:latin typeface="微软雅黑" pitchFamily="34" charset="-122"/>
                <a:ea typeface="微软雅黑" pitchFamily="34" charset="-122"/>
              </a:rPr>
              <a:t>这里是小节标题四</a:t>
            </a:r>
          </a:p>
        </p:txBody>
      </p:sp>
      <p:cxnSp>
        <p:nvCxnSpPr>
          <p:cNvPr id="16400" name="直接连接符 41"/>
          <p:cNvCxnSpPr>
            <a:cxnSpLocks noChangeShapeType="1"/>
          </p:cNvCxnSpPr>
          <p:nvPr/>
        </p:nvCxnSpPr>
        <p:spPr bwMode="auto">
          <a:xfrm>
            <a:off x="4356100" y="4476750"/>
            <a:ext cx="4286250" cy="0"/>
          </a:xfrm>
          <a:prstGeom prst="line">
            <a:avLst/>
          </a:prstGeom>
          <a:noFill/>
          <a:ln w="952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p:transition spd="slow" advTm="10224">
    <p:push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6386"/>
                                        </p:tgtEl>
                                        <p:attrNameLst>
                                          <p:attrName>style.visibility</p:attrName>
                                        </p:attrNameLst>
                                      </p:cBhvr>
                                      <p:to>
                                        <p:strVal val="visible"/>
                                      </p:to>
                                    </p:set>
                                    <p:animEffect transition="in" filter="wipe(down)">
                                      <p:cBhvr>
                                        <p:cTn id="7" dur="1000"/>
                                        <p:tgtEl>
                                          <p:spTgt spid="16386"/>
                                        </p:tgtEl>
                                      </p:cBhvr>
                                    </p:animEffect>
                                  </p:childTnLst>
                                </p:cTn>
                              </p:par>
                            </p:childTnLst>
                          </p:cTn>
                        </p:par>
                        <p:par>
                          <p:cTn id="8" fill="hold" nodeType="afterGroup">
                            <p:stCondLst>
                              <p:cond delay="1000"/>
                            </p:stCondLst>
                            <p:childTnLst>
                              <p:par>
                                <p:cTn id="9" presetID="2" presetClass="entr" presetSubtype="2" fill="hold" grpId="0" nodeType="afterEffect">
                                  <p:stCondLst>
                                    <p:cond delay="0"/>
                                  </p:stCondLst>
                                  <p:childTnLst>
                                    <p:set>
                                      <p:cBhvr>
                                        <p:cTn id="10" dur="1" fill="hold">
                                          <p:stCondLst>
                                            <p:cond delay="0"/>
                                          </p:stCondLst>
                                        </p:cTn>
                                        <p:tgtEl>
                                          <p:spTgt spid="16387"/>
                                        </p:tgtEl>
                                        <p:attrNameLst>
                                          <p:attrName>style.visibility</p:attrName>
                                        </p:attrNameLst>
                                      </p:cBhvr>
                                      <p:to>
                                        <p:strVal val="visible"/>
                                      </p:to>
                                    </p:set>
                                    <p:anim calcmode="lin" valueType="num">
                                      <p:cBhvr additive="base">
                                        <p:cTn id="11" dur="500" fill="hold"/>
                                        <p:tgtEl>
                                          <p:spTgt spid="16387"/>
                                        </p:tgtEl>
                                        <p:attrNameLst>
                                          <p:attrName>ppt_x</p:attrName>
                                        </p:attrNameLst>
                                      </p:cBhvr>
                                      <p:tavLst>
                                        <p:tav tm="0">
                                          <p:val>
                                            <p:strVal val="1+#ppt_w/2"/>
                                          </p:val>
                                        </p:tav>
                                        <p:tav tm="100000">
                                          <p:val>
                                            <p:strVal val="#ppt_x"/>
                                          </p:val>
                                        </p:tav>
                                      </p:tavLst>
                                    </p:anim>
                                    <p:anim calcmode="lin" valueType="num">
                                      <p:cBhvr additive="base">
                                        <p:cTn id="12" dur="500" fill="hold"/>
                                        <p:tgtEl>
                                          <p:spTgt spid="1638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6390"/>
                                        </p:tgtEl>
                                        <p:attrNameLst>
                                          <p:attrName>style.visibility</p:attrName>
                                        </p:attrNameLst>
                                      </p:cBhvr>
                                      <p:to>
                                        <p:strVal val="visible"/>
                                      </p:to>
                                    </p:set>
                                    <p:anim calcmode="lin" valueType="num">
                                      <p:cBhvr additive="base">
                                        <p:cTn id="15" dur="500" fill="hold"/>
                                        <p:tgtEl>
                                          <p:spTgt spid="16390"/>
                                        </p:tgtEl>
                                        <p:attrNameLst>
                                          <p:attrName>ppt_x</p:attrName>
                                        </p:attrNameLst>
                                      </p:cBhvr>
                                      <p:tavLst>
                                        <p:tav tm="0">
                                          <p:val>
                                            <p:strVal val="0-#ppt_w/2"/>
                                          </p:val>
                                        </p:tav>
                                        <p:tav tm="100000">
                                          <p:val>
                                            <p:strVal val="#ppt_x"/>
                                          </p:val>
                                        </p:tav>
                                      </p:tavLst>
                                    </p:anim>
                                    <p:anim calcmode="lin" valueType="num">
                                      <p:cBhvr additive="base">
                                        <p:cTn id="16" dur="500" fill="hold"/>
                                        <p:tgtEl>
                                          <p:spTgt spid="16390"/>
                                        </p:tgtEl>
                                        <p:attrNameLst>
                                          <p:attrName>ppt_y</p:attrName>
                                        </p:attrNameLst>
                                      </p:cBhvr>
                                      <p:tavLst>
                                        <p:tav tm="0">
                                          <p:val>
                                            <p:strVal val="#ppt_y"/>
                                          </p:val>
                                        </p:tav>
                                        <p:tav tm="100000">
                                          <p:val>
                                            <p:strVal val="#ppt_y"/>
                                          </p:val>
                                        </p:tav>
                                      </p:tavLst>
                                    </p:anim>
                                  </p:childTnLst>
                                </p:cTn>
                              </p:par>
                            </p:childTnLst>
                          </p:cTn>
                        </p:par>
                        <p:par>
                          <p:cTn id="17" fill="hold" nodeType="afterGroup">
                            <p:stCondLst>
                              <p:cond delay="1500"/>
                            </p:stCondLst>
                            <p:childTnLst>
                              <p:par>
                                <p:cTn id="18" presetID="31" presetClass="entr" presetSubtype="0" fill="hold" grpId="0" nodeType="afterEffect">
                                  <p:stCondLst>
                                    <p:cond delay="0"/>
                                  </p:stCondLst>
                                  <p:childTnLst>
                                    <p:set>
                                      <p:cBhvr>
                                        <p:cTn id="19" dur="1" fill="hold">
                                          <p:stCondLst>
                                            <p:cond delay="0"/>
                                          </p:stCondLst>
                                        </p:cTn>
                                        <p:tgtEl>
                                          <p:spTgt spid="16392"/>
                                        </p:tgtEl>
                                        <p:attrNameLst>
                                          <p:attrName>style.visibility</p:attrName>
                                        </p:attrNameLst>
                                      </p:cBhvr>
                                      <p:to>
                                        <p:strVal val="visible"/>
                                      </p:to>
                                    </p:set>
                                    <p:anim calcmode="lin" valueType="num">
                                      <p:cBhvr>
                                        <p:cTn id="20" dur="1000" fill="hold"/>
                                        <p:tgtEl>
                                          <p:spTgt spid="16392"/>
                                        </p:tgtEl>
                                        <p:attrNameLst>
                                          <p:attrName>ppt_w</p:attrName>
                                        </p:attrNameLst>
                                      </p:cBhvr>
                                      <p:tavLst>
                                        <p:tav tm="0">
                                          <p:val>
                                            <p:fltVal val="0"/>
                                          </p:val>
                                        </p:tav>
                                        <p:tav tm="100000">
                                          <p:val>
                                            <p:strVal val="#ppt_w"/>
                                          </p:val>
                                        </p:tav>
                                      </p:tavLst>
                                    </p:anim>
                                    <p:anim calcmode="lin" valueType="num">
                                      <p:cBhvr>
                                        <p:cTn id="21" dur="1000" fill="hold"/>
                                        <p:tgtEl>
                                          <p:spTgt spid="16392"/>
                                        </p:tgtEl>
                                        <p:attrNameLst>
                                          <p:attrName>ppt_h</p:attrName>
                                        </p:attrNameLst>
                                      </p:cBhvr>
                                      <p:tavLst>
                                        <p:tav tm="0">
                                          <p:val>
                                            <p:fltVal val="0"/>
                                          </p:val>
                                        </p:tav>
                                        <p:tav tm="100000">
                                          <p:val>
                                            <p:strVal val="#ppt_h"/>
                                          </p:val>
                                        </p:tav>
                                      </p:tavLst>
                                    </p:anim>
                                    <p:anim calcmode="lin" valueType="num">
                                      <p:cBhvr>
                                        <p:cTn id="22" dur="1000" fill="hold"/>
                                        <p:tgtEl>
                                          <p:spTgt spid="16392"/>
                                        </p:tgtEl>
                                        <p:attrNameLst>
                                          <p:attrName>style.rotation</p:attrName>
                                        </p:attrNameLst>
                                      </p:cBhvr>
                                      <p:tavLst>
                                        <p:tav tm="0">
                                          <p:val>
                                            <p:fltVal val="90"/>
                                          </p:val>
                                        </p:tav>
                                        <p:tav tm="100000">
                                          <p:val>
                                            <p:fltVal val="0"/>
                                          </p:val>
                                        </p:tav>
                                      </p:tavLst>
                                    </p:anim>
                                    <p:animEffect transition="in" filter="fade">
                                      <p:cBhvr>
                                        <p:cTn id="23" dur="1000"/>
                                        <p:tgtEl>
                                          <p:spTgt spid="16392"/>
                                        </p:tgtEl>
                                      </p:cBhvr>
                                    </p:animEffect>
                                  </p:childTnLst>
                                </p:cTn>
                              </p:par>
                              <p:par>
                                <p:cTn id="24" presetID="31" presetClass="entr" presetSubtype="0" fill="hold" grpId="0" nodeType="withEffect">
                                  <p:stCondLst>
                                    <p:cond delay="0"/>
                                  </p:stCondLst>
                                  <p:childTnLst>
                                    <p:set>
                                      <p:cBhvr>
                                        <p:cTn id="25" dur="1" fill="hold">
                                          <p:stCondLst>
                                            <p:cond delay="0"/>
                                          </p:stCondLst>
                                        </p:cTn>
                                        <p:tgtEl>
                                          <p:spTgt spid="16391"/>
                                        </p:tgtEl>
                                        <p:attrNameLst>
                                          <p:attrName>style.visibility</p:attrName>
                                        </p:attrNameLst>
                                      </p:cBhvr>
                                      <p:to>
                                        <p:strVal val="visible"/>
                                      </p:to>
                                    </p:set>
                                    <p:anim calcmode="lin" valueType="num">
                                      <p:cBhvr>
                                        <p:cTn id="26" dur="1000" fill="hold"/>
                                        <p:tgtEl>
                                          <p:spTgt spid="16391"/>
                                        </p:tgtEl>
                                        <p:attrNameLst>
                                          <p:attrName>ppt_w</p:attrName>
                                        </p:attrNameLst>
                                      </p:cBhvr>
                                      <p:tavLst>
                                        <p:tav tm="0">
                                          <p:val>
                                            <p:fltVal val="0"/>
                                          </p:val>
                                        </p:tav>
                                        <p:tav tm="100000">
                                          <p:val>
                                            <p:strVal val="#ppt_w"/>
                                          </p:val>
                                        </p:tav>
                                      </p:tavLst>
                                    </p:anim>
                                    <p:anim calcmode="lin" valueType="num">
                                      <p:cBhvr>
                                        <p:cTn id="27" dur="1000" fill="hold"/>
                                        <p:tgtEl>
                                          <p:spTgt spid="16391"/>
                                        </p:tgtEl>
                                        <p:attrNameLst>
                                          <p:attrName>ppt_h</p:attrName>
                                        </p:attrNameLst>
                                      </p:cBhvr>
                                      <p:tavLst>
                                        <p:tav tm="0">
                                          <p:val>
                                            <p:fltVal val="0"/>
                                          </p:val>
                                        </p:tav>
                                        <p:tav tm="100000">
                                          <p:val>
                                            <p:strVal val="#ppt_h"/>
                                          </p:val>
                                        </p:tav>
                                      </p:tavLst>
                                    </p:anim>
                                    <p:anim calcmode="lin" valueType="num">
                                      <p:cBhvr>
                                        <p:cTn id="28" dur="1000" fill="hold"/>
                                        <p:tgtEl>
                                          <p:spTgt spid="16391"/>
                                        </p:tgtEl>
                                        <p:attrNameLst>
                                          <p:attrName>style.rotation</p:attrName>
                                        </p:attrNameLst>
                                      </p:cBhvr>
                                      <p:tavLst>
                                        <p:tav tm="0">
                                          <p:val>
                                            <p:fltVal val="90"/>
                                          </p:val>
                                        </p:tav>
                                        <p:tav tm="100000">
                                          <p:val>
                                            <p:fltVal val="0"/>
                                          </p:val>
                                        </p:tav>
                                      </p:tavLst>
                                    </p:anim>
                                    <p:animEffect transition="in" filter="fade">
                                      <p:cBhvr>
                                        <p:cTn id="29" dur="1000"/>
                                        <p:tgtEl>
                                          <p:spTgt spid="16391"/>
                                        </p:tgtEl>
                                      </p:cBhvr>
                                    </p:animEffect>
                                  </p:childTnLst>
                                </p:cTn>
                              </p:par>
                            </p:childTnLst>
                          </p:cTn>
                        </p:par>
                        <p:par>
                          <p:cTn id="30" fill="hold" nodeType="afterGroup">
                            <p:stCondLst>
                              <p:cond delay="250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16393"/>
                                        </p:tgtEl>
                                        <p:attrNameLst>
                                          <p:attrName>style.visibility</p:attrName>
                                        </p:attrNameLst>
                                      </p:cBhvr>
                                      <p:to>
                                        <p:strVal val="visible"/>
                                      </p:to>
                                    </p:set>
                                    <p:anim calcmode="lin" valueType="num">
                                      <p:cBhvr>
                                        <p:cTn id="33" dur="500" fill="hold"/>
                                        <p:tgtEl>
                                          <p:spTgt spid="16393"/>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16393"/>
                                        </p:tgtEl>
                                        <p:attrNameLst>
                                          <p:attrName>ppt_y</p:attrName>
                                        </p:attrNameLst>
                                      </p:cBhvr>
                                      <p:tavLst>
                                        <p:tav tm="0">
                                          <p:val>
                                            <p:strVal val="#ppt_y"/>
                                          </p:val>
                                        </p:tav>
                                        <p:tav tm="100000">
                                          <p:val>
                                            <p:strVal val="#ppt_y"/>
                                          </p:val>
                                        </p:tav>
                                      </p:tavLst>
                                    </p:anim>
                                    <p:anim calcmode="lin" valueType="num">
                                      <p:cBhvr>
                                        <p:cTn id="35" dur="500" fill="hold"/>
                                        <p:tgtEl>
                                          <p:spTgt spid="16393"/>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16393"/>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16393"/>
                                        </p:tgtEl>
                                      </p:cBhvr>
                                    </p:animEffect>
                                  </p:childTnLst>
                                </p:cTn>
                              </p:par>
                            </p:childTnLst>
                          </p:cTn>
                        </p:par>
                        <p:par>
                          <p:cTn id="38" fill="hold" nodeType="afterGroup">
                            <p:stCondLst>
                              <p:cond delay="3550"/>
                            </p:stCondLst>
                            <p:childTnLst>
                              <p:par>
                                <p:cTn id="39" presetID="22" presetClass="entr" presetSubtype="8" fill="hold" nodeType="afterEffect">
                                  <p:stCondLst>
                                    <p:cond delay="0"/>
                                  </p:stCondLst>
                                  <p:childTnLst>
                                    <p:set>
                                      <p:cBhvr>
                                        <p:cTn id="40" dur="1" fill="hold">
                                          <p:stCondLst>
                                            <p:cond delay="0"/>
                                          </p:stCondLst>
                                        </p:cTn>
                                        <p:tgtEl>
                                          <p:spTgt spid="16400"/>
                                        </p:tgtEl>
                                        <p:attrNameLst>
                                          <p:attrName>style.visibility</p:attrName>
                                        </p:attrNameLst>
                                      </p:cBhvr>
                                      <p:to>
                                        <p:strVal val="visible"/>
                                      </p:to>
                                    </p:set>
                                    <p:animEffect transition="in" filter="wipe(left)">
                                      <p:cBhvr>
                                        <p:cTn id="41" dur="1000"/>
                                        <p:tgtEl>
                                          <p:spTgt spid="16400"/>
                                        </p:tgtEl>
                                      </p:cBhvr>
                                    </p:animEffect>
                                  </p:childTnLst>
                                </p:cTn>
                              </p:par>
                            </p:childTnLst>
                          </p:cTn>
                        </p:par>
                        <p:par>
                          <p:cTn id="42" fill="hold" nodeType="afterGroup">
                            <p:stCondLst>
                              <p:cond delay="4550"/>
                            </p:stCondLst>
                            <p:childTnLst>
                              <p:par>
                                <p:cTn id="43" presetID="52" presetClass="entr" presetSubtype="0" fill="hold" grpId="0" nodeType="afterEffect">
                                  <p:stCondLst>
                                    <p:cond delay="0"/>
                                  </p:stCondLst>
                                  <p:childTnLst>
                                    <p:set>
                                      <p:cBhvr>
                                        <p:cTn id="44" dur="1" fill="hold">
                                          <p:stCondLst>
                                            <p:cond delay="0"/>
                                          </p:stCondLst>
                                        </p:cTn>
                                        <p:tgtEl>
                                          <p:spTgt spid="16388"/>
                                        </p:tgtEl>
                                        <p:attrNameLst>
                                          <p:attrName>style.visibility</p:attrName>
                                        </p:attrNameLst>
                                      </p:cBhvr>
                                      <p:to>
                                        <p:strVal val="visible"/>
                                      </p:to>
                                    </p:set>
                                    <p:animScale>
                                      <p:cBhvr>
                                        <p:cTn id="45" dur="1000" decel="50000" fill="hold">
                                          <p:stCondLst>
                                            <p:cond delay="0"/>
                                          </p:stCondLst>
                                        </p:cTn>
                                        <p:tgtEl>
                                          <p:spTgt spid="1638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6" dur="1000" decel="50000" fill="hold">
                                          <p:stCondLst>
                                            <p:cond delay="0"/>
                                          </p:stCondLst>
                                        </p:cTn>
                                        <p:tgtEl>
                                          <p:spTgt spid="16388"/>
                                        </p:tgtEl>
                                        <p:attrNameLst>
                                          <p:attrName>ppt_x,ppt_y</p:attrName>
                                        </p:attrNameLst>
                                      </p:cBhvr>
                                      <p:rCtr x="0" y="0"/>
                                    </p:animMotion>
                                    <p:animEffect transition="in" filter="fade">
                                      <p:cBhvr>
                                        <p:cTn id="47" dur="1000"/>
                                        <p:tgtEl>
                                          <p:spTgt spid="16388"/>
                                        </p:tgtEl>
                                      </p:cBhvr>
                                    </p:animEffect>
                                  </p:childTnLst>
                                </p:cTn>
                              </p:par>
                              <p:par>
                                <p:cTn id="48" presetID="52" presetClass="entr" presetSubtype="0" fill="hold" grpId="0" nodeType="withEffect">
                                  <p:stCondLst>
                                    <p:cond delay="0"/>
                                  </p:stCondLst>
                                  <p:childTnLst>
                                    <p:set>
                                      <p:cBhvr>
                                        <p:cTn id="49" dur="1" fill="hold">
                                          <p:stCondLst>
                                            <p:cond delay="0"/>
                                          </p:stCondLst>
                                        </p:cTn>
                                        <p:tgtEl>
                                          <p:spTgt spid="16389"/>
                                        </p:tgtEl>
                                        <p:attrNameLst>
                                          <p:attrName>style.visibility</p:attrName>
                                        </p:attrNameLst>
                                      </p:cBhvr>
                                      <p:to>
                                        <p:strVal val="visible"/>
                                      </p:to>
                                    </p:set>
                                    <p:animScale>
                                      <p:cBhvr>
                                        <p:cTn id="50" dur="1000" decel="50000" fill="hold">
                                          <p:stCondLst>
                                            <p:cond delay="0"/>
                                          </p:stCondLst>
                                        </p:cTn>
                                        <p:tgtEl>
                                          <p:spTgt spid="1638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1" dur="1000" decel="50000" fill="hold">
                                          <p:stCondLst>
                                            <p:cond delay="0"/>
                                          </p:stCondLst>
                                        </p:cTn>
                                        <p:tgtEl>
                                          <p:spTgt spid="16389"/>
                                        </p:tgtEl>
                                        <p:attrNameLst>
                                          <p:attrName>ppt_x,ppt_y</p:attrName>
                                        </p:attrNameLst>
                                      </p:cBhvr>
                                      <p:rCtr x="0" y="0"/>
                                    </p:animMotion>
                                    <p:animEffect transition="in" filter="fade">
                                      <p:cBhvr>
                                        <p:cTn id="52" dur="1000"/>
                                        <p:tgtEl>
                                          <p:spTgt spid="16389"/>
                                        </p:tgtEl>
                                      </p:cBhvr>
                                    </p:animEffect>
                                  </p:childTnLst>
                                </p:cTn>
                              </p:par>
                              <p:par>
                                <p:cTn id="53" presetID="52" presetClass="entr" presetSubtype="0" fill="hold" grpId="0" nodeType="withEffect">
                                  <p:stCondLst>
                                    <p:cond delay="0"/>
                                  </p:stCondLst>
                                  <p:childTnLst>
                                    <p:set>
                                      <p:cBhvr>
                                        <p:cTn id="54" dur="1" fill="hold">
                                          <p:stCondLst>
                                            <p:cond delay="0"/>
                                          </p:stCondLst>
                                        </p:cTn>
                                        <p:tgtEl>
                                          <p:spTgt spid="16395"/>
                                        </p:tgtEl>
                                        <p:attrNameLst>
                                          <p:attrName>style.visibility</p:attrName>
                                        </p:attrNameLst>
                                      </p:cBhvr>
                                      <p:to>
                                        <p:strVal val="visible"/>
                                      </p:to>
                                    </p:set>
                                    <p:animScale>
                                      <p:cBhvr>
                                        <p:cTn id="55" dur="1000" decel="50000" fill="hold">
                                          <p:stCondLst>
                                            <p:cond delay="0"/>
                                          </p:stCondLst>
                                        </p:cTn>
                                        <p:tgtEl>
                                          <p:spTgt spid="1639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6" dur="1000" decel="50000" fill="hold">
                                          <p:stCondLst>
                                            <p:cond delay="0"/>
                                          </p:stCondLst>
                                        </p:cTn>
                                        <p:tgtEl>
                                          <p:spTgt spid="16395"/>
                                        </p:tgtEl>
                                        <p:attrNameLst>
                                          <p:attrName>ppt_x,ppt_y</p:attrName>
                                        </p:attrNameLst>
                                      </p:cBhvr>
                                      <p:rCtr x="0" y="0"/>
                                    </p:animMotion>
                                    <p:animEffect transition="in" filter="fade">
                                      <p:cBhvr>
                                        <p:cTn id="57" dur="1000"/>
                                        <p:tgtEl>
                                          <p:spTgt spid="16395"/>
                                        </p:tgtEl>
                                      </p:cBhvr>
                                    </p:animEffect>
                                  </p:childTnLst>
                                </p:cTn>
                              </p:par>
                              <p:par>
                                <p:cTn id="58" presetID="52" presetClass="entr" presetSubtype="0" fill="hold" grpId="0" nodeType="withEffect">
                                  <p:stCondLst>
                                    <p:cond delay="0"/>
                                  </p:stCondLst>
                                  <p:childTnLst>
                                    <p:set>
                                      <p:cBhvr>
                                        <p:cTn id="59" dur="1" fill="hold">
                                          <p:stCondLst>
                                            <p:cond delay="0"/>
                                          </p:stCondLst>
                                        </p:cTn>
                                        <p:tgtEl>
                                          <p:spTgt spid="16396"/>
                                        </p:tgtEl>
                                        <p:attrNameLst>
                                          <p:attrName>style.visibility</p:attrName>
                                        </p:attrNameLst>
                                      </p:cBhvr>
                                      <p:to>
                                        <p:strVal val="visible"/>
                                      </p:to>
                                    </p:set>
                                    <p:animScale>
                                      <p:cBhvr>
                                        <p:cTn id="60" dur="1000" decel="50000" fill="hold">
                                          <p:stCondLst>
                                            <p:cond delay="0"/>
                                          </p:stCondLst>
                                        </p:cTn>
                                        <p:tgtEl>
                                          <p:spTgt spid="1639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1" dur="1000" decel="50000" fill="hold">
                                          <p:stCondLst>
                                            <p:cond delay="0"/>
                                          </p:stCondLst>
                                        </p:cTn>
                                        <p:tgtEl>
                                          <p:spTgt spid="16396"/>
                                        </p:tgtEl>
                                        <p:attrNameLst>
                                          <p:attrName>ppt_x,ppt_y</p:attrName>
                                        </p:attrNameLst>
                                      </p:cBhvr>
                                      <p:rCtr x="0" y="0"/>
                                    </p:animMotion>
                                    <p:animEffect transition="in" filter="fade">
                                      <p:cBhvr>
                                        <p:cTn id="62" dur="1000"/>
                                        <p:tgtEl>
                                          <p:spTgt spid="16396"/>
                                        </p:tgtEl>
                                      </p:cBhvr>
                                    </p:animEffect>
                                  </p:childTnLst>
                                </p:cTn>
                              </p:par>
                            </p:childTnLst>
                          </p:cTn>
                        </p:par>
                        <p:par>
                          <p:cTn id="63" fill="hold" nodeType="afterGroup">
                            <p:stCondLst>
                              <p:cond delay="5550"/>
                            </p:stCondLst>
                            <p:childTnLst>
                              <p:par>
                                <p:cTn id="64" presetID="22" presetClass="entr" presetSubtype="8" fill="hold" grpId="0" nodeType="afterEffect">
                                  <p:stCondLst>
                                    <p:cond delay="0"/>
                                  </p:stCondLst>
                                  <p:childTnLst>
                                    <p:set>
                                      <p:cBhvr>
                                        <p:cTn id="65" dur="1" fill="hold">
                                          <p:stCondLst>
                                            <p:cond delay="0"/>
                                          </p:stCondLst>
                                        </p:cTn>
                                        <p:tgtEl>
                                          <p:spTgt spid="16394"/>
                                        </p:tgtEl>
                                        <p:attrNameLst>
                                          <p:attrName>style.visibility</p:attrName>
                                        </p:attrNameLst>
                                      </p:cBhvr>
                                      <p:to>
                                        <p:strVal val="visible"/>
                                      </p:to>
                                    </p:set>
                                    <p:animEffect transition="in" filter="wipe(left)">
                                      <p:cBhvr>
                                        <p:cTn id="66" dur="500"/>
                                        <p:tgtEl>
                                          <p:spTgt spid="16394"/>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6397"/>
                                        </p:tgtEl>
                                        <p:attrNameLst>
                                          <p:attrName>style.visibility</p:attrName>
                                        </p:attrNameLst>
                                      </p:cBhvr>
                                      <p:to>
                                        <p:strVal val="visible"/>
                                      </p:to>
                                    </p:set>
                                    <p:animEffect transition="in" filter="wipe(left)">
                                      <p:cBhvr>
                                        <p:cTn id="69" dur="500"/>
                                        <p:tgtEl>
                                          <p:spTgt spid="1639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16398"/>
                                        </p:tgtEl>
                                        <p:attrNameLst>
                                          <p:attrName>style.visibility</p:attrName>
                                        </p:attrNameLst>
                                      </p:cBhvr>
                                      <p:to>
                                        <p:strVal val="visible"/>
                                      </p:to>
                                    </p:set>
                                    <p:animEffect transition="in" filter="wipe(left)">
                                      <p:cBhvr>
                                        <p:cTn id="72" dur="500"/>
                                        <p:tgtEl>
                                          <p:spTgt spid="16398"/>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16399"/>
                                        </p:tgtEl>
                                        <p:attrNameLst>
                                          <p:attrName>style.visibility</p:attrName>
                                        </p:attrNameLst>
                                      </p:cBhvr>
                                      <p:to>
                                        <p:strVal val="visible"/>
                                      </p:to>
                                    </p:set>
                                    <p:animEffect transition="in" filter="wipe(left)">
                                      <p:cBhvr>
                                        <p:cTn id="75" dur="500"/>
                                        <p:tgtEl>
                                          <p:spTgt spid="163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nimBg="1"/>
      <p:bldP spid="16387" grpId="0" animBg="1"/>
      <p:bldP spid="16388" grpId="0" animBg="1" autoUpdateAnimBg="0"/>
      <p:bldP spid="16389" grpId="0" animBg="1" autoUpdateAnimBg="0"/>
      <p:bldP spid="16390" grpId="0" animBg="1"/>
      <p:bldP spid="16391" grpId="0" autoUpdateAnimBg="0"/>
      <p:bldP spid="16392" grpId="0" autoUpdateAnimBg="0"/>
      <p:bldP spid="16393" grpId="0" autoUpdateAnimBg="0"/>
      <p:bldP spid="16394" grpId="0" autoUpdateAnimBg="0"/>
      <p:bldP spid="16395" grpId="0" animBg="1" autoUpdateAnimBg="0"/>
      <p:bldP spid="16396" grpId="0" animBg="1" autoUpdateAnimBg="0"/>
      <p:bldP spid="16397" grpId="0" autoUpdateAnimBg="0"/>
      <p:bldP spid="16398" grpId="0" autoUpdateAnimBg="0"/>
      <p:bldP spid="16399" grpId="0" autoUpdateAnimBg="0"/>
    </p:bldLst>
  </p:timing>
</p:sld>
</file>

<file path=ppt/theme/theme1.xml><?xml version="1.0" encoding="utf-8"?>
<a:theme xmlns:a="http://schemas.openxmlformats.org/drawingml/2006/main" name="2_默认设计模板">
  <a:themeElements>
    <a:clrScheme name="">
      <a:dk1>
        <a:srgbClr val="4188A8"/>
      </a:dk1>
      <a:lt1>
        <a:srgbClr val="37CCCE"/>
      </a:lt1>
      <a:dk2>
        <a:srgbClr val="746E6F"/>
      </a:dk2>
      <a:lt2>
        <a:srgbClr val="FEAE01"/>
      </a:lt2>
      <a:accent1>
        <a:srgbClr val="DF4C90"/>
      </a:accent1>
      <a:accent2>
        <a:srgbClr val="404040"/>
      </a:accent2>
      <a:accent3>
        <a:srgbClr val="AEE2E3"/>
      </a:accent3>
      <a:accent4>
        <a:srgbClr val="36738F"/>
      </a:accent4>
      <a:accent5>
        <a:srgbClr val="ECB2C6"/>
      </a:accent5>
      <a:accent6>
        <a:srgbClr val="393939"/>
      </a:accent6>
      <a:hlink>
        <a:srgbClr val="FEAE01"/>
      </a:hlink>
      <a:folHlink>
        <a:srgbClr val="DF4C90"/>
      </a:folHlink>
    </a:clrScheme>
    <a:fontScheme name="2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2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默认设计模板">
  <a:themeElements>
    <a:clrScheme name="">
      <a:dk1>
        <a:srgbClr val="4188A8"/>
      </a:dk1>
      <a:lt1>
        <a:srgbClr val="37CCCE"/>
      </a:lt1>
      <a:dk2>
        <a:srgbClr val="746E6F"/>
      </a:dk2>
      <a:lt2>
        <a:srgbClr val="FEAE01"/>
      </a:lt2>
      <a:accent1>
        <a:srgbClr val="DF4C90"/>
      </a:accent1>
      <a:accent2>
        <a:srgbClr val="404040"/>
      </a:accent2>
      <a:accent3>
        <a:srgbClr val="AEE2E3"/>
      </a:accent3>
      <a:accent4>
        <a:srgbClr val="36738F"/>
      </a:accent4>
      <a:accent5>
        <a:srgbClr val="ECB2C6"/>
      </a:accent5>
      <a:accent6>
        <a:srgbClr val="393939"/>
      </a:accent6>
      <a:hlink>
        <a:srgbClr val="FEAE01"/>
      </a:hlink>
      <a:folHlink>
        <a:srgbClr val="DF4C90"/>
      </a:folHlink>
    </a:clrScheme>
    <a:fontScheme name="3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3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3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4_默认设计模板">
  <a:themeElements>
    <a:clrScheme name="">
      <a:dk1>
        <a:srgbClr val="4188A8"/>
      </a:dk1>
      <a:lt1>
        <a:srgbClr val="37CCCE"/>
      </a:lt1>
      <a:dk2>
        <a:srgbClr val="746E6F"/>
      </a:dk2>
      <a:lt2>
        <a:srgbClr val="FEAE01"/>
      </a:lt2>
      <a:accent1>
        <a:srgbClr val="DF4C90"/>
      </a:accent1>
      <a:accent2>
        <a:srgbClr val="404040"/>
      </a:accent2>
      <a:accent3>
        <a:srgbClr val="AEE2E3"/>
      </a:accent3>
      <a:accent4>
        <a:srgbClr val="36738F"/>
      </a:accent4>
      <a:accent5>
        <a:srgbClr val="ECB2C6"/>
      </a:accent5>
      <a:accent6>
        <a:srgbClr val="393939"/>
      </a:accent6>
      <a:hlink>
        <a:srgbClr val="FEAE01"/>
      </a:hlink>
      <a:folHlink>
        <a:srgbClr val="DF4C90"/>
      </a:folHlink>
    </a:clrScheme>
    <a:fontScheme name="4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4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4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4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4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4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4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4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4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4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4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4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4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4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5_默认设计模板">
  <a:themeElements>
    <a:clrScheme name="">
      <a:dk1>
        <a:srgbClr val="4188A8"/>
      </a:dk1>
      <a:lt1>
        <a:srgbClr val="37CCCE"/>
      </a:lt1>
      <a:dk2>
        <a:srgbClr val="746E6F"/>
      </a:dk2>
      <a:lt2>
        <a:srgbClr val="FEAE01"/>
      </a:lt2>
      <a:accent1>
        <a:srgbClr val="DF4C90"/>
      </a:accent1>
      <a:accent2>
        <a:srgbClr val="404040"/>
      </a:accent2>
      <a:accent3>
        <a:srgbClr val="AEE2E3"/>
      </a:accent3>
      <a:accent4>
        <a:srgbClr val="36738F"/>
      </a:accent4>
      <a:accent5>
        <a:srgbClr val="ECB2C6"/>
      </a:accent5>
      <a:accent6>
        <a:srgbClr val="393939"/>
      </a:accent6>
      <a:hlink>
        <a:srgbClr val="FEAE01"/>
      </a:hlink>
      <a:folHlink>
        <a:srgbClr val="DF4C90"/>
      </a:folHlink>
    </a:clrScheme>
    <a:fontScheme name="5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5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5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5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5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5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5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5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5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5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5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5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5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5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6_默认设计模板">
  <a:themeElements>
    <a:clrScheme name="">
      <a:dk1>
        <a:srgbClr val="4188A8"/>
      </a:dk1>
      <a:lt1>
        <a:srgbClr val="37CCCE"/>
      </a:lt1>
      <a:dk2>
        <a:srgbClr val="746E6F"/>
      </a:dk2>
      <a:lt2>
        <a:srgbClr val="FEAE01"/>
      </a:lt2>
      <a:accent1>
        <a:srgbClr val="DF4C90"/>
      </a:accent1>
      <a:accent2>
        <a:srgbClr val="404040"/>
      </a:accent2>
      <a:accent3>
        <a:srgbClr val="AEE2E3"/>
      </a:accent3>
      <a:accent4>
        <a:srgbClr val="36738F"/>
      </a:accent4>
      <a:accent5>
        <a:srgbClr val="ECB2C6"/>
      </a:accent5>
      <a:accent6>
        <a:srgbClr val="393939"/>
      </a:accent6>
      <a:hlink>
        <a:srgbClr val="FEAE01"/>
      </a:hlink>
      <a:folHlink>
        <a:srgbClr val="DF4C90"/>
      </a:folHlink>
    </a:clrScheme>
    <a:fontScheme name="6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6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6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6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6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6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6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6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6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6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6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6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6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6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TotalTime>
  <Pages>0</Pages>
  <Words>1250</Words>
  <Characters>0</Characters>
  <Application>Microsoft Office PowerPoint</Application>
  <DocSecurity>0</DocSecurity>
  <PresentationFormat>自定义</PresentationFormat>
  <Lines>0</Lines>
  <Paragraphs>212</Paragraphs>
  <Slides>24</Slides>
  <Notes>0</Notes>
  <HiddenSlides>0</HiddenSlides>
  <MMClips>0</MMClips>
  <ScaleCrop>false</ScaleCrop>
  <HeadingPairs>
    <vt:vector size="4" baseType="variant">
      <vt:variant>
        <vt:lpstr>主题</vt:lpstr>
      </vt:variant>
      <vt:variant>
        <vt:i4>5</vt:i4>
      </vt:variant>
      <vt:variant>
        <vt:lpstr>幻灯片标题</vt:lpstr>
      </vt:variant>
      <vt:variant>
        <vt:i4>24</vt:i4>
      </vt:variant>
    </vt:vector>
  </HeadingPairs>
  <TitlesOfParts>
    <vt:vector size="29" baseType="lpstr">
      <vt:lpstr>2_默认设计模板</vt:lpstr>
      <vt:lpstr>3_默认设计模板</vt:lpstr>
      <vt:lpstr>4_默认设计模板</vt:lpstr>
      <vt:lpstr>5_默认设计模板</vt:lpstr>
      <vt:lpstr>6_默认设计模板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哎呀小小草</dc:creator>
  <cp:lastModifiedBy>Administrator</cp:lastModifiedBy>
  <cp:revision>646</cp:revision>
  <dcterms:created xsi:type="dcterms:W3CDTF">2013-01-25T01:44:32Z</dcterms:created>
  <dcterms:modified xsi:type="dcterms:W3CDTF">2016-08-22T03:46:08Z</dcterms:modified>
</cp:coreProperties>
</file>