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6" r:id="rId4"/>
  </p:sldMasterIdLst>
  <p:sldIdLst>
    <p:sldId id="257" r:id="rId5"/>
    <p:sldId id="259" r:id="rId6"/>
    <p:sldId id="263" r:id="rId7"/>
    <p:sldId id="270" r:id="rId8"/>
    <p:sldId id="268" r:id="rId9"/>
    <p:sldId id="269" r:id="rId10"/>
    <p:sldId id="265" r:id="rId11"/>
    <p:sldId id="276" r:id="rId12"/>
    <p:sldId id="277" r:id="rId13"/>
    <p:sldId id="279" r:id="rId14"/>
    <p:sldId id="264" r:id="rId15"/>
    <p:sldId id="282" r:id="rId16"/>
    <p:sldId id="278" r:id="rId17"/>
    <p:sldId id="271" r:id="rId18"/>
    <p:sldId id="266" r:id="rId19"/>
    <p:sldId id="283" r:id="rId20"/>
    <p:sldId id="274" r:id="rId21"/>
    <p:sldId id="284" r:id="rId22"/>
    <p:sldId id="275" r:id="rId23"/>
    <p:sldId id="286" r:id="rId24"/>
    <p:sldId id="287" r:id="rId25"/>
    <p:sldId id="288" r:id="rId26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D1D1D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910" autoAdjust="0"/>
    <p:restoredTop sz="94646"/>
  </p:normalViewPr>
  <p:slideViewPr>
    <p:cSldViewPr snapToGrid="0" snapToObjects="1">
      <p:cViewPr>
        <p:scale>
          <a:sx n="107" d="100"/>
          <a:sy n="107" d="100"/>
        </p:scale>
        <p:origin x="1236" y="85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bubble3D val="0"/>
            <c:spPr>
              <a:solidFill>
                <a:schemeClr val="accent2"/>
              </a:solidFill>
              <a:effectLst>
                <a:innerShdw blurRad="63500" dist="50800" dir="2700000">
                  <a:prstClr val="black">
                    <a:alpha val="1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404040"/>
              </a:solidFill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c:spPr>
          </c:dPt>
          <c:dLbls>
            <c:dLbl>
              <c:idx val="0"/>
              <c:layout>
                <c:manualLayout>
                  <c:x val="0.15946769803355201"/>
                  <c:y val="0.29381214448840798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accent2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055197570640299"/>
                  <c:y val="-0.24978980648163901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rgbClr val="404040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28575">
                  <a:solidFill>
                    <a:schemeClr val="accent2">
                      <a:lumMod val="7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329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33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57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8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77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2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2858045" y="841948"/>
            <a:ext cx="1336033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395623" y="841948"/>
            <a:ext cx="3612598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Century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kumimoji="1"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PPTS</a:t>
            </a:r>
            <a:r>
              <a:rPr lang="zh-CN" altLang="en-US" sz="1333" dirty="0" smtClean="0">
                <a:solidFill>
                  <a:prstClr val="white"/>
                </a:solidFill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</a:rPr>
              <a:t>设计灵感与元素来源于</a:t>
            </a:r>
            <a:r>
              <a:rPr lang="zh-CN" altLang="en-US" sz="1333" dirty="0" smtClean="0">
                <a:solidFill>
                  <a:prstClr val="white"/>
                </a:solidFill>
              </a:rPr>
              <a:t>网络</a:t>
            </a:r>
            <a:endParaRPr lang="zh-CN" altLang="en-US" sz="1333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7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6"/>
            <a:ext cx="10364550" cy="1470025"/>
          </a:xfrm>
          <a:prstGeom prst="rect">
            <a:avLst/>
          </a:prstGeom>
        </p:spPr>
        <p:txBody>
          <a:bodyPr lIns="121926" tIns="60963" rIns="121926" bIns="6096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  <a:prstGeom prst="rect">
            <a:avLst/>
          </a:prstGeom>
        </p:spPr>
        <p:txBody>
          <a:bodyPr lIns="121926" tIns="60963" rIns="121926" bIns="60963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9" y="6356351"/>
            <a:ext cx="2845171" cy="365125"/>
          </a:xfrm>
          <a:prstGeom prst="rect">
            <a:avLst/>
          </a:prstGeom>
        </p:spPr>
        <p:txBody>
          <a:bodyPr lIns="121926" tIns="60963" rIns="121926" bIns="60963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61303" cy="365125"/>
          </a:xfrm>
          <a:prstGeom prst="rect">
            <a:avLst/>
          </a:prstGeom>
        </p:spPr>
        <p:txBody>
          <a:bodyPr lIns="121926" tIns="60963" rIns="121926" bIns="6096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1"/>
            <a:ext cx="2845171" cy="365125"/>
          </a:xfrm>
          <a:prstGeom prst="rect">
            <a:avLst/>
          </a:prstGeom>
        </p:spPr>
        <p:txBody>
          <a:bodyPr lIns="121926" tIns="60963" rIns="121926" bIns="6096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30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  <p:sldLayoutId id="2147493543" r:id="rId3"/>
    <p:sldLayoutId id="2147493544" r:id="rId4"/>
    <p:sldLayoutId id="2147493545" r:id="rId5"/>
    <p:sldLayoutId id="2147493487" r:id="rId6"/>
    <p:sldLayoutId id="2147493488" r:id="rId7"/>
    <p:sldLayoutId id="2147493546" r:id="rId8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1140549"/>
            <a:ext cx="7585088" cy="402132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51687" y="1512028"/>
            <a:ext cx="6274475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b="1" dirty="0">
                <a:solidFill>
                  <a:schemeClr val="accent2"/>
                </a:solidFill>
                <a:ea typeface="宋体"/>
              </a:rPr>
              <a:t>BUSINESS</a:t>
            </a:r>
            <a:r>
              <a:rPr kumimoji="1" lang="zh-CN" altLang="en-US" sz="5867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5867" b="1" dirty="0">
                <a:solidFill>
                  <a:schemeClr val="accent2"/>
                </a:solidFill>
                <a:ea typeface="宋体"/>
              </a:rPr>
              <a:t>REPORT</a:t>
            </a:r>
            <a:endParaRPr kumimoji="1" lang="zh-CN" altLang="en-US" sz="5867" b="1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686" y="2422121"/>
            <a:ext cx="3397084" cy="1056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267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商务报告</a:t>
            </a:r>
            <a:endParaRPr kumimoji="1" lang="zh-CN" altLang="en-US" sz="6267" b="1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686" y="3962707"/>
            <a:ext cx="5003032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686" y="3607572"/>
            <a:ext cx="5003032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80"/>
              </a:lnSpc>
            </a:pP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 smtClean="0">
                <a:solidFill>
                  <a:schemeClr val="accent2"/>
                </a:solidFill>
                <a:latin typeface="Segoe UI Light"/>
                <a:cs typeface="Segoe UI Light"/>
              </a:rPr>
              <a:t>PPTS</a:t>
            </a:r>
            <a:endParaRPr kumimoji="1" lang="en-US" altLang="zh-CN" sz="1333" dirty="0">
              <a:solidFill>
                <a:schemeClr val="accent2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82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04143" y="0"/>
            <a:ext cx="6088651" cy="68580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" name="上箭头 1"/>
          <p:cNvSpPr/>
          <p:nvPr/>
        </p:nvSpPr>
        <p:spPr>
          <a:xfrm>
            <a:off x="10199058" y="3813045"/>
            <a:ext cx="1466357" cy="2794963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上箭头 2"/>
          <p:cNvSpPr/>
          <p:nvPr/>
        </p:nvSpPr>
        <p:spPr>
          <a:xfrm rot="10800000">
            <a:off x="624186" y="836713"/>
            <a:ext cx="1466357" cy="2794963"/>
          </a:xfrm>
          <a:prstGeom prst="upArrow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4608411" y="1700369"/>
            <a:ext cx="2976771" cy="29767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5365" tIns="285365" rIns="285365" bIns="285365" numCol="1" spcCol="1270" anchor="ctr" anchorCtr="0">
            <a:noAutofit/>
          </a:bodyPr>
          <a:lstStyle/>
          <a:p>
            <a:pPr algn="ctr"/>
            <a:endParaRPr lang="en-US" altLang="zh-CN" sz="1600"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54608630"/>
              </p:ext>
            </p:extLst>
          </p:nvPr>
        </p:nvGraphicFramePr>
        <p:xfrm>
          <a:off x="3216474" y="1478436"/>
          <a:ext cx="5760640" cy="3420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624198" y="4605527"/>
            <a:ext cx="3820473" cy="1477818"/>
          </a:xfrm>
          <a:prstGeom prst="rect">
            <a:avLst/>
          </a:prstGeom>
          <a:effectLst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Excel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中对图表的数据信息进行编辑。</a:t>
            </a:r>
            <a:endParaRPr lang="en-US" altLang="zh-CN" sz="1467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TextBox 56"/>
          <p:cNvSpPr txBox="1"/>
          <p:nvPr/>
        </p:nvSpPr>
        <p:spPr>
          <a:xfrm>
            <a:off x="624198" y="4028107"/>
            <a:ext cx="3820473" cy="61553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3200" b="1" dirty="0">
                <a:solidFill>
                  <a:srgbClr val="404040"/>
                </a:solidFill>
                <a:effectLst/>
                <a:latin typeface="+mn-lt"/>
              </a:rPr>
              <a:t>LOREM IPSUM</a:t>
            </a:r>
            <a:endParaRPr lang="zh-CN" altLang="en-US" sz="3200" b="1" dirty="0">
              <a:solidFill>
                <a:srgbClr val="404040"/>
              </a:solidFill>
              <a:effectLst/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0998" y="1318133"/>
            <a:ext cx="3648405" cy="1477818"/>
          </a:xfrm>
          <a:prstGeom prst="rect">
            <a:avLst/>
          </a:prstGeom>
          <a:effectLst/>
        </p:spPr>
        <p:txBody>
          <a:bodyPr wrap="square" lIns="121899" tIns="60949" rIns="121899" bIns="60949">
            <a:spAutoFit/>
          </a:bodyPr>
          <a:lstStyle/>
          <a:p>
            <a:pPr algn="r">
              <a:lnSpc>
                <a:spcPct val="1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Excel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中对图表的数据信息进行编辑。</a:t>
            </a:r>
            <a:endParaRPr lang="en-US" altLang="zh-CN" sz="1467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TextBox 58"/>
          <p:cNvSpPr txBox="1"/>
          <p:nvPr/>
        </p:nvSpPr>
        <p:spPr>
          <a:xfrm>
            <a:off x="7920998" y="740712"/>
            <a:ext cx="3648405" cy="61553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3200" b="1" dirty="0">
                <a:solidFill>
                  <a:srgbClr val="F1B015"/>
                </a:solidFill>
                <a:effectLst/>
                <a:latin typeface="+mn-lt"/>
              </a:rPr>
              <a:t>LOREM IPSUM</a:t>
            </a:r>
            <a:endParaRPr lang="zh-CN" altLang="en-US" sz="3200" b="1" dirty="0">
              <a:solidFill>
                <a:srgbClr val="F1B015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414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3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1402544" y="2575232"/>
            <a:ext cx="3015165" cy="3015165"/>
          </a:xfrm>
          <a:prstGeom prst="donut">
            <a:avLst>
              <a:gd name="adj" fmla="val 38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1286635" y="2535349"/>
            <a:ext cx="960000" cy="96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3561055" y="2535349"/>
            <a:ext cx="960000" cy="96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3573617" y="4523596"/>
            <a:ext cx="960000" cy="96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390213" y="4663205"/>
            <a:ext cx="960000" cy="96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190126" y="3362815"/>
            <a:ext cx="1440000" cy="1440000"/>
          </a:xfrm>
          <a:prstGeom prst="ellipse">
            <a:avLst/>
          </a:prstGeom>
          <a:solidFill>
            <a:srgbClr val="F1B015"/>
          </a:solidFill>
          <a:ln>
            <a:solidFill>
              <a:srgbClr val="B9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Freeform 218"/>
          <p:cNvSpPr>
            <a:spLocks noChangeAspect="1" noEditPoints="1"/>
          </p:cNvSpPr>
          <p:nvPr/>
        </p:nvSpPr>
        <p:spPr bwMode="auto">
          <a:xfrm>
            <a:off x="2567687" y="3722815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" name="组合 12"/>
          <p:cNvGrpSpPr>
            <a:grpSpLocks noChangeAspect="1"/>
          </p:cNvGrpSpPr>
          <p:nvPr/>
        </p:nvGrpSpPr>
        <p:grpSpPr>
          <a:xfrm>
            <a:off x="1653393" y="2799416"/>
            <a:ext cx="231700" cy="288000"/>
            <a:chOff x="1103314" y="674687"/>
            <a:chExt cx="169863" cy="2111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130301" y="674687"/>
              <a:ext cx="112713" cy="112713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103314" y="808037"/>
              <a:ext cx="169863" cy="77788"/>
            </a:xfrm>
            <a:custGeom>
              <a:avLst/>
              <a:gdLst>
                <a:gd name="T0" fmla="*/ 80 w 107"/>
                <a:gd name="T1" fmla="*/ 0 h 49"/>
                <a:gd name="T2" fmla="*/ 102 w 107"/>
                <a:gd name="T3" fmla="*/ 9 h 49"/>
                <a:gd name="T4" fmla="*/ 107 w 107"/>
                <a:gd name="T5" fmla="*/ 49 h 49"/>
                <a:gd name="T6" fmla="*/ 0 w 107"/>
                <a:gd name="T7" fmla="*/ 49 h 49"/>
                <a:gd name="T8" fmla="*/ 4 w 107"/>
                <a:gd name="T9" fmla="*/ 9 h 49"/>
                <a:gd name="T10" fmla="*/ 27 w 10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9">
                  <a:moveTo>
                    <a:pt x="80" y="0"/>
                  </a:moveTo>
                  <a:lnTo>
                    <a:pt x="102" y="9"/>
                  </a:lnTo>
                  <a:lnTo>
                    <a:pt x="107" y="49"/>
                  </a:lnTo>
                  <a:lnTo>
                    <a:pt x="0" y="49"/>
                  </a:lnTo>
                  <a:lnTo>
                    <a:pt x="4" y="9"/>
                  </a:lnTo>
                  <a:lnTo>
                    <a:pt x="2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2" name="组合 17"/>
          <p:cNvGrpSpPr>
            <a:grpSpLocks noChangeAspect="1"/>
          </p:cNvGrpSpPr>
          <p:nvPr/>
        </p:nvGrpSpPr>
        <p:grpSpPr>
          <a:xfrm>
            <a:off x="3900299" y="2874556"/>
            <a:ext cx="357980" cy="288000"/>
            <a:chOff x="1082676" y="1274762"/>
            <a:chExt cx="211138" cy="169863"/>
          </a:xfrm>
        </p:grpSpPr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82676" y="1274762"/>
              <a:ext cx="211138" cy="169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V="1">
              <a:off x="1103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103314" y="1317625"/>
              <a:ext cx="169863" cy="42863"/>
            </a:xfrm>
            <a:custGeom>
              <a:avLst/>
              <a:gdLst>
                <a:gd name="T0" fmla="*/ 107 w 107"/>
                <a:gd name="T1" fmla="*/ 0 h 27"/>
                <a:gd name="T2" fmla="*/ 53 w 107"/>
                <a:gd name="T3" fmla="*/ 27 h 27"/>
                <a:gd name="T4" fmla="*/ 0 w 10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27">
                  <a:moveTo>
                    <a:pt x="107" y="0"/>
                  </a:moveTo>
                  <a:lnTo>
                    <a:pt x="53" y="27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 flipH="1" flipV="1">
              <a:off x="1230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7" name="组合 30"/>
          <p:cNvGrpSpPr>
            <a:grpSpLocks noChangeAspect="1"/>
          </p:cNvGrpSpPr>
          <p:nvPr/>
        </p:nvGrpSpPr>
        <p:grpSpPr>
          <a:xfrm>
            <a:off x="1690205" y="5003596"/>
            <a:ext cx="357980" cy="288000"/>
            <a:chOff x="1082676" y="3014662"/>
            <a:chExt cx="211138" cy="169863"/>
          </a:xfrm>
        </p:grpSpPr>
        <p:sp>
          <p:nvSpPr>
            <p:cNvPr id="18" name="Line 86"/>
            <p:cNvSpPr>
              <a:spLocks noChangeShapeType="1"/>
            </p:cNvSpPr>
            <p:nvPr/>
          </p:nvSpPr>
          <p:spPr bwMode="auto">
            <a:xfrm flipH="1">
              <a:off x="1082676" y="3014662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Line 87"/>
            <p:cNvSpPr>
              <a:spLocks noChangeShapeType="1"/>
            </p:cNvSpPr>
            <p:nvPr/>
          </p:nvSpPr>
          <p:spPr bwMode="auto">
            <a:xfrm>
              <a:off x="1082676" y="3184525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Line 88"/>
            <p:cNvSpPr>
              <a:spLocks noChangeShapeType="1"/>
            </p:cNvSpPr>
            <p:nvPr/>
          </p:nvSpPr>
          <p:spPr bwMode="auto">
            <a:xfrm>
              <a:off x="1103314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Line 89"/>
            <p:cNvSpPr>
              <a:spLocks noChangeShapeType="1"/>
            </p:cNvSpPr>
            <p:nvPr/>
          </p:nvSpPr>
          <p:spPr bwMode="auto">
            <a:xfrm>
              <a:off x="1123951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Line 90"/>
            <p:cNvSpPr>
              <a:spLocks noChangeShapeType="1"/>
            </p:cNvSpPr>
            <p:nvPr/>
          </p:nvSpPr>
          <p:spPr bwMode="auto">
            <a:xfrm>
              <a:off x="1146176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Rectangle 91"/>
            <p:cNvSpPr>
              <a:spLocks noChangeArrowheads="1"/>
            </p:cNvSpPr>
            <p:nvPr/>
          </p:nvSpPr>
          <p:spPr bwMode="auto">
            <a:xfrm>
              <a:off x="1109664" y="3092450"/>
              <a:ext cx="42863" cy="57150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Line 92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Rectangle 93"/>
            <p:cNvSpPr>
              <a:spLocks noChangeArrowheads="1"/>
            </p:cNvSpPr>
            <p:nvPr/>
          </p:nvSpPr>
          <p:spPr bwMode="auto">
            <a:xfrm>
              <a:off x="1082676" y="3014662"/>
              <a:ext cx="211138" cy="42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1082676" y="3078162"/>
              <a:ext cx="211138" cy="106363"/>
            </a:xfrm>
            <a:custGeom>
              <a:avLst/>
              <a:gdLst>
                <a:gd name="T0" fmla="*/ 133 w 133"/>
                <a:gd name="T1" fmla="*/ 0 h 67"/>
                <a:gd name="T2" fmla="*/ 133 w 133"/>
                <a:gd name="T3" fmla="*/ 67 h 67"/>
                <a:gd name="T4" fmla="*/ 0 w 133"/>
                <a:gd name="T5" fmla="*/ 67 h 67"/>
                <a:gd name="T6" fmla="*/ 0 w 133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0"/>
                  </a:moveTo>
                  <a:lnTo>
                    <a:pt x="133" y="67"/>
                  </a:lnTo>
                  <a:lnTo>
                    <a:pt x="0" y="67"/>
                  </a:lnTo>
                  <a:lnTo>
                    <a:pt x="0" y="5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Line 95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Line 96"/>
            <p:cNvSpPr>
              <a:spLocks noChangeShapeType="1"/>
            </p:cNvSpPr>
            <p:nvPr/>
          </p:nvSpPr>
          <p:spPr bwMode="auto">
            <a:xfrm>
              <a:off x="1174751" y="3121025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Line 97"/>
            <p:cNvSpPr>
              <a:spLocks noChangeShapeType="1"/>
            </p:cNvSpPr>
            <p:nvPr/>
          </p:nvSpPr>
          <p:spPr bwMode="auto">
            <a:xfrm>
              <a:off x="1174751" y="3149600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0" name="组合 39"/>
          <p:cNvGrpSpPr>
            <a:grpSpLocks noChangeAspect="1"/>
          </p:cNvGrpSpPr>
          <p:nvPr/>
        </p:nvGrpSpPr>
        <p:grpSpPr>
          <a:xfrm>
            <a:off x="3839939" y="4859596"/>
            <a:ext cx="427355" cy="288000"/>
            <a:chOff x="6084888" y="2105025"/>
            <a:chExt cx="146050" cy="98425"/>
          </a:xfrm>
        </p:grpSpPr>
        <p:sp>
          <p:nvSpPr>
            <p:cNvPr id="31" name="Freeform 393"/>
            <p:cNvSpPr>
              <a:spLocks/>
            </p:cNvSpPr>
            <p:nvPr/>
          </p:nvSpPr>
          <p:spPr bwMode="auto">
            <a:xfrm>
              <a:off x="6084888" y="2105025"/>
              <a:ext cx="146050" cy="33338"/>
            </a:xfrm>
            <a:custGeom>
              <a:avLst/>
              <a:gdLst>
                <a:gd name="T0" fmla="*/ 0 w 120"/>
                <a:gd name="T1" fmla="*/ 27 h 27"/>
                <a:gd name="T2" fmla="*/ 60 w 120"/>
                <a:gd name="T3" fmla="*/ 0 h 27"/>
                <a:gd name="T4" fmla="*/ 120 w 1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7">
                  <a:moveTo>
                    <a:pt x="0" y="27"/>
                  </a:moveTo>
                  <a:cubicBezTo>
                    <a:pt x="14" y="10"/>
                    <a:pt x="36" y="0"/>
                    <a:pt x="60" y="0"/>
                  </a:cubicBezTo>
                  <a:cubicBezTo>
                    <a:pt x="84" y="0"/>
                    <a:pt x="106" y="10"/>
                    <a:pt x="120" y="27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394"/>
            <p:cNvSpPr>
              <a:spLocks/>
            </p:cNvSpPr>
            <p:nvPr/>
          </p:nvSpPr>
          <p:spPr bwMode="auto">
            <a:xfrm>
              <a:off x="6105525" y="2132013"/>
              <a:ext cx="106363" cy="26988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395"/>
            <p:cNvSpPr>
              <a:spLocks/>
            </p:cNvSpPr>
            <p:nvPr/>
          </p:nvSpPr>
          <p:spPr bwMode="auto">
            <a:xfrm>
              <a:off x="6124575" y="2160588"/>
              <a:ext cx="66675" cy="17463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Oval 396"/>
            <p:cNvSpPr>
              <a:spLocks noChangeArrowheads="1"/>
            </p:cNvSpPr>
            <p:nvPr/>
          </p:nvSpPr>
          <p:spPr bwMode="auto">
            <a:xfrm>
              <a:off x="6153150" y="2193925"/>
              <a:ext cx="9525" cy="9525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35" name="椭圆 34"/>
          <p:cNvSpPr>
            <a:spLocks noChangeAspect="1"/>
          </p:cNvSpPr>
          <p:nvPr/>
        </p:nvSpPr>
        <p:spPr>
          <a:xfrm>
            <a:off x="5732129" y="2311884"/>
            <a:ext cx="576000" cy="576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732129" y="3235027"/>
            <a:ext cx="576000" cy="576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732129" y="4158169"/>
            <a:ext cx="576000" cy="576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732129" y="5081311"/>
            <a:ext cx="576000" cy="576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0" name="文本框 8"/>
          <p:cNvSpPr txBox="1"/>
          <p:nvPr/>
        </p:nvSpPr>
        <p:spPr>
          <a:xfrm>
            <a:off x="6452130" y="2104990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1" name="矩形 40"/>
          <p:cNvSpPr/>
          <p:nvPr/>
        </p:nvSpPr>
        <p:spPr>
          <a:xfrm>
            <a:off x="6452129" y="2397428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3" name="文本框 8"/>
          <p:cNvSpPr txBox="1"/>
          <p:nvPr/>
        </p:nvSpPr>
        <p:spPr>
          <a:xfrm>
            <a:off x="6452130" y="4867365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4" name="矩形 43"/>
          <p:cNvSpPr/>
          <p:nvPr/>
        </p:nvSpPr>
        <p:spPr>
          <a:xfrm>
            <a:off x="6452129" y="5159803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6" name="文本框 8"/>
          <p:cNvSpPr txBox="1"/>
          <p:nvPr/>
        </p:nvSpPr>
        <p:spPr>
          <a:xfrm>
            <a:off x="6452130" y="3025782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7" name="矩形 46"/>
          <p:cNvSpPr/>
          <p:nvPr/>
        </p:nvSpPr>
        <p:spPr>
          <a:xfrm>
            <a:off x="6452129" y="3318220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9" name="文本框 8"/>
          <p:cNvSpPr txBox="1"/>
          <p:nvPr/>
        </p:nvSpPr>
        <p:spPr>
          <a:xfrm>
            <a:off x="6452130" y="3946574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50" name="矩形 49"/>
          <p:cNvSpPr/>
          <p:nvPr/>
        </p:nvSpPr>
        <p:spPr>
          <a:xfrm>
            <a:off x="6452129" y="4239012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794" y="-1"/>
            <a:ext cx="12192000" cy="1646156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5" name="文本框 54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56" name="直线连接符 55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90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528175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同侧圆角矩形 4"/>
          <p:cNvSpPr/>
          <p:nvPr/>
        </p:nvSpPr>
        <p:spPr>
          <a:xfrm>
            <a:off x="528175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518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TextBox 79"/>
          <p:cNvSpPr txBox="1"/>
          <p:nvPr/>
        </p:nvSpPr>
        <p:spPr>
          <a:xfrm>
            <a:off x="707518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83"/>
          <p:cNvCxnSpPr/>
          <p:nvPr/>
        </p:nvCxnSpPr>
        <p:spPr>
          <a:xfrm>
            <a:off x="867759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4"/>
          <p:cNvCxnSpPr/>
          <p:nvPr/>
        </p:nvCxnSpPr>
        <p:spPr>
          <a:xfrm>
            <a:off x="867759" y="3762643"/>
            <a:ext cx="1916679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68205" y="1607130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70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36827" y="4725145"/>
            <a:ext cx="603451" cy="603451"/>
            <a:chOff x="836827" y="4725145"/>
            <a:chExt cx="603451" cy="603451"/>
          </a:xfrm>
        </p:grpSpPr>
        <p:sp>
          <p:nvSpPr>
            <p:cNvPr id="12" name="椭圆 11"/>
            <p:cNvSpPr/>
            <p:nvPr/>
          </p:nvSpPr>
          <p:spPr>
            <a:xfrm>
              <a:off x="836827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13" name="组合 91"/>
            <p:cNvGrpSpPr/>
            <p:nvPr/>
          </p:nvGrpSpPr>
          <p:grpSpPr>
            <a:xfrm>
              <a:off x="986319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744086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1" name="同侧圆角矩形 20"/>
          <p:cNvSpPr/>
          <p:nvPr/>
        </p:nvSpPr>
        <p:spPr>
          <a:xfrm>
            <a:off x="4320597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22" name="同侧圆角矩形 21"/>
          <p:cNvSpPr/>
          <p:nvPr/>
        </p:nvSpPr>
        <p:spPr>
          <a:xfrm>
            <a:off x="4320597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9938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TextBox 102"/>
          <p:cNvSpPr txBox="1"/>
          <p:nvPr/>
        </p:nvSpPr>
        <p:spPr>
          <a:xfrm>
            <a:off x="4499938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5" name="直接连接符 103"/>
          <p:cNvCxnSpPr/>
          <p:nvPr/>
        </p:nvCxnSpPr>
        <p:spPr>
          <a:xfrm>
            <a:off x="4660180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104"/>
          <p:cNvCxnSpPr/>
          <p:nvPr/>
        </p:nvCxnSpPr>
        <p:spPr>
          <a:xfrm>
            <a:off x="4660171" y="3762643"/>
            <a:ext cx="1462395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560635" y="1607123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50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29247" y="4725145"/>
            <a:ext cx="603451" cy="603451"/>
            <a:chOff x="4629247" y="4725145"/>
            <a:chExt cx="603451" cy="603451"/>
          </a:xfrm>
        </p:grpSpPr>
        <p:sp>
          <p:nvSpPr>
            <p:cNvPr id="29" name="椭圆 28"/>
            <p:cNvSpPr/>
            <p:nvPr/>
          </p:nvSpPr>
          <p:spPr>
            <a:xfrm>
              <a:off x="4629247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30" name="组合 136"/>
            <p:cNvGrpSpPr/>
            <p:nvPr/>
          </p:nvGrpSpPr>
          <p:grpSpPr>
            <a:xfrm>
              <a:off x="4778739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31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2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5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536506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40404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8" name="同侧圆角矩形 37"/>
          <p:cNvSpPr/>
          <p:nvPr/>
        </p:nvSpPr>
        <p:spPr>
          <a:xfrm>
            <a:off x="8113018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39" name="同侧圆角矩形 38"/>
          <p:cNvSpPr/>
          <p:nvPr/>
        </p:nvSpPr>
        <p:spPr>
          <a:xfrm>
            <a:off x="8113018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92362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TextBox 148"/>
          <p:cNvSpPr txBox="1"/>
          <p:nvPr/>
        </p:nvSpPr>
        <p:spPr>
          <a:xfrm>
            <a:off x="8292362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42" name="直接连接符 150"/>
          <p:cNvCxnSpPr/>
          <p:nvPr/>
        </p:nvCxnSpPr>
        <p:spPr>
          <a:xfrm>
            <a:off x="8452601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51"/>
          <p:cNvCxnSpPr/>
          <p:nvPr/>
        </p:nvCxnSpPr>
        <p:spPr>
          <a:xfrm>
            <a:off x="8452593" y="3762643"/>
            <a:ext cx="2684764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8353056" y="1607130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90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421671" y="4725145"/>
            <a:ext cx="603451" cy="603451"/>
            <a:chOff x="8421671" y="4725145"/>
            <a:chExt cx="603451" cy="603451"/>
          </a:xfrm>
        </p:grpSpPr>
        <p:sp>
          <p:nvSpPr>
            <p:cNvPr id="46" name="椭圆 45"/>
            <p:cNvSpPr/>
            <p:nvPr/>
          </p:nvSpPr>
          <p:spPr>
            <a:xfrm>
              <a:off x="8421671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47" name="组合 156"/>
            <p:cNvGrpSpPr/>
            <p:nvPr/>
          </p:nvGrpSpPr>
          <p:grpSpPr>
            <a:xfrm>
              <a:off x="8571163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9328930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40404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3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60074" y="160869"/>
            <a:ext cx="6869291" cy="6547556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2609" y="1122135"/>
            <a:ext cx="178035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ONE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7010740" y="1234103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2607" y="1589647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12609" y="2589783"/>
            <a:ext cx="186275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TWO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7010740" y="2701751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2607" y="3057295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12609" y="4057429"/>
            <a:ext cx="206890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THREE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7010740" y="4169398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2607" y="4524942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8785" y="4590163"/>
            <a:ext cx="296313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32310" y="4590163"/>
            <a:ext cx="82443" cy="127214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87826" y="1122135"/>
            <a:ext cx="3004435" cy="300443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7709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4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1344266" y="3557909"/>
            <a:ext cx="2208245" cy="288032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792538" y="3557909"/>
            <a:ext cx="2208245" cy="288032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260914" y="3557909"/>
            <a:ext cx="2208245" cy="288032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8729290" y="3557909"/>
            <a:ext cx="2208245" cy="288032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4266" y="2159895"/>
            <a:ext cx="196821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bg1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6384826" y="2067563"/>
            <a:ext cx="175923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bg1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8719226" y="3929174"/>
            <a:ext cx="193250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92538" y="3929174"/>
            <a:ext cx="197158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0" name="Freeform 89"/>
          <p:cNvSpPr>
            <a:spLocks noChangeAspect="1" noEditPoints="1"/>
          </p:cNvSpPr>
          <p:nvPr/>
        </p:nvSpPr>
        <p:spPr bwMode="auto">
          <a:xfrm>
            <a:off x="5457875" y="5583333"/>
            <a:ext cx="598259" cy="48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1" name="Freeform 113"/>
          <p:cNvSpPr>
            <a:spLocks noChangeAspect="1"/>
          </p:cNvSpPr>
          <p:nvPr/>
        </p:nvSpPr>
        <p:spPr bwMode="auto">
          <a:xfrm>
            <a:off x="10383680" y="5597281"/>
            <a:ext cx="536101" cy="4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2" name="Freeform 197"/>
          <p:cNvSpPr>
            <a:spLocks noChangeAspect="1" noEditPoints="1"/>
          </p:cNvSpPr>
          <p:nvPr/>
        </p:nvSpPr>
        <p:spPr bwMode="auto">
          <a:xfrm>
            <a:off x="8023042" y="1404175"/>
            <a:ext cx="446117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3" name="Freeform 234"/>
          <p:cNvSpPr>
            <a:spLocks noChangeAspect="1"/>
          </p:cNvSpPr>
          <p:nvPr/>
        </p:nvSpPr>
        <p:spPr bwMode="auto">
          <a:xfrm>
            <a:off x="3055164" y="1348839"/>
            <a:ext cx="497348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cxnSp>
        <p:nvCxnSpPr>
          <p:cNvPr id="14" name="直接连接符 17"/>
          <p:cNvCxnSpPr/>
          <p:nvPr/>
        </p:nvCxnSpPr>
        <p:spPr>
          <a:xfrm>
            <a:off x="10651730" y="3845941"/>
            <a:ext cx="0" cy="165416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8230485" y="1981321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5757005" y="3845941"/>
            <a:ext cx="0" cy="165416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3312485" y="1903749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2325447" y="3852971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chemeClr val="bg1"/>
                </a:solidFill>
              </a:rPr>
              <a:t>20XX</a:t>
            </a:r>
            <a:endParaRPr lang="zh-CN" altLang="en-US" sz="2667" b="1" kern="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01965" y="3012793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rgbClr val="404040"/>
                </a:solidFill>
              </a:rPr>
              <a:t>20XX</a:t>
            </a:r>
            <a:endParaRPr lang="zh-CN" altLang="en-US" sz="2667" b="1" kern="0" dirty="0">
              <a:solidFill>
                <a:srgbClr val="40404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6800" y="3839665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chemeClr val="bg1"/>
                </a:solidFill>
              </a:rPr>
              <a:t>20XX</a:t>
            </a:r>
            <a:endParaRPr lang="zh-CN" altLang="en-US" sz="2667" b="1" kern="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27024" y="3025585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rgbClr val="404040"/>
                </a:solidFill>
              </a:rPr>
              <a:t>20XX</a:t>
            </a:r>
            <a:endParaRPr lang="zh-CN" altLang="en-US" sz="2667" b="1" kern="0" dirty="0">
              <a:solidFill>
                <a:srgbClr val="40404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3400" y="242446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051400" y="242446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552512" y="416693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470512" y="416693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27" name="直线连接符 26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rgbClr val="404040">
                    <a:alpha val="6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94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795" y="0"/>
            <a:ext cx="8634249" cy="68580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49698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202093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6154487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9106881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249698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3202093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6154487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9106881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49698" y="217901"/>
            <a:ext cx="562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PICTURE</a:t>
            </a:r>
            <a:r>
              <a:rPr kumimoji="1" lang="zh-CN" altLang="en-US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r>
              <a:rPr kumimoji="1" lang="zh-CN" altLang="en-US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 图片展示页</a:t>
            </a:r>
            <a:endParaRPr kumimoji="1" lang="en-US" altLang="zh-CN" b="1" dirty="0">
              <a:solidFill>
                <a:srgbClr val="1D1D1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9698" y="669470"/>
            <a:ext cx="667797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图片更换方式：双击图片，在顶部导航中找到填充，下拉菜单选择填充效果，选择</a:t>
            </a:r>
            <a:r>
              <a:rPr lang="zh-CN" altLang="zh-CN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“</a:t>
            </a:r>
            <a:r>
              <a:rPr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图片或纹理”，在来自图片中选择想要插入的图片，点击插入并确定。</a:t>
            </a:r>
            <a:endParaRPr lang="en-US" altLang="zh-CN" sz="1333" dirty="0">
              <a:solidFill>
                <a:srgbClr val="1D1D1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19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8742" y="3665035"/>
            <a:ext cx="2160000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25299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91857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058414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2286271" y="1908712"/>
            <a:ext cx="384000" cy="384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4604073" y="5393227"/>
            <a:ext cx="384000" cy="3840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58414" y="1908712"/>
            <a:ext cx="384000" cy="384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cxnSp>
        <p:nvCxnSpPr>
          <p:cNvPr id="9" name="直接连接符 11"/>
          <p:cNvCxnSpPr/>
          <p:nvPr/>
        </p:nvCxnSpPr>
        <p:spPr>
          <a:xfrm>
            <a:off x="2478271" y="2369024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2"/>
          <p:cNvCxnSpPr/>
          <p:nvPr/>
        </p:nvCxnSpPr>
        <p:spPr>
          <a:xfrm>
            <a:off x="4788830" y="4049077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3"/>
          <p:cNvCxnSpPr/>
          <p:nvPr/>
        </p:nvCxnSpPr>
        <p:spPr>
          <a:xfrm>
            <a:off x="7250414" y="2369024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709959" y="1908713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42478" y="4423010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57395" y="1908713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48763" y="4430390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10074111" y="3413899"/>
            <a:ext cx="768000" cy="779154"/>
            <a:chOff x="7554987" y="2209979"/>
            <a:chExt cx="576000" cy="584365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554987" y="2218344"/>
              <a:ext cx="576000" cy="576000"/>
            </a:xfrm>
            <a:prstGeom prst="ellipse">
              <a:avLst/>
            </a:prstGeom>
            <a:solidFill>
              <a:srgbClr val="F1B01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zh-CN" altLang="en-US" sz="64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14770" y="2209979"/>
              <a:ext cx="418625" cy="567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4800" dirty="0">
                  <a:solidFill>
                    <a:schemeClr val="bg1"/>
                  </a:solidFill>
                  <a:latin typeface="Century Gothic"/>
                  <a:ea typeface="微软雅黑"/>
                </a:rPr>
                <a:t>+</a:t>
              </a:r>
              <a:endParaRPr kumimoji="1" lang="zh-CN" altLang="en-US" sz="48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09960" y="229271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57396" y="229271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42478" y="4777666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32796" y="480332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73099" y="313573"/>
            <a:ext cx="415393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733" dirty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24" name="直线连接符 23"/>
          <p:cNvCxnSpPr/>
          <p:nvPr/>
        </p:nvCxnSpPr>
        <p:spPr>
          <a:xfrm>
            <a:off x="1210984" y="1067183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31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1140549"/>
            <a:ext cx="7585088" cy="402132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51687" y="1512028"/>
            <a:ext cx="437651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dirty="0">
                <a:solidFill>
                  <a:schemeClr val="accent2"/>
                </a:solidFill>
                <a:ea typeface="宋体"/>
              </a:rPr>
              <a:t>THANK YOU</a:t>
            </a:r>
            <a:endParaRPr kumimoji="1" lang="zh-CN" altLang="en-US" sz="5867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687" y="2289200"/>
            <a:ext cx="597791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dirty="0">
                <a:solidFill>
                  <a:srgbClr val="FFFFFF"/>
                </a:solidFill>
                <a:ea typeface="宋体"/>
              </a:rPr>
              <a:t>FOR</a:t>
            </a:r>
            <a:r>
              <a:rPr kumimoji="1" lang="zh-CN" altLang="en-US" sz="5867" dirty="0">
                <a:solidFill>
                  <a:srgbClr val="FFFFFF"/>
                </a:solidFill>
                <a:ea typeface="宋体"/>
              </a:rPr>
              <a:t> </a:t>
            </a:r>
            <a:r>
              <a:rPr kumimoji="1" lang="en-US" altLang="zh-CN" sz="5867" dirty="0">
                <a:solidFill>
                  <a:srgbClr val="FFFFFF"/>
                </a:solidFill>
                <a:ea typeface="宋体"/>
              </a:rPr>
              <a:t>WATCHING</a:t>
            </a:r>
            <a:endParaRPr kumimoji="1" lang="zh-CN" altLang="en-US" sz="5867" dirty="0">
              <a:solidFill>
                <a:srgbClr val="FFFFFF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686" y="3962707"/>
            <a:ext cx="5003032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686" y="3306634"/>
            <a:ext cx="5003032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80"/>
              </a:lnSpc>
            </a:pP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 smtClean="0">
                <a:solidFill>
                  <a:schemeClr val="accent2"/>
                </a:solidFill>
                <a:latin typeface="Segoe UI Light"/>
                <a:cs typeface="Segoe UI Light"/>
              </a:rPr>
              <a:t>PPTS</a:t>
            </a:r>
            <a:endParaRPr kumimoji="1" lang="en-US" altLang="zh-CN" sz="1333" dirty="0">
              <a:solidFill>
                <a:schemeClr val="accent2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471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847" y="0"/>
            <a:ext cx="5656948" cy="6858000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032073" y="615817"/>
            <a:ext cx="6160719" cy="1616671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1349" y="5648335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FFFFFF"/>
                </a:solidFill>
              </a:rPr>
              <a:t>CONTENTS</a:t>
            </a:r>
            <a:endParaRPr kumimoji="1" lang="zh-CN" altLang="en-US" sz="4267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1758" y="839751"/>
            <a:ext cx="535958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39930" y="2756879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ONE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11431" y="2630507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01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39930" y="3624386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TWO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11431" y="3498014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02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930" y="4491892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THREE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11431" y="4365521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03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39930" y="5359400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FOUR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11431" y="5233029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04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18593" y="2756879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工作概况</a:t>
            </a:r>
          </a:p>
        </p:txBody>
      </p:sp>
      <p:sp>
        <p:nvSpPr>
          <p:cNvPr id="21" name="矩形 20"/>
          <p:cNvSpPr/>
          <p:nvPr/>
        </p:nvSpPr>
        <p:spPr>
          <a:xfrm>
            <a:off x="9418593" y="3624386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阶段成就</a:t>
            </a:r>
          </a:p>
        </p:txBody>
      </p:sp>
      <p:sp>
        <p:nvSpPr>
          <p:cNvPr id="22" name="矩形 21"/>
          <p:cNvSpPr/>
          <p:nvPr/>
        </p:nvSpPr>
        <p:spPr>
          <a:xfrm>
            <a:off x="9418593" y="4491893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23" name="矩形 22"/>
          <p:cNvSpPr/>
          <p:nvPr/>
        </p:nvSpPr>
        <p:spPr>
          <a:xfrm>
            <a:off x="9418593" y="5359401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1834173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-06-13_EelTrapChina_ROW10413349290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398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val="899738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4" y="-1"/>
            <a:ext cx="12213292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1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工作概况</a:t>
            </a:r>
          </a:p>
        </p:txBody>
      </p:sp>
    </p:spTree>
    <p:extLst>
      <p:ext uri="{BB962C8B-B14F-4D97-AF65-F5344CB8AC3E}">
        <p14:creationId xmlns:p14="http://schemas.microsoft.com/office/powerpoint/2010/main" val="39806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6549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755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6549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820074" y="3569243"/>
            <a:ext cx="76475" cy="155816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2237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2443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2237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285762" y="3569243"/>
            <a:ext cx="76475" cy="1558165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9216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9422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215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762741" y="3569243"/>
            <a:ext cx="76475" cy="1558165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1365" y="5266723"/>
            <a:ext cx="10201835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73099" y="313573"/>
            <a:ext cx="415393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733" dirty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19" name="直线连接符 18"/>
          <p:cNvCxnSpPr/>
          <p:nvPr/>
        </p:nvCxnSpPr>
        <p:spPr>
          <a:xfrm>
            <a:off x="1210984" y="1067183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247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2" name="空心弧 1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598473" y="1387471"/>
            <a:ext cx="55035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bg1"/>
                </a:solidFill>
                <a:ea typeface="微软雅黑"/>
                <a:cs typeface="Impact"/>
              </a:rPr>
              <a:t>CLICK HERE TO ADD YOUR TITLE</a:t>
            </a:r>
          </a:p>
          <a:p>
            <a:r>
              <a:rPr kumimoji="1" lang="zh-CN" altLang="en-US" sz="4800" dirty="0">
                <a:solidFill>
                  <a:schemeClr val="accent2"/>
                </a:solidFill>
                <a:ea typeface="微软雅黑"/>
                <a:cs typeface="Impact"/>
              </a:rPr>
              <a:t>点击此处添加标题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98473" y="3726574"/>
            <a:ext cx="5212347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1" lang="en-US" altLang="zh-CN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kumimoji="1" lang="en-US" altLang="zh-CN" sz="1333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661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 1"/>
          <p:cNvGrpSpPr/>
          <p:nvPr/>
        </p:nvGrpSpPr>
        <p:grpSpPr>
          <a:xfrm>
            <a:off x="1210984" y="1363049"/>
            <a:ext cx="2723637" cy="2715780"/>
            <a:chOff x="1210984" y="1363049"/>
            <a:chExt cx="2723637" cy="2715780"/>
          </a:xfrm>
        </p:grpSpPr>
        <p:sp>
          <p:nvSpPr>
            <p:cNvPr id="26" name="空心弧 25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474117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16565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33448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575896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348192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90640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55" name="组 54"/>
          <p:cNvGrpSpPr/>
          <p:nvPr/>
        </p:nvGrpSpPr>
        <p:grpSpPr>
          <a:xfrm>
            <a:off x="4642028" y="1363050"/>
            <a:ext cx="2723637" cy="2715780"/>
            <a:chOff x="1210984" y="1363049"/>
            <a:chExt cx="2723637" cy="2715780"/>
          </a:xfrm>
        </p:grpSpPr>
        <p:sp>
          <p:nvSpPr>
            <p:cNvPr id="56" name="空心弧 55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8" name="空心弧 57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148961" y="1363050"/>
            <a:ext cx="2723637" cy="2715780"/>
            <a:chOff x="1210984" y="1363049"/>
            <a:chExt cx="2723637" cy="2715780"/>
          </a:xfrm>
        </p:grpSpPr>
        <p:sp>
          <p:nvSpPr>
            <p:cNvPr id="62" name="空心弧 61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3" name="空心弧 62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1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2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阶段成就</a:t>
            </a:r>
          </a:p>
        </p:txBody>
      </p:sp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217330" y="1384305"/>
            <a:ext cx="1343369" cy="513272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2012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17330" y="2693279"/>
            <a:ext cx="1343369" cy="51327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2013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17330" y="4002253"/>
            <a:ext cx="1343369" cy="513272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2014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17330" y="5311228"/>
            <a:ext cx="1343369" cy="51327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2015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cxnSp>
        <p:nvCxnSpPr>
          <p:cNvPr id="8" name="直接连接符 6"/>
          <p:cNvCxnSpPr>
            <a:stCxn id="4" idx="2"/>
            <a:endCxn id="5" idx="0"/>
          </p:cNvCxnSpPr>
          <p:nvPr/>
        </p:nvCxnSpPr>
        <p:spPr>
          <a:xfrm>
            <a:off x="1889013" y="1897578"/>
            <a:ext cx="0" cy="79570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>
            <a:stCxn id="5" idx="2"/>
            <a:endCxn id="6" idx="0"/>
          </p:cNvCxnSpPr>
          <p:nvPr/>
        </p:nvCxnSpPr>
        <p:spPr>
          <a:xfrm>
            <a:off x="1889013" y="3206551"/>
            <a:ext cx="0" cy="79570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7"/>
          <p:cNvCxnSpPr>
            <a:stCxn id="6" idx="2"/>
            <a:endCxn id="7" idx="0"/>
          </p:cNvCxnSpPr>
          <p:nvPr/>
        </p:nvCxnSpPr>
        <p:spPr>
          <a:xfrm>
            <a:off x="1889013" y="4515517"/>
            <a:ext cx="0" cy="79570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65"/>
          <p:cNvCxnSpPr/>
          <p:nvPr/>
        </p:nvCxnSpPr>
        <p:spPr>
          <a:xfrm flipH="1">
            <a:off x="2263151" y="2443944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77"/>
          <p:cNvCxnSpPr/>
          <p:nvPr/>
        </p:nvCxnSpPr>
        <p:spPr>
          <a:xfrm flipH="1">
            <a:off x="2263151" y="3738705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78"/>
          <p:cNvCxnSpPr/>
          <p:nvPr/>
        </p:nvCxnSpPr>
        <p:spPr>
          <a:xfrm flipH="1">
            <a:off x="2263151" y="5033484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923076" y="1391527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46%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23076" y="2572437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56%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23076" y="3873705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66%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3076" y="5140585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76%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16279" y="140149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616279" y="269900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616279" y="403090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616279" y="5311219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855496" y="1471392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55496" y="2672967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55496" y="3949929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55496" y="5249967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4510906" y="3809273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4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510907" y="4328631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3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4510907" y="484797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2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4510907" y="5367320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1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4510907" y="173189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8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510907" y="2251244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7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4510907" y="2770591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6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510907" y="328993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5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cxnSp>
        <p:nvCxnSpPr>
          <p:cNvPr id="12" name="直接连接符 15"/>
          <p:cNvCxnSpPr/>
          <p:nvPr/>
        </p:nvCxnSpPr>
        <p:spPr>
          <a:xfrm>
            <a:off x="5329349" y="192730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6"/>
          <p:cNvCxnSpPr/>
          <p:nvPr/>
        </p:nvCxnSpPr>
        <p:spPr>
          <a:xfrm>
            <a:off x="5329349" y="2446655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7"/>
          <p:cNvCxnSpPr/>
          <p:nvPr/>
        </p:nvCxnSpPr>
        <p:spPr>
          <a:xfrm>
            <a:off x="5329349" y="296600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5329349" y="348534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5329349" y="4004695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5329349" y="452404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8" name="直接连接符 21"/>
          <p:cNvCxnSpPr/>
          <p:nvPr/>
        </p:nvCxnSpPr>
        <p:spPr>
          <a:xfrm>
            <a:off x="5329349" y="504338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9" name="直接连接符 22"/>
          <p:cNvCxnSpPr/>
          <p:nvPr/>
        </p:nvCxnSpPr>
        <p:spPr>
          <a:xfrm>
            <a:off x="5329349" y="556273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659913" y="2734979"/>
            <a:ext cx="3397260" cy="225649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59916" y="2030534"/>
            <a:ext cx="2977696" cy="7387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1218930">
              <a:lnSpc>
                <a:spcPct val="150000"/>
              </a:lnSpc>
              <a:defRPr/>
            </a:pPr>
            <a:r>
              <a:rPr lang="zh-CN" altLang="en-US" sz="2667" b="1" kern="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667" b="1" kern="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745201" y="4004696"/>
            <a:ext cx="542389" cy="1558037"/>
            <a:chOff x="9745201" y="4004696"/>
            <a:chExt cx="542389" cy="1558037"/>
          </a:xfrm>
        </p:grpSpPr>
        <p:sp>
          <p:nvSpPr>
            <p:cNvPr id="25" name="五边形 24"/>
            <p:cNvSpPr/>
            <p:nvPr/>
          </p:nvSpPr>
          <p:spPr>
            <a:xfrm rot="5400000">
              <a:off x="9235118" y="4514779"/>
              <a:ext cx="155803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745201" y="4664996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0" name="Freeform 89"/>
            <p:cNvSpPr>
              <a:spLocks noChangeAspect="1" noEditPoints="1"/>
            </p:cNvSpPr>
            <p:nvPr/>
          </p:nvSpPr>
          <p:spPr bwMode="auto">
            <a:xfrm>
              <a:off x="9864571" y="4424995"/>
              <a:ext cx="299131" cy="24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02398" y="2446654"/>
            <a:ext cx="542389" cy="2077387"/>
            <a:chOff x="7402398" y="2446654"/>
            <a:chExt cx="542389" cy="2077387"/>
          </a:xfrm>
        </p:grpSpPr>
        <p:sp>
          <p:nvSpPr>
            <p:cNvPr id="23" name="五边形 22"/>
            <p:cNvSpPr/>
            <p:nvPr/>
          </p:nvSpPr>
          <p:spPr>
            <a:xfrm rot="5400000">
              <a:off x="6632643" y="3216412"/>
              <a:ext cx="207738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402398" y="3725764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1" name="Freeform 113"/>
            <p:cNvSpPr>
              <a:spLocks noChangeAspect="1"/>
            </p:cNvSpPr>
            <p:nvPr/>
          </p:nvSpPr>
          <p:spPr bwMode="auto">
            <a:xfrm>
              <a:off x="7539567" y="3448981"/>
              <a:ext cx="268051" cy="24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69282" y="2966001"/>
            <a:ext cx="542391" cy="2077387"/>
            <a:chOff x="8569282" y="2966001"/>
            <a:chExt cx="542391" cy="2077387"/>
          </a:xfrm>
        </p:grpSpPr>
        <p:sp>
          <p:nvSpPr>
            <p:cNvPr id="24" name="五边形 23"/>
            <p:cNvSpPr/>
            <p:nvPr/>
          </p:nvSpPr>
          <p:spPr>
            <a:xfrm rot="5400000">
              <a:off x="7804043" y="3735759"/>
              <a:ext cx="207738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69282" y="4195380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2" name="Freeform 197"/>
            <p:cNvSpPr>
              <a:spLocks noChangeAspect="1" noEditPoints="1"/>
            </p:cNvSpPr>
            <p:nvPr/>
          </p:nvSpPr>
          <p:spPr bwMode="auto">
            <a:xfrm>
              <a:off x="8731218" y="3884695"/>
              <a:ext cx="223057" cy="24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26482" y="1914476"/>
            <a:ext cx="542389" cy="1110760"/>
            <a:chOff x="6226482" y="1914476"/>
            <a:chExt cx="542389" cy="1110760"/>
          </a:xfrm>
        </p:grpSpPr>
        <p:sp>
          <p:nvSpPr>
            <p:cNvPr id="22" name="五边形 21"/>
            <p:cNvSpPr/>
            <p:nvPr/>
          </p:nvSpPr>
          <p:spPr>
            <a:xfrm rot="5400000">
              <a:off x="5944553" y="2200920"/>
              <a:ext cx="1110760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26482" y="2267592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3" name="Freeform 234"/>
            <p:cNvSpPr>
              <a:spLocks noChangeAspect="1"/>
            </p:cNvSpPr>
            <p:nvPr/>
          </p:nvSpPr>
          <p:spPr bwMode="auto">
            <a:xfrm>
              <a:off x="6375595" y="2003107"/>
              <a:ext cx="248675" cy="24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287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www.w3.org/XML/1998/namespace"/>
    <ds:schemaRef ds:uri="http://schemas.microsoft.com/sharepoint/v3/field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1563</Words>
  <Application>Microsoft Office PowerPoint</Application>
  <PresentationFormat>自定义</PresentationFormat>
  <Paragraphs>143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118</cp:revision>
  <dcterms:created xsi:type="dcterms:W3CDTF">2010-04-12T23:12:02Z</dcterms:created>
  <dcterms:modified xsi:type="dcterms:W3CDTF">2016-09-25T14:34:35Z</dcterms:modified>
  <cp:category>https://800sucai.taobao.com</cp:category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