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5" r:id="rId2"/>
    <p:sldId id="276" r:id="rId3"/>
    <p:sldId id="277" r:id="rId4"/>
    <p:sldId id="261" r:id="rId5"/>
    <p:sldId id="258" r:id="rId6"/>
    <p:sldId id="259" r:id="rId7"/>
    <p:sldId id="278" r:id="rId8"/>
    <p:sldId id="262" r:id="rId9"/>
    <p:sldId id="265" r:id="rId10"/>
    <p:sldId id="264" r:id="rId11"/>
    <p:sldId id="281" r:id="rId12"/>
    <p:sldId id="269" r:id="rId13"/>
    <p:sldId id="267" r:id="rId14"/>
    <p:sldId id="268" r:id="rId15"/>
    <p:sldId id="280" r:id="rId16"/>
    <p:sldId id="282" r:id="rId17"/>
    <p:sldId id="283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  <a:srgbClr val="14A5AC"/>
    <a:srgbClr val="19C8D1"/>
    <a:srgbClr val="0D68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756" y="8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A0B7E-76A6-4922-881A-31F55C75BE62}" type="datetimeFigureOut">
              <a:rPr lang="zh-CN" altLang="en-US" smtClean="0"/>
              <a:t>2016/9/25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96509-3CBA-42DC-82A3-07762EF813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405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4976385">
            <a:off x="1602087" y="367532"/>
            <a:ext cx="2001899" cy="214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2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331114"/>
            <a:ext cx="2953871" cy="75098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505990-BC52-416E-9197-CC5295CD088D}" type="datetimeFigureOut">
              <a:rPr lang="zh-CN" altLang="en-US" smtClean="0"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64D650-7DD2-4B22-AAA8-AD86E4A3299A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3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6924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8914"/>
            <a:ext cx="3894418" cy="320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460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718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1367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043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4976385">
            <a:off x="4795646" y="480193"/>
            <a:ext cx="5442619" cy="5834488"/>
          </a:xfrm>
          <a:prstGeom prst="rect">
            <a:avLst/>
          </a:prstGeom>
        </p:spPr>
      </p:pic>
      <p:grpSp>
        <p:nvGrpSpPr>
          <p:cNvPr id="6" name="组合 5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8914"/>
            <a:ext cx="3894418" cy="320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007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82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0.png"/><Relationship Id="rId7" Type="http://schemas.openxmlformats.org/officeDocument/2006/relationships/image" Target="../media/image3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04435" y="3483597"/>
            <a:ext cx="4722949" cy="1438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POWERPOINT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TEMPLATE</a:t>
            </a:r>
            <a:endParaRPr kumimoji="1" lang="zh-CN" altLang="en-US" sz="5400" b="1" dirty="0" smtClean="0">
              <a:solidFill>
                <a:srgbClr val="14A5AC"/>
              </a:solidFill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9048751" y="5230812"/>
            <a:ext cx="1757362" cy="881063"/>
            <a:chOff x="5700" y="3295"/>
            <a:chExt cx="1107" cy="555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5847" y="3296"/>
              <a:ext cx="959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00" y="3298"/>
              <a:ext cx="1107" cy="552"/>
            </a:xfrm>
            <a:custGeom>
              <a:avLst/>
              <a:gdLst>
                <a:gd name="T0" fmla="*/ 474 w 1451"/>
                <a:gd name="T1" fmla="*/ 89 h 722"/>
                <a:gd name="T2" fmla="*/ 1161 w 1451"/>
                <a:gd name="T3" fmla="*/ 65 h 722"/>
                <a:gd name="T4" fmla="*/ 1314 w 1451"/>
                <a:gd name="T5" fmla="*/ 255 h 722"/>
                <a:gd name="T6" fmla="*/ 1390 w 1451"/>
                <a:gd name="T7" fmla="*/ 420 h 722"/>
                <a:gd name="T8" fmla="*/ 764 w 1451"/>
                <a:gd name="T9" fmla="*/ 648 h 722"/>
                <a:gd name="T10" fmla="*/ 290 w 1451"/>
                <a:gd name="T11" fmla="*/ 322 h 722"/>
                <a:gd name="T12" fmla="*/ 474 w 1451"/>
                <a:gd name="T13" fmla="*/ 89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1" h="722">
                  <a:moveTo>
                    <a:pt x="474" y="89"/>
                  </a:moveTo>
                  <a:cubicBezTo>
                    <a:pt x="474" y="89"/>
                    <a:pt x="963" y="0"/>
                    <a:pt x="1161" y="65"/>
                  </a:cubicBezTo>
                  <a:cubicBezTo>
                    <a:pt x="1360" y="129"/>
                    <a:pt x="1176" y="210"/>
                    <a:pt x="1314" y="255"/>
                  </a:cubicBezTo>
                  <a:cubicBezTo>
                    <a:pt x="1451" y="301"/>
                    <a:pt x="1406" y="344"/>
                    <a:pt x="1390" y="420"/>
                  </a:cubicBezTo>
                  <a:cubicBezTo>
                    <a:pt x="1375" y="496"/>
                    <a:pt x="886" y="722"/>
                    <a:pt x="764" y="648"/>
                  </a:cubicBezTo>
                  <a:cubicBezTo>
                    <a:pt x="642" y="575"/>
                    <a:pt x="0" y="473"/>
                    <a:pt x="290" y="322"/>
                  </a:cubicBezTo>
                  <a:cubicBezTo>
                    <a:pt x="581" y="171"/>
                    <a:pt x="504" y="123"/>
                    <a:pt x="474" y="89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57" y="3295"/>
              <a:ext cx="734" cy="285"/>
            </a:xfrm>
            <a:custGeom>
              <a:avLst/>
              <a:gdLst>
                <a:gd name="T0" fmla="*/ 207 w 962"/>
                <a:gd name="T1" fmla="*/ 25 h 372"/>
                <a:gd name="T2" fmla="*/ 305 w 962"/>
                <a:gd name="T3" fmla="*/ 19 h 372"/>
                <a:gd name="T4" fmla="*/ 358 w 962"/>
                <a:gd name="T5" fmla="*/ 4 h 372"/>
                <a:gd name="T6" fmla="*/ 649 w 962"/>
                <a:gd name="T7" fmla="*/ 41 h 372"/>
                <a:gd name="T8" fmla="*/ 678 w 962"/>
                <a:gd name="T9" fmla="*/ 57 h 372"/>
                <a:gd name="T10" fmla="*/ 712 w 962"/>
                <a:gd name="T11" fmla="*/ 40 h 372"/>
                <a:gd name="T12" fmla="*/ 750 w 962"/>
                <a:gd name="T13" fmla="*/ 50 h 372"/>
                <a:gd name="T14" fmla="*/ 772 w 962"/>
                <a:gd name="T15" fmla="*/ 61 h 372"/>
                <a:gd name="T16" fmla="*/ 787 w 962"/>
                <a:gd name="T17" fmla="*/ 72 h 372"/>
                <a:gd name="T18" fmla="*/ 806 w 962"/>
                <a:gd name="T19" fmla="*/ 101 h 372"/>
                <a:gd name="T20" fmla="*/ 811 w 962"/>
                <a:gd name="T21" fmla="*/ 122 h 372"/>
                <a:gd name="T22" fmla="*/ 810 w 962"/>
                <a:gd name="T23" fmla="*/ 149 h 372"/>
                <a:gd name="T24" fmla="*/ 818 w 962"/>
                <a:gd name="T25" fmla="*/ 199 h 372"/>
                <a:gd name="T26" fmla="*/ 825 w 962"/>
                <a:gd name="T27" fmla="*/ 222 h 372"/>
                <a:gd name="T28" fmla="*/ 830 w 962"/>
                <a:gd name="T29" fmla="*/ 226 h 372"/>
                <a:gd name="T30" fmla="*/ 853 w 962"/>
                <a:gd name="T31" fmla="*/ 237 h 372"/>
                <a:gd name="T32" fmla="*/ 928 w 962"/>
                <a:gd name="T33" fmla="*/ 274 h 372"/>
                <a:gd name="T34" fmla="*/ 944 w 962"/>
                <a:gd name="T35" fmla="*/ 287 h 372"/>
                <a:gd name="T36" fmla="*/ 959 w 962"/>
                <a:gd name="T37" fmla="*/ 338 h 372"/>
                <a:gd name="T38" fmla="*/ 940 w 962"/>
                <a:gd name="T39" fmla="*/ 351 h 372"/>
                <a:gd name="T40" fmla="*/ 912 w 962"/>
                <a:gd name="T41" fmla="*/ 359 h 372"/>
                <a:gd name="T42" fmla="*/ 903 w 962"/>
                <a:gd name="T43" fmla="*/ 356 h 372"/>
                <a:gd name="T44" fmla="*/ 915 w 962"/>
                <a:gd name="T45" fmla="*/ 343 h 372"/>
                <a:gd name="T46" fmla="*/ 917 w 962"/>
                <a:gd name="T47" fmla="*/ 308 h 372"/>
                <a:gd name="T48" fmla="*/ 878 w 962"/>
                <a:gd name="T49" fmla="*/ 289 h 372"/>
                <a:gd name="T50" fmla="*/ 840 w 962"/>
                <a:gd name="T51" fmla="*/ 278 h 372"/>
                <a:gd name="T52" fmla="*/ 804 w 962"/>
                <a:gd name="T53" fmla="*/ 259 h 372"/>
                <a:gd name="T54" fmla="*/ 820 w 962"/>
                <a:gd name="T55" fmla="*/ 245 h 372"/>
                <a:gd name="T56" fmla="*/ 794 w 962"/>
                <a:gd name="T57" fmla="*/ 224 h 372"/>
                <a:gd name="T58" fmla="*/ 780 w 962"/>
                <a:gd name="T59" fmla="*/ 157 h 372"/>
                <a:gd name="T60" fmla="*/ 770 w 962"/>
                <a:gd name="T61" fmla="*/ 153 h 372"/>
                <a:gd name="T62" fmla="*/ 766 w 962"/>
                <a:gd name="T63" fmla="*/ 197 h 372"/>
                <a:gd name="T64" fmla="*/ 761 w 962"/>
                <a:gd name="T65" fmla="*/ 192 h 372"/>
                <a:gd name="T66" fmla="*/ 765 w 962"/>
                <a:gd name="T67" fmla="*/ 178 h 372"/>
                <a:gd name="T68" fmla="*/ 757 w 962"/>
                <a:gd name="T69" fmla="*/ 145 h 372"/>
                <a:gd name="T70" fmla="*/ 747 w 962"/>
                <a:gd name="T71" fmla="*/ 141 h 372"/>
                <a:gd name="T72" fmla="*/ 738 w 962"/>
                <a:gd name="T73" fmla="*/ 119 h 372"/>
                <a:gd name="T74" fmla="*/ 762 w 962"/>
                <a:gd name="T75" fmla="*/ 130 h 372"/>
                <a:gd name="T76" fmla="*/ 733 w 962"/>
                <a:gd name="T77" fmla="*/ 101 h 372"/>
                <a:gd name="T78" fmla="*/ 676 w 962"/>
                <a:gd name="T79" fmla="*/ 95 h 372"/>
                <a:gd name="T80" fmla="*/ 604 w 962"/>
                <a:gd name="T81" fmla="*/ 91 h 372"/>
                <a:gd name="T82" fmla="*/ 391 w 962"/>
                <a:gd name="T83" fmla="*/ 66 h 372"/>
                <a:gd name="T84" fmla="*/ 130 w 962"/>
                <a:gd name="T85" fmla="*/ 78 h 372"/>
                <a:gd name="T86" fmla="*/ 0 w 962"/>
                <a:gd name="T87" fmla="*/ 61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2" h="372">
                  <a:moveTo>
                    <a:pt x="99" y="29"/>
                  </a:moveTo>
                  <a:cubicBezTo>
                    <a:pt x="84" y="32"/>
                    <a:pt x="142" y="31"/>
                    <a:pt x="110" y="38"/>
                  </a:cubicBezTo>
                  <a:cubicBezTo>
                    <a:pt x="133" y="40"/>
                    <a:pt x="179" y="27"/>
                    <a:pt x="207" y="25"/>
                  </a:cubicBezTo>
                  <a:cubicBezTo>
                    <a:pt x="211" y="33"/>
                    <a:pt x="187" y="44"/>
                    <a:pt x="238" y="45"/>
                  </a:cubicBezTo>
                  <a:cubicBezTo>
                    <a:pt x="272" y="45"/>
                    <a:pt x="274" y="40"/>
                    <a:pt x="275" y="34"/>
                  </a:cubicBezTo>
                  <a:cubicBezTo>
                    <a:pt x="275" y="29"/>
                    <a:pt x="275" y="23"/>
                    <a:pt x="305" y="19"/>
                  </a:cubicBezTo>
                  <a:cubicBezTo>
                    <a:pt x="305" y="19"/>
                    <a:pt x="295" y="20"/>
                    <a:pt x="285" y="20"/>
                  </a:cubicBezTo>
                  <a:cubicBezTo>
                    <a:pt x="274" y="20"/>
                    <a:pt x="264" y="21"/>
                    <a:pt x="264" y="21"/>
                  </a:cubicBezTo>
                  <a:cubicBezTo>
                    <a:pt x="284" y="11"/>
                    <a:pt x="319" y="7"/>
                    <a:pt x="358" y="4"/>
                  </a:cubicBezTo>
                  <a:cubicBezTo>
                    <a:pt x="397" y="2"/>
                    <a:pt x="440" y="2"/>
                    <a:pt x="476" y="0"/>
                  </a:cubicBezTo>
                  <a:cubicBezTo>
                    <a:pt x="504" y="5"/>
                    <a:pt x="529" y="14"/>
                    <a:pt x="557" y="22"/>
                  </a:cubicBezTo>
                  <a:cubicBezTo>
                    <a:pt x="584" y="30"/>
                    <a:pt x="613" y="37"/>
                    <a:pt x="649" y="41"/>
                  </a:cubicBezTo>
                  <a:cubicBezTo>
                    <a:pt x="645" y="41"/>
                    <a:pt x="627" y="42"/>
                    <a:pt x="630" y="47"/>
                  </a:cubicBezTo>
                  <a:cubicBezTo>
                    <a:pt x="636" y="50"/>
                    <a:pt x="644" y="52"/>
                    <a:pt x="653" y="54"/>
                  </a:cubicBezTo>
                  <a:cubicBezTo>
                    <a:pt x="662" y="55"/>
                    <a:pt x="671" y="56"/>
                    <a:pt x="678" y="57"/>
                  </a:cubicBezTo>
                  <a:cubicBezTo>
                    <a:pt x="697" y="57"/>
                    <a:pt x="696" y="53"/>
                    <a:pt x="691" y="48"/>
                  </a:cubicBezTo>
                  <a:cubicBezTo>
                    <a:pt x="687" y="44"/>
                    <a:pt x="679" y="38"/>
                    <a:pt x="687" y="36"/>
                  </a:cubicBezTo>
                  <a:cubicBezTo>
                    <a:pt x="695" y="37"/>
                    <a:pt x="704" y="38"/>
                    <a:pt x="712" y="40"/>
                  </a:cubicBezTo>
                  <a:cubicBezTo>
                    <a:pt x="716" y="40"/>
                    <a:pt x="720" y="41"/>
                    <a:pt x="724" y="42"/>
                  </a:cubicBezTo>
                  <a:cubicBezTo>
                    <a:pt x="728" y="43"/>
                    <a:pt x="733" y="44"/>
                    <a:pt x="737" y="45"/>
                  </a:cubicBezTo>
                  <a:cubicBezTo>
                    <a:pt x="741" y="47"/>
                    <a:pt x="746" y="48"/>
                    <a:pt x="750" y="50"/>
                  </a:cubicBezTo>
                  <a:cubicBezTo>
                    <a:pt x="753" y="51"/>
                    <a:pt x="755" y="52"/>
                    <a:pt x="757" y="53"/>
                  </a:cubicBezTo>
                  <a:cubicBezTo>
                    <a:pt x="760" y="54"/>
                    <a:pt x="762" y="56"/>
                    <a:pt x="764" y="57"/>
                  </a:cubicBezTo>
                  <a:cubicBezTo>
                    <a:pt x="767" y="58"/>
                    <a:pt x="769" y="60"/>
                    <a:pt x="772" y="61"/>
                  </a:cubicBezTo>
                  <a:cubicBezTo>
                    <a:pt x="774" y="63"/>
                    <a:pt x="777" y="65"/>
                    <a:pt x="779" y="66"/>
                  </a:cubicBezTo>
                  <a:cubicBezTo>
                    <a:pt x="780" y="67"/>
                    <a:pt x="782" y="68"/>
                    <a:pt x="783" y="69"/>
                  </a:cubicBezTo>
                  <a:cubicBezTo>
                    <a:pt x="784" y="70"/>
                    <a:pt x="785" y="71"/>
                    <a:pt x="787" y="72"/>
                  </a:cubicBezTo>
                  <a:cubicBezTo>
                    <a:pt x="789" y="75"/>
                    <a:pt x="792" y="77"/>
                    <a:pt x="794" y="80"/>
                  </a:cubicBezTo>
                  <a:cubicBezTo>
                    <a:pt x="794" y="80"/>
                    <a:pt x="797" y="84"/>
                    <a:pt x="800" y="90"/>
                  </a:cubicBezTo>
                  <a:cubicBezTo>
                    <a:pt x="802" y="93"/>
                    <a:pt x="804" y="97"/>
                    <a:pt x="806" y="101"/>
                  </a:cubicBezTo>
                  <a:cubicBezTo>
                    <a:pt x="807" y="103"/>
                    <a:pt x="807" y="106"/>
                    <a:pt x="808" y="108"/>
                  </a:cubicBezTo>
                  <a:cubicBezTo>
                    <a:pt x="809" y="110"/>
                    <a:pt x="810" y="112"/>
                    <a:pt x="810" y="115"/>
                  </a:cubicBezTo>
                  <a:cubicBezTo>
                    <a:pt x="811" y="117"/>
                    <a:pt x="811" y="120"/>
                    <a:pt x="811" y="122"/>
                  </a:cubicBezTo>
                  <a:cubicBezTo>
                    <a:pt x="812" y="124"/>
                    <a:pt x="812" y="127"/>
                    <a:pt x="812" y="129"/>
                  </a:cubicBezTo>
                  <a:cubicBezTo>
                    <a:pt x="812" y="133"/>
                    <a:pt x="812" y="138"/>
                    <a:pt x="812" y="141"/>
                  </a:cubicBezTo>
                  <a:cubicBezTo>
                    <a:pt x="811" y="144"/>
                    <a:pt x="811" y="147"/>
                    <a:pt x="810" y="149"/>
                  </a:cubicBezTo>
                  <a:cubicBezTo>
                    <a:pt x="810" y="151"/>
                    <a:pt x="810" y="152"/>
                    <a:pt x="810" y="152"/>
                  </a:cubicBezTo>
                  <a:cubicBezTo>
                    <a:pt x="817" y="162"/>
                    <a:pt x="818" y="175"/>
                    <a:pt x="818" y="186"/>
                  </a:cubicBezTo>
                  <a:cubicBezTo>
                    <a:pt x="818" y="192"/>
                    <a:pt x="818" y="197"/>
                    <a:pt x="818" y="199"/>
                  </a:cubicBezTo>
                  <a:cubicBezTo>
                    <a:pt x="818" y="202"/>
                    <a:pt x="818" y="206"/>
                    <a:pt x="818" y="209"/>
                  </a:cubicBezTo>
                  <a:cubicBezTo>
                    <a:pt x="819" y="213"/>
                    <a:pt x="821" y="216"/>
                    <a:pt x="823" y="219"/>
                  </a:cubicBezTo>
                  <a:cubicBezTo>
                    <a:pt x="824" y="220"/>
                    <a:pt x="824" y="221"/>
                    <a:pt x="825" y="222"/>
                  </a:cubicBezTo>
                  <a:cubicBezTo>
                    <a:pt x="826" y="223"/>
                    <a:pt x="827" y="223"/>
                    <a:pt x="827" y="224"/>
                  </a:cubicBezTo>
                  <a:cubicBezTo>
                    <a:pt x="829" y="225"/>
                    <a:pt x="829" y="225"/>
                    <a:pt x="829" y="225"/>
                  </a:cubicBezTo>
                  <a:cubicBezTo>
                    <a:pt x="830" y="226"/>
                    <a:pt x="830" y="226"/>
                    <a:pt x="830" y="226"/>
                  </a:cubicBezTo>
                  <a:cubicBezTo>
                    <a:pt x="831" y="227"/>
                    <a:pt x="833" y="228"/>
                    <a:pt x="834" y="228"/>
                  </a:cubicBezTo>
                  <a:cubicBezTo>
                    <a:pt x="836" y="230"/>
                    <a:pt x="840" y="231"/>
                    <a:pt x="843" y="233"/>
                  </a:cubicBezTo>
                  <a:cubicBezTo>
                    <a:pt x="846" y="234"/>
                    <a:pt x="849" y="235"/>
                    <a:pt x="853" y="237"/>
                  </a:cubicBezTo>
                  <a:cubicBezTo>
                    <a:pt x="857" y="238"/>
                    <a:pt x="861" y="239"/>
                    <a:pt x="866" y="241"/>
                  </a:cubicBezTo>
                  <a:cubicBezTo>
                    <a:pt x="870" y="242"/>
                    <a:pt x="875" y="243"/>
                    <a:pt x="879" y="244"/>
                  </a:cubicBezTo>
                  <a:cubicBezTo>
                    <a:pt x="884" y="253"/>
                    <a:pt x="906" y="260"/>
                    <a:pt x="928" y="274"/>
                  </a:cubicBezTo>
                  <a:cubicBezTo>
                    <a:pt x="932" y="277"/>
                    <a:pt x="932" y="277"/>
                    <a:pt x="932" y="277"/>
                  </a:cubicBezTo>
                  <a:cubicBezTo>
                    <a:pt x="936" y="280"/>
                    <a:pt x="936" y="280"/>
                    <a:pt x="936" y="280"/>
                  </a:cubicBezTo>
                  <a:cubicBezTo>
                    <a:pt x="938" y="282"/>
                    <a:pt x="941" y="284"/>
                    <a:pt x="944" y="287"/>
                  </a:cubicBezTo>
                  <a:cubicBezTo>
                    <a:pt x="949" y="292"/>
                    <a:pt x="953" y="298"/>
                    <a:pt x="956" y="303"/>
                  </a:cubicBezTo>
                  <a:cubicBezTo>
                    <a:pt x="962" y="315"/>
                    <a:pt x="962" y="325"/>
                    <a:pt x="959" y="330"/>
                  </a:cubicBezTo>
                  <a:cubicBezTo>
                    <a:pt x="960" y="333"/>
                    <a:pt x="960" y="335"/>
                    <a:pt x="959" y="338"/>
                  </a:cubicBezTo>
                  <a:cubicBezTo>
                    <a:pt x="959" y="340"/>
                    <a:pt x="959" y="342"/>
                    <a:pt x="958" y="343"/>
                  </a:cubicBezTo>
                  <a:cubicBezTo>
                    <a:pt x="957" y="346"/>
                    <a:pt x="955" y="348"/>
                    <a:pt x="954" y="349"/>
                  </a:cubicBezTo>
                  <a:cubicBezTo>
                    <a:pt x="950" y="352"/>
                    <a:pt x="945" y="352"/>
                    <a:pt x="940" y="351"/>
                  </a:cubicBezTo>
                  <a:cubicBezTo>
                    <a:pt x="935" y="351"/>
                    <a:pt x="930" y="350"/>
                    <a:pt x="925" y="351"/>
                  </a:cubicBezTo>
                  <a:cubicBezTo>
                    <a:pt x="922" y="352"/>
                    <a:pt x="920" y="352"/>
                    <a:pt x="918" y="353"/>
                  </a:cubicBezTo>
                  <a:cubicBezTo>
                    <a:pt x="916" y="355"/>
                    <a:pt x="914" y="356"/>
                    <a:pt x="912" y="359"/>
                  </a:cubicBezTo>
                  <a:cubicBezTo>
                    <a:pt x="907" y="369"/>
                    <a:pt x="904" y="372"/>
                    <a:pt x="903" y="372"/>
                  </a:cubicBezTo>
                  <a:cubicBezTo>
                    <a:pt x="903" y="371"/>
                    <a:pt x="903" y="367"/>
                    <a:pt x="903" y="363"/>
                  </a:cubicBezTo>
                  <a:cubicBezTo>
                    <a:pt x="903" y="360"/>
                    <a:pt x="904" y="356"/>
                    <a:pt x="903" y="356"/>
                  </a:cubicBezTo>
                  <a:cubicBezTo>
                    <a:pt x="901" y="356"/>
                    <a:pt x="900" y="358"/>
                    <a:pt x="894" y="368"/>
                  </a:cubicBezTo>
                  <a:cubicBezTo>
                    <a:pt x="897" y="356"/>
                    <a:pt x="899" y="351"/>
                    <a:pt x="903" y="348"/>
                  </a:cubicBezTo>
                  <a:cubicBezTo>
                    <a:pt x="906" y="345"/>
                    <a:pt x="911" y="344"/>
                    <a:pt x="915" y="343"/>
                  </a:cubicBezTo>
                  <a:cubicBezTo>
                    <a:pt x="920" y="341"/>
                    <a:pt x="925" y="339"/>
                    <a:pt x="927" y="333"/>
                  </a:cubicBezTo>
                  <a:cubicBezTo>
                    <a:pt x="928" y="330"/>
                    <a:pt x="928" y="326"/>
                    <a:pt x="927" y="322"/>
                  </a:cubicBezTo>
                  <a:cubicBezTo>
                    <a:pt x="926" y="317"/>
                    <a:pt x="923" y="312"/>
                    <a:pt x="917" y="308"/>
                  </a:cubicBezTo>
                  <a:cubicBezTo>
                    <a:pt x="917" y="308"/>
                    <a:pt x="917" y="309"/>
                    <a:pt x="917" y="310"/>
                  </a:cubicBezTo>
                  <a:cubicBezTo>
                    <a:pt x="916" y="312"/>
                    <a:pt x="916" y="313"/>
                    <a:pt x="916" y="313"/>
                  </a:cubicBezTo>
                  <a:cubicBezTo>
                    <a:pt x="906" y="308"/>
                    <a:pt x="893" y="297"/>
                    <a:pt x="878" y="289"/>
                  </a:cubicBezTo>
                  <a:cubicBezTo>
                    <a:pt x="870" y="285"/>
                    <a:pt x="862" y="282"/>
                    <a:pt x="855" y="280"/>
                  </a:cubicBezTo>
                  <a:cubicBezTo>
                    <a:pt x="851" y="279"/>
                    <a:pt x="848" y="278"/>
                    <a:pt x="845" y="278"/>
                  </a:cubicBezTo>
                  <a:cubicBezTo>
                    <a:pt x="843" y="278"/>
                    <a:pt x="841" y="278"/>
                    <a:pt x="840" y="278"/>
                  </a:cubicBezTo>
                  <a:cubicBezTo>
                    <a:pt x="838" y="278"/>
                    <a:pt x="837" y="278"/>
                    <a:pt x="835" y="279"/>
                  </a:cubicBezTo>
                  <a:cubicBezTo>
                    <a:pt x="825" y="275"/>
                    <a:pt x="818" y="271"/>
                    <a:pt x="813" y="268"/>
                  </a:cubicBezTo>
                  <a:cubicBezTo>
                    <a:pt x="808" y="264"/>
                    <a:pt x="805" y="262"/>
                    <a:pt x="804" y="259"/>
                  </a:cubicBezTo>
                  <a:cubicBezTo>
                    <a:pt x="801" y="254"/>
                    <a:pt x="804" y="253"/>
                    <a:pt x="808" y="253"/>
                  </a:cubicBezTo>
                  <a:cubicBezTo>
                    <a:pt x="812" y="252"/>
                    <a:pt x="817" y="251"/>
                    <a:pt x="819" y="249"/>
                  </a:cubicBezTo>
                  <a:cubicBezTo>
                    <a:pt x="820" y="248"/>
                    <a:pt x="821" y="247"/>
                    <a:pt x="820" y="245"/>
                  </a:cubicBezTo>
                  <a:cubicBezTo>
                    <a:pt x="820" y="244"/>
                    <a:pt x="819" y="242"/>
                    <a:pt x="818" y="241"/>
                  </a:cubicBezTo>
                  <a:cubicBezTo>
                    <a:pt x="818" y="240"/>
                    <a:pt x="817" y="238"/>
                    <a:pt x="815" y="237"/>
                  </a:cubicBezTo>
                  <a:cubicBezTo>
                    <a:pt x="810" y="236"/>
                    <a:pt x="801" y="233"/>
                    <a:pt x="794" y="224"/>
                  </a:cubicBezTo>
                  <a:cubicBezTo>
                    <a:pt x="791" y="219"/>
                    <a:pt x="789" y="214"/>
                    <a:pt x="787" y="208"/>
                  </a:cubicBezTo>
                  <a:cubicBezTo>
                    <a:pt x="785" y="202"/>
                    <a:pt x="785" y="195"/>
                    <a:pt x="784" y="189"/>
                  </a:cubicBezTo>
                  <a:cubicBezTo>
                    <a:pt x="784" y="176"/>
                    <a:pt x="783" y="165"/>
                    <a:pt x="780" y="157"/>
                  </a:cubicBezTo>
                  <a:cubicBezTo>
                    <a:pt x="777" y="150"/>
                    <a:pt x="773" y="147"/>
                    <a:pt x="769" y="147"/>
                  </a:cubicBezTo>
                  <a:cubicBezTo>
                    <a:pt x="769" y="147"/>
                    <a:pt x="769" y="148"/>
                    <a:pt x="769" y="149"/>
                  </a:cubicBezTo>
                  <a:cubicBezTo>
                    <a:pt x="770" y="149"/>
                    <a:pt x="770" y="151"/>
                    <a:pt x="770" y="153"/>
                  </a:cubicBezTo>
                  <a:cubicBezTo>
                    <a:pt x="770" y="157"/>
                    <a:pt x="770" y="162"/>
                    <a:pt x="769" y="168"/>
                  </a:cubicBezTo>
                  <a:cubicBezTo>
                    <a:pt x="768" y="176"/>
                    <a:pt x="768" y="183"/>
                    <a:pt x="767" y="188"/>
                  </a:cubicBezTo>
                  <a:cubicBezTo>
                    <a:pt x="767" y="192"/>
                    <a:pt x="766" y="194"/>
                    <a:pt x="766" y="197"/>
                  </a:cubicBezTo>
                  <a:cubicBezTo>
                    <a:pt x="766" y="199"/>
                    <a:pt x="766" y="200"/>
                    <a:pt x="766" y="200"/>
                  </a:cubicBezTo>
                  <a:cubicBezTo>
                    <a:pt x="766" y="193"/>
                    <a:pt x="765" y="193"/>
                    <a:pt x="764" y="193"/>
                  </a:cubicBezTo>
                  <a:cubicBezTo>
                    <a:pt x="763" y="193"/>
                    <a:pt x="762" y="194"/>
                    <a:pt x="761" y="192"/>
                  </a:cubicBezTo>
                  <a:cubicBezTo>
                    <a:pt x="762" y="190"/>
                    <a:pt x="763" y="188"/>
                    <a:pt x="763" y="187"/>
                  </a:cubicBezTo>
                  <a:cubicBezTo>
                    <a:pt x="764" y="185"/>
                    <a:pt x="764" y="184"/>
                    <a:pt x="764" y="182"/>
                  </a:cubicBezTo>
                  <a:cubicBezTo>
                    <a:pt x="765" y="181"/>
                    <a:pt x="765" y="179"/>
                    <a:pt x="765" y="178"/>
                  </a:cubicBezTo>
                  <a:cubicBezTo>
                    <a:pt x="766" y="176"/>
                    <a:pt x="766" y="174"/>
                    <a:pt x="766" y="173"/>
                  </a:cubicBezTo>
                  <a:cubicBezTo>
                    <a:pt x="767" y="167"/>
                    <a:pt x="766" y="160"/>
                    <a:pt x="765" y="156"/>
                  </a:cubicBezTo>
                  <a:cubicBezTo>
                    <a:pt x="763" y="151"/>
                    <a:pt x="760" y="147"/>
                    <a:pt x="757" y="145"/>
                  </a:cubicBezTo>
                  <a:cubicBezTo>
                    <a:pt x="756" y="144"/>
                    <a:pt x="754" y="144"/>
                    <a:pt x="752" y="143"/>
                  </a:cubicBezTo>
                  <a:cubicBezTo>
                    <a:pt x="751" y="143"/>
                    <a:pt x="751" y="142"/>
                    <a:pt x="750" y="142"/>
                  </a:cubicBezTo>
                  <a:cubicBezTo>
                    <a:pt x="749" y="142"/>
                    <a:pt x="748" y="141"/>
                    <a:pt x="747" y="141"/>
                  </a:cubicBezTo>
                  <a:cubicBezTo>
                    <a:pt x="740" y="139"/>
                    <a:pt x="732" y="137"/>
                    <a:pt x="729" y="134"/>
                  </a:cubicBezTo>
                  <a:cubicBezTo>
                    <a:pt x="727" y="133"/>
                    <a:pt x="726" y="131"/>
                    <a:pt x="728" y="128"/>
                  </a:cubicBezTo>
                  <a:cubicBezTo>
                    <a:pt x="729" y="126"/>
                    <a:pt x="732" y="123"/>
                    <a:pt x="738" y="119"/>
                  </a:cubicBezTo>
                  <a:cubicBezTo>
                    <a:pt x="739" y="119"/>
                    <a:pt x="741" y="120"/>
                    <a:pt x="744" y="121"/>
                  </a:cubicBezTo>
                  <a:cubicBezTo>
                    <a:pt x="746" y="122"/>
                    <a:pt x="748" y="124"/>
                    <a:pt x="750" y="125"/>
                  </a:cubicBezTo>
                  <a:cubicBezTo>
                    <a:pt x="755" y="128"/>
                    <a:pt x="759" y="130"/>
                    <a:pt x="762" y="130"/>
                  </a:cubicBezTo>
                  <a:cubicBezTo>
                    <a:pt x="765" y="126"/>
                    <a:pt x="761" y="119"/>
                    <a:pt x="751" y="111"/>
                  </a:cubicBezTo>
                  <a:cubicBezTo>
                    <a:pt x="748" y="110"/>
                    <a:pt x="745" y="108"/>
                    <a:pt x="742" y="106"/>
                  </a:cubicBezTo>
                  <a:cubicBezTo>
                    <a:pt x="739" y="105"/>
                    <a:pt x="736" y="103"/>
                    <a:pt x="733" y="101"/>
                  </a:cubicBezTo>
                  <a:cubicBezTo>
                    <a:pt x="726" y="98"/>
                    <a:pt x="719" y="95"/>
                    <a:pt x="713" y="92"/>
                  </a:cubicBezTo>
                  <a:cubicBezTo>
                    <a:pt x="705" y="92"/>
                    <a:pt x="697" y="93"/>
                    <a:pt x="688" y="94"/>
                  </a:cubicBezTo>
                  <a:cubicBezTo>
                    <a:pt x="684" y="94"/>
                    <a:pt x="680" y="94"/>
                    <a:pt x="676" y="95"/>
                  </a:cubicBezTo>
                  <a:cubicBezTo>
                    <a:pt x="671" y="95"/>
                    <a:pt x="667" y="95"/>
                    <a:pt x="663" y="96"/>
                  </a:cubicBezTo>
                  <a:cubicBezTo>
                    <a:pt x="654" y="97"/>
                    <a:pt x="645" y="96"/>
                    <a:pt x="635" y="96"/>
                  </a:cubicBezTo>
                  <a:cubicBezTo>
                    <a:pt x="625" y="95"/>
                    <a:pt x="615" y="94"/>
                    <a:pt x="604" y="91"/>
                  </a:cubicBezTo>
                  <a:cubicBezTo>
                    <a:pt x="589" y="86"/>
                    <a:pt x="599" y="81"/>
                    <a:pt x="583" y="76"/>
                  </a:cubicBezTo>
                  <a:cubicBezTo>
                    <a:pt x="536" y="78"/>
                    <a:pt x="513" y="75"/>
                    <a:pt x="490" y="70"/>
                  </a:cubicBezTo>
                  <a:cubicBezTo>
                    <a:pt x="466" y="66"/>
                    <a:pt x="441" y="61"/>
                    <a:pt x="391" y="66"/>
                  </a:cubicBezTo>
                  <a:cubicBezTo>
                    <a:pt x="359" y="61"/>
                    <a:pt x="323" y="63"/>
                    <a:pt x="288" y="65"/>
                  </a:cubicBezTo>
                  <a:cubicBezTo>
                    <a:pt x="252" y="67"/>
                    <a:pt x="217" y="70"/>
                    <a:pt x="184" y="67"/>
                  </a:cubicBezTo>
                  <a:cubicBezTo>
                    <a:pt x="195" y="76"/>
                    <a:pt x="143" y="77"/>
                    <a:pt x="130" y="78"/>
                  </a:cubicBezTo>
                  <a:cubicBezTo>
                    <a:pt x="120" y="74"/>
                    <a:pt x="84" y="72"/>
                    <a:pt x="59" y="79"/>
                  </a:cubicBezTo>
                  <a:cubicBezTo>
                    <a:pt x="74" y="76"/>
                    <a:pt x="64" y="73"/>
                    <a:pt x="74" y="69"/>
                  </a:cubicBezTo>
                  <a:cubicBezTo>
                    <a:pt x="18" y="83"/>
                    <a:pt x="5" y="70"/>
                    <a:pt x="0" y="61"/>
                  </a:cubicBezTo>
                  <a:cubicBezTo>
                    <a:pt x="22" y="54"/>
                    <a:pt x="33" y="47"/>
                    <a:pt x="46" y="41"/>
                  </a:cubicBezTo>
                  <a:cubicBezTo>
                    <a:pt x="59" y="35"/>
                    <a:pt x="72" y="31"/>
                    <a:pt x="99" y="29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140" y="3592"/>
              <a:ext cx="666" cy="228"/>
            </a:xfrm>
            <a:custGeom>
              <a:avLst/>
              <a:gdLst>
                <a:gd name="T0" fmla="*/ 729 w 873"/>
                <a:gd name="T1" fmla="*/ 129 h 298"/>
                <a:gd name="T2" fmla="*/ 654 w 873"/>
                <a:gd name="T3" fmla="*/ 160 h 298"/>
                <a:gd name="T4" fmla="*/ 498 w 873"/>
                <a:gd name="T5" fmla="*/ 250 h 298"/>
                <a:gd name="T6" fmla="*/ 318 w 873"/>
                <a:gd name="T7" fmla="*/ 298 h 298"/>
                <a:gd name="T8" fmla="*/ 214 w 873"/>
                <a:gd name="T9" fmla="*/ 294 h 298"/>
                <a:gd name="T10" fmla="*/ 174 w 873"/>
                <a:gd name="T11" fmla="*/ 281 h 298"/>
                <a:gd name="T12" fmla="*/ 165 w 873"/>
                <a:gd name="T13" fmla="*/ 277 h 298"/>
                <a:gd name="T14" fmla="*/ 122 w 873"/>
                <a:gd name="T15" fmla="*/ 266 h 298"/>
                <a:gd name="T16" fmla="*/ 63 w 873"/>
                <a:gd name="T17" fmla="*/ 225 h 298"/>
                <a:gd name="T18" fmla="*/ 0 w 873"/>
                <a:gd name="T19" fmla="*/ 205 h 298"/>
                <a:gd name="T20" fmla="*/ 68 w 873"/>
                <a:gd name="T21" fmla="*/ 212 h 298"/>
                <a:gd name="T22" fmla="*/ 11 w 873"/>
                <a:gd name="T23" fmla="*/ 182 h 298"/>
                <a:gd name="T24" fmla="*/ 150 w 873"/>
                <a:gd name="T25" fmla="*/ 218 h 298"/>
                <a:gd name="T26" fmla="*/ 190 w 873"/>
                <a:gd name="T27" fmla="*/ 237 h 298"/>
                <a:gd name="T28" fmla="*/ 200 w 873"/>
                <a:gd name="T29" fmla="*/ 241 h 298"/>
                <a:gd name="T30" fmla="*/ 202 w 873"/>
                <a:gd name="T31" fmla="*/ 242 h 298"/>
                <a:gd name="T32" fmla="*/ 191 w 873"/>
                <a:gd name="T33" fmla="*/ 236 h 298"/>
                <a:gd name="T34" fmla="*/ 171 w 873"/>
                <a:gd name="T35" fmla="*/ 230 h 298"/>
                <a:gd name="T36" fmla="*/ 183 w 873"/>
                <a:gd name="T37" fmla="*/ 246 h 298"/>
                <a:gd name="T38" fmla="*/ 178 w 873"/>
                <a:gd name="T39" fmla="*/ 251 h 298"/>
                <a:gd name="T40" fmla="*/ 195 w 873"/>
                <a:gd name="T41" fmla="*/ 261 h 298"/>
                <a:gd name="T42" fmla="*/ 151 w 873"/>
                <a:gd name="T43" fmla="*/ 246 h 298"/>
                <a:gd name="T44" fmla="*/ 135 w 873"/>
                <a:gd name="T45" fmla="*/ 248 h 298"/>
                <a:gd name="T46" fmla="*/ 242 w 873"/>
                <a:gd name="T47" fmla="*/ 282 h 298"/>
                <a:gd name="T48" fmla="*/ 398 w 873"/>
                <a:gd name="T49" fmla="*/ 246 h 298"/>
                <a:gd name="T50" fmla="*/ 487 w 873"/>
                <a:gd name="T51" fmla="*/ 212 h 298"/>
                <a:gd name="T52" fmla="*/ 545 w 873"/>
                <a:gd name="T53" fmla="*/ 169 h 298"/>
                <a:gd name="T54" fmla="*/ 637 w 873"/>
                <a:gd name="T55" fmla="*/ 120 h 298"/>
                <a:gd name="T56" fmla="*/ 746 w 873"/>
                <a:gd name="T57" fmla="*/ 71 h 298"/>
                <a:gd name="T58" fmla="*/ 769 w 873"/>
                <a:gd name="T59" fmla="*/ 66 h 298"/>
                <a:gd name="T60" fmla="*/ 787 w 873"/>
                <a:gd name="T61" fmla="*/ 52 h 298"/>
                <a:gd name="T62" fmla="*/ 789 w 873"/>
                <a:gd name="T63" fmla="*/ 59 h 298"/>
                <a:gd name="T64" fmla="*/ 801 w 873"/>
                <a:gd name="T65" fmla="*/ 74 h 298"/>
                <a:gd name="T66" fmla="*/ 820 w 873"/>
                <a:gd name="T67" fmla="*/ 66 h 298"/>
                <a:gd name="T68" fmla="*/ 822 w 873"/>
                <a:gd name="T69" fmla="*/ 73 h 298"/>
                <a:gd name="T70" fmla="*/ 846 w 873"/>
                <a:gd name="T71" fmla="*/ 38 h 298"/>
                <a:gd name="T72" fmla="*/ 847 w 873"/>
                <a:gd name="T73" fmla="*/ 35 h 298"/>
                <a:gd name="T74" fmla="*/ 854 w 873"/>
                <a:gd name="T75" fmla="*/ 21 h 298"/>
                <a:gd name="T76" fmla="*/ 870 w 873"/>
                <a:gd name="T77" fmla="*/ 1 h 298"/>
                <a:gd name="T78" fmla="*/ 867 w 873"/>
                <a:gd name="T79" fmla="*/ 31 h 298"/>
                <a:gd name="T80" fmla="*/ 862 w 873"/>
                <a:gd name="T81" fmla="*/ 41 h 298"/>
                <a:gd name="T82" fmla="*/ 851 w 873"/>
                <a:gd name="T83" fmla="*/ 63 h 298"/>
                <a:gd name="T84" fmla="*/ 839 w 873"/>
                <a:gd name="T85" fmla="*/ 77 h 298"/>
                <a:gd name="T86" fmla="*/ 827 w 873"/>
                <a:gd name="T87" fmla="*/ 85 h 298"/>
                <a:gd name="T88" fmla="*/ 769 w 873"/>
                <a:gd name="T89" fmla="*/ 12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73" h="298">
                  <a:moveTo>
                    <a:pt x="769" y="120"/>
                  </a:moveTo>
                  <a:cubicBezTo>
                    <a:pt x="768" y="108"/>
                    <a:pt x="747" y="121"/>
                    <a:pt x="729" y="129"/>
                  </a:cubicBezTo>
                  <a:cubicBezTo>
                    <a:pt x="711" y="138"/>
                    <a:pt x="697" y="143"/>
                    <a:pt x="714" y="121"/>
                  </a:cubicBezTo>
                  <a:cubicBezTo>
                    <a:pt x="682" y="135"/>
                    <a:pt x="669" y="145"/>
                    <a:pt x="654" y="160"/>
                  </a:cubicBezTo>
                  <a:cubicBezTo>
                    <a:pt x="694" y="147"/>
                    <a:pt x="647" y="167"/>
                    <a:pt x="670" y="165"/>
                  </a:cubicBezTo>
                  <a:cubicBezTo>
                    <a:pt x="615" y="199"/>
                    <a:pt x="557" y="227"/>
                    <a:pt x="498" y="250"/>
                  </a:cubicBezTo>
                  <a:cubicBezTo>
                    <a:pt x="469" y="261"/>
                    <a:pt x="439" y="271"/>
                    <a:pt x="409" y="279"/>
                  </a:cubicBezTo>
                  <a:cubicBezTo>
                    <a:pt x="379" y="287"/>
                    <a:pt x="348" y="294"/>
                    <a:pt x="318" y="298"/>
                  </a:cubicBezTo>
                  <a:cubicBezTo>
                    <a:pt x="294" y="298"/>
                    <a:pt x="271" y="298"/>
                    <a:pt x="248" y="297"/>
                  </a:cubicBezTo>
                  <a:cubicBezTo>
                    <a:pt x="237" y="297"/>
                    <a:pt x="225" y="296"/>
                    <a:pt x="214" y="294"/>
                  </a:cubicBezTo>
                  <a:cubicBezTo>
                    <a:pt x="202" y="292"/>
                    <a:pt x="190" y="289"/>
                    <a:pt x="178" y="283"/>
                  </a:cubicBezTo>
                  <a:cubicBezTo>
                    <a:pt x="174" y="281"/>
                    <a:pt x="174" y="281"/>
                    <a:pt x="174" y="281"/>
                  </a:cubicBezTo>
                  <a:cubicBezTo>
                    <a:pt x="171" y="280"/>
                    <a:pt x="171" y="280"/>
                    <a:pt x="171" y="280"/>
                  </a:cubicBezTo>
                  <a:cubicBezTo>
                    <a:pt x="165" y="277"/>
                    <a:pt x="165" y="277"/>
                    <a:pt x="165" y="277"/>
                  </a:cubicBezTo>
                  <a:cubicBezTo>
                    <a:pt x="160" y="276"/>
                    <a:pt x="156" y="274"/>
                    <a:pt x="151" y="273"/>
                  </a:cubicBezTo>
                  <a:cubicBezTo>
                    <a:pt x="141" y="270"/>
                    <a:pt x="132" y="268"/>
                    <a:pt x="122" y="266"/>
                  </a:cubicBezTo>
                  <a:cubicBezTo>
                    <a:pt x="102" y="262"/>
                    <a:pt x="81" y="259"/>
                    <a:pt x="60" y="256"/>
                  </a:cubicBezTo>
                  <a:cubicBezTo>
                    <a:pt x="12" y="235"/>
                    <a:pt x="49" y="231"/>
                    <a:pt x="63" y="225"/>
                  </a:cubicBezTo>
                  <a:cubicBezTo>
                    <a:pt x="63" y="225"/>
                    <a:pt x="48" y="220"/>
                    <a:pt x="32" y="215"/>
                  </a:cubicBezTo>
                  <a:cubicBezTo>
                    <a:pt x="16" y="210"/>
                    <a:pt x="0" y="205"/>
                    <a:pt x="0" y="205"/>
                  </a:cubicBezTo>
                  <a:cubicBezTo>
                    <a:pt x="0" y="205"/>
                    <a:pt x="17" y="207"/>
                    <a:pt x="34" y="209"/>
                  </a:cubicBezTo>
                  <a:cubicBezTo>
                    <a:pt x="51" y="211"/>
                    <a:pt x="68" y="212"/>
                    <a:pt x="68" y="212"/>
                  </a:cubicBezTo>
                  <a:cubicBezTo>
                    <a:pt x="72" y="206"/>
                    <a:pt x="44" y="196"/>
                    <a:pt x="30" y="186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27" y="169"/>
                    <a:pt x="59" y="178"/>
                    <a:pt x="94" y="193"/>
                  </a:cubicBezTo>
                  <a:cubicBezTo>
                    <a:pt x="112" y="201"/>
                    <a:pt x="131" y="210"/>
                    <a:pt x="150" y="218"/>
                  </a:cubicBezTo>
                  <a:cubicBezTo>
                    <a:pt x="159" y="223"/>
                    <a:pt x="168" y="227"/>
                    <a:pt x="177" y="231"/>
                  </a:cubicBezTo>
                  <a:cubicBezTo>
                    <a:pt x="181" y="233"/>
                    <a:pt x="186" y="235"/>
                    <a:pt x="190" y="237"/>
                  </a:cubicBezTo>
                  <a:cubicBezTo>
                    <a:pt x="192" y="238"/>
                    <a:pt x="195" y="239"/>
                    <a:pt x="197" y="240"/>
                  </a:cubicBezTo>
                  <a:cubicBezTo>
                    <a:pt x="198" y="240"/>
                    <a:pt x="199" y="241"/>
                    <a:pt x="200" y="241"/>
                  </a:cubicBezTo>
                  <a:cubicBezTo>
                    <a:pt x="201" y="242"/>
                    <a:pt x="201" y="242"/>
                    <a:pt x="201" y="242"/>
                  </a:cubicBezTo>
                  <a:cubicBezTo>
                    <a:pt x="202" y="242"/>
                    <a:pt x="202" y="242"/>
                    <a:pt x="202" y="242"/>
                  </a:cubicBezTo>
                  <a:cubicBezTo>
                    <a:pt x="201" y="242"/>
                    <a:pt x="199" y="240"/>
                    <a:pt x="197" y="239"/>
                  </a:cubicBezTo>
                  <a:cubicBezTo>
                    <a:pt x="194" y="238"/>
                    <a:pt x="192" y="237"/>
                    <a:pt x="191" y="236"/>
                  </a:cubicBezTo>
                  <a:cubicBezTo>
                    <a:pt x="187" y="234"/>
                    <a:pt x="184" y="233"/>
                    <a:pt x="181" y="232"/>
                  </a:cubicBezTo>
                  <a:cubicBezTo>
                    <a:pt x="176" y="230"/>
                    <a:pt x="173" y="230"/>
                    <a:pt x="171" y="230"/>
                  </a:cubicBezTo>
                  <a:cubicBezTo>
                    <a:pt x="168" y="230"/>
                    <a:pt x="170" y="232"/>
                    <a:pt x="174" y="236"/>
                  </a:cubicBezTo>
                  <a:cubicBezTo>
                    <a:pt x="177" y="239"/>
                    <a:pt x="181" y="243"/>
                    <a:pt x="183" y="246"/>
                  </a:cubicBezTo>
                  <a:cubicBezTo>
                    <a:pt x="184" y="249"/>
                    <a:pt x="183" y="251"/>
                    <a:pt x="175" y="249"/>
                  </a:cubicBezTo>
                  <a:cubicBezTo>
                    <a:pt x="175" y="249"/>
                    <a:pt x="176" y="249"/>
                    <a:pt x="178" y="251"/>
                  </a:cubicBezTo>
                  <a:cubicBezTo>
                    <a:pt x="180" y="252"/>
                    <a:pt x="183" y="253"/>
                    <a:pt x="185" y="255"/>
                  </a:cubicBezTo>
                  <a:cubicBezTo>
                    <a:pt x="190" y="258"/>
                    <a:pt x="195" y="261"/>
                    <a:pt x="195" y="261"/>
                  </a:cubicBezTo>
                  <a:cubicBezTo>
                    <a:pt x="191" y="259"/>
                    <a:pt x="185" y="256"/>
                    <a:pt x="177" y="253"/>
                  </a:cubicBezTo>
                  <a:cubicBezTo>
                    <a:pt x="170" y="251"/>
                    <a:pt x="161" y="248"/>
                    <a:pt x="151" y="246"/>
                  </a:cubicBezTo>
                  <a:cubicBezTo>
                    <a:pt x="132" y="241"/>
                    <a:pt x="108" y="236"/>
                    <a:pt x="82" y="229"/>
                  </a:cubicBezTo>
                  <a:cubicBezTo>
                    <a:pt x="99" y="235"/>
                    <a:pt x="117" y="241"/>
                    <a:pt x="135" y="248"/>
                  </a:cubicBezTo>
                  <a:cubicBezTo>
                    <a:pt x="152" y="254"/>
                    <a:pt x="170" y="261"/>
                    <a:pt x="186" y="270"/>
                  </a:cubicBezTo>
                  <a:cubicBezTo>
                    <a:pt x="204" y="280"/>
                    <a:pt x="223" y="282"/>
                    <a:pt x="242" y="282"/>
                  </a:cubicBezTo>
                  <a:cubicBezTo>
                    <a:pt x="261" y="282"/>
                    <a:pt x="279" y="280"/>
                    <a:pt x="297" y="276"/>
                  </a:cubicBezTo>
                  <a:cubicBezTo>
                    <a:pt x="333" y="269"/>
                    <a:pt x="366" y="258"/>
                    <a:pt x="398" y="246"/>
                  </a:cubicBezTo>
                  <a:cubicBezTo>
                    <a:pt x="429" y="233"/>
                    <a:pt x="459" y="219"/>
                    <a:pt x="486" y="204"/>
                  </a:cubicBezTo>
                  <a:cubicBezTo>
                    <a:pt x="484" y="208"/>
                    <a:pt x="476" y="214"/>
                    <a:pt x="487" y="212"/>
                  </a:cubicBezTo>
                  <a:cubicBezTo>
                    <a:pt x="529" y="198"/>
                    <a:pt x="546" y="169"/>
                    <a:pt x="561" y="156"/>
                  </a:cubicBezTo>
                  <a:cubicBezTo>
                    <a:pt x="545" y="169"/>
                    <a:pt x="545" y="169"/>
                    <a:pt x="545" y="169"/>
                  </a:cubicBezTo>
                  <a:cubicBezTo>
                    <a:pt x="559" y="168"/>
                    <a:pt x="576" y="159"/>
                    <a:pt x="592" y="149"/>
                  </a:cubicBezTo>
                  <a:cubicBezTo>
                    <a:pt x="608" y="140"/>
                    <a:pt x="623" y="128"/>
                    <a:pt x="637" y="120"/>
                  </a:cubicBezTo>
                  <a:cubicBezTo>
                    <a:pt x="655" y="116"/>
                    <a:pt x="671" y="113"/>
                    <a:pt x="688" y="107"/>
                  </a:cubicBezTo>
                  <a:cubicBezTo>
                    <a:pt x="704" y="101"/>
                    <a:pt x="723" y="91"/>
                    <a:pt x="746" y="71"/>
                  </a:cubicBezTo>
                  <a:cubicBezTo>
                    <a:pt x="748" y="78"/>
                    <a:pt x="748" y="78"/>
                    <a:pt x="748" y="78"/>
                  </a:cubicBezTo>
                  <a:cubicBezTo>
                    <a:pt x="748" y="78"/>
                    <a:pt x="759" y="72"/>
                    <a:pt x="769" y="66"/>
                  </a:cubicBezTo>
                  <a:cubicBezTo>
                    <a:pt x="774" y="62"/>
                    <a:pt x="778" y="59"/>
                    <a:pt x="782" y="56"/>
                  </a:cubicBezTo>
                  <a:cubicBezTo>
                    <a:pt x="785" y="53"/>
                    <a:pt x="787" y="52"/>
                    <a:pt x="787" y="52"/>
                  </a:cubicBezTo>
                  <a:cubicBezTo>
                    <a:pt x="784" y="56"/>
                    <a:pt x="783" y="58"/>
                    <a:pt x="784" y="59"/>
                  </a:cubicBezTo>
                  <a:cubicBezTo>
                    <a:pt x="785" y="60"/>
                    <a:pt x="787" y="59"/>
                    <a:pt x="789" y="59"/>
                  </a:cubicBezTo>
                  <a:cubicBezTo>
                    <a:pt x="788" y="63"/>
                    <a:pt x="785" y="64"/>
                    <a:pt x="778" y="68"/>
                  </a:cubicBezTo>
                  <a:cubicBezTo>
                    <a:pt x="780" y="74"/>
                    <a:pt x="789" y="76"/>
                    <a:pt x="801" y="74"/>
                  </a:cubicBezTo>
                  <a:cubicBezTo>
                    <a:pt x="803" y="73"/>
                    <a:pt x="807" y="72"/>
                    <a:pt x="810" y="71"/>
                  </a:cubicBezTo>
                  <a:cubicBezTo>
                    <a:pt x="813" y="70"/>
                    <a:pt x="816" y="68"/>
                    <a:pt x="820" y="66"/>
                  </a:cubicBezTo>
                  <a:cubicBezTo>
                    <a:pt x="828" y="61"/>
                    <a:pt x="836" y="53"/>
                    <a:pt x="840" y="44"/>
                  </a:cubicBezTo>
                  <a:cubicBezTo>
                    <a:pt x="836" y="56"/>
                    <a:pt x="827" y="67"/>
                    <a:pt x="822" y="73"/>
                  </a:cubicBezTo>
                  <a:cubicBezTo>
                    <a:pt x="828" y="68"/>
                    <a:pt x="840" y="57"/>
                    <a:pt x="844" y="41"/>
                  </a:cubicBezTo>
                  <a:cubicBezTo>
                    <a:pt x="846" y="38"/>
                    <a:pt x="846" y="38"/>
                    <a:pt x="846" y="38"/>
                  </a:cubicBezTo>
                  <a:cubicBezTo>
                    <a:pt x="846" y="36"/>
                    <a:pt x="846" y="36"/>
                    <a:pt x="846" y="36"/>
                  </a:cubicBezTo>
                  <a:cubicBezTo>
                    <a:pt x="847" y="35"/>
                    <a:pt x="847" y="35"/>
                    <a:pt x="847" y="35"/>
                  </a:cubicBezTo>
                  <a:cubicBezTo>
                    <a:pt x="849" y="30"/>
                    <a:pt x="849" y="30"/>
                    <a:pt x="849" y="30"/>
                  </a:cubicBezTo>
                  <a:cubicBezTo>
                    <a:pt x="850" y="27"/>
                    <a:pt x="852" y="24"/>
                    <a:pt x="854" y="21"/>
                  </a:cubicBezTo>
                  <a:cubicBezTo>
                    <a:pt x="857" y="15"/>
                    <a:pt x="860" y="10"/>
                    <a:pt x="863" y="6"/>
                  </a:cubicBezTo>
                  <a:cubicBezTo>
                    <a:pt x="866" y="2"/>
                    <a:pt x="868" y="0"/>
                    <a:pt x="870" y="1"/>
                  </a:cubicBezTo>
                  <a:cubicBezTo>
                    <a:pt x="872" y="1"/>
                    <a:pt x="873" y="6"/>
                    <a:pt x="873" y="13"/>
                  </a:cubicBezTo>
                  <a:cubicBezTo>
                    <a:pt x="871" y="20"/>
                    <a:pt x="869" y="26"/>
                    <a:pt x="867" y="31"/>
                  </a:cubicBezTo>
                  <a:cubicBezTo>
                    <a:pt x="866" y="33"/>
                    <a:pt x="865" y="35"/>
                    <a:pt x="864" y="37"/>
                  </a:cubicBezTo>
                  <a:cubicBezTo>
                    <a:pt x="863" y="38"/>
                    <a:pt x="863" y="39"/>
                    <a:pt x="862" y="41"/>
                  </a:cubicBezTo>
                  <a:cubicBezTo>
                    <a:pt x="862" y="42"/>
                    <a:pt x="861" y="44"/>
                    <a:pt x="861" y="45"/>
                  </a:cubicBezTo>
                  <a:cubicBezTo>
                    <a:pt x="858" y="52"/>
                    <a:pt x="855" y="58"/>
                    <a:pt x="851" y="63"/>
                  </a:cubicBezTo>
                  <a:cubicBezTo>
                    <a:pt x="849" y="66"/>
                    <a:pt x="847" y="68"/>
                    <a:pt x="845" y="71"/>
                  </a:cubicBezTo>
                  <a:cubicBezTo>
                    <a:pt x="843" y="73"/>
                    <a:pt x="841" y="75"/>
                    <a:pt x="839" y="77"/>
                  </a:cubicBezTo>
                  <a:cubicBezTo>
                    <a:pt x="837" y="78"/>
                    <a:pt x="834" y="80"/>
                    <a:pt x="832" y="81"/>
                  </a:cubicBezTo>
                  <a:cubicBezTo>
                    <a:pt x="831" y="83"/>
                    <a:pt x="829" y="84"/>
                    <a:pt x="827" y="85"/>
                  </a:cubicBezTo>
                  <a:cubicBezTo>
                    <a:pt x="823" y="87"/>
                    <a:pt x="820" y="89"/>
                    <a:pt x="817" y="90"/>
                  </a:cubicBezTo>
                  <a:cubicBezTo>
                    <a:pt x="803" y="97"/>
                    <a:pt x="789" y="105"/>
                    <a:pt x="769" y="120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71" y="3512"/>
              <a:ext cx="51" cy="16"/>
            </a:xfrm>
            <a:custGeom>
              <a:avLst/>
              <a:gdLst>
                <a:gd name="T0" fmla="*/ 53 w 67"/>
                <a:gd name="T1" fmla="*/ 6 h 21"/>
                <a:gd name="T2" fmla="*/ 67 w 67"/>
                <a:gd name="T3" fmla="*/ 17 h 21"/>
                <a:gd name="T4" fmla="*/ 61 w 67"/>
                <a:gd name="T5" fmla="*/ 18 h 21"/>
                <a:gd name="T6" fmla="*/ 45 w 67"/>
                <a:gd name="T7" fmla="*/ 21 h 21"/>
                <a:gd name="T8" fmla="*/ 39 w 67"/>
                <a:gd name="T9" fmla="*/ 19 h 21"/>
                <a:gd name="T10" fmla="*/ 33 w 67"/>
                <a:gd name="T11" fmla="*/ 17 h 21"/>
                <a:gd name="T12" fmla="*/ 25 w 67"/>
                <a:gd name="T13" fmla="*/ 14 h 21"/>
                <a:gd name="T14" fmla="*/ 8 w 67"/>
                <a:gd name="T15" fmla="*/ 8 h 21"/>
                <a:gd name="T16" fmla="*/ 0 w 67"/>
                <a:gd name="T17" fmla="*/ 4 h 21"/>
                <a:gd name="T18" fmla="*/ 27 w 67"/>
                <a:gd name="T19" fmla="*/ 6 h 21"/>
                <a:gd name="T20" fmla="*/ 36 w 67"/>
                <a:gd name="T21" fmla="*/ 7 h 21"/>
                <a:gd name="T22" fmla="*/ 43 w 67"/>
                <a:gd name="T23" fmla="*/ 8 h 21"/>
                <a:gd name="T24" fmla="*/ 53 w 67"/>
                <a:gd name="T25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21">
                  <a:moveTo>
                    <a:pt x="53" y="6"/>
                  </a:moveTo>
                  <a:cubicBezTo>
                    <a:pt x="63" y="12"/>
                    <a:pt x="66" y="15"/>
                    <a:pt x="67" y="17"/>
                  </a:cubicBezTo>
                  <a:cubicBezTo>
                    <a:pt x="67" y="18"/>
                    <a:pt x="65" y="18"/>
                    <a:pt x="61" y="18"/>
                  </a:cubicBezTo>
                  <a:cubicBezTo>
                    <a:pt x="53" y="17"/>
                    <a:pt x="41" y="15"/>
                    <a:pt x="45" y="21"/>
                  </a:cubicBezTo>
                  <a:cubicBezTo>
                    <a:pt x="45" y="21"/>
                    <a:pt x="42" y="20"/>
                    <a:pt x="39" y="19"/>
                  </a:cubicBezTo>
                  <a:cubicBezTo>
                    <a:pt x="37" y="18"/>
                    <a:pt x="35" y="17"/>
                    <a:pt x="33" y="17"/>
                  </a:cubicBezTo>
                  <a:cubicBezTo>
                    <a:pt x="31" y="16"/>
                    <a:pt x="29" y="15"/>
                    <a:pt x="25" y="14"/>
                  </a:cubicBezTo>
                  <a:cubicBezTo>
                    <a:pt x="19" y="12"/>
                    <a:pt x="13" y="10"/>
                    <a:pt x="8" y="8"/>
                  </a:cubicBezTo>
                  <a:cubicBezTo>
                    <a:pt x="4" y="6"/>
                    <a:pt x="0" y="4"/>
                    <a:pt x="0" y="4"/>
                  </a:cubicBezTo>
                  <a:cubicBezTo>
                    <a:pt x="2" y="0"/>
                    <a:pt x="15" y="4"/>
                    <a:pt x="27" y="6"/>
                  </a:cubicBezTo>
                  <a:cubicBezTo>
                    <a:pt x="31" y="7"/>
                    <a:pt x="33" y="7"/>
                    <a:pt x="36" y="7"/>
                  </a:cubicBezTo>
                  <a:cubicBezTo>
                    <a:pt x="39" y="7"/>
                    <a:pt x="41" y="8"/>
                    <a:pt x="43" y="8"/>
                  </a:cubicBezTo>
                  <a:cubicBezTo>
                    <a:pt x="48" y="8"/>
                    <a:pt x="51" y="8"/>
                    <a:pt x="53" y="6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854" y="3585"/>
              <a:ext cx="230" cy="163"/>
            </a:xfrm>
            <a:custGeom>
              <a:avLst/>
              <a:gdLst>
                <a:gd name="T0" fmla="*/ 152 w 301"/>
                <a:gd name="T1" fmla="*/ 175 h 213"/>
                <a:gd name="T2" fmla="*/ 104 w 301"/>
                <a:gd name="T3" fmla="*/ 149 h 213"/>
                <a:gd name="T4" fmla="*/ 61 w 301"/>
                <a:gd name="T5" fmla="*/ 137 h 213"/>
                <a:gd name="T6" fmla="*/ 50 w 301"/>
                <a:gd name="T7" fmla="*/ 132 h 213"/>
                <a:gd name="T8" fmla="*/ 38 w 301"/>
                <a:gd name="T9" fmla="*/ 126 h 213"/>
                <a:gd name="T10" fmla="*/ 9 w 301"/>
                <a:gd name="T11" fmla="*/ 102 h 213"/>
                <a:gd name="T12" fmla="*/ 26 w 301"/>
                <a:gd name="T13" fmla="*/ 100 h 213"/>
                <a:gd name="T14" fmla="*/ 15 w 301"/>
                <a:gd name="T15" fmla="*/ 77 h 213"/>
                <a:gd name="T16" fmla="*/ 0 w 301"/>
                <a:gd name="T17" fmla="*/ 35 h 213"/>
                <a:gd name="T18" fmla="*/ 4 w 301"/>
                <a:gd name="T19" fmla="*/ 15 h 213"/>
                <a:gd name="T20" fmla="*/ 7 w 301"/>
                <a:gd name="T21" fmla="*/ 10 h 213"/>
                <a:gd name="T22" fmla="*/ 9 w 301"/>
                <a:gd name="T23" fmla="*/ 6 h 213"/>
                <a:gd name="T24" fmla="*/ 15 w 301"/>
                <a:gd name="T25" fmla="*/ 0 h 213"/>
                <a:gd name="T26" fmla="*/ 11 w 301"/>
                <a:gd name="T27" fmla="*/ 23 h 213"/>
                <a:gd name="T28" fmla="*/ 22 w 301"/>
                <a:gd name="T29" fmla="*/ 48 h 213"/>
                <a:gd name="T30" fmla="*/ 42 w 301"/>
                <a:gd name="T31" fmla="*/ 69 h 213"/>
                <a:gd name="T32" fmla="*/ 64 w 301"/>
                <a:gd name="T33" fmla="*/ 91 h 213"/>
                <a:gd name="T34" fmla="*/ 74 w 301"/>
                <a:gd name="T35" fmla="*/ 105 h 213"/>
                <a:gd name="T36" fmla="*/ 101 w 301"/>
                <a:gd name="T37" fmla="*/ 124 h 213"/>
                <a:gd name="T38" fmla="*/ 121 w 301"/>
                <a:gd name="T39" fmla="*/ 112 h 213"/>
                <a:gd name="T40" fmla="*/ 142 w 301"/>
                <a:gd name="T41" fmla="*/ 110 h 213"/>
                <a:gd name="T42" fmla="*/ 196 w 301"/>
                <a:gd name="T43" fmla="*/ 125 h 213"/>
                <a:gd name="T44" fmla="*/ 234 w 301"/>
                <a:gd name="T45" fmla="*/ 141 h 213"/>
                <a:gd name="T46" fmla="*/ 255 w 301"/>
                <a:gd name="T47" fmla="*/ 156 h 213"/>
                <a:gd name="T48" fmla="*/ 295 w 301"/>
                <a:gd name="T49" fmla="*/ 168 h 213"/>
                <a:gd name="T50" fmla="*/ 301 w 301"/>
                <a:gd name="T51" fmla="*/ 175 h 213"/>
                <a:gd name="T52" fmla="*/ 267 w 301"/>
                <a:gd name="T53" fmla="*/ 168 h 213"/>
                <a:gd name="T54" fmla="*/ 234 w 301"/>
                <a:gd name="T55" fmla="*/ 161 h 213"/>
                <a:gd name="T56" fmla="*/ 222 w 301"/>
                <a:gd name="T57" fmla="*/ 153 h 213"/>
                <a:gd name="T58" fmla="*/ 193 w 301"/>
                <a:gd name="T59" fmla="*/ 156 h 213"/>
                <a:gd name="T60" fmla="*/ 184 w 301"/>
                <a:gd name="T61" fmla="*/ 172 h 213"/>
                <a:gd name="T62" fmla="*/ 228 w 301"/>
                <a:gd name="T63" fmla="*/ 187 h 213"/>
                <a:gd name="T64" fmla="*/ 273 w 301"/>
                <a:gd name="T65" fmla="*/ 202 h 213"/>
                <a:gd name="T66" fmla="*/ 228 w 301"/>
                <a:gd name="T67" fmla="*/ 201 h 213"/>
                <a:gd name="T68" fmla="*/ 186 w 301"/>
                <a:gd name="T69" fmla="*/ 181 h 213"/>
                <a:gd name="T70" fmla="*/ 152 w 301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1" h="213">
                  <a:moveTo>
                    <a:pt x="152" y="175"/>
                  </a:moveTo>
                  <a:cubicBezTo>
                    <a:pt x="150" y="167"/>
                    <a:pt x="119" y="158"/>
                    <a:pt x="104" y="149"/>
                  </a:cubicBezTo>
                  <a:cubicBezTo>
                    <a:pt x="86" y="144"/>
                    <a:pt x="74" y="142"/>
                    <a:pt x="61" y="137"/>
                  </a:cubicBezTo>
                  <a:cubicBezTo>
                    <a:pt x="57" y="135"/>
                    <a:pt x="54" y="134"/>
                    <a:pt x="50" y="132"/>
                  </a:cubicBezTo>
                  <a:cubicBezTo>
                    <a:pt x="46" y="131"/>
                    <a:pt x="43" y="128"/>
                    <a:pt x="38" y="126"/>
                  </a:cubicBezTo>
                  <a:cubicBezTo>
                    <a:pt x="30" y="121"/>
                    <a:pt x="20" y="114"/>
                    <a:pt x="9" y="102"/>
                  </a:cubicBezTo>
                  <a:cubicBezTo>
                    <a:pt x="22" y="107"/>
                    <a:pt x="26" y="105"/>
                    <a:pt x="26" y="100"/>
                  </a:cubicBezTo>
                  <a:cubicBezTo>
                    <a:pt x="26" y="95"/>
                    <a:pt x="21" y="88"/>
                    <a:pt x="15" y="77"/>
                  </a:cubicBezTo>
                  <a:cubicBezTo>
                    <a:pt x="7" y="65"/>
                    <a:pt x="1" y="50"/>
                    <a:pt x="0" y="35"/>
                  </a:cubicBezTo>
                  <a:cubicBezTo>
                    <a:pt x="0" y="28"/>
                    <a:pt x="2" y="21"/>
                    <a:pt x="4" y="15"/>
                  </a:cubicBezTo>
                  <a:cubicBezTo>
                    <a:pt x="5" y="13"/>
                    <a:pt x="6" y="11"/>
                    <a:pt x="7" y="10"/>
                  </a:cubicBezTo>
                  <a:cubicBezTo>
                    <a:pt x="7" y="9"/>
                    <a:pt x="8" y="7"/>
                    <a:pt x="9" y="6"/>
                  </a:cubicBezTo>
                  <a:cubicBezTo>
                    <a:pt x="11" y="4"/>
                    <a:pt x="13" y="2"/>
                    <a:pt x="15" y="0"/>
                  </a:cubicBezTo>
                  <a:cubicBezTo>
                    <a:pt x="12" y="6"/>
                    <a:pt x="10" y="14"/>
                    <a:pt x="11" y="23"/>
                  </a:cubicBezTo>
                  <a:cubicBezTo>
                    <a:pt x="12" y="32"/>
                    <a:pt x="16" y="41"/>
                    <a:pt x="22" y="48"/>
                  </a:cubicBezTo>
                  <a:cubicBezTo>
                    <a:pt x="28" y="56"/>
                    <a:pt x="35" y="62"/>
                    <a:pt x="42" y="69"/>
                  </a:cubicBezTo>
                  <a:cubicBezTo>
                    <a:pt x="50" y="76"/>
                    <a:pt x="57" y="83"/>
                    <a:pt x="64" y="91"/>
                  </a:cubicBezTo>
                  <a:cubicBezTo>
                    <a:pt x="60" y="92"/>
                    <a:pt x="65" y="98"/>
                    <a:pt x="74" y="105"/>
                  </a:cubicBezTo>
                  <a:cubicBezTo>
                    <a:pt x="82" y="112"/>
                    <a:pt x="93" y="120"/>
                    <a:pt x="101" y="124"/>
                  </a:cubicBezTo>
                  <a:cubicBezTo>
                    <a:pt x="116" y="126"/>
                    <a:pt x="114" y="116"/>
                    <a:pt x="121" y="112"/>
                  </a:cubicBezTo>
                  <a:cubicBezTo>
                    <a:pt x="125" y="110"/>
                    <a:pt x="131" y="109"/>
                    <a:pt x="142" y="110"/>
                  </a:cubicBezTo>
                  <a:cubicBezTo>
                    <a:pt x="153" y="112"/>
                    <a:pt x="170" y="117"/>
                    <a:pt x="196" y="125"/>
                  </a:cubicBezTo>
                  <a:cubicBezTo>
                    <a:pt x="204" y="130"/>
                    <a:pt x="221" y="136"/>
                    <a:pt x="234" y="141"/>
                  </a:cubicBezTo>
                  <a:cubicBezTo>
                    <a:pt x="247" y="146"/>
                    <a:pt x="258" y="151"/>
                    <a:pt x="255" y="156"/>
                  </a:cubicBezTo>
                  <a:cubicBezTo>
                    <a:pt x="266" y="164"/>
                    <a:pt x="283" y="154"/>
                    <a:pt x="295" y="168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284" y="172"/>
                    <a:pt x="267" y="168"/>
                  </a:cubicBezTo>
                  <a:cubicBezTo>
                    <a:pt x="251" y="165"/>
                    <a:pt x="234" y="161"/>
                    <a:pt x="234" y="161"/>
                  </a:cubicBezTo>
                  <a:cubicBezTo>
                    <a:pt x="232" y="159"/>
                    <a:pt x="228" y="154"/>
                    <a:pt x="222" y="153"/>
                  </a:cubicBezTo>
                  <a:cubicBezTo>
                    <a:pt x="227" y="158"/>
                    <a:pt x="208" y="156"/>
                    <a:pt x="193" y="156"/>
                  </a:cubicBezTo>
                  <a:cubicBezTo>
                    <a:pt x="177" y="156"/>
                    <a:pt x="165" y="158"/>
                    <a:pt x="184" y="172"/>
                  </a:cubicBezTo>
                  <a:cubicBezTo>
                    <a:pt x="184" y="172"/>
                    <a:pt x="206" y="180"/>
                    <a:pt x="228" y="187"/>
                  </a:cubicBezTo>
                  <a:cubicBezTo>
                    <a:pt x="251" y="195"/>
                    <a:pt x="273" y="202"/>
                    <a:pt x="273" y="202"/>
                  </a:cubicBezTo>
                  <a:cubicBezTo>
                    <a:pt x="293" y="213"/>
                    <a:pt x="261" y="210"/>
                    <a:pt x="228" y="201"/>
                  </a:cubicBezTo>
                  <a:cubicBezTo>
                    <a:pt x="205" y="190"/>
                    <a:pt x="195" y="184"/>
                    <a:pt x="186" y="181"/>
                  </a:cubicBezTo>
                  <a:cubicBezTo>
                    <a:pt x="176" y="178"/>
                    <a:pt x="169" y="178"/>
                    <a:pt x="152" y="175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89" y="3743"/>
              <a:ext cx="60" cy="16"/>
            </a:xfrm>
            <a:custGeom>
              <a:avLst/>
              <a:gdLst>
                <a:gd name="T0" fmla="*/ 57 w 60"/>
                <a:gd name="T1" fmla="*/ 13 h 16"/>
                <a:gd name="T2" fmla="*/ 60 w 60"/>
                <a:gd name="T3" fmla="*/ 16 h 16"/>
                <a:gd name="T4" fmla="*/ 0 w 60"/>
                <a:gd name="T5" fmla="*/ 0 h 16"/>
                <a:gd name="T6" fmla="*/ 57 w 60"/>
                <a:gd name="T7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6">
                  <a:moveTo>
                    <a:pt x="57" y="13"/>
                  </a:moveTo>
                  <a:lnTo>
                    <a:pt x="60" y="16"/>
                  </a:lnTo>
                  <a:lnTo>
                    <a:pt x="0" y="0"/>
                  </a:lnTo>
                  <a:lnTo>
                    <a:pt x="57" y="13"/>
                  </a:ln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859" y="3517"/>
              <a:ext cx="42" cy="24"/>
            </a:xfrm>
            <a:custGeom>
              <a:avLst/>
              <a:gdLst>
                <a:gd name="T0" fmla="*/ 55 w 55"/>
                <a:gd name="T1" fmla="*/ 0 h 31"/>
                <a:gd name="T2" fmla="*/ 11 w 55"/>
                <a:gd name="T3" fmla="*/ 31 h 31"/>
                <a:gd name="T4" fmla="*/ 6 w 55"/>
                <a:gd name="T5" fmla="*/ 27 h 31"/>
                <a:gd name="T6" fmla="*/ 0 w 55"/>
                <a:gd name="T7" fmla="*/ 22 h 31"/>
                <a:gd name="T8" fmla="*/ 3 w 55"/>
                <a:gd name="T9" fmla="*/ 20 h 31"/>
                <a:gd name="T10" fmla="*/ 9 w 55"/>
                <a:gd name="T11" fmla="*/ 17 h 31"/>
                <a:gd name="T12" fmla="*/ 28 w 55"/>
                <a:gd name="T13" fmla="*/ 9 h 31"/>
                <a:gd name="T14" fmla="*/ 47 w 55"/>
                <a:gd name="T15" fmla="*/ 2 h 31"/>
                <a:gd name="T16" fmla="*/ 55 w 55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31">
                  <a:moveTo>
                    <a:pt x="55" y="0"/>
                  </a:moveTo>
                  <a:cubicBezTo>
                    <a:pt x="41" y="11"/>
                    <a:pt x="25" y="16"/>
                    <a:pt x="11" y="31"/>
                  </a:cubicBezTo>
                  <a:cubicBezTo>
                    <a:pt x="11" y="31"/>
                    <a:pt x="9" y="29"/>
                    <a:pt x="6" y="27"/>
                  </a:cubicBezTo>
                  <a:cubicBezTo>
                    <a:pt x="3" y="24"/>
                    <a:pt x="0" y="22"/>
                    <a:pt x="0" y="22"/>
                  </a:cubicBezTo>
                  <a:cubicBezTo>
                    <a:pt x="0" y="22"/>
                    <a:pt x="1" y="21"/>
                    <a:pt x="3" y="20"/>
                  </a:cubicBezTo>
                  <a:cubicBezTo>
                    <a:pt x="4" y="20"/>
                    <a:pt x="6" y="18"/>
                    <a:pt x="9" y="17"/>
                  </a:cubicBezTo>
                  <a:cubicBezTo>
                    <a:pt x="14" y="14"/>
                    <a:pt x="21" y="11"/>
                    <a:pt x="28" y="9"/>
                  </a:cubicBezTo>
                  <a:cubicBezTo>
                    <a:pt x="35" y="6"/>
                    <a:pt x="42" y="4"/>
                    <a:pt x="47" y="2"/>
                  </a:cubicBezTo>
                  <a:cubicBezTo>
                    <a:pt x="52" y="1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374" y="3744"/>
              <a:ext cx="76" cy="28"/>
            </a:xfrm>
            <a:custGeom>
              <a:avLst/>
              <a:gdLst>
                <a:gd name="T0" fmla="*/ 0 w 100"/>
                <a:gd name="T1" fmla="*/ 37 h 37"/>
                <a:gd name="T2" fmla="*/ 43 w 100"/>
                <a:gd name="T3" fmla="*/ 19 h 37"/>
                <a:gd name="T4" fmla="*/ 83 w 100"/>
                <a:gd name="T5" fmla="*/ 0 h 37"/>
                <a:gd name="T6" fmla="*/ 72 w 100"/>
                <a:gd name="T7" fmla="*/ 9 h 37"/>
                <a:gd name="T8" fmla="*/ 86 w 100"/>
                <a:gd name="T9" fmla="*/ 7 h 37"/>
                <a:gd name="T10" fmla="*/ 100 w 100"/>
                <a:gd name="T11" fmla="*/ 5 h 37"/>
                <a:gd name="T12" fmla="*/ 0 w 100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37">
                  <a:moveTo>
                    <a:pt x="0" y="37"/>
                  </a:moveTo>
                  <a:cubicBezTo>
                    <a:pt x="9" y="29"/>
                    <a:pt x="26" y="24"/>
                    <a:pt x="43" y="19"/>
                  </a:cubicBezTo>
                  <a:cubicBezTo>
                    <a:pt x="60" y="13"/>
                    <a:pt x="77" y="8"/>
                    <a:pt x="83" y="0"/>
                  </a:cubicBezTo>
                  <a:cubicBezTo>
                    <a:pt x="70" y="4"/>
                    <a:pt x="75" y="5"/>
                    <a:pt x="72" y="9"/>
                  </a:cubicBezTo>
                  <a:cubicBezTo>
                    <a:pt x="72" y="9"/>
                    <a:pt x="79" y="8"/>
                    <a:pt x="86" y="7"/>
                  </a:cubicBezTo>
                  <a:cubicBezTo>
                    <a:pt x="93" y="6"/>
                    <a:pt x="100" y="5"/>
                    <a:pt x="100" y="5"/>
                  </a:cubicBezTo>
                  <a:cubicBezTo>
                    <a:pt x="70" y="24"/>
                    <a:pt x="36" y="29"/>
                    <a:pt x="0" y="37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48" y="3375"/>
              <a:ext cx="227" cy="225"/>
            </a:xfrm>
            <a:custGeom>
              <a:avLst/>
              <a:gdLst>
                <a:gd name="T0" fmla="*/ 241 w 298"/>
                <a:gd name="T1" fmla="*/ 67 h 294"/>
                <a:gd name="T2" fmla="*/ 246 w 298"/>
                <a:gd name="T3" fmla="*/ 58 h 294"/>
                <a:gd name="T4" fmla="*/ 254 w 298"/>
                <a:gd name="T5" fmla="*/ 46 h 294"/>
                <a:gd name="T6" fmla="*/ 255 w 298"/>
                <a:gd name="T7" fmla="*/ 45 h 294"/>
                <a:gd name="T8" fmla="*/ 263 w 298"/>
                <a:gd name="T9" fmla="*/ 45 h 294"/>
                <a:gd name="T10" fmla="*/ 267 w 298"/>
                <a:gd name="T11" fmla="*/ 39 h 294"/>
                <a:gd name="T12" fmla="*/ 260 w 298"/>
                <a:gd name="T13" fmla="*/ 41 h 294"/>
                <a:gd name="T14" fmla="*/ 260 w 298"/>
                <a:gd name="T15" fmla="*/ 40 h 294"/>
                <a:gd name="T16" fmla="*/ 255 w 298"/>
                <a:gd name="T17" fmla="*/ 18 h 294"/>
                <a:gd name="T18" fmla="*/ 252 w 298"/>
                <a:gd name="T19" fmla="*/ 10 h 294"/>
                <a:gd name="T20" fmla="*/ 265 w 298"/>
                <a:gd name="T21" fmla="*/ 2 h 294"/>
                <a:gd name="T22" fmla="*/ 294 w 298"/>
                <a:gd name="T23" fmla="*/ 35 h 294"/>
                <a:gd name="T24" fmla="*/ 296 w 298"/>
                <a:gd name="T25" fmla="*/ 69 h 294"/>
                <a:gd name="T26" fmla="*/ 263 w 298"/>
                <a:gd name="T27" fmla="*/ 117 h 294"/>
                <a:gd name="T28" fmla="*/ 234 w 298"/>
                <a:gd name="T29" fmla="*/ 125 h 294"/>
                <a:gd name="T30" fmla="*/ 212 w 298"/>
                <a:gd name="T31" fmla="*/ 134 h 294"/>
                <a:gd name="T32" fmla="*/ 184 w 298"/>
                <a:gd name="T33" fmla="*/ 149 h 294"/>
                <a:gd name="T34" fmla="*/ 204 w 298"/>
                <a:gd name="T35" fmla="*/ 155 h 294"/>
                <a:gd name="T36" fmla="*/ 179 w 298"/>
                <a:gd name="T37" fmla="*/ 176 h 294"/>
                <a:gd name="T38" fmla="*/ 150 w 298"/>
                <a:gd name="T39" fmla="*/ 198 h 294"/>
                <a:gd name="T40" fmla="*/ 130 w 298"/>
                <a:gd name="T41" fmla="*/ 201 h 294"/>
                <a:gd name="T42" fmla="*/ 98 w 298"/>
                <a:gd name="T43" fmla="*/ 226 h 294"/>
                <a:gd name="T44" fmla="*/ 83 w 298"/>
                <a:gd name="T45" fmla="*/ 228 h 294"/>
                <a:gd name="T46" fmla="*/ 113 w 298"/>
                <a:gd name="T47" fmla="*/ 204 h 294"/>
                <a:gd name="T48" fmla="*/ 78 w 298"/>
                <a:gd name="T49" fmla="*/ 220 h 294"/>
                <a:gd name="T50" fmla="*/ 39 w 298"/>
                <a:gd name="T51" fmla="*/ 241 h 294"/>
                <a:gd name="T52" fmla="*/ 25 w 298"/>
                <a:gd name="T53" fmla="*/ 252 h 294"/>
                <a:gd name="T54" fmla="*/ 0 w 298"/>
                <a:gd name="T55" fmla="*/ 294 h 294"/>
                <a:gd name="T56" fmla="*/ 14 w 298"/>
                <a:gd name="T57" fmla="*/ 257 h 294"/>
                <a:gd name="T58" fmla="*/ 30 w 298"/>
                <a:gd name="T59" fmla="*/ 238 h 294"/>
                <a:gd name="T60" fmla="*/ 51 w 298"/>
                <a:gd name="T61" fmla="*/ 218 h 294"/>
                <a:gd name="T62" fmla="*/ 65 w 298"/>
                <a:gd name="T63" fmla="*/ 206 h 294"/>
                <a:gd name="T64" fmla="*/ 91 w 298"/>
                <a:gd name="T65" fmla="*/ 186 h 294"/>
                <a:gd name="T66" fmla="*/ 126 w 298"/>
                <a:gd name="T67" fmla="*/ 157 h 294"/>
                <a:gd name="T68" fmla="*/ 205 w 298"/>
                <a:gd name="T69" fmla="*/ 107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8" h="294">
                  <a:moveTo>
                    <a:pt x="205" y="107"/>
                  </a:moveTo>
                  <a:cubicBezTo>
                    <a:pt x="225" y="92"/>
                    <a:pt x="233" y="79"/>
                    <a:pt x="241" y="67"/>
                  </a:cubicBezTo>
                  <a:cubicBezTo>
                    <a:pt x="242" y="65"/>
                    <a:pt x="243" y="64"/>
                    <a:pt x="244" y="62"/>
                  </a:cubicBezTo>
                  <a:cubicBezTo>
                    <a:pt x="245" y="61"/>
                    <a:pt x="246" y="60"/>
                    <a:pt x="246" y="58"/>
                  </a:cubicBezTo>
                  <a:cubicBezTo>
                    <a:pt x="248" y="55"/>
                    <a:pt x="250" y="53"/>
                    <a:pt x="252" y="50"/>
                  </a:cubicBezTo>
                  <a:cubicBezTo>
                    <a:pt x="252" y="49"/>
                    <a:pt x="253" y="47"/>
                    <a:pt x="254" y="46"/>
                  </a:cubicBezTo>
                  <a:cubicBezTo>
                    <a:pt x="254" y="46"/>
                    <a:pt x="254" y="46"/>
                    <a:pt x="255" y="45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6" y="45"/>
                    <a:pt x="256" y="45"/>
                    <a:pt x="257" y="44"/>
                  </a:cubicBezTo>
                  <a:cubicBezTo>
                    <a:pt x="260" y="44"/>
                    <a:pt x="262" y="44"/>
                    <a:pt x="263" y="45"/>
                  </a:cubicBezTo>
                  <a:cubicBezTo>
                    <a:pt x="265" y="45"/>
                    <a:pt x="267" y="47"/>
                    <a:pt x="269" y="44"/>
                  </a:cubicBezTo>
                  <a:cubicBezTo>
                    <a:pt x="270" y="42"/>
                    <a:pt x="269" y="40"/>
                    <a:pt x="267" y="39"/>
                  </a:cubicBezTo>
                  <a:cubicBezTo>
                    <a:pt x="265" y="39"/>
                    <a:pt x="263" y="39"/>
                    <a:pt x="261" y="39"/>
                  </a:cubicBezTo>
                  <a:cubicBezTo>
                    <a:pt x="261" y="39"/>
                    <a:pt x="260" y="40"/>
                    <a:pt x="260" y="41"/>
                  </a:cubicBezTo>
                  <a:cubicBezTo>
                    <a:pt x="259" y="42"/>
                    <a:pt x="258" y="43"/>
                    <a:pt x="258" y="43"/>
                  </a:cubicBezTo>
                  <a:cubicBezTo>
                    <a:pt x="259" y="42"/>
                    <a:pt x="260" y="41"/>
                    <a:pt x="260" y="40"/>
                  </a:cubicBezTo>
                  <a:cubicBezTo>
                    <a:pt x="261" y="40"/>
                    <a:pt x="261" y="38"/>
                    <a:pt x="261" y="35"/>
                  </a:cubicBezTo>
                  <a:cubicBezTo>
                    <a:pt x="260" y="31"/>
                    <a:pt x="257" y="24"/>
                    <a:pt x="255" y="18"/>
                  </a:cubicBezTo>
                  <a:cubicBezTo>
                    <a:pt x="254" y="16"/>
                    <a:pt x="253" y="15"/>
                    <a:pt x="253" y="13"/>
                  </a:cubicBezTo>
                  <a:cubicBezTo>
                    <a:pt x="252" y="12"/>
                    <a:pt x="252" y="11"/>
                    <a:pt x="252" y="10"/>
                  </a:cubicBezTo>
                  <a:cubicBezTo>
                    <a:pt x="252" y="7"/>
                    <a:pt x="252" y="5"/>
                    <a:pt x="253" y="4"/>
                  </a:cubicBezTo>
                  <a:cubicBezTo>
                    <a:pt x="254" y="1"/>
                    <a:pt x="258" y="0"/>
                    <a:pt x="265" y="2"/>
                  </a:cubicBezTo>
                  <a:cubicBezTo>
                    <a:pt x="272" y="10"/>
                    <a:pt x="279" y="16"/>
                    <a:pt x="283" y="21"/>
                  </a:cubicBezTo>
                  <a:cubicBezTo>
                    <a:pt x="287" y="26"/>
                    <a:pt x="291" y="30"/>
                    <a:pt x="294" y="35"/>
                  </a:cubicBezTo>
                  <a:cubicBezTo>
                    <a:pt x="296" y="40"/>
                    <a:pt x="298" y="46"/>
                    <a:pt x="298" y="51"/>
                  </a:cubicBezTo>
                  <a:cubicBezTo>
                    <a:pt x="298" y="57"/>
                    <a:pt x="298" y="63"/>
                    <a:pt x="296" y="69"/>
                  </a:cubicBezTo>
                  <a:cubicBezTo>
                    <a:pt x="293" y="81"/>
                    <a:pt x="286" y="93"/>
                    <a:pt x="278" y="103"/>
                  </a:cubicBezTo>
                  <a:cubicBezTo>
                    <a:pt x="274" y="108"/>
                    <a:pt x="268" y="112"/>
                    <a:pt x="263" y="117"/>
                  </a:cubicBezTo>
                  <a:cubicBezTo>
                    <a:pt x="257" y="121"/>
                    <a:pt x="251" y="125"/>
                    <a:pt x="243" y="128"/>
                  </a:cubicBezTo>
                  <a:cubicBezTo>
                    <a:pt x="243" y="128"/>
                    <a:pt x="239" y="126"/>
                    <a:pt x="234" y="125"/>
                  </a:cubicBezTo>
                  <a:cubicBezTo>
                    <a:pt x="230" y="123"/>
                    <a:pt x="226" y="122"/>
                    <a:pt x="226" y="122"/>
                  </a:cubicBezTo>
                  <a:cubicBezTo>
                    <a:pt x="226" y="122"/>
                    <a:pt x="219" y="128"/>
                    <a:pt x="212" y="134"/>
                  </a:cubicBezTo>
                  <a:cubicBezTo>
                    <a:pt x="205" y="139"/>
                    <a:pt x="198" y="145"/>
                    <a:pt x="198" y="145"/>
                  </a:cubicBezTo>
                  <a:cubicBezTo>
                    <a:pt x="195" y="145"/>
                    <a:pt x="194" y="141"/>
                    <a:pt x="184" y="149"/>
                  </a:cubicBezTo>
                  <a:cubicBezTo>
                    <a:pt x="166" y="168"/>
                    <a:pt x="204" y="145"/>
                    <a:pt x="206" y="153"/>
                  </a:cubicBezTo>
                  <a:cubicBezTo>
                    <a:pt x="206" y="153"/>
                    <a:pt x="206" y="153"/>
                    <a:pt x="204" y="155"/>
                  </a:cubicBezTo>
                  <a:cubicBezTo>
                    <a:pt x="203" y="156"/>
                    <a:pt x="200" y="158"/>
                    <a:pt x="198" y="160"/>
                  </a:cubicBezTo>
                  <a:cubicBezTo>
                    <a:pt x="193" y="164"/>
                    <a:pt x="186" y="170"/>
                    <a:pt x="179" y="176"/>
                  </a:cubicBezTo>
                  <a:cubicBezTo>
                    <a:pt x="172" y="181"/>
                    <a:pt x="164" y="187"/>
                    <a:pt x="159" y="191"/>
                  </a:cubicBezTo>
                  <a:cubicBezTo>
                    <a:pt x="154" y="195"/>
                    <a:pt x="150" y="198"/>
                    <a:pt x="150" y="198"/>
                  </a:cubicBezTo>
                  <a:cubicBezTo>
                    <a:pt x="142" y="201"/>
                    <a:pt x="154" y="190"/>
                    <a:pt x="151" y="190"/>
                  </a:cubicBezTo>
                  <a:cubicBezTo>
                    <a:pt x="143" y="193"/>
                    <a:pt x="136" y="197"/>
                    <a:pt x="130" y="201"/>
                  </a:cubicBezTo>
                  <a:cubicBezTo>
                    <a:pt x="124" y="205"/>
                    <a:pt x="119" y="210"/>
                    <a:pt x="114" y="214"/>
                  </a:cubicBezTo>
                  <a:cubicBezTo>
                    <a:pt x="109" y="219"/>
                    <a:pt x="104" y="223"/>
                    <a:pt x="98" y="226"/>
                  </a:cubicBezTo>
                  <a:cubicBezTo>
                    <a:pt x="92" y="229"/>
                    <a:pt x="86" y="231"/>
                    <a:pt x="78" y="232"/>
                  </a:cubicBezTo>
                  <a:cubicBezTo>
                    <a:pt x="78" y="232"/>
                    <a:pt x="80" y="230"/>
                    <a:pt x="83" y="228"/>
                  </a:cubicBezTo>
                  <a:cubicBezTo>
                    <a:pt x="86" y="225"/>
                    <a:pt x="91" y="221"/>
                    <a:pt x="95" y="218"/>
                  </a:cubicBezTo>
                  <a:cubicBezTo>
                    <a:pt x="104" y="211"/>
                    <a:pt x="113" y="204"/>
                    <a:pt x="113" y="204"/>
                  </a:cubicBezTo>
                  <a:cubicBezTo>
                    <a:pt x="107" y="207"/>
                    <a:pt x="101" y="209"/>
                    <a:pt x="95" y="212"/>
                  </a:cubicBezTo>
                  <a:cubicBezTo>
                    <a:pt x="89" y="215"/>
                    <a:pt x="84" y="217"/>
                    <a:pt x="78" y="220"/>
                  </a:cubicBezTo>
                  <a:cubicBezTo>
                    <a:pt x="67" y="225"/>
                    <a:pt x="56" y="230"/>
                    <a:pt x="47" y="237"/>
                  </a:cubicBezTo>
                  <a:cubicBezTo>
                    <a:pt x="44" y="238"/>
                    <a:pt x="42" y="240"/>
                    <a:pt x="39" y="241"/>
                  </a:cubicBezTo>
                  <a:cubicBezTo>
                    <a:pt x="37" y="243"/>
                    <a:pt x="34" y="244"/>
                    <a:pt x="32" y="246"/>
                  </a:cubicBezTo>
                  <a:cubicBezTo>
                    <a:pt x="30" y="248"/>
                    <a:pt x="27" y="250"/>
                    <a:pt x="25" y="252"/>
                  </a:cubicBezTo>
                  <a:cubicBezTo>
                    <a:pt x="22" y="255"/>
                    <a:pt x="20" y="257"/>
                    <a:pt x="18" y="259"/>
                  </a:cubicBezTo>
                  <a:cubicBezTo>
                    <a:pt x="9" y="269"/>
                    <a:pt x="2" y="281"/>
                    <a:pt x="0" y="294"/>
                  </a:cubicBezTo>
                  <a:cubicBezTo>
                    <a:pt x="1" y="285"/>
                    <a:pt x="4" y="276"/>
                    <a:pt x="8" y="268"/>
                  </a:cubicBezTo>
                  <a:cubicBezTo>
                    <a:pt x="10" y="264"/>
                    <a:pt x="12" y="260"/>
                    <a:pt x="14" y="257"/>
                  </a:cubicBezTo>
                  <a:cubicBezTo>
                    <a:pt x="17" y="254"/>
                    <a:pt x="19" y="250"/>
                    <a:pt x="22" y="247"/>
                  </a:cubicBezTo>
                  <a:cubicBezTo>
                    <a:pt x="24" y="244"/>
                    <a:pt x="27" y="241"/>
                    <a:pt x="30" y="238"/>
                  </a:cubicBezTo>
                  <a:cubicBezTo>
                    <a:pt x="32" y="236"/>
                    <a:pt x="34" y="233"/>
                    <a:pt x="37" y="231"/>
                  </a:cubicBezTo>
                  <a:cubicBezTo>
                    <a:pt x="42" y="227"/>
                    <a:pt x="46" y="222"/>
                    <a:pt x="51" y="218"/>
                  </a:cubicBezTo>
                  <a:cubicBezTo>
                    <a:pt x="53" y="216"/>
                    <a:pt x="56" y="214"/>
                    <a:pt x="58" y="212"/>
                  </a:cubicBezTo>
                  <a:cubicBezTo>
                    <a:pt x="60" y="210"/>
                    <a:pt x="63" y="208"/>
                    <a:pt x="65" y="206"/>
                  </a:cubicBezTo>
                  <a:cubicBezTo>
                    <a:pt x="69" y="203"/>
                    <a:pt x="74" y="199"/>
                    <a:pt x="79" y="196"/>
                  </a:cubicBezTo>
                  <a:cubicBezTo>
                    <a:pt x="83" y="192"/>
                    <a:pt x="87" y="189"/>
                    <a:pt x="91" y="186"/>
                  </a:cubicBezTo>
                  <a:cubicBezTo>
                    <a:pt x="95" y="183"/>
                    <a:pt x="99" y="179"/>
                    <a:pt x="103" y="176"/>
                  </a:cubicBezTo>
                  <a:cubicBezTo>
                    <a:pt x="111" y="170"/>
                    <a:pt x="118" y="164"/>
                    <a:pt x="126" y="157"/>
                  </a:cubicBezTo>
                  <a:cubicBezTo>
                    <a:pt x="134" y="151"/>
                    <a:pt x="142" y="145"/>
                    <a:pt x="150" y="140"/>
                  </a:cubicBezTo>
                  <a:cubicBezTo>
                    <a:pt x="167" y="128"/>
                    <a:pt x="184" y="117"/>
                    <a:pt x="205" y="107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9710135" y="5230794"/>
            <a:ext cx="1487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PPTS</a:t>
            </a:r>
          </a:p>
          <a:p>
            <a:r>
              <a:rPr lang="zh-CN" altLang="en-US" sz="240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素材</a:t>
            </a:r>
            <a:endParaRPr lang="zh-CN" altLang="en-US" sz="240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22423" y="1792231"/>
            <a:ext cx="382027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latin typeface="+mj-ea"/>
                <a:ea typeface="+mj-ea"/>
              </a:rPr>
              <a:t>2016</a:t>
            </a:r>
            <a:endParaRPr lang="zh-CN" altLang="en-US" sz="115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8384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1009650" y="3292779"/>
            <a:ext cx="10430408" cy="377325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2065423" y="2387577"/>
            <a:ext cx="913351" cy="862608"/>
            <a:chOff x="2276889" y="2732118"/>
            <a:chExt cx="913351" cy="862608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2013</a:t>
              </a:r>
              <a:endParaRPr lang="zh-CN" altLang="en-US" sz="2400" b="1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428853" y="2387577"/>
            <a:ext cx="913351" cy="862608"/>
            <a:chOff x="2276889" y="2732118"/>
            <a:chExt cx="913351" cy="862608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2014</a:t>
              </a:r>
              <a:endParaRPr lang="zh-CN" altLang="en-US" sz="2400" b="1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92282" y="2387577"/>
            <a:ext cx="913351" cy="862608"/>
            <a:chOff x="2276889" y="2732118"/>
            <a:chExt cx="913351" cy="862608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2016</a:t>
              </a:r>
              <a:endParaRPr lang="zh-CN" altLang="en-US" sz="2400" b="1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161977" y="2387577"/>
            <a:ext cx="913351" cy="862608"/>
            <a:chOff x="2276889" y="2732118"/>
            <a:chExt cx="913351" cy="862608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32" name="文本框 31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2016</a:t>
              </a:r>
              <a:endParaRPr lang="zh-CN" altLang="en-US" sz="2400" b="1" dirty="0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553936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867381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160498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600505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502460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8" name="矩形 37"/>
          <p:cNvSpPr/>
          <p:nvPr/>
        </p:nvSpPr>
        <p:spPr>
          <a:xfrm>
            <a:off x="3867381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9" name="矩形 38"/>
          <p:cNvSpPr/>
          <p:nvPr/>
        </p:nvSpPr>
        <p:spPr>
          <a:xfrm>
            <a:off x="6232302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0" name="矩形 39"/>
          <p:cNvSpPr/>
          <p:nvPr/>
        </p:nvSpPr>
        <p:spPr>
          <a:xfrm>
            <a:off x="8566567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27762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5131" y="827927"/>
            <a:ext cx="4717349" cy="4455274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172835">
            <a:off x="5104910" y="3139255"/>
            <a:ext cx="3312355" cy="1870133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3020" y="4193919"/>
            <a:ext cx="567780" cy="12053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494092" y="2288228"/>
            <a:ext cx="16468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 smtClean="0">
                <a:solidFill>
                  <a:prstClr val="white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貮</a:t>
            </a:r>
            <a:endParaRPr lang="zh-CN" altLang="en-US" sz="10000" dirty="0">
              <a:solidFill>
                <a:prstClr val="white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896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652709" y="3730895"/>
            <a:ext cx="5080899" cy="28517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4081" y="3411010"/>
            <a:ext cx="5080899" cy="2851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5188920" y="2581429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S</a:t>
            </a:r>
            <a:endParaRPr lang="zh-CN" altLang="en-US" sz="54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6314540" y="2197837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w</a:t>
            </a:r>
            <a:endParaRPr lang="zh-CN" altLang="en-US" sz="5400" b="1" dirty="0"/>
          </a:p>
        </p:txBody>
      </p:sp>
      <p:sp>
        <p:nvSpPr>
          <p:cNvPr id="24" name="文本框 23"/>
          <p:cNvSpPr txBox="1"/>
          <p:nvPr/>
        </p:nvSpPr>
        <p:spPr>
          <a:xfrm>
            <a:off x="6727125" y="3497007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T</a:t>
            </a:r>
            <a:endParaRPr lang="zh-CN" altLang="en-US" sz="5400" b="1" dirty="0"/>
          </a:p>
        </p:txBody>
      </p:sp>
      <p:sp>
        <p:nvSpPr>
          <p:cNvPr id="25" name="文本框 24"/>
          <p:cNvSpPr txBox="1"/>
          <p:nvPr/>
        </p:nvSpPr>
        <p:spPr>
          <a:xfrm>
            <a:off x="5489475" y="3799579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o</a:t>
            </a:r>
            <a:endParaRPr lang="zh-CN" altLang="en-US" sz="5400" b="1" dirty="0"/>
          </a:p>
        </p:txBody>
      </p:sp>
      <p:sp>
        <p:nvSpPr>
          <p:cNvPr id="26" name="矩形 25"/>
          <p:cNvSpPr/>
          <p:nvPr/>
        </p:nvSpPr>
        <p:spPr>
          <a:xfrm>
            <a:off x="7273581" y="1946484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273581" y="4552813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211580" y="4552813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211580" y="1843669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14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590176" y="1345266"/>
            <a:ext cx="5429007" cy="4343207"/>
            <a:chOff x="1709736" y="995364"/>
            <a:chExt cx="6119806" cy="4895853"/>
          </a:xfrm>
          <a:solidFill>
            <a:schemeClr val="tx1"/>
          </a:solidFill>
        </p:grpSpPr>
        <p:sp>
          <p:nvSpPr>
            <p:cNvPr id="21" name="Freeform 5"/>
            <p:cNvSpPr>
              <a:spLocks/>
            </p:cNvSpPr>
            <p:nvPr/>
          </p:nvSpPr>
          <p:spPr bwMode="invGray">
            <a:xfrm>
              <a:off x="5276845" y="5608643"/>
              <a:ext cx="336551" cy="282574"/>
            </a:xfrm>
            <a:custGeom>
              <a:avLst/>
              <a:gdLst/>
              <a:ahLst/>
              <a:cxnLst>
                <a:cxn ang="0">
                  <a:pos x="48" y="16"/>
                </a:cxn>
                <a:cxn ang="0">
                  <a:pos x="64" y="16"/>
                </a:cxn>
                <a:cxn ang="0">
                  <a:pos x="80" y="8"/>
                </a:cxn>
                <a:cxn ang="0">
                  <a:pos x="96" y="16"/>
                </a:cxn>
                <a:cxn ang="0">
                  <a:pos x="120" y="0"/>
                </a:cxn>
                <a:cxn ang="0">
                  <a:pos x="152" y="8"/>
                </a:cxn>
                <a:cxn ang="0">
                  <a:pos x="168" y="0"/>
                </a:cxn>
                <a:cxn ang="0">
                  <a:pos x="176" y="32"/>
                </a:cxn>
                <a:cxn ang="0">
                  <a:pos x="152" y="48"/>
                </a:cxn>
                <a:cxn ang="0">
                  <a:pos x="144" y="104"/>
                </a:cxn>
                <a:cxn ang="0">
                  <a:pos x="128" y="120"/>
                </a:cxn>
                <a:cxn ang="0">
                  <a:pos x="128" y="144"/>
                </a:cxn>
                <a:cxn ang="0">
                  <a:pos x="104" y="136"/>
                </a:cxn>
                <a:cxn ang="0">
                  <a:pos x="96" y="144"/>
                </a:cxn>
                <a:cxn ang="0">
                  <a:pos x="96" y="16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8" y="136"/>
                </a:cxn>
                <a:cxn ang="0">
                  <a:pos x="0" y="88"/>
                </a:cxn>
                <a:cxn ang="0">
                  <a:pos x="0" y="64"/>
                </a:cxn>
                <a:cxn ang="0">
                  <a:pos x="40" y="32"/>
                </a:cxn>
                <a:cxn ang="0">
                  <a:pos x="48" y="16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254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invGray">
            <a:xfrm>
              <a:off x="6486517" y="995364"/>
              <a:ext cx="1343025" cy="1225552"/>
            </a:xfrm>
            <a:custGeom>
              <a:avLst/>
              <a:gdLst/>
              <a:ahLst/>
              <a:cxnLst>
                <a:cxn ang="0">
                  <a:pos x="16" y="64"/>
                </a:cxn>
                <a:cxn ang="0">
                  <a:pos x="32" y="104"/>
                </a:cxn>
                <a:cxn ang="0">
                  <a:pos x="72" y="104"/>
                </a:cxn>
                <a:cxn ang="0">
                  <a:pos x="104" y="176"/>
                </a:cxn>
                <a:cxn ang="0">
                  <a:pos x="160" y="160"/>
                </a:cxn>
                <a:cxn ang="0">
                  <a:pos x="232" y="168"/>
                </a:cxn>
                <a:cxn ang="0">
                  <a:pos x="216" y="312"/>
                </a:cxn>
                <a:cxn ang="0">
                  <a:pos x="192" y="392"/>
                </a:cxn>
                <a:cxn ang="0">
                  <a:pos x="104" y="464"/>
                </a:cxn>
                <a:cxn ang="0">
                  <a:pos x="152" y="488"/>
                </a:cxn>
                <a:cxn ang="0">
                  <a:pos x="136" y="520"/>
                </a:cxn>
                <a:cxn ang="0">
                  <a:pos x="176" y="544"/>
                </a:cxn>
                <a:cxn ang="0">
                  <a:pos x="192" y="576"/>
                </a:cxn>
                <a:cxn ang="0">
                  <a:pos x="288" y="584"/>
                </a:cxn>
                <a:cxn ang="0">
                  <a:pos x="320" y="592"/>
                </a:cxn>
                <a:cxn ang="0">
                  <a:pos x="384" y="640"/>
                </a:cxn>
                <a:cxn ang="0">
                  <a:pos x="424" y="664"/>
                </a:cxn>
                <a:cxn ang="0">
                  <a:pos x="432" y="624"/>
                </a:cxn>
                <a:cxn ang="0">
                  <a:pos x="480" y="696"/>
                </a:cxn>
                <a:cxn ang="0">
                  <a:pos x="496" y="680"/>
                </a:cxn>
                <a:cxn ang="0">
                  <a:pos x="552" y="680"/>
                </a:cxn>
                <a:cxn ang="0">
                  <a:pos x="592" y="632"/>
                </a:cxn>
                <a:cxn ang="0">
                  <a:pos x="600" y="528"/>
                </a:cxn>
                <a:cxn ang="0">
                  <a:pos x="664" y="536"/>
                </a:cxn>
                <a:cxn ang="0">
                  <a:pos x="680" y="344"/>
                </a:cxn>
                <a:cxn ang="0">
                  <a:pos x="696" y="296"/>
                </a:cxn>
                <a:cxn ang="0">
                  <a:pos x="704" y="256"/>
                </a:cxn>
                <a:cxn ang="0">
                  <a:pos x="608" y="320"/>
                </a:cxn>
                <a:cxn ang="0">
                  <a:pos x="560" y="360"/>
                </a:cxn>
                <a:cxn ang="0">
                  <a:pos x="488" y="304"/>
                </a:cxn>
                <a:cxn ang="0">
                  <a:pos x="440" y="280"/>
                </a:cxn>
                <a:cxn ang="0">
                  <a:pos x="376" y="256"/>
                </a:cxn>
                <a:cxn ang="0">
                  <a:pos x="360" y="240"/>
                </a:cxn>
                <a:cxn ang="0">
                  <a:pos x="336" y="248"/>
                </a:cxn>
                <a:cxn ang="0">
                  <a:pos x="264" y="128"/>
                </a:cxn>
                <a:cxn ang="0">
                  <a:pos x="248" y="88"/>
                </a:cxn>
                <a:cxn ang="0">
                  <a:pos x="144" y="24"/>
                </a:cxn>
                <a:cxn ang="0">
                  <a:pos x="16" y="16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invGray">
            <a:xfrm>
              <a:off x="6621458" y="1938339"/>
              <a:ext cx="1008062" cy="706438"/>
            </a:xfrm>
            <a:custGeom>
              <a:avLst/>
              <a:gdLst/>
              <a:ahLst/>
              <a:cxnLst>
                <a:cxn ang="0">
                  <a:pos x="528" y="144"/>
                </a:cxn>
                <a:cxn ang="0">
                  <a:pos x="480" y="144"/>
                </a:cxn>
                <a:cxn ang="0">
                  <a:pos x="456" y="120"/>
                </a:cxn>
                <a:cxn ang="0">
                  <a:pos x="424" y="152"/>
                </a:cxn>
                <a:cxn ang="0">
                  <a:pos x="416" y="136"/>
                </a:cxn>
                <a:cxn ang="0">
                  <a:pos x="408" y="160"/>
                </a:cxn>
                <a:cxn ang="0">
                  <a:pos x="360" y="128"/>
                </a:cxn>
                <a:cxn ang="0">
                  <a:pos x="360" y="88"/>
                </a:cxn>
                <a:cxn ang="0">
                  <a:pos x="344" y="96"/>
                </a:cxn>
                <a:cxn ang="0">
                  <a:pos x="352" y="128"/>
                </a:cxn>
                <a:cxn ang="0">
                  <a:pos x="328" y="128"/>
                </a:cxn>
                <a:cxn ang="0">
                  <a:pos x="312" y="104"/>
                </a:cxn>
                <a:cxn ang="0">
                  <a:pos x="296" y="104"/>
                </a:cxn>
                <a:cxn ang="0">
                  <a:pos x="248" y="56"/>
                </a:cxn>
                <a:cxn ang="0">
                  <a:pos x="216" y="72"/>
                </a:cxn>
                <a:cxn ang="0">
                  <a:pos x="216" y="56"/>
                </a:cxn>
                <a:cxn ang="0">
                  <a:pos x="160" y="64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104" y="8"/>
                </a:cxn>
                <a:cxn ang="0">
                  <a:pos x="64" y="8"/>
                </a:cxn>
                <a:cxn ang="0">
                  <a:pos x="72" y="56"/>
                </a:cxn>
                <a:cxn ang="0">
                  <a:pos x="48" y="56"/>
                </a:cxn>
                <a:cxn ang="0">
                  <a:pos x="8" y="32"/>
                </a:cxn>
                <a:cxn ang="0">
                  <a:pos x="0" y="56"/>
                </a:cxn>
                <a:cxn ang="0">
                  <a:pos x="32" y="88"/>
                </a:cxn>
                <a:cxn ang="0">
                  <a:pos x="24" y="120"/>
                </a:cxn>
                <a:cxn ang="0">
                  <a:pos x="48" y="160"/>
                </a:cxn>
                <a:cxn ang="0">
                  <a:pos x="88" y="136"/>
                </a:cxn>
                <a:cxn ang="0">
                  <a:pos x="112" y="184"/>
                </a:cxn>
                <a:cxn ang="0">
                  <a:pos x="112" y="224"/>
                </a:cxn>
                <a:cxn ang="0">
                  <a:pos x="152" y="224"/>
                </a:cxn>
                <a:cxn ang="0">
                  <a:pos x="168" y="264"/>
                </a:cxn>
                <a:cxn ang="0">
                  <a:pos x="176" y="232"/>
                </a:cxn>
                <a:cxn ang="0">
                  <a:pos x="208" y="280"/>
                </a:cxn>
                <a:cxn ang="0">
                  <a:pos x="232" y="320"/>
                </a:cxn>
                <a:cxn ang="0">
                  <a:pos x="232" y="344"/>
                </a:cxn>
                <a:cxn ang="0">
                  <a:pos x="264" y="400"/>
                </a:cxn>
                <a:cxn ang="0">
                  <a:pos x="288" y="376"/>
                </a:cxn>
                <a:cxn ang="0">
                  <a:pos x="304" y="328"/>
                </a:cxn>
                <a:cxn ang="0">
                  <a:pos x="320" y="320"/>
                </a:cxn>
                <a:cxn ang="0">
                  <a:pos x="336" y="328"/>
                </a:cxn>
                <a:cxn ang="0">
                  <a:pos x="328" y="344"/>
                </a:cxn>
                <a:cxn ang="0">
                  <a:pos x="376" y="344"/>
                </a:cxn>
                <a:cxn ang="0">
                  <a:pos x="392" y="328"/>
                </a:cxn>
                <a:cxn ang="0">
                  <a:pos x="392" y="312"/>
                </a:cxn>
                <a:cxn ang="0">
                  <a:pos x="384" y="296"/>
                </a:cxn>
                <a:cxn ang="0">
                  <a:pos x="432" y="272"/>
                </a:cxn>
                <a:cxn ang="0">
                  <a:pos x="440" y="264"/>
                </a:cxn>
                <a:cxn ang="0">
                  <a:pos x="440" y="248"/>
                </a:cxn>
                <a:cxn ang="0">
                  <a:pos x="456" y="240"/>
                </a:cxn>
                <a:cxn ang="0">
                  <a:pos x="456" y="192"/>
                </a:cxn>
                <a:cxn ang="0">
                  <a:pos x="472" y="192"/>
                </a:cxn>
                <a:cxn ang="0">
                  <a:pos x="480" y="216"/>
                </a:cxn>
                <a:cxn ang="0">
                  <a:pos x="504" y="232"/>
                </a:cxn>
                <a:cxn ang="0">
                  <a:pos x="512" y="224"/>
                </a:cxn>
                <a:cxn ang="0">
                  <a:pos x="504" y="208"/>
                </a:cxn>
                <a:cxn ang="0">
                  <a:pos x="504" y="192"/>
                </a:cxn>
                <a:cxn ang="0">
                  <a:pos x="528" y="184"/>
                </a:cxn>
                <a:cxn ang="0">
                  <a:pos x="528" y="144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gray">
            <a:xfrm>
              <a:off x="6408730" y="2330453"/>
              <a:ext cx="719136" cy="693739"/>
            </a:xfrm>
            <a:custGeom>
              <a:avLst/>
              <a:gdLst/>
              <a:ahLst/>
              <a:cxnLst>
                <a:cxn ang="0">
                  <a:pos x="376" y="176"/>
                </a:cxn>
                <a:cxn ang="0">
                  <a:pos x="336" y="120"/>
                </a:cxn>
                <a:cxn ang="0">
                  <a:pos x="344" y="96"/>
                </a:cxn>
                <a:cxn ang="0">
                  <a:pos x="312" y="40"/>
                </a:cxn>
                <a:cxn ang="0">
                  <a:pos x="288" y="8"/>
                </a:cxn>
                <a:cxn ang="0">
                  <a:pos x="280" y="40"/>
                </a:cxn>
                <a:cxn ang="0">
                  <a:pos x="264" y="0"/>
                </a:cxn>
                <a:cxn ang="0">
                  <a:pos x="232" y="0"/>
                </a:cxn>
                <a:cxn ang="0">
                  <a:pos x="240" y="24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48" y="144"/>
                </a:cxn>
                <a:cxn ang="0">
                  <a:pos x="24" y="112"/>
                </a:cxn>
                <a:cxn ang="0">
                  <a:pos x="8" y="112"/>
                </a:cxn>
                <a:cxn ang="0">
                  <a:pos x="16" y="136"/>
                </a:cxn>
                <a:cxn ang="0">
                  <a:pos x="16" y="160"/>
                </a:cxn>
                <a:cxn ang="0">
                  <a:pos x="24" y="184"/>
                </a:cxn>
                <a:cxn ang="0">
                  <a:pos x="8" y="184"/>
                </a:cxn>
                <a:cxn ang="0">
                  <a:pos x="8" y="216"/>
                </a:cxn>
                <a:cxn ang="0">
                  <a:pos x="0" y="232"/>
                </a:cxn>
                <a:cxn ang="0">
                  <a:pos x="32" y="240"/>
                </a:cxn>
                <a:cxn ang="0">
                  <a:pos x="64" y="296"/>
                </a:cxn>
                <a:cxn ang="0">
                  <a:pos x="104" y="240"/>
                </a:cxn>
                <a:cxn ang="0">
                  <a:pos x="120" y="208"/>
                </a:cxn>
                <a:cxn ang="0">
                  <a:pos x="160" y="200"/>
                </a:cxn>
                <a:cxn ang="0">
                  <a:pos x="184" y="216"/>
                </a:cxn>
                <a:cxn ang="0">
                  <a:pos x="184" y="224"/>
                </a:cxn>
                <a:cxn ang="0">
                  <a:pos x="192" y="224"/>
                </a:cxn>
                <a:cxn ang="0">
                  <a:pos x="168" y="280"/>
                </a:cxn>
                <a:cxn ang="0">
                  <a:pos x="152" y="280"/>
                </a:cxn>
                <a:cxn ang="0">
                  <a:pos x="160" y="312"/>
                </a:cxn>
                <a:cxn ang="0">
                  <a:pos x="152" y="320"/>
                </a:cxn>
                <a:cxn ang="0">
                  <a:pos x="168" y="320"/>
                </a:cxn>
                <a:cxn ang="0">
                  <a:pos x="136" y="376"/>
                </a:cxn>
                <a:cxn ang="0">
                  <a:pos x="144" y="392"/>
                </a:cxn>
                <a:cxn ang="0">
                  <a:pos x="160" y="376"/>
                </a:cxn>
                <a:cxn ang="0">
                  <a:pos x="168" y="352"/>
                </a:cxn>
                <a:cxn ang="0">
                  <a:pos x="184" y="352"/>
                </a:cxn>
                <a:cxn ang="0">
                  <a:pos x="200" y="336"/>
                </a:cxn>
                <a:cxn ang="0">
                  <a:pos x="200" y="312"/>
                </a:cxn>
                <a:cxn ang="0">
                  <a:pos x="256" y="280"/>
                </a:cxn>
                <a:cxn ang="0">
                  <a:pos x="304" y="264"/>
                </a:cxn>
                <a:cxn ang="0">
                  <a:pos x="312" y="224"/>
                </a:cxn>
                <a:cxn ang="0">
                  <a:pos x="344" y="200"/>
                </a:cxn>
                <a:cxn ang="0">
                  <a:pos x="368" y="192"/>
                </a:cxn>
                <a:cxn ang="0">
                  <a:pos x="376" y="176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gray">
            <a:xfrm>
              <a:off x="5861043" y="2487615"/>
              <a:ext cx="671511" cy="944563"/>
            </a:xfrm>
            <a:custGeom>
              <a:avLst/>
              <a:gdLst/>
              <a:ahLst/>
              <a:cxnLst>
                <a:cxn ang="0">
                  <a:pos x="320" y="160"/>
                </a:cxn>
                <a:cxn ang="0">
                  <a:pos x="296" y="96"/>
                </a:cxn>
                <a:cxn ang="0">
                  <a:pos x="248" y="88"/>
                </a:cxn>
                <a:cxn ang="0">
                  <a:pos x="224" y="0"/>
                </a:cxn>
                <a:cxn ang="0">
                  <a:pos x="176" y="64"/>
                </a:cxn>
                <a:cxn ang="0">
                  <a:pos x="136" y="80"/>
                </a:cxn>
                <a:cxn ang="0">
                  <a:pos x="80" y="104"/>
                </a:cxn>
                <a:cxn ang="0">
                  <a:pos x="32" y="72"/>
                </a:cxn>
                <a:cxn ang="0">
                  <a:pos x="8" y="120"/>
                </a:cxn>
                <a:cxn ang="0">
                  <a:pos x="56" y="200"/>
                </a:cxn>
                <a:cxn ang="0">
                  <a:pos x="24" y="232"/>
                </a:cxn>
                <a:cxn ang="0">
                  <a:pos x="64" y="272"/>
                </a:cxn>
                <a:cxn ang="0">
                  <a:pos x="32" y="288"/>
                </a:cxn>
                <a:cxn ang="0">
                  <a:pos x="16" y="328"/>
                </a:cxn>
                <a:cxn ang="0">
                  <a:pos x="32" y="400"/>
                </a:cxn>
                <a:cxn ang="0">
                  <a:pos x="24" y="512"/>
                </a:cxn>
                <a:cxn ang="0">
                  <a:pos x="88" y="528"/>
                </a:cxn>
                <a:cxn ang="0">
                  <a:pos x="112" y="512"/>
                </a:cxn>
                <a:cxn ang="0">
                  <a:pos x="152" y="424"/>
                </a:cxn>
                <a:cxn ang="0">
                  <a:pos x="232" y="376"/>
                </a:cxn>
                <a:cxn ang="0">
                  <a:pos x="240" y="344"/>
                </a:cxn>
                <a:cxn ang="0">
                  <a:pos x="192" y="320"/>
                </a:cxn>
                <a:cxn ang="0">
                  <a:pos x="184" y="288"/>
                </a:cxn>
                <a:cxn ang="0">
                  <a:pos x="160" y="264"/>
                </a:cxn>
                <a:cxn ang="0">
                  <a:pos x="104" y="256"/>
                </a:cxn>
                <a:cxn ang="0">
                  <a:pos x="136" y="168"/>
                </a:cxn>
                <a:cxn ang="0">
                  <a:pos x="160" y="136"/>
                </a:cxn>
                <a:cxn ang="0">
                  <a:pos x="192" y="152"/>
                </a:cxn>
                <a:cxn ang="0">
                  <a:pos x="208" y="184"/>
                </a:cxn>
                <a:cxn ang="0">
                  <a:pos x="224" y="200"/>
                </a:cxn>
                <a:cxn ang="0">
                  <a:pos x="256" y="256"/>
                </a:cxn>
                <a:cxn ang="0">
                  <a:pos x="272" y="288"/>
                </a:cxn>
                <a:cxn ang="0">
                  <a:pos x="328" y="216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gray">
            <a:xfrm>
              <a:off x="6056307" y="2727329"/>
              <a:ext cx="215901" cy="225427"/>
            </a:xfrm>
            <a:custGeom>
              <a:avLst/>
              <a:gdLst/>
              <a:ahLst/>
              <a:cxnLst>
                <a:cxn ang="0">
                  <a:pos x="112" y="64"/>
                </a:cxn>
                <a:cxn ang="0">
                  <a:pos x="96" y="40"/>
                </a:cxn>
                <a:cxn ang="0">
                  <a:pos x="112" y="16"/>
                </a:cxn>
                <a:cxn ang="0">
                  <a:pos x="80" y="16"/>
                </a:cxn>
                <a:cxn ang="0">
                  <a:pos x="72" y="0"/>
                </a:cxn>
                <a:cxn ang="0">
                  <a:pos x="56" y="0"/>
                </a:cxn>
                <a:cxn ang="0">
                  <a:pos x="48" y="32"/>
                </a:cxn>
                <a:cxn ang="0">
                  <a:pos x="32" y="32"/>
                </a:cxn>
                <a:cxn ang="0">
                  <a:pos x="0" y="88"/>
                </a:cxn>
                <a:cxn ang="0">
                  <a:pos x="0" y="120"/>
                </a:cxn>
                <a:cxn ang="0">
                  <a:pos x="32" y="120"/>
                </a:cxn>
                <a:cxn ang="0">
                  <a:pos x="48" y="128"/>
                </a:cxn>
                <a:cxn ang="0">
                  <a:pos x="80" y="112"/>
                </a:cxn>
                <a:cxn ang="0">
                  <a:pos x="80" y="96"/>
                </a:cxn>
                <a:cxn ang="0">
                  <a:pos x="72" y="80"/>
                </a:cxn>
                <a:cxn ang="0">
                  <a:pos x="96" y="80"/>
                </a:cxn>
                <a:cxn ang="0">
                  <a:pos x="112" y="64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gray">
            <a:xfrm>
              <a:off x="6194418" y="2838454"/>
              <a:ext cx="169864" cy="212724"/>
            </a:xfrm>
            <a:custGeom>
              <a:avLst/>
              <a:gdLst/>
              <a:ahLst/>
              <a:cxnLst>
                <a:cxn ang="0">
                  <a:pos x="88" y="80"/>
                </a:cxn>
                <a:cxn ang="0">
                  <a:pos x="80" y="56"/>
                </a:cxn>
                <a:cxn ang="0">
                  <a:pos x="56" y="40"/>
                </a:cxn>
                <a:cxn ang="0">
                  <a:pos x="48" y="8"/>
                </a:cxn>
                <a:cxn ang="0">
                  <a:pos x="32" y="0"/>
                </a:cxn>
                <a:cxn ang="0">
                  <a:pos x="24" y="8"/>
                </a:cxn>
                <a:cxn ang="0">
                  <a:pos x="32" y="48"/>
                </a:cxn>
                <a:cxn ang="0">
                  <a:pos x="8" y="48"/>
                </a:cxn>
                <a:cxn ang="0">
                  <a:pos x="0" y="112"/>
                </a:cxn>
                <a:cxn ang="0">
                  <a:pos x="16" y="12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88" y="80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gray">
            <a:xfrm>
              <a:off x="6194418" y="2852741"/>
              <a:ext cx="65088" cy="71438"/>
            </a:xfrm>
            <a:custGeom>
              <a:avLst/>
              <a:gdLst/>
              <a:ahLst/>
              <a:cxnLst>
                <a:cxn ang="0">
                  <a:pos x="32" y="40"/>
                </a:cxn>
                <a:cxn ang="0">
                  <a:pos x="8" y="40"/>
                </a:cxn>
                <a:cxn ang="0">
                  <a:pos x="8" y="24"/>
                </a:cxn>
                <a:cxn ang="0">
                  <a:pos x="0" y="0"/>
                </a:cxn>
                <a:cxn ang="0">
                  <a:pos x="24" y="8"/>
                </a:cxn>
                <a:cxn ang="0">
                  <a:pos x="32" y="40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gray">
            <a:xfrm>
              <a:off x="6042017" y="3106741"/>
              <a:ext cx="827088" cy="509589"/>
            </a:xfrm>
            <a:custGeom>
              <a:avLst/>
              <a:gdLst/>
              <a:ahLst/>
              <a:cxnLst>
                <a:cxn ang="0">
                  <a:pos x="152" y="8"/>
                </a:cxn>
                <a:cxn ang="0">
                  <a:pos x="136" y="24"/>
                </a:cxn>
                <a:cxn ang="0">
                  <a:pos x="96" y="32"/>
                </a:cxn>
                <a:cxn ang="0">
                  <a:pos x="56" y="72"/>
                </a:cxn>
                <a:cxn ang="0">
                  <a:pos x="16" y="128"/>
                </a:cxn>
                <a:cxn ang="0">
                  <a:pos x="16" y="160"/>
                </a:cxn>
                <a:cxn ang="0">
                  <a:pos x="32" y="184"/>
                </a:cxn>
                <a:cxn ang="0">
                  <a:pos x="48" y="176"/>
                </a:cxn>
                <a:cxn ang="0">
                  <a:pos x="64" y="176"/>
                </a:cxn>
                <a:cxn ang="0">
                  <a:pos x="8" y="224"/>
                </a:cxn>
                <a:cxn ang="0">
                  <a:pos x="0" y="248"/>
                </a:cxn>
                <a:cxn ang="0">
                  <a:pos x="16" y="256"/>
                </a:cxn>
                <a:cxn ang="0">
                  <a:pos x="48" y="288"/>
                </a:cxn>
                <a:cxn ang="0">
                  <a:pos x="80" y="288"/>
                </a:cxn>
                <a:cxn ang="0">
                  <a:pos x="96" y="272"/>
                </a:cxn>
                <a:cxn ang="0">
                  <a:pos x="96" y="256"/>
                </a:cxn>
                <a:cxn ang="0">
                  <a:pos x="112" y="264"/>
                </a:cxn>
                <a:cxn ang="0">
                  <a:pos x="120" y="272"/>
                </a:cxn>
                <a:cxn ang="0">
                  <a:pos x="152" y="288"/>
                </a:cxn>
                <a:cxn ang="0">
                  <a:pos x="168" y="272"/>
                </a:cxn>
                <a:cxn ang="0">
                  <a:pos x="192" y="272"/>
                </a:cxn>
                <a:cxn ang="0">
                  <a:pos x="192" y="288"/>
                </a:cxn>
                <a:cxn ang="0">
                  <a:pos x="208" y="280"/>
                </a:cxn>
                <a:cxn ang="0">
                  <a:pos x="240" y="232"/>
                </a:cxn>
                <a:cxn ang="0">
                  <a:pos x="256" y="232"/>
                </a:cxn>
                <a:cxn ang="0">
                  <a:pos x="296" y="168"/>
                </a:cxn>
                <a:cxn ang="0">
                  <a:pos x="296" y="144"/>
                </a:cxn>
                <a:cxn ang="0">
                  <a:pos x="304" y="136"/>
                </a:cxn>
                <a:cxn ang="0">
                  <a:pos x="312" y="152"/>
                </a:cxn>
                <a:cxn ang="0">
                  <a:pos x="344" y="96"/>
                </a:cxn>
                <a:cxn ang="0">
                  <a:pos x="376" y="80"/>
                </a:cxn>
                <a:cxn ang="0">
                  <a:pos x="376" y="88"/>
                </a:cxn>
                <a:cxn ang="0">
                  <a:pos x="400" y="64"/>
                </a:cxn>
                <a:cxn ang="0">
                  <a:pos x="416" y="72"/>
                </a:cxn>
                <a:cxn ang="0">
                  <a:pos x="432" y="24"/>
                </a:cxn>
                <a:cxn ang="0">
                  <a:pos x="424" y="16"/>
                </a:cxn>
                <a:cxn ang="0">
                  <a:pos x="400" y="16"/>
                </a:cxn>
                <a:cxn ang="0">
                  <a:pos x="384" y="24"/>
                </a:cxn>
                <a:cxn ang="0">
                  <a:pos x="344" y="24"/>
                </a:cxn>
                <a:cxn ang="0">
                  <a:pos x="328" y="0"/>
                </a:cxn>
                <a:cxn ang="0">
                  <a:pos x="272" y="40"/>
                </a:cxn>
                <a:cxn ang="0">
                  <a:pos x="264" y="64"/>
                </a:cxn>
                <a:cxn ang="0">
                  <a:pos x="248" y="64"/>
                </a:cxn>
                <a:cxn ang="0">
                  <a:pos x="200" y="64"/>
                </a:cxn>
                <a:cxn ang="0">
                  <a:pos x="200" y="48"/>
                </a:cxn>
                <a:cxn ang="0">
                  <a:pos x="216" y="32"/>
                </a:cxn>
                <a:cxn ang="0">
                  <a:pos x="200" y="0"/>
                </a:cxn>
                <a:cxn ang="0">
                  <a:pos x="176" y="0"/>
                </a:cxn>
                <a:cxn ang="0">
                  <a:pos x="168" y="0"/>
                </a:cxn>
                <a:cxn ang="0">
                  <a:pos x="160" y="16"/>
                </a:cxn>
                <a:cxn ang="0">
                  <a:pos x="152" y="8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gray">
            <a:xfrm>
              <a:off x="6211881" y="3514727"/>
              <a:ext cx="685801" cy="563563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52" y="0"/>
                </a:cxn>
                <a:cxn ang="0">
                  <a:pos x="120" y="48"/>
                </a:cxn>
                <a:cxn ang="0">
                  <a:pos x="96" y="56"/>
                </a:cxn>
                <a:cxn ang="0">
                  <a:pos x="96" y="40"/>
                </a:cxn>
                <a:cxn ang="0">
                  <a:pos x="80" y="40"/>
                </a:cxn>
                <a:cxn ang="0">
                  <a:pos x="64" y="56"/>
                </a:cxn>
                <a:cxn ang="0">
                  <a:pos x="32" y="40"/>
                </a:cxn>
                <a:cxn ang="0">
                  <a:pos x="24" y="32"/>
                </a:cxn>
                <a:cxn ang="0">
                  <a:pos x="8" y="24"/>
                </a:cxn>
                <a:cxn ang="0">
                  <a:pos x="8" y="40"/>
                </a:cxn>
                <a:cxn ang="0">
                  <a:pos x="0" y="48"/>
                </a:cxn>
                <a:cxn ang="0">
                  <a:pos x="32" y="56"/>
                </a:cxn>
                <a:cxn ang="0">
                  <a:pos x="40" y="80"/>
                </a:cxn>
                <a:cxn ang="0">
                  <a:pos x="56" y="80"/>
                </a:cxn>
                <a:cxn ang="0">
                  <a:pos x="80" y="112"/>
                </a:cxn>
                <a:cxn ang="0">
                  <a:pos x="104" y="104"/>
                </a:cxn>
                <a:cxn ang="0">
                  <a:pos x="104" y="144"/>
                </a:cxn>
                <a:cxn ang="0">
                  <a:pos x="136" y="184"/>
                </a:cxn>
                <a:cxn ang="0">
                  <a:pos x="152" y="184"/>
                </a:cxn>
                <a:cxn ang="0">
                  <a:pos x="160" y="168"/>
                </a:cxn>
                <a:cxn ang="0">
                  <a:pos x="184" y="192"/>
                </a:cxn>
                <a:cxn ang="0">
                  <a:pos x="168" y="208"/>
                </a:cxn>
                <a:cxn ang="0">
                  <a:pos x="160" y="200"/>
                </a:cxn>
                <a:cxn ang="0">
                  <a:pos x="144" y="192"/>
                </a:cxn>
                <a:cxn ang="0">
                  <a:pos x="144" y="224"/>
                </a:cxn>
                <a:cxn ang="0">
                  <a:pos x="136" y="240"/>
                </a:cxn>
                <a:cxn ang="0">
                  <a:pos x="160" y="272"/>
                </a:cxn>
                <a:cxn ang="0">
                  <a:pos x="160" y="296"/>
                </a:cxn>
                <a:cxn ang="0">
                  <a:pos x="200" y="296"/>
                </a:cxn>
                <a:cxn ang="0">
                  <a:pos x="216" y="312"/>
                </a:cxn>
                <a:cxn ang="0">
                  <a:pos x="240" y="304"/>
                </a:cxn>
                <a:cxn ang="0">
                  <a:pos x="272" y="320"/>
                </a:cxn>
                <a:cxn ang="0">
                  <a:pos x="296" y="296"/>
                </a:cxn>
                <a:cxn ang="0">
                  <a:pos x="320" y="256"/>
                </a:cxn>
                <a:cxn ang="0">
                  <a:pos x="288" y="240"/>
                </a:cxn>
                <a:cxn ang="0">
                  <a:pos x="320" y="232"/>
                </a:cxn>
                <a:cxn ang="0">
                  <a:pos x="328" y="240"/>
                </a:cxn>
                <a:cxn ang="0">
                  <a:pos x="360" y="232"/>
                </a:cxn>
                <a:cxn ang="0">
                  <a:pos x="360" y="224"/>
                </a:cxn>
                <a:cxn ang="0">
                  <a:pos x="320" y="200"/>
                </a:cxn>
                <a:cxn ang="0">
                  <a:pos x="320" y="184"/>
                </a:cxn>
                <a:cxn ang="0">
                  <a:pos x="304" y="176"/>
                </a:cxn>
                <a:cxn ang="0">
                  <a:pos x="288" y="168"/>
                </a:cxn>
                <a:cxn ang="0">
                  <a:pos x="272" y="128"/>
                </a:cxn>
                <a:cxn ang="0">
                  <a:pos x="232" y="64"/>
                </a:cxn>
                <a:cxn ang="0">
                  <a:pos x="232" y="40"/>
                </a:cxn>
                <a:cxn ang="0">
                  <a:pos x="192" y="32"/>
                </a:cxn>
                <a:cxn ang="0">
                  <a:pos x="176" y="24"/>
                </a:cxn>
                <a:cxn ang="0">
                  <a:pos x="168" y="0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invGray">
            <a:xfrm>
              <a:off x="6775443" y="3965580"/>
              <a:ext cx="122239" cy="9683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40"/>
                </a:cxn>
                <a:cxn ang="0">
                  <a:pos x="24" y="56"/>
                </a:cxn>
                <a:cxn ang="0">
                  <a:pos x="64" y="40"/>
                </a:cxn>
                <a:cxn ang="0">
                  <a:pos x="64" y="24"/>
                </a:cxn>
                <a:cxn ang="0">
                  <a:pos x="24" y="0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gray">
            <a:xfrm>
              <a:off x="6470642" y="4033841"/>
              <a:ext cx="457198" cy="522287"/>
            </a:xfrm>
            <a:custGeom>
              <a:avLst/>
              <a:gdLst/>
              <a:ahLst/>
              <a:cxnLst>
                <a:cxn ang="0">
                  <a:pos x="184" y="16"/>
                </a:cxn>
                <a:cxn ang="0">
                  <a:pos x="160" y="0"/>
                </a:cxn>
                <a:cxn ang="0">
                  <a:pos x="136" y="24"/>
                </a:cxn>
                <a:cxn ang="0">
                  <a:pos x="104" y="8"/>
                </a:cxn>
                <a:cxn ang="0">
                  <a:pos x="80" y="16"/>
                </a:cxn>
                <a:cxn ang="0">
                  <a:pos x="72" y="32"/>
                </a:cxn>
                <a:cxn ang="0">
                  <a:pos x="64" y="48"/>
                </a:cxn>
                <a:cxn ang="0">
                  <a:pos x="72" y="72"/>
                </a:cxn>
                <a:cxn ang="0">
                  <a:pos x="56" y="72"/>
                </a:cxn>
                <a:cxn ang="0">
                  <a:pos x="48" y="64"/>
                </a:cxn>
                <a:cxn ang="0">
                  <a:pos x="40" y="64"/>
                </a:cxn>
                <a:cxn ang="0">
                  <a:pos x="40" y="80"/>
                </a:cxn>
                <a:cxn ang="0">
                  <a:pos x="40" y="96"/>
                </a:cxn>
                <a:cxn ang="0">
                  <a:pos x="40" y="96"/>
                </a:cxn>
                <a:cxn ang="0">
                  <a:pos x="40" y="112"/>
                </a:cxn>
                <a:cxn ang="0">
                  <a:pos x="8" y="136"/>
                </a:cxn>
                <a:cxn ang="0">
                  <a:pos x="0" y="144"/>
                </a:cxn>
                <a:cxn ang="0">
                  <a:pos x="0" y="176"/>
                </a:cxn>
                <a:cxn ang="0">
                  <a:pos x="24" y="192"/>
                </a:cxn>
                <a:cxn ang="0">
                  <a:pos x="24" y="232"/>
                </a:cxn>
                <a:cxn ang="0">
                  <a:pos x="48" y="232"/>
                </a:cxn>
                <a:cxn ang="0">
                  <a:pos x="48" y="248"/>
                </a:cxn>
                <a:cxn ang="0">
                  <a:pos x="56" y="264"/>
                </a:cxn>
                <a:cxn ang="0">
                  <a:pos x="64" y="288"/>
                </a:cxn>
                <a:cxn ang="0">
                  <a:pos x="88" y="288"/>
                </a:cxn>
                <a:cxn ang="0">
                  <a:pos x="104" y="264"/>
                </a:cxn>
                <a:cxn ang="0">
                  <a:pos x="112" y="264"/>
                </a:cxn>
                <a:cxn ang="0">
                  <a:pos x="112" y="280"/>
                </a:cxn>
                <a:cxn ang="0">
                  <a:pos x="120" y="288"/>
                </a:cxn>
                <a:cxn ang="0">
                  <a:pos x="136" y="288"/>
                </a:cxn>
                <a:cxn ang="0">
                  <a:pos x="136" y="280"/>
                </a:cxn>
                <a:cxn ang="0">
                  <a:pos x="152" y="280"/>
                </a:cxn>
                <a:cxn ang="0">
                  <a:pos x="152" y="288"/>
                </a:cxn>
                <a:cxn ang="0">
                  <a:pos x="160" y="296"/>
                </a:cxn>
                <a:cxn ang="0">
                  <a:pos x="176" y="288"/>
                </a:cxn>
                <a:cxn ang="0">
                  <a:pos x="184" y="256"/>
                </a:cxn>
                <a:cxn ang="0">
                  <a:pos x="184" y="224"/>
                </a:cxn>
                <a:cxn ang="0">
                  <a:pos x="200" y="224"/>
                </a:cxn>
                <a:cxn ang="0">
                  <a:pos x="200" y="216"/>
                </a:cxn>
                <a:cxn ang="0">
                  <a:pos x="200" y="200"/>
                </a:cxn>
                <a:cxn ang="0">
                  <a:pos x="216" y="216"/>
                </a:cxn>
                <a:cxn ang="0">
                  <a:pos x="232" y="192"/>
                </a:cxn>
                <a:cxn ang="0">
                  <a:pos x="216" y="176"/>
                </a:cxn>
                <a:cxn ang="0">
                  <a:pos x="216" y="168"/>
                </a:cxn>
                <a:cxn ang="0">
                  <a:pos x="232" y="160"/>
                </a:cxn>
                <a:cxn ang="0">
                  <a:pos x="224" y="136"/>
                </a:cxn>
                <a:cxn ang="0">
                  <a:pos x="216" y="128"/>
                </a:cxn>
                <a:cxn ang="0">
                  <a:pos x="240" y="136"/>
                </a:cxn>
                <a:cxn ang="0">
                  <a:pos x="240" y="104"/>
                </a:cxn>
                <a:cxn ang="0">
                  <a:pos x="216" y="120"/>
                </a:cxn>
                <a:cxn ang="0">
                  <a:pos x="240" y="80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160" y="72"/>
                </a:cxn>
                <a:cxn ang="0">
                  <a:pos x="152" y="48"/>
                </a:cxn>
                <a:cxn ang="0">
                  <a:pos x="160" y="40"/>
                </a:cxn>
                <a:cxn ang="0">
                  <a:pos x="184" y="16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gray">
            <a:xfrm>
              <a:off x="6240458" y="4443415"/>
              <a:ext cx="520698" cy="649287"/>
            </a:xfrm>
            <a:custGeom>
              <a:avLst/>
              <a:gdLst/>
              <a:ahLst/>
              <a:cxnLst>
                <a:cxn ang="0">
                  <a:pos x="272" y="56"/>
                </a:cxn>
                <a:cxn ang="0">
                  <a:pos x="272" y="48"/>
                </a:cxn>
                <a:cxn ang="0">
                  <a:pos x="256" y="48"/>
                </a:cxn>
                <a:cxn ang="0">
                  <a:pos x="256" y="56"/>
                </a:cxn>
                <a:cxn ang="0">
                  <a:pos x="240" y="56"/>
                </a:cxn>
                <a:cxn ang="0">
                  <a:pos x="232" y="56"/>
                </a:cxn>
                <a:cxn ang="0">
                  <a:pos x="232" y="32"/>
                </a:cxn>
                <a:cxn ang="0">
                  <a:pos x="224" y="32"/>
                </a:cxn>
                <a:cxn ang="0">
                  <a:pos x="208" y="56"/>
                </a:cxn>
                <a:cxn ang="0">
                  <a:pos x="184" y="56"/>
                </a:cxn>
                <a:cxn ang="0">
                  <a:pos x="176" y="32"/>
                </a:cxn>
                <a:cxn ang="0">
                  <a:pos x="168" y="16"/>
                </a:cxn>
                <a:cxn ang="0">
                  <a:pos x="160" y="0"/>
                </a:cxn>
                <a:cxn ang="0">
                  <a:pos x="144" y="0"/>
                </a:cxn>
                <a:cxn ang="0">
                  <a:pos x="144" y="8"/>
                </a:cxn>
                <a:cxn ang="0">
                  <a:pos x="112" y="16"/>
                </a:cxn>
                <a:cxn ang="0">
                  <a:pos x="112" y="32"/>
                </a:cxn>
                <a:cxn ang="0">
                  <a:pos x="80" y="32"/>
                </a:cxn>
                <a:cxn ang="0">
                  <a:pos x="64" y="48"/>
                </a:cxn>
                <a:cxn ang="0">
                  <a:pos x="64" y="72"/>
                </a:cxn>
                <a:cxn ang="0">
                  <a:pos x="72" y="88"/>
                </a:cxn>
                <a:cxn ang="0">
                  <a:pos x="48" y="112"/>
                </a:cxn>
                <a:cxn ang="0">
                  <a:pos x="40" y="112"/>
                </a:cxn>
                <a:cxn ang="0">
                  <a:pos x="32" y="144"/>
                </a:cxn>
                <a:cxn ang="0">
                  <a:pos x="32" y="160"/>
                </a:cxn>
                <a:cxn ang="0">
                  <a:pos x="32" y="176"/>
                </a:cxn>
                <a:cxn ang="0">
                  <a:pos x="16" y="200"/>
                </a:cxn>
                <a:cxn ang="0">
                  <a:pos x="8" y="216"/>
                </a:cxn>
                <a:cxn ang="0">
                  <a:pos x="0" y="256"/>
                </a:cxn>
                <a:cxn ang="0">
                  <a:pos x="8" y="272"/>
                </a:cxn>
                <a:cxn ang="0">
                  <a:pos x="56" y="272"/>
                </a:cxn>
                <a:cxn ang="0">
                  <a:pos x="80" y="328"/>
                </a:cxn>
                <a:cxn ang="0">
                  <a:pos x="88" y="368"/>
                </a:cxn>
                <a:cxn ang="0">
                  <a:pos x="112" y="328"/>
                </a:cxn>
                <a:cxn ang="0">
                  <a:pos x="120" y="336"/>
                </a:cxn>
                <a:cxn ang="0">
                  <a:pos x="152" y="304"/>
                </a:cxn>
                <a:cxn ang="0">
                  <a:pos x="152" y="280"/>
                </a:cxn>
                <a:cxn ang="0">
                  <a:pos x="184" y="272"/>
                </a:cxn>
                <a:cxn ang="0">
                  <a:pos x="200" y="232"/>
                </a:cxn>
                <a:cxn ang="0">
                  <a:pos x="216" y="224"/>
                </a:cxn>
                <a:cxn ang="0">
                  <a:pos x="216" y="200"/>
                </a:cxn>
                <a:cxn ang="0">
                  <a:pos x="240" y="200"/>
                </a:cxn>
                <a:cxn ang="0">
                  <a:pos x="248" y="160"/>
                </a:cxn>
                <a:cxn ang="0">
                  <a:pos x="240" y="128"/>
                </a:cxn>
                <a:cxn ang="0">
                  <a:pos x="248" y="120"/>
                </a:cxn>
                <a:cxn ang="0">
                  <a:pos x="232" y="104"/>
                </a:cxn>
                <a:cxn ang="0">
                  <a:pos x="248" y="96"/>
                </a:cxn>
                <a:cxn ang="0">
                  <a:pos x="256" y="104"/>
                </a:cxn>
                <a:cxn ang="0">
                  <a:pos x="272" y="80"/>
                </a:cxn>
                <a:cxn ang="0">
                  <a:pos x="272" y="56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gray">
            <a:xfrm>
              <a:off x="5446708" y="4851404"/>
              <a:ext cx="963610" cy="676276"/>
            </a:xfrm>
            <a:custGeom>
              <a:avLst/>
              <a:gdLst/>
              <a:ahLst/>
              <a:cxnLst>
                <a:cxn ang="0">
                  <a:pos x="496" y="96"/>
                </a:cxn>
                <a:cxn ang="0">
                  <a:pos x="424" y="40"/>
                </a:cxn>
                <a:cxn ang="0">
                  <a:pos x="408" y="56"/>
                </a:cxn>
                <a:cxn ang="0">
                  <a:pos x="376" y="40"/>
                </a:cxn>
                <a:cxn ang="0">
                  <a:pos x="312" y="56"/>
                </a:cxn>
                <a:cxn ang="0">
                  <a:pos x="312" y="0"/>
                </a:cxn>
                <a:cxn ang="0">
                  <a:pos x="280" y="0"/>
                </a:cxn>
                <a:cxn ang="0">
                  <a:pos x="216" y="8"/>
                </a:cxn>
                <a:cxn ang="0">
                  <a:pos x="208" y="40"/>
                </a:cxn>
                <a:cxn ang="0">
                  <a:pos x="168" y="24"/>
                </a:cxn>
                <a:cxn ang="0">
                  <a:pos x="144" y="48"/>
                </a:cxn>
                <a:cxn ang="0">
                  <a:pos x="152" y="88"/>
                </a:cxn>
                <a:cxn ang="0">
                  <a:pos x="144" y="112"/>
                </a:cxn>
                <a:cxn ang="0">
                  <a:pos x="112" y="168"/>
                </a:cxn>
                <a:cxn ang="0">
                  <a:pos x="72" y="224"/>
                </a:cxn>
                <a:cxn ang="0">
                  <a:pos x="32" y="272"/>
                </a:cxn>
                <a:cxn ang="0">
                  <a:pos x="0" y="296"/>
                </a:cxn>
                <a:cxn ang="0">
                  <a:pos x="8" y="312"/>
                </a:cxn>
                <a:cxn ang="0">
                  <a:pos x="16" y="360"/>
                </a:cxn>
                <a:cxn ang="0">
                  <a:pos x="56" y="384"/>
                </a:cxn>
                <a:cxn ang="0">
                  <a:pos x="40" y="344"/>
                </a:cxn>
                <a:cxn ang="0">
                  <a:pos x="80" y="304"/>
                </a:cxn>
                <a:cxn ang="0">
                  <a:pos x="152" y="280"/>
                </a:cxn>
                <a:cxn ang="0">
                  <a:pos x="192" y="296"/>
                </a:cxn>
                <a:cxn ang="0">
                  <a:pos x="240" y="248"/>
                </a:cxn>
                <a:cxn ang="0">
                  <a:pos x="264" y="240"/>
                </a:cxn>
                <a:cxn ang="0">
                  <a:pos x="264" y="216"/>
                </a:cxn>
                <a:cxn ang="0">
                  <a:pos x="280" y="208"/>
                </a:cxn>
                <a:cxn ang="0">
                  <a:pos x="336" y="232"/>
                </a:cxn>
                <a:cxn ang="0">
                  <a:pos x="336" y="200"/>
                </a:cxn>
                <a:cxn ang="0">
                  <a:pos x="376" y="192"/>
                </a:cxn>
                <a:cxn ang="0">
                  <a:pos x="392" y="200"/>
                </a:cxn>
                <a:cxn ang="0">
                  <a:pos x="400" y="184"/>
                </a:cxn>
                <a:cxn ang="0">
                  <a:pos x="448" y="176"/>
                </a:cxn>
                <a:cxn ang="0">
                  <a:pos x="480" y="136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gray">
            <a:xfrm>
              <a:off x="4805359" y="4724404"/>
              <a:ext cx="949323" cy="676276"/>
            </a:xfrm>
            <a:custGeom>
              <a:avLst/>
              <a:gdLst/>
              <a:ahLst/>
              <a:cxnLst>
                <a:cxn ang="0">
                  <a:pos x="344" y="344"/>
                </a:cxn>
                <a:cxn ang="0">
                  <a:pos x="416" y="296"/>
                </a:cxn>
                <a:cxn ang="0">
                  <a:pos x="448" y="240"/>
                </a:cxn>
                <a:cxn ang="0">
                  <a:pos x="480" y="184"/>
                </a:cxn>
                <a:cxn ang="0">
                  <a:pos x="496" y="160"/>
                </a:cxn>
                <a:cxn ang="0">
                  <a:pos x="480" y="128"/>
                </a:cxn>
                <a:cxn ang="0">
                  <a:pos x="456" y="96"/>
                </a:cxn>
                <a:cxn ang="0">
                  <a:pos x="440" y="112"/>
                </a:cxn>
                <a:cxn ang="0">
                  <a:pos x="424" y="104"/>
                </a:cxn>
                <a:cxn ang="0">
                  <a:pos x="440" y="56"/>
                </a:cxn>
                <a:cxn ang="0">
                  <a:pos x="440" y="16"/>
                </a:cxn>
                <a:cxn ang="0">
                  <a:pos x="408" y="8"/>
                </a:cxn>
                <a:cxn ang="0">
                  <a:pos x="376" y="24"/>
                </a:cxn>
                <a:cxn ang="0">
                  <a:pos x="360" y="24"/>
                </a:cxn>
                <a:cxn ang="0">
                  <a:pos x="320" y="32"/>
                </a:cxn>
                <a:cxn ang="0">
                  <a:pos x="288" y="64"/>
                </a:cxn>
                <a:cxn ang="0">
                  <a:pos x="264" y="72"/>
                </a:cxn>
                <a:cxn ang="0">
                  <a:pos x="224" y="96"/>
                </a:cxn>
                <a:cxn ang="0">
                  <a:pos x="184" y="88"/>
                </a:cxn>
                <a:cxn ang="0">
                  <a:pos x="160" y="72"/>
                </a:cxn>
                <a:cxn ang="0">
                  <a:pos x="144" y="88"/>
                </a:cxn>
                <a:cxn ang="0">
                  <a:pos x="96" y="128"/>
                </a:cxn>
                <a:cxn ang="0">
                  <a:pos x="32" y="112"/>
                </a:cxn>
                <a:cxn ang="0">
                  <a:pos x="0" y="128"/>
                </a:cxn>
                <a:cxn ang="0">
                  <a:pos x="32" y="144"/>
                </a:cxn>
                <a:cxn ang="0">
                  <a:pos x="88" y="168"/>
                </a:cxn>
                <a:cxn ang="0">
                  <a:pos x="104" y="208"/>
                </a:cxn>
                <a:cxn ang="0">
                  <a:pos x="56" y="224"/>
                </a:cxn>
                <a:cxn ang="0">
                  <a:pos x="88" y="248"/>
                </a:cxn>
                <a:cxn ang="0">
                  <a:pos x="136" y="280"/>
                </a:cxn>
                <a:cxn ang="0">
                  <a:pos x="136" y="304"/>
                </a:cxn>
                <a:cxn ang="0">
                  <a:pos x="208" y="360"/>
                </a:cxn>
                <a:cxn ang="0">
                  <a:pos x="248" y="360"/>
                </a:cxn>
                <a:cxn ang="0">
                  <a:pos x="256" y="344"/>
                </a:cxn>
                <a:cxn ang="0">
                  <a:pos x="296" y="376"/>
                </a:cxn>
                <a:cxn ang="0">
                  <a:pos x="336" y="368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invGray">
            <a:xfrm>
              <a:off x="4714870" y="4344992"/>
              <a:ext cx="704849" cy="622302"/>
            </a:xfrm>
            <a:custGeom>
              <a:avLst/>
              <a:gdLst/>
              <a:ahLst/>
              <a:cxnLst>
                <a:cxn ang="0">
                  <a:pos x="48" y="320"/>
                </a:cxn>
                <a:cxn ang="0">
                  <a:pos x="32" y="264"/>
                </a:cxn>
                <a:cxn ang="0">
                  <a:pos x="56" y="192"/>
                </a:cxn>
                <a:cxn ang="0">
                  <a:pos x="8" y="160"/>
                </a:cxn>
                <a:cxn ang="0">
                  <a:pos x="16" y="136"/>
                </a:cxn>
                <a:cxn ang="0">
                  <a:pos x="48" y="136"/>
                </a:cxn>
                <a:cxn ang="0">
                  <a:pos x="104" y="120"/>
                </a:cxn>
                <a:cxn ang="0">
                  <a:pos x="168" y="112"/>
                </a:cxn>
                <a:cxn ang="0">
                  <a:pos x="136" y="80"/>
                </a:cxn>
                <a:cxn ang="0">
                  <a:pos x="144" y="40"/>
                </a:cxn>
                <a:cxn ang="0">
                  <a:pos x="184" y="40"/>
                </a:cxn>
                <a:cxn ang="0">
                  <a:pos x="208" y="48"/>
                </a:cxn>
                <a:cxn ang="0">
                  <a:pos x="232" y="40"/>
                </a:cxn>
                <a:cxn ang="0">
                  <a:pos x="248" y="0"/>
                </a:cxn>
                <a:cxn ang="0">
                  <a:pos x="288" y="16"/>
                </a:cxn>
                <a:cxn ang="0">
                  <a:pos x="320" y="72"/>
                </a:cxn>
                <a:cxn ang="0">
                  <a:pos x="344" y="88"/>
                </a:cxn>
                <a:cxn ang="0">
                  <a:pos x="360" y="64"/>
                </a:cxn>
                <a:cxn ang="0">
                  <a:pos x="360" y="96"/>
                </a:cxn>
                <a:cxn ang="0">
                  <a:pos x="360" y="128"/>
                </a:cxn>
                <a:cxn ang="0">
                  <a:pos x="336" y="168"/>
                </a:cxn>
                <a:cxn ang="0">
                  <a:pos x="368" y="184"/>
                </a:cxn>
                <a:cxn ang="0">
                  <a:pos x="360" y="208"/>
                </a:cxn>
                <a:cxn ang="0">
                  <a:pos x="368" y="232"/>
                </a:cxn>
                <a:cxn ang="0">
                  <a:pos x="344" y="256"/>
                </a:cxn>
                <a:cxn ang="0">
                  <a:pos x="344" y="280"/>
                </a:cxn>
                <a:cxn ang="0">
                  <a:pos x="312" y="288"/>
                </a:cxn>
                <a:cxn ang="0">
                  <a:pos x="272" y="312"/>
                </a:cxn>
                <a:cxn ang="0">
                  <a:pos x="232" y="304"/>
                </a:cxn>
                <a:cxn ang="0">
                  <a:pos x="208" y="288"/>
                </a:cxn>
                <a:cxn ang="0">
                  <a:pos x="192" y="304"/>
                </a:cxn>
                <a:cxn ang="0">
                  <a:pos x="144" y="352"/>
                </a:cxn>
                <a:cxn ang="0">
                  <a:pos x="80" y="328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7" name="Freeform 22"/>
            <p:cNvSpPr>
              <a:spLocks/>
            </p:cNvSpPr>
            <p:nvPr/>
          </p:nvSpPr>
          <p:spPr bwMode="invGray">
            <a:xfrm>
              <a:off x="3919533" y="4302128"/>
              <a:ext cx="1085849" cy="1084265"/>
            </a:xfrm>
            <a:custGeom>
              <a:avLst/>
              <a:gdLst/>
              <a:ahLst/>
              <a:cxnLst>
                <a:cxn ang="0">
                  <a:pos x="528" y="448"/>
                </a:cxn>
                <a:cxn ang="0">
                  <a:pos x="560" y="416"/>
                </a:cxn>
                <a:cxn ang="0">
                  <a:pos x="528" y="408"/>
                </a:cxn>
                <a:cxn ang="0">
                  <a:pos x="496" y="384"/>
                </a:cxn>
                <a:cxn ang="0">
                  <a:pos x="464" y="360"/>
                </a:cxn>
                <a:cxn ang="0">
                  <a:pos x="480" y="320"/>
                </a:cxn>
                <a:cxn ang="0">
                  <a:pos x="472" y="248"/>
                </a:cxn>
                <a:cxn ang="0">
                  <a:pos x="424" y="224"/>
                </a:cxn>
                <a:cxn ang="0">
                  <a:pos x="416" y="176"/>
                </a:cxn>
                <a:cxn ang="0">
                  <a:pos x="448" y="168"/>
                </a:cxn>
                <a:cxn ang="0">
                  <a:pos x="512" y="160"/>
                </a:cxn>
                <a:cxn ang="0">
                  <a:pos x="512" y="112"/>
                </a:cxn>
                <a:cxn ang="0">
                  <a:pos x="464" y="112"/>
                </a:cxn>
                <a:cxn ang="0">
                  <a:pos x="432" y="64"/>
                </a:cxn>
                <a:cxn ang="0">
                  <a:pos x="408" y="96"/>
                </a:cxn>
                <a:cxn ang="0">
                  <a:pos x="384" y="144"/>
                </a:cxn>
                <a:cxn ang="0">
                  <a:pos x="368" y="240"/>
                </a:cxn>
                <a:cxn ang="0">
                  <a:pos x="336" y="224"/>
                </a:cxn>
                <a:cxn ang="0">
                  <a:pos x="288" y="240"/>
                </a:cxn>
                <a:cxn ang="0">
                  <a:pos x="272" y="224"/>
                </a:cxn>
                <a:cxn ang="0">
                  <a:pos x="232" y="104"/>
                </a:cxn>
                <a:cxn ang="0">
                  <a:pos x="216" y="112"/>
                </a:cxn>
                <a:cxn ang="0">
                  <a:pos x="208" y="72"/>
                </a:cxn>
                <a:cxn ang="0">
                  <a:pos x="160" y="40"/>
                </a:cxn>
                <a:cxn ang="0">
                  <a:pos x="136" y="80"/>
                </a:cxn>
                <a:cxn ang="0">
                  <a:pos x="136" y="0"/>
                </a:cxn>
                <a:cxn ang="0">
                  <a:pos x="112" y="0"/>
                </a:cxn>
                <a:cxn ang="0">
                  <a:pos x="96" y="32"/>
                </a:cxn>
                <a:cxn ang="0">
                  <a:pos x="88" y="64"/>
                </a:cxn>
                <a:cxn ang="0">
                  <a:pos x="80" y="96"/>
                </a:cxn>
                <a:cxn ang="0">
                  <a:pos x="104" y="112"/>
                </a:cxn>
                <a:cxn ang="0">
                  <a:pos x="88" y="240"/>
                </a:cxn>
                <a:cxn ang="0">
                  <a:pos x="24" y="280"/>
                </a:cxn>
                <a:cxn ang="0">
                  <a:pos x="8" y="312"/>
                </a:cxn>
                <a:cxn ang="0">
                  <a:pos x="0" y="376"/>
                </a:cxn>
                <a:cxn ang="0">
                  <a:pos x="48" y="368"/>
                </a:cxn>
                <a:cxn ang="0">
                  <a:pos x="80" y="392"/>
                </a:cxn>
                <a:cxn ang="0">
                  <a:pos x="88" y="408"/>
                </a:cxn>
                <a:cxn ang="0">
                  <a:pos x="96" y="448"/>
                </a:cxn>
                <a:cxn ang="0">
                  <a:pos x="120" y="464"/>
                </a:cxn>
                <a:cxn ang="0">
                  <a:pos x="112" y="504"/>
                </a:cxn>
                <a:cxn ang="0">
                  <a:pos x="104" y="528"/>
                </a:cxn>
                <a:cxn ang="0">
                  <a:pos x="144" y="560"/>
                </a:cxn>
                <a:cxn ang="0">
                  <a:pos x="200" y="576"/>
                </a:cxn>
                <a:cxn ang="0">
                  <a:pos x="224" y="568"/>
                </a:cxn>
                <a:cxn ang="0">
                  <a:pos x="232" y="600"/>
                </a:cxn>
                <a:cxn ang="0">
                  <a:pos x="264" y="592"/>
                </a:cxn>
                <a:cxn ang="0">
                  <a:pos x="272" y="512"/>
                </a:cxn>
                <a:cxn ang="0">
                  <a:pos x="328" y="504"/>
                </a:cxn>
                <a:cxn ang="0">
                  <a:pos x="352" y="512"/>
                </a:cxn>
                <a:cxn ang="0">
                  <a:pos x="384" y="512"/>
                </a:cxn>
                <a:cxn ang="0">
                  <a:pos x="416" y="520"/>
                </a:cxn>
                <a:cxn ang="0">
                  <a:pos x="440" y="504"/>
                </a:cxn>
                <a:cxn ang="0">
                  <a:pos x="488" y="472"/>
                </a:cxn>
                <a:cxn ang="0">
                  <a:pos x="520" y="464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invGray">
            <a:xfrm>
              <a:off x="1892298" y="3048002"/>
              <a:ext cx="2308223" cy="1381126"/>
            </a:xfrm>
            <a:custGeom>
              <a:avLst/>
              <a:gdLst/>
              <a:ahLst/>
              <a:cxnLst>
                <a:cxn ang="0">
                  <a:pos x="1184" y="728"/>
                </a:cxn>
                <a:cxn ang="0">
                  <a:pos x="1160" y="728"/>
                </a:cxn>
                <a:cxn ang="0">
                  <a:pos x="1160" y="784"/>
                </a:cxn>
                <a:cxn ang="0">
                  <a:pos x="1112" y="760"/>
                </a:cxn>
                <a:cxn ang="0">
                  <a:pos x="1088" y="752"/>
                </a:cxn>
                <a:cxn ang="0">
                  <a:pos x="1024" y="720"/>
                </a:cxn>
                <a:cxn ang="0">
                  <a:pos x="1040" y="696"/>
                </a:cxn>
                <a:cxn ang="0">
                  <a:pos x="1032" y="680"/>
                </a:cxn>
                <a:cxn ang="0">
                  <a:pos x="1000" y="664"/>
                </a:cxn>
                <a:cxn ang="0">
                  <a:pos x="976" y="680"/>
                </a:cxn>
                <a:cxn ang="0">
                  <a:pos x="928" y="648"/>
                </a:cxn>
                <a:cxn ang="0">
                  <a:pos x="832" y="696"/>
                </a:cxn>
                <a:cxn ang="0">
                  <a:pos x="808" y="720"/>
                </a:cxn>
                <a:cxn ang="0">
                  <a:pos x="728" y="736"/>
                </a:cxn>
                <a:cxn ang="0">
                  <a:pos x="656" y="712"/>
                </a:cxn>
                <a:cxn ang="0">
                  <a:pos x="632" y="680"/>
                </a:cxn>
                <a:cxn ang="0">
                  <a:pos x="584" y="704"/>
                </a:cxn>
                <a:cxn ang="0">
                  <a:pos x="536" y="728"/>
                </a:cxn>
                <a:cxn ang="0">
                  <a:pos x="456" y="672"/>
                </a:cxn>
                <a:cxn ang="0">
                  <a:pos x="408" y="640"/>
                </a:cxn>
                <a:cxn ang="0">
                  <a:pos x="360" y="624"/>
                </a:cxn>
                <a:cxn ang="0">
                  <a:pos x="320" y="592"/>
                </a:cxn>
                <a:cxn ang="0">
                  <a:pos x="272" y="520"/>
                </a:cxn>
                <a:cxn ang="0">
                  <a:pos x="248" y="512"/>
                </a:cxn>
                <a:cxn ang="0">
                  <a:pos x="208" y="456"/>
                </a:cxn>
                <a:cxn ang="0">
                  <a:pos x="160" y="384"/>
                </a:cxn>
                <a:cxn ang="0">
                  <a:pos x="120" y="408"/>
                </a:cxn>
                <a:cxn ang="0">
                  <a:pos x="64" y="328"/>
                </a:cxn>
                <a:cxn ang="0">
                  <a:pos x="32" y="272"/>
                </a:cxn>
                <a:cxn ang="0">
                  <a:pos x="0" y="256"/>
                </a:cxn>
                <a:cxn ang="0">
                  <a:pos x="16" y="176"/>
                </a:cxn>
                <a:cxn ang="0">
                  <a:pos x="48" y="192"/>
                </a:cxn>
                <a:cxn ang="0">
                  <a:pos x="80" y="184"/>
                </a:cxn>
                <a:cxn ang="0">
                  <a:pos x="80" y="128"/>
                </a:cxn>
                <a:cxn ang="0">
                  <a:pos x="56" y="96"/>
                </a:cxn>
                <a:cxn ang="0">
                  <a:pos x="80" y="48"/>
                </a:cxn>
                <a:cxn ang="0">
                  <a:pos x="152" y="40"/>
                </a:cxn>
                <a:cxn ang="0">
                  <a:pos x="208" y="8"/>
                </a:cxn>
                <a:cxn ang="0">
                  <a:pos x="288" y="16"/>
                </a:cxn>
                <a:cxn ang="0">
                  <a:pos x="344" y="56"/>
                </a:cxn>
                <a:cxn ang="0">
                  <a:pos x="432" y="56"/>
                </a:cxn>
                <a:cxn ang="0">
                  <a:pos x="528" y="40"/>
                </a:cxn>
                <a:cxn ang="0">
                  <a:pos x="664" y="56"/>
                </a:cxn>
                <a:cxn ang="0">
                  <a:pos x="712" y="72"/>
                </a:cxn>
                <a:cxn ang="0">
                  <a:pos x="704" y="96"/>
                </a:cxn>
                <a:cxn ang="0">
                  <a:pos x="728" y="136"/>
                </a:cxn>
                <a:cxn ang="0">
                  <a:pos x="712" y="184"/>
                </a:cxn>
                <a:cxn ang="0">
                  <a:pos x="696" y="248"/>
                </a:cxn>
                <a:cxn ang="0">
                  <a:pos x="736" y="320"/>
                </a:cxn>
                <a:cxn ang="0">
                  <a:pos x="832" y="368"/>
                </a:cxn>
                <a:cxn ang="0">
                  <a:pos x="936" y="416"/>
                </a:cxn>
                <a:cxn ang="0">
                  <a:pos x="992" y="424"/>
                </a:cxn>
                <a:cxn ang="0">
                  <a:pos x="1008" y="480"/>
                </a:cxn>
                <a:cxn ang="0">
                  <a:pos x="1040" y="496"/>
                </a:cxn>
                <a:cxn ang="0">
                  <a:pos x="1056" y="472"/>
                </a:cxn>
                <a:cxn ang="0">
                  <a:pos x="1080" y="480"/>
                </a:cxn>
                <a:cxn ang="0">
                  <a:pos x="1096" y="464"/>
                </a:cxn>
                <a:cxn ang="0">
                  <a:pos x="1136" y="440"/>
                </a:cxn>
                <a:cxn ang="0">
                  <a:pos x="1176" y="456"/>
                </a:cxn>
                <a:cxn ang="0">
                  <a:pos x="1208" y="536"/>
                </a:cxn>
                <a:cxn ang="0">
                  <a:pos x="1208" y="576"/>
                </a:cxn>
                <a:cxn ang="0">
                  <a:pos x="1200" y="712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gray">
            <a:xfrm>
              <a:off x="4060819" y="3613153"/>
              <a:ext cx="1449385" cy="1112839"/>
            </a:xfrm>
            <a:custGeom>
              <a:avLst/>
              <a:gdLst/>
              <a:ahLst/>
              <a:cxnLst>
                <a:cxn ang="0">
                  <a:pos x="696" y="488"/>
                </a:cxn>
                <a:cxn ang="0">
                  <a:pos x="672" y="504"/>
                </a:cxn>
                <a:cxn ang="0">
                  <a:pos x="656" y="488"/>
                </a:cxn>
                <a:cxn ang="0">
                  <a:pos x="608" y="432"/>
                </a:cxn>
                <a:cxn ang="0">
                  <a:pos x="584" y="424"/>
                </a:cxn>
                <a:cxn ang="0">
                  <a:pos x="552" y="440"/>
                </a:cxn>
                <a:cxn ang="0">
                  <a:pos x="536" y="472"/>
                </a:cxn>
                <a:cxn ang="0">
                  <a:pos x="512" y="464"/>
                </a:cxn>
                <a:cxn ang="0">
                  <a:pos x="472" y="472"/>
                </a:cxn>
                <a:cxn ang="0">
                  <a:pos x="504" y="496"/>
                </a:cxn>
                <a:cxn ang="0">
                  <a:pos x="456" y="528"/>
                </a:cxn>
                <a:cxn ang="0">
                  <a:pos x="416" y="520"/>
                </a:cxn>
                <a:cxn ang="0">
                  <a:pos x="392" y="456"/>
                </a:cxn>
                <a:cxn ang="0">
                  <a:pos x="360" y="488"/>
                </a:cxn>
                <a:cxn ang="0">
                  <a:pos x="336" y="504"/>
                </a:cxn>
                <a:cxn ang="0">
                  <a:pos x="296" y="536"/>
                </a:cxn>
                <a:cxn ang="0">
                  <a:pos x="272" y="632"/>
                </a:cxn>
                <a:cxn ang="0">
                  <a:pos x="248" y="632"/>
                </a:cxn>
                <a:cxn ang="0">
                  <a:pos x="216" y="624"/>
                </a:cxn>
                <a:cxn ang="0">
                  <a:pos x="200" y="576"/>
                </a:cxn>
                <a:cxn ang="0">
                  <a:pos x="144" y="496"/>
                </a:cxn>
                <a:cxn ang="0">
                  <a:pos x="128" y="480"/>
                </a:cxn>
                <a:cxn ang="0">
                  <a:pos x="104" y="424"/>
                </a:cxn>
                <a:cxn ang="0">
                  <a:pos x="80" y="464"/>
                </a:cxn>
                <a:cxn ang="0">
                  <a:pos x="72" y="248"/>
                </a:cxn>
                <a:cxn ang="0">
                  <a:pos x="72" y="216"/>
                </a:cxn>
                <a:cxn ang="0">
                  <a:pos x="40" y="136"/>
                </a:cxn>
                <a:cxn ang="0">
                  <a:pos x="0" y="104"/>
                </a:cxn>
                <a:cxn ang="0">
                  <a:pos x="8" y="64"/>
                </a:cxn>
                <a:cxn ang="0">
                  <a:pos x="16" y="32"/>
                </a:cxn>
                <a:cxn ang="0">
                  <a:pos x="32" y="0"/>
                </a:cxn>
                <a:cxn ang="0">
                  <a:pos x="64" y="16"/>
                </a:cxn>
                <a:cxn ang="0">
                  <a:pos x="88" y="80"/>
                </a:cxn>
                <a:cxn ang="0">
                  <a:pos x="128" y="120"/>
                </a:cxn>
                <a:cxn ang="0">
                  <a:pos x="152" y="104"/>
                </a:cxn>
                <a:cxn ang="0">
                  <a:pos x="176" y="128"/>
                </a:cxn>
                <a:cxn ang="0">
                  <a:pos x="224" y="96"/>
                </a:cxn>
                <a:cxn ang="0">
                  <a:pos x="288" y="96"/>
                </a:cxn>
                <a:cxn ang="0">
                  <a:pos x="296" y="40"/>
                </a:cxn>
                <a:cxn ang="0">
                  <a:pos x="320" y="32"/>
                </a:cxn>
                <a:cxn ang="0">
                  <a:pos x="344" y="48"/>
                </a:cxn>
                <a:cxn ang="0">
                  <a:pos x="400" y="72"/>
                </a:cxn>
                <a:cxn ang="0">
                  <a:pos x="416" y="136"/>
                </a:cxn>
                <a:cxn ang="0">
                  <a:pos x="472" y="160"/>
                </a:cxn>
                <a:cxn ang="0">
                  <a:pos x="512" y="136"/>
                </a:cxn>
                <a:cxn ang="0">
                  <a:pos x="552" y="144"/>
                </a:cxn>
                <a:cxn ang="0">
                  <a:pos x="624" y="184"/>
                </a:cxn>
                <a:cxn ang="0">
                  <a:pos x="704" y="224"/>
                </a:cxn>
                <a:cxn ang="0">
                  <a:pos x="760" y="256"/>
                </a:cxn>
                <a:cxn ang="0">
                  <a:pos x="744" y="296"/>
                </a:cxn>
                <a:cxn ang="0">
                  <a:pos x="664" y="312"/>
                </a:cxn>
                <a:cxn ang="0">
                  <a:pos x="648" y="336"/>
                </a:cxn>
                <a:cxn ang="0">
                  <a:pos x="656" y="360"/>
                </a:cxn>
                <a:cxn ang="0">
                  <a:pos x="656" y="376"/>
                </a:cxn>
                <a:cxn ang="0">
                  <a:pos x="704" y="456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invGray">
            <a:xfrm>
              <a:off x="3221033" y="2838454"/>
              <a:ext cx="1497010" cy="1085850"/>
            </a:xfrm>
            <a:custGeom>
              <a:avLst/>
              <a:gdLst/>
              <a:ahLst/>
              <a:cxnLst>
                <a:cxn ang="0">
                  <a:pos x="672" y="536"/>
                </a:cxn>
                <a:cxn ang="0">
                  <a:pos x="616" y="568"/>
                </a:cxn>
                <a:cxn ang="0">
                  <a:pos x="592" y="544"/>
                </a:cxn>
                <a:cxn ang="0">
                  <a:pos x="568" y="560"/>
                </a:cxn>
                <a:cxn ang="0">
                  <a:pos x="528" y="520"/>
                </a:cxn>
                <a:cxn ang="0">
                  <a:pos x="504" y="456"/>
                </a:cxn>
                <a:cxn ang="0">
                  <a:pos x="472" y="440"/>
                </a:cxn>
                <a:cxn ang="0">
                  <a:pos x="456" y="456"/>
                </a:cxn>
                <a:cxn ang="0">
                  <a:pos x="464" y="480"/>
                </a:cxn>
                <a:cxn ang="0">
                  <a:pos x="440" y="536"/>
                </a:cxn>
                <a:cxn ang="0">
                  <a:pos x="456" y="552"/>
                </a:cxn>
                <a:cxn ang="0">
                  <a:pos x="424" y="584"/>
                </a:cxn>
                <a:cxn ang="0">
                  <a:pos x="400" y="600"/>
                </a:cxn>
                <a:cxn ang="0">
                  <a:pos x="376" y="592"/>
                </a:cxn>
                <a:cxn ang="0">
                  <a:pos x="368" y="608"/>
                </a:cxn>
                <a:cxn ang="0">
                  <a:pos x="336" y="600"/>
                </a:cxn>
                <a:cxn ang="0">
                  <a:pos x="320" y="568"/>
                </a:cxn>
                <a:cxn ang="0">
                  <a:pos x="232" y="536"/>
                </a:cxn>
                <a:cxn ang="0">
                  <a:pos x="136" y="496"/>
                </a:cxn>
                <a:cxn ang="0">
                  <a:pos x="40" y="440"/>
                </a:cxn>
                <a:cxn ang="0">
                  <a:pos x="0" y="368"/>
                </a:cxn>
                <a:cxn ang="0">
                  <a:pos x="16" y="304"/>
                </a:cxn>
                <a:cxn ang="0">
                  <a:pos x="32" y="248"/>
                </a:cxn>
                <a:cxn ang="0">
                  <a:pos x="8" y="216"/>
                </a:cxn>
                <a:cxn ang="0">
                  <a:pos x="48" y="208"/>
                </a:cxn>
                <a:cxn ang="0">
                  <a:pos x="104" y="224"/>
                </a:cxn>
                <a:cxn ang="0">
                  <a:pos x="96" y="184"/>
                </a:cxn>
                <a:cxn ang="0">
                  <a:pos x="128" y="136"/>
                </a:cxn>
                <a:cxn ang="0">
                  <a:pos x="88" y="72"/>
                </a:cxn>
                <a:cxn ang="0">
                  <a:pos x="152" y="16"/>
                </a:cxn>
                <a:cxn ang="0">
                  <a:pos x="288" y="0"/>
                </a:cxn>
                <a:cxn ang="0">
                  <a:pos x="384" y="40"/>
                </a:cxn>
                <a:cxn ang="0">
                  <a:pos x="456" y="104"/>
                </a:cxn>
                <a:cxn ang="0">
                  <a:pos x="472" y="48"/>
                </a:cxn>
                <a:cxn ang="0">
                  <a:pos x="528" y="72"/>
                </a:cxn>
                <a:cxn ang="0">
                  <a:pos x="592" y="96"/>
                </a:cxn>
                <a:cxn ang="0">
                  <a:pos x="656" y="120"/>
                </a:cxn>
                <a:cxn ang="0">
                  <a:pos x="728" y="176"/>
                </a:cxn>
                <a:cxn ang="0">
                  <a:pos x="768" y="232"/>
                </a:cxn>
                <a:cxn ang="0">
                  <a:pos x="784" y="336"/>
                </a:cxn>
                <a:cxn ang="0">
                  <a:pos x="752" y="360"/>
                </a:cxn>
                <a:cxn ang="0">
                  <a:pos x="712" y="408"/>
                </a:cxn>
                <a:cxn ang="0">
                  <a:pos x="736" y="432"/>
                </a:cxn>
                <a:cxn ang="0">
                  <a:pos x="704" y="456"/>
                </a:cxn>
                <a:cxn ang="0">
                  <a:pos x="656" y="448"/>
                </a:cxn>
                <a:cxn ang="0">
                  <a:pos x="664" y="488"/>
                </a:cxn>
                <a:cxn ang="0">
                  <a:pos x="712" y="504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gray">
            <a:xfrm>
              <a:off x="5935657" y="4216403"/>
              <a:ext cx="582610" cy="750890"/>
            </a:xfrm>
            <a:custGeom>
              <a:avLst/>
              <a:gdLst/>
              <a:ahLst/>
              <a:cxnLst>
                <a:cxn ang="0">
                  <a:pos x="272" y="40"/>
                </a:cxn>
                <a:cxn ang="0">
                  <a:pos x="280" y="72"/>
                </a:cxn>
                <a:cxn ang="0">
                  <a:pos x="304" y="88"/>
                </a:cxn>
                <a:cxn ang="0">
                  <a:pos x="304" y="136"/>
                </a:cxn>
                <a:cxn ang="0">
                  <a:pos x="272" y="152"/>
                </a:cxn>
                <a:cxn ang="0">
                  <a:pos x="272" y="160"/>
                </a:cxn>
                <a:cxn ang="0">
                  <a:pos x="240" y="160"/>
                </a:cxn>
                <a:cxn ang="0">
                  <a:pos x="224" y="176"/>
                </a:cxn>
                <a:cxn ang="0">
                  <a:pos x="224" y="200"/>
                </a:cxn>
                <a:cxn ang="0">
                  <a:pos x="232" y="208"/>
                </a:cxn>
                <a:cxn ang="0">
                  <a:pos x="208" y="240"/>
                </a:cxn>
                <a:cxn ang="0">
                  <a:pos x="192" y="240"/>
                </a:cxn>
                <a:cxn ang="0">
                  <a:pos x="192" y="272"/>
                </a:cxn>
                <a:cxn ang="0">
                  <a:pos x="192" y="280"/>
                </a:cxn>
                <a:cxn ang="0">
                  <a:pos x="192" y="304"/>
                </a:cxn>
                <a:cxn ang="0">
                  <a:pos x="176" y="320"/>
                </a:cxn>
                <a:cxn ang="0">
                  <a:pos x="168" y="360"/>
                </a:cxn>
                <a:cxn ang="0">
                  <a:pos x="160" y="384"/>
                </a:cxn>
                <a:cxn ang="0">
                  <a:pos x="160" y="392"/>
                </a:cxn>
                <a:cxn ang="0">
                  <a:pos x="152" y="416"/>
                </a:cxn>
                <a:cxn ang="0">
                  <a:pos x="136" y="416"/>
                </a:cxn>
                <a:cxn ang="0">
                  <a:pos x="128" y="408"/>
                </a:cxn>
                <a:cxn ang="0">
                  <a:pos x="64" y="424"/>
                </a:cxn>
                <a:cxn ang="0">
                  <a:pos x="56" y="416"/>
                </a:cxn>
                <a:cxn ang="0">
                  <a:pos x="80" y="368"/>
                </a:cxn>
                <a:cxn ang="0">
                  <a:pos x="56" y="360"/>
                </a:cxn>
                <a:cxn ang="0">
                  <a:pos x="40" y="368"/>
                </a:cxn>
                <a:cxn ang="0">
                  <a:pos x="24" y="360"/>
                </a:cxn>
                <a:cxn ang="0">
                  <a:pos x="24" y="320"/>
                </a:cxn>
                <a:cxn ang="0">
                  <a:pos x="40" y="312"/>
                </a:cxn>
                <a:cxn ang="0">
                  <a:pos x="48" y="312"/>
                </a:cxn>
                <a:cxn ang="0">
                  <a:pos x="48" y="288"/>
                </a:cxn>
                <a:cxn ang="0">
                  <a:pos x="32" y="288"/>
                </a:cxn>
                <a:cxn ang="0">
                  <a:pos x="32" y="272"/>
                </a:cxn>
                <a:cxn ang="0">
                  <a:pos x="16" y="264"/>
                </a:cxn>
                <a:cxn ang="0">
                  <a:pos x="16" y="216"/>
                </a:cxn>
                <a:cxn ang="0">
                  <a:pos x="0" y="200"/>
                </a:cxn>
                <a:cxn ang="0">
                  <a:pos x="8" y="176"/>
                </a:cxn>
                <a:cxn ang="0">
                  <a:pos x="32" y="152"/>
                </a:cxn>
                <a:cxn ang="0">
                  <a:pos x="32" y="128"/>
                </a:cxn>
                <a:cxn ang="0">
                  <a:pos x="24" y="120"/>
                </a:cxn>
                <a:cxn ang="0">
                  <a:pos x="32" y="104"/>
                </a:cxn>
                <a:cxn ang="0">
                  <a:pos x="16" y="80"/>
                </a:cxn>
                <a:cxn ang="0">
                  <a:pos x="32" y="64"/>
                </a:cxn>
                <a:cxn ang="0">
                  <a:pos x="56" y="56"/>
                </a:cxn>
                <a:cxn ang="0">
                  <a:pos x="112" y="24"/>
                </a:cxn>
                <a:cxn ang="0">
                  <a:pos x="144" y="8"/>
                </a:cxn>
                <a:cxn ang="0">
                  <a:pos x="168" y="8"/>
                </a:cxn>
                <a:cxn ang="0">
                  <a:pos x="184" y="0"/>
                </a:cxn>
                <a:cxn ang="0">
                  <a:pos x="192" y="8"/>
                </a:cxn>
                <a:cxn ang="0">
                  <a:pos x="184" y="16"/>
                </a:cxn>
                <a:cxn ang="0">
                  <a:pos x="184" y="32"/>
                </a:cxn>
                <a:cxn ang="0">
                  <a:pos x="208" y="32"/>
                </a:cxn>
                <a:cxn ang="0">
                  <a:pos x="208" y="16"/>
                </a:cxn>
                <a:cxn ang="0">
                  <a:pos x="216" y="0"/>
                </a:cxn>
                <a:cxn ang="0">
                  <a:pos x="232" y="16"/>
                </a:cxn>
                <a:cxn ang="0">
                  <a:pos x="240" y="32"/>
                </a:cxn>
                <a:cxn ang="0">
                  <a:pos x="272" y="32"/>
                </a:cxn>
                <a:cxn ang="0">
                  <a:pos x="272" y="40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gray">
            <a:xfrm>
              <a:off x="5354631" y="4216403"/>
              <a:ext cx="673099" cy="736600"/>
            </a:xfrm>
            <a:custGeom>
              <a:avLst/>
              <a:gdLst/>
              <a:ahLst/>
              <a:cxnLst>
                <a:cxn ang="0">
                  <a:pos x="336" y="104"/>
                </a:cxn>
                <a:cxn ang="0">
                  <a:pos x="344" y="128"/>
                </a:cxn>
                <a:cxn ang="0">
                  <a:pos x="312" y="176"/>
                </a:cxn>
                <a:cxn ang="0">
                  <a:pos x="320" y="216"/>
                </a:cxn>
                <a:cxn ang="0">
                  <a:pos x="320" y="264"/>
                </a:cxn>
                <a:cxn ang="0">
                  <a:pos x="328" y="288"/>
                </a:cxn>
                <a:cxn ang="0">
                  <a:pos x="352" y="312"/>
                </a:cxn>
                <a:cxn ang="0">
                  <a:pos x="328" y="320"/>
                </a:cxn>
                <a:cxn ang="0">
                  <a:pos x="320" y="368"/>
                </a:cxn>
                <a:cxn ang="0">
                  <a:pos x="272" y="400"/>
                </a:cxn>
                <a:cxn ang="0">
                  <a:pos x="224" y="376"/>
                </a:cxn>
                <a:cxn ang="0">
                  <a:pos x="216" y="408"/>
                </a:cxn>
                <a:cxn ang="0">
                  <a:pos x="192" y="416"/>
                </a:cxn>
                <a:cxn ang="0">
                  <a:pos x="168" y="384"/>
                </a:cxn>
                <a:cxn ang="0">
                  <a:pos x="152" y="400"/>
                </a:cxn>
                <a:cxn ang="0">
                  <a:pos x="144" y="352"/>
                </a:cxn>
                <a:cxn ang="0">
                  <a:pos x="152" y="312"/>
                </a:cxn>
                <a:cxn ang="0">
                  <a:pos x="144" y="288"/>
                </a:cxn>
                <a:cxn ang="0">
                  <a:pos x="96" y="312"/>
                </a:cxn>
                <a:cxn ang="0">
                  <a:pos x="64" y="304"/>
                </a:cxn>
                <a:cxn ang="0">
                  <a:pos x="32" y="312"/>
                </a:cxn>
                <a:cxn ang="0">
                  <a:pos x="24" y="304"/>
                </a:cxn>
                <a:cxn ang="0">
                  <a:pos x="16" y="264"/>
                </a:cxn>
                <a:cxn ang="0">
                  <a:pos x="24" y="240"/>
                </a:cxn>
                <a:cxn ang="0">
                  <a:pos x="0" y="224"/>
                </a:cxn>
                <a:cxn ang="0">
                  <a:pos x="24" y="168"/>
                </a:cxn>
                <a:cxn ang="0">
                  <a:pos x="24" y="136"/>
                </a:cxn>
                <a:cxn ang="0">
                  <a:pos x="24" y="120"/>
                </a:cxn>
                <a:cxn ang="0">
                  <a:pos x="48" y="32"/>
                </a:cxn>
                <a:cxn ang="0">
                  <a:pos x="104" y="40"/>
                </a:cxn>
                <a:cxn ang="0">
                  <a:pos x="112" y="0"/>
                </a:cxn>
                <a:cxn ang="0">
                  <a:pos x="184" y="16"/>
                </a:cxn>
                <a:cxn ang="0">
                  <a:pos x="248" y="40"/>
                </a:cxn>
                <a:cxn ang="0">
                  <a:pos x="288" y="32"/>
                </a:cxn>
                <a:cxn ang="0">
                  <a:pos x="304" y="80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gray">
            <a:xfrm>
              <a:off x="5295896" y="3797304"/>
              <a:ext cx="931863" cy="561975"/>
            </a:xfrm>
            <a:custGeom>
              <a:avLst/>
              <a:gdLst/>
              <a:ahLst/>
              <a:cxnLst>
                <a:cxn ang="0">
                  <a:pos x="488" y="248"/>
                </a:cxn>
                <a:cxn ang="0">
                  <a:pos x="448" y="264"/>
                </a:cxn>
                <a:cxn ang="0">
                  <a:pos x="392" y="296"/>
                </a:cxn>
                <a:cxn ang="0">
                  <a:pos x="368" y="304"/>
                </a:cxn>
                <a:cxn ang="0">
                  <a:pos x="352" y="320"/>
                </a:cxn>
                <a:cxn ang="0">
                  <a:pos x="328" y="320"/>
                </a:cxn>
                <a:cxn ang="0">
                  <a:pos x="336" y="272"/>
                </a:cxn>
                <a:cxn ang="0">
                  <a:pos x="320" y="272"/>
                </a:cxn>
                <a:cxn ang="0">
                  <a:pos x="288" y="288"/>
                </a:cxn>
                <a:cxn ang="0">
                  <a:pos x="280" y="280"/>
                </a:cxn>
                <a:cxn ang="0">
                  <a:pos x="240" y="280"/>
                </a:cxn>
                <a:cxn ang="0">
                  <a:pos x="224" y="256"/>
                </a:cxn>
                <a:cxn ang="0">
                  <a:pos x="184" y="256"/>
                </a:cxn>
                <a:cxn ang="0">
                  <a:pos x="144" y="240"/>
                </a:cxn>
                <a:cxn ang="0">
                  <a:pos x="128" y="248"/>
                </a:cxn>
                <a:cxn ang="0">
                  <a:pos x="136" y="280"/>
                </a:cxn>
                <a:cxn ang="0">
                  <a:pos x="112" y="272"/>
                </a:cxn>
                <a:cxn ang="0">
                  <a:pos x="80" y="272"/>
                </a:cxn>
                <a:cxn ang="0">
                  <a:pos x="48" y="320"/>
                </a:cxn>
                <a:cxn ang="0">
                  <a:pos x="8" y="272"/>
                </a:cxn>
                <a:cxn ang="0">
                  <a:pos x="0" y="272"/>
                </a:cxn>
                <a:cxn ang="0">
                  <a:pos x="8" y="256"/>
                </a:cxn>
                <a:cxn ang="0">
                  <a:pos x="16" y="248"/>
                </a:cxn>
                <a:cxn ang="0">
                  <a:pos x="0" y="232"/>
                </a:cxn>
                <a:cxn ang="0">
                  <a:pos x="0" y="224"/>
                </a:cxn>
                <a:cxn ang="0">
                  <a:pos x="16" y="208"/>
                </a:cxn>
                <a:cxn ang="0">
                  <a:pos x="72" y="208"/>
                </a:cxn>
                <a:cxn ang="0">
                  <a:pos x="96" y="192"/>
                </a:cxn>
                <a:cxn ang="0">
                  <a:pos x="112" y="184"/>
                </a:cxn>
                <a:cxn ang="0">
                  <a:pos x="112" y="160"/>
                </a:cxn>
                <a:cxn ang="0">
                  <a:pos x="80" y="120"/>
                </a:cxn>
                <a:cxn ang="0">
                  <a:pos x="72" y="80"/>
                </a:cxn>
                <a:cxn ang="0">
                  <a:pos x="88" y="56"/>
                </a:cxn>
                <a:cxn ang="0">
                  <a:pos x="88" y="40"/>
                </a:cxn>
                <a:cxn ang="0">
                  <a:pos x="72" y="8"/>
                </a:cxn>
                <a:cxn ang="0">
                  <a:pos x="128" y="8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208" y="72"/>
                </a:cxn>
                <a:cxn ang="0">
                  <a:pos x="280" y="72"/>
                </a:cxn>
                <a:cxn ang="0">
                  <a:pos x="296" y="80"/>
                </a:cxn>
                <a:cxn ang="0">
                  <a:pos x="312" y="72"/>
                </a:cxn>
                <a:cxn ang="0">
                  <a:pos x="336" y="88"/>
                </a:cxn>
                <a:cxn ang="0">
                  <a:pos x="336" y="112"/>
                </a:cxn>
                <a:cxn ang="0">
                  <a:pos x="352" y="128"/>
                </a:cxn>
                <a:cxn ang="0">
                  <a:pos x="360" y="112"/>
                </a:cxn>
                <a:cxn ang="0">
                  <a:pos x="376" y="128"/>
                </a:cxn>
                <a:cxn ang="0">
                  <a:pos x="408" y="128"/>
                </a:cxn>
                <a:cxn ang="0">
                  <a:pos x="416" y="120"/>
                </a:cxn>
                <a:cxn ang="0">
                  <a:pos x="464" y="152"/>
                </a:cxn>
                <a:cxn ang="0">
                  <a:pos x="472" y="192"/>
                </a:cxn>
                <a:cxn ang="0">
                  <a:pos x="472" y="216"/>
                </a:cxn>
                <a:cxn ang="0">
                  <a:pos x="488" y="248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4" name="Freeform 29"/>
            <p:cNvSpPr>
              <a:spLocks/>
            </p:cNvSpPr>
            <p:nvPr/>
          </p:nvSpPr>
          <p:spPr bwMode="gray">
            <a:xfrm>
              <a:off x="6042017" y="3598866"/>
              <a:ext cx="581025" cy="677861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28" y="32"/>
                </a:cxn>
                <a:cxn ang="0">
                  <a:pos x="176" y="64"/>
                </a:cxn>
                <a:cxn ang="0">
                  <a:pos x="200" y="96"/>
                </a:cxn>
                <a:cxn ang="0">
                  <a:pos x="240" y="136"/>
                </a:cxn>
                <a:cxn ang="0">
                  <a:pos x="272" y="144"/>
                </a:cxn>
                <a:cxn ang="0">
                  <a:pos x="248" y="144"/>
                </a:cxn>
                <a:cxn ang="0">
                  <a:pos x="232" y="176"/>
                </a:cxn>
                <a:cxn ang="0">
                  <a:pos x="248" y="224"/>
                </a:cxn>
                <a:cxn ang="0">
                  <a:pos x="288" y="248"/>
                </a:cxn>
                <a:cxn ang="0">
                  <a:pos x="288" y="296"/>
                </a:cxn>
                <a:cxn ang="0">
                  <a:pos x="280" y="320"/>
                </a:cxn>
                <a:cxn ang="0">
                  <a:pos x="264" y="312"/>
                </a:cxn>
                <a:cxn ang="0">
                  <a:pos x="272" y="344"/>
                </a:cxn>
                <a:cxn ang="0">
                  <a:pos x="264" y="360"/>
                </a:cxn>
                <a:cxn ang="0">
                  <a:pos x="224" y="384"/>
                </a:cxn>
                <a:cxn ang="0">
                  <a:pos x="184" y="384"/>
                </a:cxn>
                <a:cxn ang="0">
                  <a:pos x="152" y="368"/>
                </a:cxn>
                <a:cxn ang="0">
                  <a:pos x="128" y="384"/>
                </a:cxn>
                <a:cxn ang="0">
                  <a:pos x="136" y="360"/>
                </a:cxn>
                <a:cxn ang="0">
                  <a:pos x="120" y="368"/>
                </a:cxn>
                <a:cxn ang="0">
                  <a:pos x="80" y="312"/>
                </a:cxn>
                <a:cxn ang="0">
                  <a:pos x="72" y="264"/>
                </a:cxn>
                <a:cxn ang="0">
                  <a:pos x="72" y="216"/>
                </a:cxn>
                <a:cxn ang="0">
                  <a:pos x="72" y="160"/>
                </a:cxn>
                <a:cxn ang="0">
                  <a:pos x="24" y="152"/>
                </a:cxn>
                <a:cxn ang="0">
                  <a:pos x="0" y="136"/>
                </a:cxn>
                <a:cxn ang="0">
                  <a:pos x="32" y="120"/>
                </a:cxn>
                <a:cxn ang="0">
                  <a:pos x="40" y="40"/>
                </a:cxn>
                <a:cxn ang="0">
                  <a:pos x="72" y="56"/>
                </a:cxn>
                <a:cxn ang="0">
                  <a:pos x="104" y="48"/>
                </a:cxn>
                <a:cxn ang="0">
                  <a:pos x="80" y="16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gray">
            <a:xfrm>
              <a:off x="5524495" y="3387726"/>
              <a:ext cx="719136" cy="633412"/>
            </a:xfrm>
            <a:custGeom>
              <a:avLst/>
              <a:gdLst/>
              <a:ahLst/>
              <a:cxnLst>
                <a:cxn ang="0">
                  <a:pos x="200" y="8"/>
                </a:cxn>
                <a:cxn ang="0">
                  <a:pos x="248" y="0"/>
                </a:cxn>
                <a:cxn ang="0">
                  <a:pos x="264" y="16"/>
                </a:cxn>
                <a:cxn ang="0">
                  <a:pos x="304" y="24"/>
                </a:cxn>
                <a:cxn ang="0">
                  <a:pos x="320" y="16"/>
                </a:cxn>
                <a:cxn ang="0">
                  <a:pos x="336" y="16"/>
                </a:cxn>
                <a:cxn ang="0">
                  <a:pos x="280" y="64"/>
                </a:cxn>
                <a:cxn ang="0">
                  <a:pos x="272" y="88"/>
                </a:cxn>
                <a:cxn ang="0">
                  <a:pos x="280" y="96"/>
                </a:cxn>
                <a:cxn ang="0">
                  <a:pos x="288" y="96"/>
                </a:cxn>
                <a:cxn ang="0">
                  <a:pos x="320" y="128"/>
                </a:cxn>
                <a:cxn ang="0">
                  <a:pos x="352" y="128"/>
                </a:cxn>
                <a:cxn ang="0">
                  <a:pos x="352" y="144"/>
                </a:cxn>
                <a:cxn ang="0">
                  <a:pos x="376" y="152"/>
                </a:cxn>
                <a:cxn ang="0">
                  <a:pos x="376" y="168"/>
                </a:cxn>
                <a:cxn ang="0">
                  <a:pos x="352" y="192"/>
                </a:cxn>
                <a:cxn ang="0">
                  <a:pos x="352" y="176"/>
                </a:cxn>
                <a:cxn ang="0">
                  <a:pos x="328" y="160"/>
                </a:cxn>
                <a:cxn ang="0">
                  <a:pos x="312" y="160"/>
                </a:cxn>
                <a:cxn ang="0">
                  <a:pos x="312" y="208"/>
                </a:cxn>
                <a:cxn ang="0">
                  <a:pos x="304" y="240"/>
                </a:cxn>
                <a:cxn ang="0">
                  <a:pos x="280" y="240"/>
                </a:cxn>
                <a:cxn ang="0">
                  <a:pos x="272" y="248"/>
                </a:cxn>
                <a:cxn ang="0">
                  <a:pos x="288" y="256"/>
                </a:cxn>
                <a:cxn ang="0">
                  <a:pos x="296" y="272"/>
                </a:cxn>
                <a:cxn ang="0">
                  <a:pos x="320" y="288"/>
                </a:cxn>
                <a:cxn ang="0">
                  <a:pos x="344" y="280"/>
                </a:cxn>
                <a:cxn ang="0">
                  <a:pos x="352" y="336"/>
                </a:cxn>
                <a:cxn ang="0">
                  <a:pos x="304" y="360"/>
                </a:cxn>
                <a:cxn ang="0">
                  <a:pos x="296" y="352"/>
                </a:cxn>
                <a:cxn ang="0">
                  <a:pos x="288" y="360"/>
                </a:cxn>
                <a:cxn ang="0">
                  <a:pos x="256" y="360"/>
                </a:cxn>
                <a:cxn ang="0">
                  <a:pos x="240" y="344"/>
                </a:cxn>
                <a:cxn ang="0">
                  <a:pos x="232" y="360"/>
                </a:cxn>
                <a:cxn ang="0">
                  <a:pos x="216" y="344"/>
                </a:cxn>
                <a:cxn ang="0">
                  <a:pos x="216" y="320"/>
                </a:cxn>
                <a:cxn ang="0">
                  <a:pos x="192" y="304"/>
                </a:cxn>
                <a:cxn ang="0">
                  <a:pos x="176" y="312"/>
                </a:cxn>
                <a:cxn ang="0">
                  <a:pos x="160" y="304"/>
                </a:cxn>
                <a:cxn ang="0">
                  <a:pos x="88" y="296"/>
                </a:cxn>
                <a:cxn ang="0">
                  <a:pos x="48" y="232"/>
                </a:cxn>
                <a:cxn ang="0">
                  <a:pos x="16" y="184"/>
                </a:cxn>
                <a:cxn ang="0">
                  <a:pos x="0" y="128"/>
                </a:cxn>
                <a:cxn ang="0">
                  <a:pos x="32" y="128"/>
                </a:cxn>
                <a:cxn ang="0">
                  <a:pos x="112" y="80"/>
                </a:cxn>
                <a:cxn ang="0">
                  <a:pos x="136" y="80"/>
                </a:cxn>
                <a:cxn ang="0">
                  <a:pos x="168" y="80"/>
                </a:cxn>
                <a:cxn ang="0">
                  <a:pos x="192" y="48"/>
                </a:cxn>
                <a:cxn ang="0">
                  <a:pos x="200" y="8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invGray">
            <a:xfrm>
              <a:off x="5510208" y="2811465"/>
              <a:ext cx="474662" cy="804861"/>
            </a:xfrm>
            <a:custGeom>
              <a:avLst/>
              <a:gdLst/>
              <a:ahLst/>
              <a:cxnLst>
                <a:cxn ang="0">
                  <a:pos x="208" y="336"/>
                </a:cxn>
                <a:cxn ang="0">
                  <a:pos x="200" y="376"/>
                </a:cxn>
                <a:cxn ang="0">
                  <a:pos x="176" y="408"/>
                </a:cxn>
                <a:cxn ang="0">
                  <a:pos x="136" y="400"/>
                </a:cxn>
                <a:cxn ang="0">
                  <a:pos x="80" y="432"/>
                </a:cxn>
                <a:cxn ang="0">
                  <a:pos x="40" y="456"/>
                </a:cxn>
                <a:cxn ang="0">
                  <a:pos x="8" y="456"/>
                </a:cxn>
                <a:cxn ang="0">
                  <a:pos x="0" y="448"/>
                </a:cxn>
                <a:cxn ang="0">
                  <a:pos x="16" y="384"/>
                </a:cxn>
                <a:cxn ang="0">
                  <a:pos x="24" y="368"/>
                </a:cxn>
                <a:cxn ang="0">
                  <a:pos x="8" y="328"/>
                </a:cxn>
                <a:cxn ang="0">
                  <a:pos x="16" y="264"/>
                </a:cxn>
                <a:cxn ang="0">
                  <a:pos x="24" y="224"/>
                </a:cxn>
                <a:cxn ang="0">
                  <a:pos x="32" y="208"/>
                </a:cxn>
                <a:cxn ang="0">
                  <a:pos x="16" y="192"/>
                </a:cxn>
                <a:cxn ang="0">
                  <a:pos x="32" y="16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72" y="80"/>
                </a:cxn>
                <a:cxn ang="0">
                  <a:pos x="120" y="24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176" y="8"/>
                </a:cxn>
                <a:cxn ang="0">
                  <a:pos x="216" y="0"/>
                </a:cxn>
                <a:cxn ang="0">
                  <a:pos x="240" y="24"/>
                </a:cxn>
                <a:cxn ang="0">
                  <a:pos x="216" y="32"/>
                </a:cxn>
                <a:cxn ang="0">
                  <a:pos x="208" y="48"/>
                </a:cxn>
                <a:cxn ang="0">
                  <a:pos x="240" y="48"/>
                </a:cxn>
                <a:cxn ang="0">
                  <a:pos x="248" y="88"/>
                </a:cxn>
                <a:cxn ang="0">
                  <a:pos x="232" y="120"/>
                </a:cxn>
                <a:cxn ang="0">
                  <a:pos x="216" y="104"/>
                </a:cxn>
                <a:cxn ang="0">
                  <a:pos x="192" y="120"/>
                </a:cxn>
                <a:cxn ang="0">
                  <a:pos x="200" y="136"/>
                </a:cxn>
                <a:cxn ang="0">
                  <a:pos x="184" y="160"/>
                </a:cxn>
                <a:cxn ang="0">
                  <a:pos x="224" y="216"/>
                </a:cxn>
                <a:cxn ang="0">
                  <a:pos x="192" y="304"/>
                </a:cxn>
                <a:cxn ang="0">
                  <a:pos x="208" y="336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gray">
            <a:xfrm>
              <a:off x="5005381" y="2951167"/>
              <a:ext cx="612775" cy="1069975"/>
            </a:xfrm>
            <a:custGeom>
              <a:avLst/>
              <a:gdLst/>
              <a:ahLst/>
              <a:cxnLst>
                <a:cxn ang="0">
                  <a:pos x="320" y="480"/>
                </a:cxn>
                <a:cxn ang="0">
                  <a:pos x="296" y="496"/>
                </a:cxn>
                <a:cxn ang="0">
                  <a:pos x="280" y="488"/>
                </a:cxn>
                <a:cxn ang="0">
                  <a:pos x="224" y="488"/>
                </a:cxn>
                <a:cxn ang="0">
                  <a:pos x="240" y="520"/>
                </a:cxn>
                <a:cxn ang="0">
                  <a:pos x="224" y="560"/>
                </a:cxn>
                <a:cxn ang="0">
                  <a:pos x="232" y="608"/>
                </a:cxn>
                <a:cxn ang="0">
                  <a:pos x="200" y="600"/>
                </a:cxn>
                <a:cxn ang="0">
                  <a:pos x="152" y="568"/>
                </a:cxn>
                <a:cxn ang="0">
                  <a:pos x="96" y="552"/>
                </a:cxn>
                <a:cxn ang="0">
                  <a:pos x="56" y="520"/>
                </a:cxn>
                <a:cxn ang="0">
                  <a:pos x="16" y="520"/>
                </a:cxn>
                <a:cxn ang="0">
                  <a:pos x="16" y="512"/>
                </a:cxn>
                <a:cxn ang="0">
                  <a:pos x="0" y="504"/>
                </a:cxn>
                <a:cxn ang="0">
                  <a:pos x="8" y="496"/>
                </a:cxn>
                <a:cxn ang="0">
                  <a:pos x="8" y="472"/>
                </a:cxn>
                <a:cxn ang="0">
                  <a:pos x="0" y="464"/>
                </a:cxn>
                <a:cxn ang="0">
                  <a:pos x="16" y="456"/>
                </a:cxn>
                <a:cxn ang="0">
                  <a:pos x="48" y="456"/>
                </a:cxn>
                <a:cxn ang="0">
                  <a:pos x="48" y="344"/>
                </a:cxn>
                <a:cxn ang="0">
                  <a:pos x="88" y="344"/>
                </a:cxn>
                <a:cxn ang="0">
                  <a:pos x="88" y="360"/>
                </a:cxn>
                <a:cxn ang="0">
                  <a:pos x="112" y="360"/>
                </a:cxn>
                <a:cxn ang="0">
                  <a:pos x="112" y="328"/>
                </a:cxn>
                <a:cxn ang="0">
                  <a:pos x="160" y="328"/>
                </a:cxn>
                <a:cxn ang="0">
                  <a:pos x="168" y="280"/>
                </a:cxn>
                <a:cxn ang="0">
                  <a:pos x="168" y="248"/>
                </a:cxn>
                <a:cxn ang="0">
                  <a:pos x="144" y="232"/>
                </a:cxn>
                <a:cxn ang="0">
                  <a:pos x="112" y="208"/>
                </a:cxn>
                <a:cxn ang="0">
                  <a:pos x="96" y="184"/>
                </a:cxn>
                <a:cxn ang="0">
                  <a:pos x="104" y="144"/>
                </a:cxn>
                <a:cxn ang="0">
                  <a:pos x="120" y="128"/>
                </a:cxn>
                <a:cxn ang="0">
                  <a:pos x="144" y="144"/>
                </a:cxn>
                <a:cxn ang="0">
                  <a:pos x="176" y="144"/>
                </a:cxn>
                <a:cxn ang="0">
                  <a:pos x="184" y="120"/>
                </a:cxn>
                <a:cxn ang="0">
                  <a:pos x="200" y="120"/>
                </a:cxn>
                <a:cxn ang="0">
                  <a:pos x="192" y="88"/>
                </a:cxn>
                <a:cxn ang="0">
                  <a:pos x="248" y="32"/>
                </a:cxn>
                <a:cxn ang="0">
                  <a:pos x="248" y="16"/>
                </a:cxn>
                <a:cxn ang="0">
                  <a:pos x="280" y="16"/>
                </a:cxn>
                <a:cxn ang="0">
                  <a:pos x="288" y="24"/>
                </a:cxn>
                <a:cxn ang="0">
                  <a:pos x="296" y="8"/>
                </a:cxn>
                <a:cxn ang="0">
                  <a:pos x="304" y="0"/>
                </a:cxn>
                <a:cxn ang="0">
                  <a:pos x="320" y="24"/>
                </a:cxn>
                <a:cxn ang="0">
                  <a:pos x="320" y="32"/>
                </a:cxn>
                <a:cxn ang="0">
                  <a:pos x="280" y="112"/>
                </a:cxn>
                <a:cxn ang="0">
                  <a:pos x="296" y="128"/>
                </a:cxn>
                <a:cxn ang="0">
                  <a:pos x="280" y="184"/>
                </a:cxn>
                <a:cxn ang="0">
                  <a:pos x="272" y="248"/>
                </a:cxn>
                <a:cxn ang="0">
                  <a:pos x="288" y="288"/>
                </a:cxn>
                <a:cxn ang="0">
                  <a:pos x="264" y="360"/>
                </a:cxn>
                <a:cxn ang="0">
                  <a:pos x="272" y="376"/>
                </a:cxn>
                <a:cxn ang="0">
                  <a:pos x="288" y="432"/>
                </a:cxn>
                <a:cxn ang="0">
                  <a:pos x="320" y="480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invGray">
            <a:xfrm>
              <a:off x="4891084" y="2965454"/>
              <a:ext cx="334963" cy="550864"/>
            </a:xfrm>
            <a:custGeom>
              <a:avLst/>
              <a:gdLst/>
              <a:ahLst/>
              <a:cxnLst>
                <a:cxn ang="0">
                  <a:pos x="176" y="120"/>
                </a:cxn>
                <a:cxn ang="0">
                  <a:pos x="160" y="104"/>
                </a:cxn>
                <a:cxn ang="0">
                  <a:pos x="120" y="88"/>
                </a:cxn>
                <a:cxn ang="0">
                  <a:pos x="136" y="32"/>
                </a:cxn>
                <a:cxn ang="0">
                  <a:pos x="128" y="0"/>
                </a:cxn>
                <a:cxn ang="0">
                  <a:pos x="72" y="56"/>
                </a:cxn>
                <a:cxn ang="0">
                  <a:pos x="64" y="112"/>
                </a:cxn>
                <a:cxn ang="0">
                  <a:pos x="40" y="120"/>
                </a:cxn>
                <a:cxn ang="0">
                  <a:pos x="8" y="144"/>
                </a:cxn>
                <a:cxn ang="0">
                  <a:pos x="0" y="168"/>
                </a:cxn>
                <a:cxn ang="0">
                  <a:pos x="40" y="192"/>
                </a:cxn>
                <a:cxn ang="0">
                  <a:pos x="40" y="224"/>
                </a:cxn>
                <a:cxn ang="0">
                  <a:pos x="48" y="240"/>
                </a:cxn>
                <a:cxn ang="0">
                  <a:pos x="40" y="264"/>
                </a:cxn>
                <a:cxn ang="0">
                  <a:pos x="48" y="280"/>
                </a:cxn>
                <a:cxn ang="0">
                  <a:pos x="96" y="312"/>
                </a:cxn>
                <a:cxn ang="0">
                  <a:pos x="112" y="312"/>
                </a:cxn>
                <a:cxn ang="0">
                  <a:pos x="112" y="296"/>
                </a:cxn>
                <a:cxn ang="0">
                  <a:pos x="128" y="272"/>
                </a:cxn>
                <a:cxn ang="0">
                  <a:pos x="120" y="240"/>
                </a:cxn>
                <a:cxn ang="0">
                  <a:pos x="112" y="240"/>
                </a:cxn>
                <a:cxn ang="0">
                  <a:pos x="104" y="208"/>
                </a:cxn>
                <a:cxn ang="0">
                  <a:pos x="120" y="208"/>
                </a:cxn>
                <a:cxn ang="0">
                  <a:pos x="120" y="176"/>
                </a:cxn>
                <a:cxn ang="0">
                  <a:pos x="136" y="176"/>
                </a:cxn>
                <a:cxn ang="0">
                  <a:pos x="152" y="184"/>
                </a:cxn>
                <a:cxn ang="0">
                  <a:pos x="160" y="136"/>
                </a:cxn>
                <a:cxn ang="0">
                  <a:pos x="176" y="120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invGray">
            <a:xfrm>
              <a:off x="3692522" y="2417766"/>
              <a:ext cx="1635124" cy="1477964"/>
            </a:xfrm>
            <a:custGeom>
              <a:avLst/>
              <a:gdLst/>
              <a:ahLst/>
              <a:cxnLst>
                <a:cxn ang="0">
                  <a:pos x="632" y="480"/>
                </a:cxn>
                <a:cxn ang="0">
                  <a:pos x="672" y="536"/>
                </a:cxn>
                <a:cxn ang="0">
                  <a:pos x="672" y="568"/>
                </a:cxn>
                <a:cxn ang="0">
                  <a:pos x="736" y="624"/>
                </a:cxn>
                <a:cxn ang="0">
                  <a:pos x="744" y="600"/>
                </a:cxn>
                <a:cxn ang="0">
                  <a:pos x="752" y="552"/>
                </a:cxn>
                <a:cxn ang="0">
                  <a:pos x="736" y="520"/>
                </a:cxn>
                <a:cxn ang="0">
                  <a:pos x="752" y="488"/>
                </a:cxn>
                <a:cxn ang="0">
                  <a:pos x="800" y="512"/>
                </a:cxn>
                <a:cxn ang="0">
                  <a:pos x="856" y="552"/>
                </a:cxn>
                <a:cxn ang="0">
                  <a:pos x="800" y="632"/>
                </a:cxn>
                <a:cxn ang="0">
                  <a:pos x="776" y="664"/>
                </a:cxn>
                <a:cxn ang="0">
                  <a:pos x="736" y="648"/>
                </a:cxn>
                <a:cxn ang="0">
                  <a:pos x="704" y="752"/>
                </a:cxn>
                <a:cxn ang="0">
                  <a:pos x="696" y="776"/>
                </a:cxn>
                <a:cxn ang="0">
                  <a:pos x="688" y="808"/>
                </a:cxn>
                <a:cxn ang="0">
                  <a:pos x="632" y="840"/>
                </a:cxn>
                <a:cxn ang="0">
                  <a:pos x="592" y="760"/>
                </a:cxn>
                <a:cxn ang="0">
                  <a:pos x="576" y="752"/>
                </a:cxn>
                <a:cxn ang="0">
                  <a:pos x="528" y="696"/>
                </a:cxn>
                <a:cxn ang="0">
                  <a:pos x="496" y="712"/>
                </a:cxn>
                <a:cxn ang="0">
                  <a:pos x="488" y="728"/>
                </a:cxn>
                <a:cxn ang="0">
                  <a:pos x="480" y="776"/>
                </a:cxn>
                <a:cxn ang="0">
                  <a:pos x="464" y="744"/>
                </a:cxn>
                <a:cxn ang="0">
                  <a:pos x="416" y="728"/>
                </a:cxn>
                <a:cxn ang="0">
                  <a:pos x="408" y="688"/>
                </a:cxn>
                <a:cxn ang="0">
                  <a:pos x="456" y="696"/>
                </a:cxn>
                <a:cxn ang="0">
                  <a:pos x="488" y="672"/>
                </a:cxn>
                <a:cxn ang="0">
                  <a:pos x="464" y="640"/>
                </a:cxn>
                <a:cxn ang="0">
                  <a:pos x="504" y="600"/>
                </a:cxn>
                <a:cxn ang="0">
                  <a:pos x="536" y="568"/>
                </a:cxn>
                <a:cxn ang="0">
                  <a:pos x="480" y="408"/>
                </a:cxn>
                <a:cxn ang="0">
                  <a:pos x="408" y="360"/>
                </a:cxn>
                <a:cxn ang="0">
                  <a:pos x="344" y="336"/>
                </a:cxn>
                <a:cxn ang="0">
                  <a:pos x="280" y="312"/>
                </a:cxn>
                <a:cxn ang="0">
                  <a:pos x="208" y="336"/>
                </a:cxn>
                <a:cxn ang="0">
                  <a:pos x="48" y="240"/>
                </a:cxn>
                <a:cxn ang="0">
                  <a:pos x="8" y="160"/>
                </a:cxn>
                <a:cxn ang="0">
                  <a:pos x="48" y="152"/>
                </a:cxn>
                <a:cxn ang="0">
                  <a:pos x="112" y="96"/>
                </a:cxn>
                <a:cxn ang="0">
                  <a:pos x="136" y="64"/>
                </a:cxn>
                <a:cxn ang="0">
                  <a:pos x="216" y="32"/>
                </a:cxn>
                <a:cxn ang="0">
                  <a:pos x="232" y="0"/>
                </a:cxn>
                <a:cxn ang="0">
                  <a:pos x="288" y="72"/>
                </a:cxn>
                <a:cxn ang="0">
                  <a:pos x="296" y="128"/>
                </a:cxn>
                <a:cxn ang="0">
                  <a:pos x="312" y="176"/>
                </a:cxn>
                <a:cxn ang="0">
                  <a:pos x="336" y="192"/>
                </a:cxn>
                <a:cxn ang="0">
                  <a:pos x="408" y="176"/>
                </a:cxn>
                <a:cxn ang="0">
                  <a:pos x="408" y="216"/>
                </a:cxn>
                <a:cxn ang="0">
                  <a:pos x="384" y="256"/>
                </a:cxn>
                <a:cxn ang="0">
                  <a:pos x="432" y="328"/>
                </a:cxn>
                <a:cxn ang="0">
                  <a:pos x="496" y="344"/>
                </a:cxn>
                <a:cxn ang="0">
                  <a:pos x="528" y="320"/>
                </a:cxn>
                <a:cxn ang="0">
                  <a:pos x="584" y="320"/>
                </a:cxn>
                <a:cxn ang="0">
                  <a:pos x="624" y="336"/>
                </a:cxn>
                <a:cxn ang="0">
                  <a:pos x="576" y="392"/>
                </a:cxn>
                <a:cxn ang="0">
                  <a:pos x="600" y="456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invGray">
            <a:xfrm>
              <a:off x="4211632" y="1052515"/>
              <a:ext cx="2716208" cy="2182814"/>
            </a:xfrm>
            <a:custGeom>
              <a:avLst/>
              <a:gdLst/>
              <a:ahLst/>
              <a:cxnLst>
                <a:cxn ang="0">
                  <a:pos x="16" y="896"/>
                </a:cxn>
                <a:cxn ang="0">
                  <a:pos x="64" y="968"/>
                </a:cxn>
                <a:cxn ang="0">
                  <a:pos x="136" y="976"/>
                </a:cxn>
                <a:cxn ang="0">
                  <a:pos x="112" y="1032"/>
                </a:cxn>
                <a:cxn ang="0">
                  <a:pos x="216" y="1128"/>
                </a:cxn>
                <a:cxn ang="0">
                  <a:pos x="256" y="1096"/>
                </a:cxn>
                <a:cxn ang="0">
                  <a:pos x="352" y="1104"/>
                </a:cxn>
                <a:cxn ang="0">
                  <a:pos x="328" y="1240"/>
                </a:cxn>
                <a:cxn ang="0">
                  <a:pos x="424" y="1200"/>
                </a:cxn>
                <a:cxn ang="0">
                  <a:pos x="496" y="1112"/>
                </a:cxn>
                <a:cxn ang="0">
                  <a:pos x="560" y="1224"/>
                </a:cxn>
                <a:cxn ang="0">
                  <a:pos x="600" y="1200"/>
                </a:cxn>
                <a:cxn ang="0">
                  <a:pos x="664" y="1112"/>
                </a:cxn>
                <a:cxn ang="0">
                  <a:pos x="704" y="1096"/>
                </a:cxn>
                <a:cxn ang="0">
                  <a:pos x="736" y="1096"/>
                </a:cxn>
                <a:cxn ang="0">
                  <a:pos x="800" y="1024"/>
                </a:cxn>
                <a:cxn ang="0">
                  <a:pos x="864" y="1008"/>
                </a:cxn>
                <a:cxn ang="0">
                  <a:pos x="896" y="920"/>
                </a:cxn>
                <a:cxn ang="0">
                  <a:pos x="944" y="912"/>
                </a:cxn>
                <a:cxn ang="0">
                  <a:pos x="1008" y="872"/>
                </a:cxn>
                <a:cxn ang="0">
                  <a:pos x="1088" y="824"/>
                </a:cxn>
                <a:cxn ang="0">
                  <a:pos x="1128" y="920"/>
                </a:cxn>
                <a:cxn ang="0">
                  <a:pos x="1176" y="888"/>
                </a:cxn>
                <a:cxn ang="0">
                  <a:pos x="1176" y="840"/>
                </a:cxn>
                <a:cxn ang="0">
                  <a:pos x="1352" y="784"/>
                </a:cxn>
                <a:cxn ang="0">
                  <a:pos x="1376" y="728"/>
                </a:cxn>
                <a:cxn ang="0">
                  <a:pos x="1312" y="672"/>
                </a:cxn>
                <a:cxn ang="0">
                  <a:pos x="1264" y="560"/>
                </a:cxn>
                <a:cxn ang="0">
                  <a:pos x="1336" y="560"/>
                </a:cxn>
                <a:cxn ang="0">
                  <a:pos x="1352" y="472"/>
                </a:cxn>
                <a:cxn ang="0">
                  <a:pos x="1296" y="432"/>
                </a:cxn>
                <a:cxn ang="0">
                  <a:pos x="1392" y="296"/>
                </a:cxn>
                <a:cxn ang="0">
                  <a:pos x="1424" y="128"/>
                </a:cxn>
                <a:cxn ang="0">
                  <a:pos x="1344" y="128"/>
                </a:cxn>
                <a:cxn ang="0">
                  <a:pos x="1264" y="72"/>
                </a:cxn>
                <a:cxn ang="0">
                  <a:pos x="1192" y="64"/>
                </a:cxn>
                <a:cxn ang="0">
                  <a:pos x="1168" y="0"/>
                </a:cxn>
                <a:cxn ang="0">
                  <a:pos x="1160" y="64"/>
                </a:cxn>
                <a:cxn ang="0">
                  <a:pos x="1128" y="168"/>
                </a:cxn>
                <a:cxn ang="0">
                  <a:pos x="1120" y="240"/>
                </a:cxn>
                <a:cxn ang="0">
                  <a:pos x="992" y="280"/>
                </a:cxn>
                <a:cxn ang="0">
                  <a:pos x="992" y="432"/>
                </a:cxn>
                <a:cxn ang="0">
                  <a:pos x="1056" y="416"/>
                </a:cxn>
                <a:cxn ang="0">
                  <a:pos x="1136" y="448"/>
                </a:cxn>
                <a:cxn ang="0">
                  <a:pos x="1136" y="504"/>
                </a:cxn>
                <a:cxn ang="0">
                  <a:pos x="1040" y="536"/>
                </a:cxn>
                <a:cxn ang="0">
                  <a:pos x="992" y="592"/>
                </a:cxn>
                <a:cxn ang="0">
                  <a:pos x="864" y="664"/>
                </a:cxn>
                <a:cxn ang="0">
                  <a:pos x="760" y="648"/>
                </a:cxn>
                <a:cxn ang="0">
                  <a:pos x="768" y="752"/>
                </a:cxn>
                <a:cxn ang="0">
                  <a:pos x="640" y="848"/>
                </a:cxn>
                <a:cxn ang="0">
                  <a:pos x="456" y="880"/>
                </a:cxn>
                <a:cxn ang="0">
                  <a:pos x="352" y="888"/>
                </a:cxn>
                <a:cxn ang="0">
                  <a:pos x="248" y="864"/>
                </a:cxn>
                <a:cxn ang="0">
                  <a:pos x="96" y="816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invGray">
            <a:xfrm>
              <a:off x="1709736" y="1419225"/>
              <a:ext cx="2427286" cy="1816101"/>
            </a:xfrm>
            <a:custGeom>
              <a:avLst/>
              <a:gdLst/>
              <a:ahLst/>
              <a:cxnLst>
                <a:cxn ang="0">
                  <a:pos x="1256" y="576"/>
                </a:cxn>
                <a:cxn ang="0">
                  <a:pos x="1240" y="632"/>
                </a:cxn>
                <a:cxn ang="0">
                  <a:pos x="1176" y="632"/>
                </a:cxn>
                <a:cxn ang="0">
                  <a:pos x="1152" y="664"/>
                </a:cxn>
                <a:cxn ang="0">
                  <a:pos x="1080" y="720"/>
                </a:cxn>
                <a:cxn ang="0">
                  <a:pos x="1048" y="728"/>
                </a:cxn>
                <a:cxn ang="0">
                  <a:pos x="936" y="824"/>
                </a:cxn>
                <a:cxn ang="0">
                  <a:pos x="880" y="880"/>
                </a:cxn>
                <a:cxn ang="0">
                  <a:pos x="920" y="944"/>
                </a:cxn>
                <a:cxn ang="0">
                  <a:pos x="888" y="992"/>
                </a:cxn>
                <a:cxn ang="0">
                  <a:pos x="896" y="1032"/>
                </a:cxn>
                <a:cxn ang="0">
                  <a:pos x="840" y="1016"/>
                </a:cxn>
                <a:cxn ang="0">
                  <a:pos x="808" y="1000"/>
                </a:cxn>
                <a:cxn ang="0">
                  <a:pos x="736" y="960"/>
                </a:cxn>
                <a:cxn ang="0">
                  <a:pos x="600" y="984"/>
                </a:cxn>
                <a:cxn ang="0">
                  <a:pos x="512" y="992"/>
                </a:cxn>
                <a:cxn ang="0">
                  <a:pos x="432" y="952"/>
                </a:cxn>
                <a:cxn ang="0">
                  <a:pos x="368" y="960"/>
                </a:cxn>
                <a:cxn ang="0">
                  <a:pos x="272" y="928"/>
                </a:cxn>
                <a:cxn ang="0">
                  <a:pos x="216" y="984"/>
                </a:cxn>
                <a:cxn ang="0">
                  <a:pos x="152" y="944"/>
                </a:cxn>
                <a:cxn ang="0">
                  <a:pos x="104" y="864"/>
                </a:cxn>
                <a:cxn ang="0">
                  <a:pos x="56" y="800"/>
                </a:cxn>
                <a:cxn ang="0">
                  <a:pos x="64" y="776"/>
                </a:cxn>
                <a:cxn ang="0">
                  <a:pos x="40" y="712"/>
                </a:cxn>
                <a:cxn ang="0">
                  <a:pos x="0" y="688"/>
                </a:cxn>
                <a:cxn ang="0">
                  <a:pos x="32" y="688"/>
                </a:cxn>
                <a:cxn ang="0">
                  <a:pos x="32" y="616"/>
                </a:cxn>
                <a:cxn ang="0">
                  <a:pos x="24" y="568"/>
                </a:cxn>
                <a:cxn ang="0">
                  <a:pos x="0" y="520"/>
                </a:cxn>
                <a:cxn ang="0">
                  <a:pos x="88" y="464"/>
                </a:cxn>
                <a:cxn ang="0">
                  <a:pos x="136" y="456"/>
                </a:cxn>
                <a:cxn ang="0">
                  <a:pos x="152" y="480"/>
                </a:cxn>
                <a:cxn ang="0">
                  <a:pos x="200" y="480"/>
                </a:cxn>
                <a:cxn ang="0">
                  <a:pos x="304" y="456"/>
                </a:cxn>
                <a:cxn ang="0">
                  <a:pos x="416" y="424"/>
                </a:cxn>
                <a:cxn ang="0">
                  <a:pos x="424" y="376"/>
                </a:cxn>
                <a:cxn ang="0">
                  <a:pos x="472" y="232"/>
                </a:cxn>
                <a:cxn ang="0">
                  <a:pos x="456" y="200"/>
                </a:cxn>
                <a:cxn ang="0">
                  <a:pos x="592" y="224"/>
                </a:cxn>
                <a:cxn ang="0">
                  <a:pos x="664" y="96"/>
                </a:cxn>
                <a:cxn ang="0">
                  <a:pos x="784" y="128"/>
                </a:cxn>
                <a:cxn ang="0">
                  <a:pos x="784" y="80"/>
                </a:cxn>
                <a:cxn ang="0">
                  <a:pos x="840" y="40"/>
                </a:cxn>
                <a:cxn ang="0">
                  <a:pos x="880" y="0"/>
                </a:cxn>
                <a:cxn ang="0">
                  <a:pos x="928" y="16"/>
                </a:cxn>
                <a:cxn ang="0">
                  <a:pos x="928" y="48"/>
                </a:cxn>
                <a:cxn ang="0">
                  <a:pos x="960" y="112"/>
                </a:cxn>
                <a:cxn ang="0">
                  <a:pos x="1024" y="144"/>
                </a:cxn>
                <a:cxn ang="0">
                  <a:pos x="1040" y="248"/>
                </a:cxn>
                <a:cxn ang="0">
                  <a:pos x="1016" y="336"/>
                </a:cxn>
                <a:cxn ang="0">
                  <a:pos x="1112" y="368"/>
                </a:cxn>
                <a:cxn ang="0">
                  <a:pos x="1208" y="440"/>
                </a:cxn>
                <a:cxn ang="0">
                  <a:pos x="1232" y="480"/>
                </a:cxn>
                <a:cxn ang="0">
                  <a:pos x="1272" y="568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invGray">
            <a:xfrm>
              <a:off x="6761163" y="4752974"/>
              <a:ext cx="242886" cy="454026"/>
            </a:xfrm>
            <a:custGeom>
              <a:avLst/>
              <a:gdLst/>
              <a:ahLst/>
              <a:cxnLst>
                <a:cxn ang="0">
                  <a:pos x="24" y="232"/>
                </a:cxn>
                <a:cxn ang="0">
                  <a:pos x="32" y="248"/>
                </a:cxn>
                <a:cxn ang="0">
                  <a:pos x="56" y="256"/>
                </a:cxn>
                <a:cxn ang="0">
                  <a:pos x="64" y="224"/>
                </a:cxn>
                <a:cxn ang="0">
                  <a:pos x="104" y="184"/>
                </a:cxn>
                <a:cxn ang="0">
                  <a:pos x="104" y="128"/>
                </a:cxn>
                <a:cxn ang="0">
                  <a:pos x="120" y="96"/>
                </a:cxn>
                <a:cxn ang="0">
                  <a:pos x="128" y="72"/>
                </a:cxn>
                <a:cxn ang="0">
                  <a:pos x="112" y="56"/>
                </a:cxn>
                <a:cxn ang="0">
                  <a:pos x="104" y="0"/>
                </a:cxn>
                <a:cxn ang="0">
                  <a:pos x="64" y="24"/>
                </a:cxn>
                <a:cxn ang="0">
                  <a:pos x="48" y="24"/>
                </a:cxn>
                <a:cxn ang="0">
                  <a:pos x="56" y="40"/>
                </a:cxn>
                <a:cxn ang="0">
                  <a:pos x="24" y="72"/>
                </a:cxn>
                <a:cxn ang="0">
                  <a:pos x="24" y="112"/>
                </a:cxn>
                <a:cxn ang="0">
                  <a:pos x="0" y="136"/>
                </a:cxn>
                <a:cxn ang="0">
                  <a:pos x="8" y="168"/>
                </a:cxn>
                <a:cxn ang="0">
                  <a:pos x="16" y="224"/>
                </a:cxn>
                <a:cxn ang="0">
                  <a:pos x="24" y="232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254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2882" y="3691824"/>
            <a:ext cx="719255" cy="679297"/>
          </a:xfrm>
          <a:prstGeom prst="rect">
            <a:avLst/>
          </a:prstGeom>
        </p:spPr>
      </p:pic>
      <p:cxnSp>
        <p:nvCxnSpPr>
          <p:cNvPr id="56" name="直接连接符 55"/>
          <p:cNvCxnSpPr/>
          <p:nvPr/>
        </p:nvCxnSpPr>
        <p:spPr>
          <a:xfrm flipV="1">
            <a:off x="8317849" y="3355238"/>
            <a:ext cx="610061" cy="6041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9019183" y="2675278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026803" y="3036034"/>
            <a:ext cx="2822626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842160">
            <a:off x="3298000" y="2526830"/>
            <a:ext cx="1199836" cy="1133179"/>
          </a:xfrm>
          <a:prstGeom prst="rect">
            <a:avLst/>
          </a:prstGeom>
        </p:spPr>
      </p:pic>
      <p:cxnSp>
        <p:nvCxnSpPr>
          <p:cNvPr id="60" name="直接连接符 59"/>
          <p:cNvCxnSpPr/>
          <p:nvPr/>
        </p:nvCxnSpPr>
        <p:spPr>
          <a:xfrm flipV="1">
            <a:off x="3104315" y="3138612"/>
            <a:ext cx="610061" cy="6041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1211580" y="3879920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219200" y="4240676"/>
            <a:ext cx="2822626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97394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4845" y="5021743"/>
            <a:ext cx="2737485" cy="1291993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337141" y="4560078"/>
            <a:ext cx="2875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135408" y="2919744"/>
            <a:ext cx="3315969" cy="18611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8350" y="3723046"/>
            <a:ext cx="3623370" cy="23206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180" y="1878917"/>
            <a:ext cx="3623370" cy="232062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1652218" y="2046599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52218" y="2430384"/>
            <a:ext cx="386523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243268" y="2163251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243268" y="2547036"/>
            <a:ext cx="386523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50969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04435" y="3483597"/>
            <a:ext cx="4722949" cy="1438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THANK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YOU</a:t>
            </a:r>
            <a:endParaRPr kumimoji="1" lang="zh-CN" altLang="en-US" sz="5400" b="1" dirty="0" smtClean="0">
              <a:solidFill>
                <a:srgbClr val="14A5AC"/>
              </a:solidFill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9048751" y="5230812"/>
            <a:ext cx="1757362" cy="881063"/>
            <a:chOff x="5700" y="3295"/>
            <a:chExt cx="1107" cy="555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5847" y="3296"/>
              <a:ext cx="959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00" y="3298"/>
              <a:ext cx="1107" cy="552"/>
            </a:xfrm>
            <a:custGeom>
              <a:avLst/>
              <a:gdLst>
                <a:gd name="T0" fmla="*/ 474 w 1451"/>
                <a:gd name="T1" fmla="*/ 89 h 722"/>
                <a:gd name="T2" fmla="*/ 1161 w 1451"/>
                <a:gd name="T3" fmla="*/ 65 h 722"/>
                <a:gd name="T4" fmla="*/ 1314 w 1451"/>
                <a:gd name="T5" fmla="*/ 255 h 722"/>
                <a:gd name="T6" fmla="*/ 1390 w 1451"/>
                <a:gd name="T7" fmla="*/ 420 h 722"/>
                <a:gd name="T8" fmla="*/ 764 w 1451"/>
                <a:gd name="T9" fmla="*/ 648 h 722"/>
                <a:gd name="T10" fmla="*/ 290 w 1451"/>
                <a:gd name="T11" fmla="*/ 322 h 722"/>
                <a:gd name="T12" fmla="*/ 474 w 1451"/>
                <a:gd name="T13" fmla="*/ 89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1" h="722">
                  <a:moveTo>
                    <a:pt x="474" y="89"/>
                  </a:moveTo>
                  <a:cubicBezTo>
                    <a:pt x="474" y="89"/>
                    <a:pt x="963" y="0"/>
                    <a:pt x="1161" y="65"/>
                  </a:cubicBezTo>
                  <a:cubicBezTo>
                    <a:pt x="1360" y="129"/>
                    <a:pt x="1176" y="210"/>
                    <a:pt x="1314" y="255"/>
                  </a:cubicBezTo>
                  <a:cubicBezTo>
                    <a:pt x="1451" y="301"/>
                    <a:pt x="1406" y="344"/>
                    <a:pt x="1390" y="420"/>
                  </a:cubicBezTo>
                  <a:cubicBezTo>
                    <a:pt x="1375" y="496"/>
                    <a:pt x="886" y="722"/>
                    <a:pt x="764" y="648"/>
                  </a:cubicBezTo>
                  <a:cubicBezTo>
                    <a:pt x="642" y="575"/>
                    <a:pt x="0" y="473"/>
                    <a:pt x="290" y="322"/>
                  </a:cubicBezTo>
                  <a:cubicBezTo>
                    <a:pt x="581" y="171"/>
                    <a:pt x="504" y="123"/>
                    <a:pt x="474" y="89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57" y="3295"/>
              <a:ext cx="734" cy="285"/>
            </a:xfrm>
            <a:custGeom>
              <a:avLst/>
              <a:gdLst>
                <a:gd name="T0" fmla="*/ 207 w 962"/>
                <a:gd name="T1" fmla="*/ 25 h 372"/>
                <a:gd name="T2" fmla="*/ 305 w 962"/>
                <a:gd name="T3" fmla="*/ 19 h 372"/>
                <a:gd name="T4" fmla="*/ 358 w 962"/>
                <a:gd name="T5" fmla="*/ 4 h 372"/>
                <a:gd name="T6" fmla="*/ 649 w 962"/>
                <a:gd name="T7" fmla="*/ 41 h 372"/>
                <a:gd name="T8" fmla="*/ 678 w 962"/>
                <a:gd name="T9" fmla="*/ 57 h 372"/>
                <a:gd name="T10" fmla="*/ 712 w 962"/>
                <a:gd name="T11" fmla="*/ 40 h 372"/>
                <a:gd name="T12" fmla="*/ 750 w 962"/>
                <a:gd name="T13" fmla="*/ 50 h 372"/>
                <a:gd name="T14" fmla="*/ 772 w 962"/>
                <a:gd name="T15" fmla="*/ 61 h 372"/>
                <a:gd name="T16" fmla="*/ 787 w 962"/>
                <a:gd name="T17" fmla="*/ 72 h 372"/>
                <a:gd name="T18" fmla="*/ 806 w 962"/>
                <a:gd name="T19" fmla="*/ 101 h 372"/>
                <a:gd name="T20" fmla="*/ 811 w 962"/>
                <a:gd name="T21" fmla="*/ 122 h 372"/>
                <a:gd name="T22" fmla="*/ 810 w 962"/>
                <a:gd name="T23" fmla="*/ 149 h 372"/>
                <a:gd name="T24" fmla="*/ 818 w 962"/>
                <a:gd name="T25" fmla="*/ 199 h 372"/>
                <a:gd name="T26" fmla="*/ 825 w 962"/>
                <a:gd name="T27" fmla="*/ 222 h 372"/>
                <a:gd name="T28" fmla="*/ 830 w 962"/>
                <a:gd name="T29" fmla="*/ 226 h 372"/>
                <a:gd name="T30" fmla="*/ 853 w 962"/>
                <a:gd name="T31" fmla="*/ 237 h 372"/>
                <a:gd name="T32" fmla="*/ 928 w 962"/>
                <a:gd name="T33" fmla="*/ 274 h 372"/>
                <a:gd name="T34" fmla="*/ 944 w 962"/>
                <a:gd name="T35" fmla="*/ 287 h 372"/>
                <a:gd name="T36" fmla="*/ 959 w 962"/>
                <a:gd name="T37" fmla="*/ 338 h 372"/>
                <a:gd name="T38" fmla="*/ 940 w 962"/>
                <a:gd name="T39" fmla="*/ 351 h 372"/>
                <a:gd name="T40" fmla="*/ 912 w 962"/>
                <a:gd name="T41" fmla="*/ 359 h 372"/>
                <a:gd name="T42" fmla="*/ 903 w 962"/>
                <a:gd name="T43" fmla="*/ 356 h 372"/>
                <a:gd name="T44" fmla="*/ 915 w 962"/>
                <a:gd name="T45" fmla="*/ 343 h 372"/>
                <a:gd name="T46" fmla="*/ 917 w 962"/>
                <a:gd name="T47" fmla="*/ 308 h 372"/>
                <a:gd name="T48" fmla="*/ 878 w 962"/>
                <a:gd name="T49" fmla="*/ 289 h 372"/>
                <a:gd name="T50" fmla="*/ 840 w 962"/>
                <a:gd name="T51" fmla="*/ 278 h 372"/>
                <a:gd name="T52" fmla="*/ 804 w 962"/>
                <a:gd name="T53" fmla="*/ 259 h 372"/>
                <a:gd name="T54" fmla="*/ 820 w 962"/>
                <a:gd name="T55" fmla="*/ 245 h 372"/>
                <a:gd name="T56" fmla="*/ 794 w 962"/>
                <a:gd name="T57" fmla="*/ 224 h 372"/>
                <a:gd name="T58" fmla="*/ 780 w 962"/>
                <a:gd name="T59" fmla="*/ 157 h 372"/>
                <a:gd name="T60" fmla="*/ 770 w 962"/>
                <a:gd name="T61" fmla="*/ 153 h 372"/>
                <a:gd name="T62" fmla="*/ 766 w 962"/>
                <a:gd name="T63" fmla="*/ 197 h 372"/>
                <a:gd name="T64" fmla="*/ 761 w 962"/>
                <a:gd name="T65" fmla="*/ 192 h 372"/>
                <a:gd name="T66" fmla="*/ 765 w 962"/>
                <a:gd name="T67" fmla="*/ 178 h 372"/>
                <a:gd name="T68" fmla="*/ 757 w 962"/>
                <a:gd name="T69" fmla="*/ 145 h 372"/>
                <a:gd name="T70" fmla="*/ 747 w 962"/>
                <a:gd name="T71" fmla="*/ 141 h 372"/>
                <a:gd name="T72" fmla="*/ 738 w 962"/>
                <a:gd name="T73" fmla="*/ 119 h 372"/>
                <a:gd name="T74" fmla="*/ 762 w 962"/>
                <a:gd name="T75" fmla="*/ 130 h 372"/>
                <a:gd name="T76" fmla="*/ 733 w 962"/>
                <a:gd name="T77" fmla="*/ 101 h 372"/>
                <a:gd name="T78" fmla="*/ 676 w 962"/>
                <a:gd name="T79" fmla="*/ 95 h 372"/>
                <a:gd name="T80" fmla="*/ 604 w 962"/>
                <a:gd name="T81" fmla="*/ 91 h 372"/>
                <a:gd name="T82" fmla="*/ 391 w 962"/>
                <a:gd name="T83" fmla="*/ 66 h 372"/>
                <a:gd name="T84" fmla="*/ 130 w 962"/>
                <a:gd name="T85" fmla="*/ 78 h 372"/>
                <a:gd name="T86" fmla="*/ 0 w 962"/>
                <a:gd name="T87" fmla="*/ 61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2" h="372">
                  <a:moveTo>
                    <a:pt x="99" y="29"/>
                  </a:moveTo>
                  <a:cubicBezTo>
                    <a:pt x="84" y="32"/>
                    <a:pt x="142" y="31"/>
                    <a:pt x="110" y="38"/>
                  </a:cubicBezTo>
                  <a:cubicBezTo>
                    <a:pt x="133" y="40"/>
                    <a:pt x="179" y="27"/>
                    <a:pt x="207" y="25"/>
                  </a:cubicBezTo>
                  <a:cubicBezTo>
                    <a:pt x="211" y="33"/>
                    <a:pt x="187" y="44"/>
                    <a:pt x="238" y="45"/>
                  </a:cubicBezTo>
                  <a:cubicBezTo>
                    <a:pt x="272" y="45"/>
                    <a:pt x="274" y="40"/>
                    <a:pt x="275" y="34"/>
                  </a:cubicBezTo>
                  <a:cubicBezTo>
                    <a:pt x="275" y="29"/>
                    <a:pt x="275" y="23"/>
                    <a:pt x="305" y="19"/>
                  </a:cubicBezTo>
                  <a:cubicBezTo>
                    <a:pt x="305" y="19"/>
                    <a:pt x="295" y="20"/>
                    <a:pt x="285" y="20"/>
                  </a:cubicBezTo>
                  <a:cubicBezTo>
                    <a:pt x="274" y="20"/>
                    <a:pt x="264" y="21"/>
                    <a:pt x="264" y="21"/>
                  </a:cubicBezTo>
                  <a:cubicBezTo>
                    <a:pt x="284" y="11"/>
                    <a:pt x="319" y="7"/>
                    <a:pt x="358" y="4"/>
                  </a:cubicBezTo>
                  <a:cubicBezTo>
                    <a:pt x="397" y="2"/>
                    <a:pt x="440" y="2"/>
                    <a:pt x="476" y="0"/>
                  </a:cubicBezTo>
                  <a:cubicBezTo>
                    <a:pt x="504" y="5"/>
                    <a:pt x="529" y="14"/>
                    <a:pt x="557" y="22"/>
                  </a:cubicBezTo>
                  <a:cubicBezTo>
                    <a:pt x="584" y="30"/>
                    <a:pt x="613" y="37"/>
                    <a:pt x="649" y="41"/>
                  </a:cubicBezTo>
                  <a:cubicBezTo>
                    <a:pt x="645" y="41"/>
                    <a:pt x="627" y="42"/>
                    <a:pt x="630" y="47"/>
                  </a:cubicBezTo>
                  <a:cubicBezTo>
                    <a:pt x="636" y="50"/>
                    <a:pt x="644" y="52"/>
                    <a:pt x="653" y="54"/>
                  </a:cubicBezTo>
                  <a:cubicBezTo>
                    <a:pt x="662" y="55"/>
                    <a:pt x="671" y="56"/>
                    <a:pt x="678" y="57"/>
                  </a:cubicBezTo>
                  <a:cubicBezTo>
                    <a:pt x="697" y="57"/>
                    <a:pt x="696" y="53"/>
                    <a:pt x="691" y="48"/>
                  </a:cubicBezTo>
                  <a:cubicBezTo>
                    <a:pt x="687" y="44"/>
                    <a:pt x="679" y="38"/>
                    <a:pt x="687" y="36"/>
                  </a:cubicBezTo>
                  <a:cubicBezTo>
                    <a:pt x="695" y="37"/>
                    <a:pt x="704" y="38"/>
                    <a:pt x="712" y="40"/>
                  </a:cubicBezTo>
                  <a:cubicBezTo>
                    <a:pt x="716" y="40"/>
                    <a:pt x="720" y="41"/>
                    <a:pt x="724" y="42"/>
                  </a:cubicBezTo>
                  <a:cubicBezTo>
                    <a:pt x="728" y="43"/>
                    <a:pt x="733" y="44"/>
                    <a:pt x="737" y="45"/>
                  </a:cubicBezTo>
                  <a:cubicBezTo>
                    <a:pt x="741" y="47"/>
                    <a:pt x="746" y="48"/>
                    <a:pt x="750" y="50"/>
                  </a:cubicBezTo>
                  <a:cubicBezTo>
                    <a:pt x="753" y="51"/>
                    <a:pt x="755" y="52"/>
                    <a:pt x="757" y="53"/>
                  </a:cubicBezTo>
                  <a:cubicBezTo>
                    <a:pt x="760" y="54"/>
                    <a:pt x="762" y="56"/>
                    <a:pt x="764" y="57"/>
                  </a:cubicBezTo>
                  <a:cubicBezTo>
                    <a:pt x="767" y="58"/>
                    <a:pt x="769" y="60"/>
                    <a:pt x="772" y="61"/>
                  </a:cubicBezTo>
                  <a:cubicBezTo>
                    <a:pt x="774" y="63"/>
                    <a:pt x="777" y="65"/>
                    <a:pt x="779" y="66"/>
                  </a:cubicBezTo>
                  <a:cubicBezTo>
                    <a:pt x="780" y="67"/>
                    <a:pt x="782" y="68"/>
                    <a:pt x="783" y="69"/>
                  </a:cubicBezTo>
                  <a:cubicBezTo>
                    <a:pt x="784" y="70"/>
                    <a:pt x="785" y="71"/>
                    <a:pt x="787" y="72"/>
                  </a:cubicBezTo>
                  <a:cubicBezTo>
                    <a:pt x="789" y="75"/>
                    <a:pt x="792" y="77"/>
                    <a:pt x="794" y="80"/>
                  </a:cubicBezTo>
                  <a:cubicBezTo>
                    <a:pt x="794" y="80"/>
                    <a:pt x="797" y="84"/>
                    <a:pt x="800" y="90"/>
                  </a:cubicBezTo>
                  <a:cubicBezTo>
                    <a:pt x="802" y="93"/>
                    <a:pt x="804" y="97"/>
                    <a:pt x="806" y="101"/>
                  </a:cubicBezTo>
                  <a:cubicBezTo>
                    <a:pt x="807" y="103"/>
                    <a:pt x="807" y="106"/>
                    <a:pt x="808" y="108"/>
                  </a:cubicBezTo>
                  <a:cubicBezTo>
                    <a:pt x="809" y="110"/>
                    <a:pt x="810" y="112"/>
                    <a:pt x="810" y="115"/>
                  </a:cubicBezTo>
                  <a:cubicBezTo>
                    <a:pt x="811" y="117"/>
                    <a:pt x="811" y="120"/>
                    <a:pt x="811" y="122"/>
                  </a:cubicBezTo>
                  <a:cubicBezTo>
                    <a:pt x="812" y="124"/>
                    <a:pt x="812" y="127"/>
                    <a:pt x="812" y="129"/>
                  </a:cubicBezTo>
                  <a:cubicBezTo>
                    <a:pt x="812" y="133"/>
                    <a:pt x="812" y="138"/>
                    <a:pt x="812" y="141"/>
                  </a:cubicBezTo>
                  <a:cubicBezTo>
                    <a:pt x="811" y="144"/>
                    <a:pt x="811" y="147"/>
                    <a:pt x="810" y="149"/>
                  </a:cubicBezTo>
                  <a:cubicBezTo>
                    <a:pt x="810" y="151"/>
                    <a:pt x="810" y="152"/>
                    <a:pt x="810" y="152"/>
                  </a:cubicBezTo>
                  <a:cubicBezTo>
                    <a:pt x="817" y="162"/>
                    <a:pt x="818" y="175"/>
                    <a:pt x="818" y="186"/>
                  </a:cubicBezTo>
                  <a:cubicBezTo>
                    <a:pt x="818" y="192"/>
                    <a:pt x="818" y="197"/>
                    <a:pt x="818" y="199"/>
                  </a:cubicBezTo>
                  <a:cubicBezTo>
                    <a:pt x="818" y="202"/>
                    <a:pt x="818" y="206"/>
                    <a:pt x="818" y="209"/>
                  </a:cubicBezTo>
                  <a:cubicBezTo>
                    <a:pt x="819" y="213"/>
                    <a:pt x="821" y="216"/>
                    <a:pt x="823" y="219"/>
                  </a:cubicBezTo>
                  <a:cubicBezTo>
                    <a:pt x="824" y="220"/>
                    <a:pt x="824" y="221"/>
                    <a:pt x="825" y="222"/>
                  </a:cubicBezTo>
                  <a:cubicBezTo>
                    <a:pt x="826" y="223"/>
                    <a:pt x="827" y="223"/>
                    <a:pt x="827" y="224"/>
                  </a:cubicBezTo>
                  <a:cubicBezTo>
                    <a:pt x="829" y="225"/>
                    <a:pt x="829" y="225"/>
                    <a:pt x="829" y="225"/>
                  </a:cubicBezTo>
                  <a:cubicBezTo>
                    <a:pt x="830" y="226"/>
                    <a:pt x="830" y="226"/>
                    <a:pt x="830" y="226"/>
                  </a:cubicBezTo>
                  <a:cubicBezTo>
                    <a:pt x="831" y="227"/>
                    <a:pt x="833" y="228"/>
                    <a:pt x="834" y="228"/>
                  </a:cubicBezTo>
                  <a:cubicBezTo>
                    <a:pt x="836" y="230"/>
                    <a:pt x="840" y="231"/>
                    <a:pt x="843" y="233"/>
                  </a:cubicBezTo>
                  <a:cubicBezTo>
                    <a:pt x="846" y="234"/>
                    <a:pt x="849" y="235"/>
                    <a:pt x="853" y="237"/>
                  </a:cubicBezTo>
                  <a:cubicBezTo>
                    <a:pt x="857" y="238"/>
                    <a:pt x="861" y="239"/>
                    <a:pt x="866" y="241"/>
                  </a:cubicBezTo>
                  <a:cubicBezTo>
                    <a:pt x="870" y="242"/>
                    <a:pt x="875" y="243"/>
                    <a:pt x="879" y="244"/>
                  </a:cubicBezTo>
                  <a:cubicBezTo>
                    <a:pt x="884" y="253"/>
                    <a:pt x="906" y="260"/>
                    <a:pt x="928" y="274"/>
                  </a:cubicBezTo>
                  <a:cubicBezTo>
                    <a:pt x="932" y="277"/>
                    <a:pt x="932" y="277"/>
                    <a:pt x="932" y="277"/>
                  </a:cubicBezTo>
                  <a:cubicBezTo>
                    <a:pt x="936" y="280"/>
                    <a:pt x="936" y="280"/>
                    <a:pt x="936" y="280"/>
                  </a:cubicBezTo>
                  <a:cubicBezTo>
                    <a:pt x="938" y="282"/>
                    <a:pt x="941" y="284"/>
                    <a:pt x="944" y="287"/>
                  </a:cubicBezTo>
                  <a:cubicBezTo>
                    <a:pt x="949" y="292"/>
                    <a:pt x="953" y="298"/>
                    <a:pt x="956" y="303"/>
                  </a:cubicBezTo>
                  <a:cubicBezTo>
                    <a:pt x="962" y="315"/>
                    <a:pt x="962" y="325"/>
                    <a:pt x="959" y="330"/>
                  </a:cubicBezTo>
                  <a:cubicBezTo>
                    <a:pt x="960" y="333"/>
                    <a:pt x="960" y="335"/>
                    <a:pt x="959" y="338"/>
                  </a:cubicBezTo>
                  <a:cubicBezTo>
                    <a:pt x="959" y="340"/>
                    <a:pt x="959" y="342"/>
                    <a:pt x="958" y="343"/>
                  </a:cubicBezTo>
                  <a:cubicBezTo>
                    <a:pt x="957" y="346"/>
                    <a:pt x="955" y="348"/>
                    <a:pt x="954" y="349"/>
                  </a:cubicBezTo>
                  <a:cubicBezTo>
                    <a:pt x="950" y="352"/>
                    <a:pt x="945" y="352"/>
                    <a:pt x="940" y="351"/>
                  </a:cubicBezTo>
                  <a:cubicBezTo>
                    <a:pt x="935" y="351"/>
                    <a:pt x="930" y="350"/>
                    <a:pt x="925" y="351"/>
                  </a:cubicBezTo>
                  <a:cubicBezTo>
                    <a:pt x="922" y="352"/>
                    <a:pt x="920" y="352"/>
                    <a:pt x="918" y="353"/>
                  </a:cubicBezTo>
                  <a:cubicBezTo>
                    <a:pt x="916" y="355"/>
                    <a:pt x="914" y="356"/>
                    <a:pt x="912" y="359"/>
                  </a:cubicBezTo>
                  <a:cubicBezTo>
                    <a:pt x="907" y="369"/>
                    <a:pt x="904" y="372"/>
                    <a:pt x="903" y="372"/>
                  </a:cubicBezTo>
                  <a:cubicBezTo>
                    <a:pt x="903" y="371"/>
                    <a:pt x="903" y="367"/>
                    <a:pt x="903" y="363"/>
                  </a:cubicBezTo>
                  <a:cubicBezTo>
                    <a:pt x="903" y="360"/>
                    <a:pt x="904" y="356"/>
                    <a:pt x="903" y="356"/>
                  </a:cubicBezTo>
                  <a:cubicBezTo>
                    <a:pt x="901" y="356"/>
                    <a:pt x="900" y="358"/>
                    <a:pt x="894" y="368"/>
                  </a:cubicBezTo>
                  <a:cubicBezTo>
                    <a:pt x="897" y="356"/>
                    <a:pt x="899" y="351"/>
                    <a:pt x="903" y="348"/>
                  </a:cubicBezTo>
                  <a:cubicBezTo>
                    <a:pt x="906" y="345"/>
                    <a:pt x="911" y="344"/>
                    <a:pt x="915" y="343"/>
                  </a:cubicBezTo>
                  <a:cubicBezTo>
                    <a:pt x="920" y="341"/>
                    <a:pt x="925" y="339"/>
                    <a:pt x="927" y="333"/>
                  </a:cubicBezTo>
                  <a:cubicBezTo>
                    <a:pt x="928" y="330"/>
                    <a:pt x="928" y="326"/>
                    <a:pt x="927" y="322"/>
                  </a:cubicBezTo>
                  <a:cubicBezTo>
                    <a:pt x="926" y="317"/>
                    <a:pt x="923" y="312"/>
                    <a:pt x="917" y="308"/>
                  </a:cubicBezTo>
                  <a:cubicBezTo>
                    <a:pt x="917" y="308"/>
                    <a:pt x="917" y="309"/>
                    <a:pt x="917" y="310"/>
                  </a:cubicBezTo>
                  <a:cubicBezTo>
                    <a:pt x="916" y="312"/>
                    <a:pt x="916" y="313"/>
                    <a:pt x="916" y="313"/>
                  </a:cubicBezTo>
                  <a:cubicBezTo>
                    <a:pt x="906" y="308"/>
                    <a:pt x="893" y="297"/>
                    <a:pt x="878" y="289"/>
                  </a:cubicBezTo>
                  <a:cubicBezTo>
                    <a:pt x="870" y="285"/>
                    <a:pt x="862" y="282"/>
                    <a:pt x="855" y="280"/>
                  </a:cubicBezTo>
                  <a:cubicBezTo>
                    <a:pt x="851" y="279"/>
                    <a:pt x="848" y="278"/>
                    <a:pt x="845" y="278"/>
                  </a:cubicBezTo>
                  <a:cubicBezTo>
                    <a:pt x="843" y="278"/>
                    <a:pt x="841" y="278"/>
                    <a:pt x="840" y="278"/>
                  </a:cubicBezTo>
                  <a:cubicBezTo>
                    <a:pt x="838" y="278"/>
                    <a:pt x="837" y="278"/>
                    <a:pt x="835" y="279"/>
                  </a:cubicBezTo>
                  <a:cubicBezTo>
                    <a:pt x="825" y="275"/>
                    <a:pt x="818" y="271"/>
                    <a:pt x="813" y="268"/>
                  </a:cubicBezTo>
                  <a:cubicBezTo>
                    <a:pt x="808" y="264"/>
                    <a:pt x="805" y="262"/>
                    <a:pt x="804" y="259"/>
                  </a:cubicBezTo>
                  <a:cubicBezTo>
                    <a:pt x="801" y="254"/>
                    <a:pt x="804" y="253"/>
                    <a:pt x="808" y="253"/>
                  </a:cubicBezTo>
                  <a:cubicBezTo>
                    <a:pt x="812" y="252"/>
                    <a:pt x="817" y="251"/>
                    <a:pt x="819" y="249"/>
                  </a:cubicBezTo>
                  <a:cubicBezTo>
                    <a:pt x="820" y="248"/>
                    <a:pt x="821" y="247"/>
                    <a:pt x="820" y="245"/>
                  </a:cubicBezTo>
                  <a:cubicBezTo>
                    <a:pt x="820" y="244"/>
                    <a:pt x="819" y="242"/>
                    <a:pt x="818" y="241"/>
                  </a:cubicBezTo>
                  <a:cubicBezTo>
                    <a:pt x="818" y="240"/>
                    <a:pt x="817" y="238"/>
                    <a:pt x="815" y="237"/>
                  </a:cubicBezTo>
                  <a:cubicBezTo>
                    <a:pt x="810" y="236"/>
                    <a:pt x="801" y="233"/>
                    <a:pt x="794" y="224"/>
                  </a:cubicBezTo>
                  <a:cubicBezTo>
                    <a:pt x="791" y="219"/>
                    <a:pt x="789" y="214"/>
                    <a:pt x="787" y="208"/>
                  </a:cubicBezTo>
                  <a:cubicBezTo>
                    <a:pt x="785" y="202"/>
                    <a:pt x="785" y="195"/>
                    <a:pt x="784" y="189"/>
                  </a:cubicBezTo>
                  <a:cubicBezTo>
                    <a:pt x="784" y="176"/>
                    <a:pt x="783" y="165"/>
                    <a:pt x="780" y="157"/>
                  </a:cubicBezTo>
                  <a:cubicBezTo>
                    <a:pt x="777" y="150"/>
                    <a:pt x="773" y="147"/>
                    <a:pt x="769" y="147"/>
                  </a:cubicBezTo>
                  <a:cubicBezTo>
                    <a:pt x="769" y="147"/>
                    <a:pt x="769" y="148"/>
                    <a:pt x="769" y="149"/>
                  </a:cubicBezTo>
                  <a:cubicBezTo>
                    <a:pt x="770" y="149"/>
                    <a:pt x="770" y="151"/>
                    <a:pt x="770" y="153"/>
                  </a:cubicBezTo>
                  <a:cubicBezTo>
                    <a:pt x="770" y="157"/>
                    <a:pt x="770" y="162"/>
                    <a:pt x="769" y="168"/>
                  </a:cubicBezTo>
                  <a:cubicBezTo>
                    <a:pt x="768" y="176"/>
                    <a:pt x="768" y="183"/>
                    <a:pt x="767" y="188"/>
                  </a:cubicBezTo>
                  <a:cubicBezTo>
                    <a:pt x="767" y="192"/>
                    <a:pt x="766" y="194"/>
                    <a:pt x="766" y="197"/>
                  </a:cubicBezTo>
                  <a:cubicBezTo>
                    <a:pt x="766" y="199"/>
                    <a:pt x="766" y="200"/>
                    <a:pt x="766" y="200"/>
                  </a:cubicBezTo>
                  <a:cubicBezTo>
                    <a:pt x="766" y="193"/>
                    <a:pt x="765" y="193"/>
                    <a:pt x="764" y="193"/>
                  </a:cubicBezTo>
                  <a:cubicBezTo>
                    <a:pt x="763" y="193"/>
                    <a:pt x="762" y="194"/>
                    <a:pt x="761" y="192"/>
                  </a:cubicBezTo>
                  <a:cubicBezTo>
                    <a:pt x="762" y="190"/>
                    <a:pt x="763" y="188"/>
                    <a:pt x="763" y="187"/>
                  </a:cubicBezTo>
                  <a:cubicBezTo>
                    <a:pt x="764" y="185"/>
                    <a:pt x="764" y="184"/>
                    <a:pt x="764" y="182"/>
                  </a:cubicBezTo>
                  <a:cubicBezTo>
                    <a:pt x="765" y="181"/>
                    <a:pt x="765" y="179"/>
                    <a:pt x="765" y="178"/>
                  </a:cubicBezTo>
                  <a:cubicBezTo>
                    <a:pt x="766" y="176"/>
                    <a:pt x="766" y="174"/>
                    <a:pt x="766" y="173"/>
                  </a:cubicBezTo>
                  <a:cubicBezTo>
                    <a:pt x="767" y="167"/>
                    <a:pt x="766" y="160"/>
                    <a:pt x="765" y="156"/>
                  </a:cubicBezTo>
                  <a:cubicBezTo>
                    <a:pt x="763" y="151"/>
                    <a:pt x="760" y="147"/>
                    <a:pt x="757" y="145"/>
                  </a:cubicBezTo>
                  <a:cubicBezTo>
                    <a:pt x="756" y="144"/>
                    <a:pt x="754" y="144"/>
                    <a:pt x="752" y="143"/>
                  </a:cubicBezTo>
                  <a:cubicBezTo>
                    <a:pt x="751" y="143"/>
                    <a:pt x="751" y="142"/>
                    <a:pt x="750" y="142"/>
                  </a:cubicBezTo>
                  <a:cubicBezTo>
                    <a:pt x="749" y="142"/>
                    <a:pt x="748" y="141"/>
                    <a:pt x="747" y="141"/>
                  </a:cubicBezTo>
                  <a:cubicBezTo>
                    <a:pt x="740" y="139"/>
                    <a:pt x="732" y="137"/>
                    <a:pt x="729" y="134"/>
                  </a:cubicBezTo>
                  <a:cubicBezTo>
                    <a:pt x="727" y="133"/>
                    <a:pt x="726" y="131"/>
                    <a:pt x="728" y="128"/>
                  </a:cubicBezTo>
                  <a:cubicBezTo>
                    <a:pt x="729" y="126"/>
                    <a:pt x="732" y="123"/>
                    <a:pt x="738" y="119"/>
                  </a:cubicBezTo>
                  <a:cubicBezTo>
                    <a:pt x="739" y="119"/>
                    <a:pt x="741" y="120"/>
                    <a:pt x="744" y="121"/>
                  </a:cubicBezTo>
                  <a:cubicBezTo>
                    <a:pt x="746" y="122"/>
                    <a:pt x="748" y="124"/>
                    <a:pt x="750" y="125"/>
                  </a:cubicBezTo>
                  <a:cubicBezTo>
                    <a:pt x="755" y="128"/>
                    <a:pt x="759" y="130"/>
                    <a:pt x="762" y="130"/>
                  </a:cubicBezTo>
                  <a:cubicBezTo>
                    <a:pt x="765" y="126"/>
                    <a:pt x="761" y="119"/>
                    <a:pt x="751" y="111"/>
                  </a:cubicBezTo>
                  <a:cubicBezTo>
                    <a:pt x="748" y="110"/>
                    <a:pt x="745" y="108"/>
                    <a:pt x="742" y="106"/>
                  </a:cubicBezTo>
                  <a:cubicBezTo>
                    <a:pt x="739" y="105"/>
                    <a:pt x="736" y="103"/>
                    <a:pt x="733" y="101"/>
                  </a:cubicBezTo>
                  <a:cubicBezTo>
                    <a:pt x="726" y="98"/>
                    <a:pt x="719" y="95"/>
                    <a:pt x="713" y="92"/>
                  </a:cubicBezTo>
                  <a:cubicBezTo>
                    <a:pt x="705" y="92"/>
                    <a:pt x="697" y="93"/>
                    <a:pt x="688" y="94"/>
                  </a:cubicBezTo>
                  <a:cubicBezTo>
                    <a:pt x="684" y="94"/>
                    <a:pt x="680" y="94"/>
                    <a:pt x="676" y="95"/>
                  </a:cubicBezTo>
                  <a:cubicBezTo>
                    <a:pt x="671" y="95"/>
                    <a:pt x="667" y="95"/>
                    <a:pt x="663" y="96"/>
                  </a:cubicBezTo>
                  <a:cubicBezTo>
                    <a:pt x="654" y="97"/>
                    <a:pt x="645" y="96"/>
                    <a:pt x="635" y="96"/>
                  </a:cubicBezTo>
                  <a:cubicBezTo>
                    <a:pt x="625" y="95"/>
                    <a:pt x="615" y="94"/>
                    <a:pt x="604" y="91"/>
                  </a:cubicBezTo>
                  <a:cubicBezTo>
                    <a:pt x="589" y="86"/>
                    <a:pt x="599" y="81"/>
                    <a:pt x="583" y="76"/>
                  </a:cubicBezTo>
                  <a:cubicBezTo>
                    <a:pt x="536" y="78"/>
                    <a:pt x="513" y="75"/>
                    <a:pt x="490" y="70"/>
                  </a:cubicBezTo>
                  <a:cubicBezTo>
                    <a:pt x="466" y="66"/>
                    <a:pt x="441" y="61"/>
                    <a:pt x="391" y="66"/>
                  </a:cubicBezTo>
                  <a:cubicBezTo>
                    <a:pt x="359" y="61"/>
                    <a:pt x="323" y="63"/>
                    <a:pt x="288" y="65"/>
                  </a:cubicBezTo>
                  <a:cubicBezTo>
                    <a:pt x="252" y="67"/>
                    <a:pt x="217" y="70"/>
                    <a:pt x="184" y="67"/>
                  </a:cubicBezTo>
                  <a:cubicBezTo>
                    <a:pt x="195" y="76"/>
                    <a:pt x="143" y="77"/>
                    <a:pt x="130" y="78"/>
                  </a:cubicBezTo>
                  <a:cubicBezTo>
                    <a:pt x="120" y="74"/>
                    <a:pt x="84" y="72"/>
                    <a:pt x="59" y="79"/>
                  </a:cubicBezTo>
                  <a:cubicBezTo>
                    <a:pt x="74" y="76"/>
                    <a:pt x="64" y="73"/>
                    <a:pt x="74" y="69"/>
                  </a:cubicBezTo>
                  <a:cubicBezTo>
                    <a:pt x="18" y="83"/>
                    <a:pt x="5" y="70"/>
                    <a:pt x="0" y="61"/>
                  </a:cubicBezTo>
                  <a:cubicBezTo>
                    <a:pt x="22" y="54"/>
                    <a:pt x="33" y="47"/>
                    <a:pt x="46" y="41"/>
                  </a:cubicBezTo>
                  <a:cubicBezTo>
                    <a:pt x="59" y="35"/>
                    <a:pt x="72" y="31"/>
                    <a:pt x="99" y="29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140" y="3592"/>
              <a:ext cx="666" cy="228"/>
            </a:xfrm>
            <a:custGeom>
              <a:avLst/>
              <a:gdLst>
                <a:gd name="T0" fmla="*/ 729 w 873"/>
                <a:gd name="T1" fmla="*/ 129 h 298"/>
                <a:gd name="T2" fmla="*/ 654 w 873"/>
                <a:gd name="T3" fmla="*/ 160 h 298"/>
                <a:gd name="T4" fmla="*/ 498 w 873"/>
                <a:gd name="T5" fmla="*/ 250 h 298"/>
                <a:gd name="T6" fmla="*/ 318 w 873"/>
                <a:gd name="T7" fmla="*/ 298 h 298"/>
                <a:gd name="T8" fmla="*/ 214 w 873"/>
                <a:gd name="T9" fmla="*/ 294 h 298"/>
                <a:gd name="T10" fmla="*/ 174 w 873"/>
                <a:gd name="T11" fmla="*/ 281 h 298"/>
                <a:gd name="T12" fmla="*/ 165 w 873"/>
                <a:gd name="T13" fmla="*/ 277 h 298"/>
                <a:gd name="T14" fmla="*/ 122 w 873"/>
                <a:gd name="T15" fmla="*/ 266 h 298"/>
                <a:gd name="T16" fmla="*/ 63 w 873"/>
                <a:gd name="T17" fmla="*/ 225 h 298"/>
                <a:gd name="T18" fmla="*/ 0 w 873"/>
                <a:gd name="T19" fmla="*/ 205 h 298"/>
                <a:gd name="T20" fmla="*/ 68 w 873"/>
                <a:gd name="T21" fmla="*/ 212 h 298"/>
                <a:gd name="T22" fmla="*/ 11 w 873"/>
                <a:gd name="T23" fmla="*/ 182 h 298"/>
                <a:gd name="T24" fmla="*/ 150 w 873"/>
                <a:gd name="T25" fmla="*/ 218 h 298"/>
                <a:gd name="T26" fmla="*/ 190 w 873"/>
                <a:gd name="T27" fmla="*/ 237 h 298"/>
                <a:gd name="T28" fmla="*/ 200 w 873"/>
                <a:gd name="T29" fmla="*/ 241 h 298"/>
                <a:gd name="T30" fmla="*/ 202 w 873"/>
                <a:gd name="T31" fmla="*/ 242 h 298"/>
                <a:gd name="T32" fmla="*/ 191 w 873"/>
                <a:gd name="T33" fmla="*/ 236 h 298"/>
                <a:gd name="T34" fmla="*/ 171 w 873"/>
                <a:gd name="T35" fmla="*/ 230 h 298"/>
                <a:gd name="T36" fmla="*/ 183 w 873"/>
                <a:gd name="T37" fmla="*/ 246 h 298"/>
                <a:gd name="T38" fmla="*/ 178 w 873"/>
                <a:gd name="T39" fmla="*/ 251 h 298"/>
                <a:gd name="T40" fmla="*/ 195 w 873"/>
                <a:gd name="T41" fmla="*/ 261 h 298"/>
                <a:gd name="T42" fmla="*/ 151 w 873"/>
                <a:gd name="T43" fmla="*/ 246 h 298"/>
                <a:gd name="T44" fmla="*/ 135 w 873"/>
                <a:gd name="T45" fmla="*/ 248 h 298"/>
                <a:gd name="T46" fmla="*/ 242 w 873"/>
                <a:gd name="T47" fmla="*/ 282 h 298"/>
                <a:gd name="T48" fmla="*/ 398 w 873"/>
                <a:gd name="T49" fmla="*/ 246 h 298"/>
                <a:gd name="T50" fmla="*/ 487 w 873"/>
                <a:gd name="T51" fmla="*/ 212 h 298"/>
                <a:gd name="T52" fmla="*/ 545 w 873"/>
                <a:gd name="T53" fmla="*/ 169 h 298"/>
                <a:gd name="T54" fmla="*/ 637 w 873"/>
                <a:gd name="T55" fmla="*/ 120 h 298"/>
                <a:gd name="T56" fmla="*/ 746 w 873"/>
                <a:gd name="T57" fmla="*/ 71 h 298"/>
                <a:gd name="T58" fmla="*/ 769 w 873"/>
                <a:gd name="T59" fmla="*/ 66 h 298"/>
                <a:gd name="T60" fmla="*/ 787 w 873"/>
                <a:gd name="T61" fmla="*/ 52 h 298"/>
                <a:gd name="T62" fmla="*/ 789 w 873"/>
                <a:gd name="T63" fmla="*/ 59 h 298"/>
                <a:gd name="T64" fmla="*/ 801 w 873"/>
                <a:gd name="T65" fmla="*/ 74 h 298"/>
                <a:gd name="T66" fmla="*/ 820 w 873"/>
                <a:gd name="T67" fmla="*/ 66 h 298"/>
                <a:gd name="T68" fmla="*/ 822 w 873"/>
                <a:gd name="T69" fmla="*/ 73 h 298"/>
                <a:gd name="T70" fmla="*/ 846 w 873"/>
                <a:gd name="T71" fmla="*/ 38 h 298"/>
                <a:gd name="T72" fmla="*/ 847 w 873"/>
                <a:gd name="T73" fmla="*/ 35 h 298"/>
                <a:gd name="T74" fmla="*/ 854 w 873"/>
                <a:gd name="T75" fmla="*/ 21 h 298"/>
                <a:gd name="T76" fmla="*/ 870 w 873"/>
                <a:gd name="T77" fmla="*/ 1 h 298"/>
                <a:gd name="T78" fmla="*/ 867 w 873"/>
                <a:gd name="T79" fmla="*/ 31 h 298"/>
                <a:gd name="T80" fmla="*/ 862 w 873"/>
                <a:gd name="T81" fmla="*/ 41 h 298"/>
                <a:gd name="T82" fmla="*/ 851 w 873"/>
                <a:gd name="T83" fmla="*/ 63 h 298"/>
                <a:gd name="T84" fmla="*/ 839 w 873"/>
                <a:gd name="T85" fmla="*/ 77 h 298"/>
                <a:gd name="T86" fmla="*/ 827 w 873"/>
                <a:gd name="T87" fmla="*/ 85 h 298"/>
                <a:gd name="T88" fmla="*/ 769 w 873"/>
                <a:gd name="T89" fmla="*/ 12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73" h="298">
                  <a:moveTo>
                    <a:pt x="769" y="120"/>
                  </a:moveTo>
                  <a:cubicBezTo>
                    <a:pt x="768" y="108"/>
                    <a:pt x="747" y="121"/>
                    <a:pt x="729" y="129"/>
                  </a:cubicBezTo>
                  <a:cubicBezTo>
                    <a:pt x="711" y="138"/>
                    <a:pt x="697" y="143"/>
                    <a:pt x="714" y="121"/>
                  </a:cubicBezTo>
                  <a:cubicBezTo>
                    <a:pt x="682" y="135"/>
                    <a:pt x="669" y="145"/>
                    <a:pt x="654" y="160"/>
                  </a:cubicBezTo>
                  <a:cubicBezTo>
                    <a:pt x="694" y="147"/>
                    <a:pt x="647" y="167"/>
                    <a:pt x="670" y="165"/>
                  </a:cubicBezTo>
                  <a:cubicBezTo>
                    <a:pt x="615" y="199"/>
                    <a:pt x="557" y="227"/>
                    <a:pt x="498" y="250"/>
                  </a:cubicBezTo>
                  <a:cubicBezTo>
                    <a:pt x="469" y="261"/>
                    <a:pt x="439" y="271"/>
                    <a:pt x="409" y="279"/>
                  </a:cubicBezTo>
                  <a:cubicBezTo>
                    <a:pt x="379" y="287"/>
                    <a:pt x="348" y="294"/>
                    <a:pt x="318" y="298"/>
                  </a:cubicBezTo>
                  <a:cubicBezTo>
                    <a:pt x="294" y="298"/>
                    <a:pt x="271" y="298"/>
                    <a:pt x="248" y="297"/>
                  </a:cubicBezTo>
                  <a:cubicBezTo>
                    <a:pt x="237" y="297"/>
                    <a:pt x="225" y="296"/>
                    <a:pt x="214" y="294"/>
                  </a:cubicBezTo>
                  <a:cubicBezTo>
                    <a:pt x="202" y="292"/>
                    <a:pt x="190" y="289"/>
                    <a:pt x="178" y="283"/>
                  </a:cubicBezTo>
                  <a:cubicBezTo>
                    <a:pt x="174" y="281"/>
                    <a:pt x="174" y="281"/>
                    <a:pt x="174" y="281"/>
                  </a:cubicBezTo>
                  <a:cubicBezTo>
                    <a:pt x="171" y="280"/>
                    <a:pt x="171" y="280"/>
                    <a:pt x="171" y="280"/>
                  </a:cubicBezTo>
                  <a:cubicBezTo>
                    <a:pt x="165" y="277"/>
                    <a:pt x="165" y="277"/>
                    <a:pt x="165" y="277"/>
                  </a:cubicBezTo>
                  <a:cubicBezTo>
                    <a:pt x="160" y="276"/>
                    <a:pt x="156" y="274"/>
                    <a:pt x="151" y="273"/>
                  </a:cubicBezTo>
                  <a:cubicBezTo>
                    <a:pt x="141" y="270"/>
                    <a:pt x="132" y="268"/>
                    <a:pt x="122" y="266"/>
                  </a:cubicBezTo>
                  <a:cubicBezTo>
                    <a:pt x="102" y="262"/>
                    <a:pt x="81" y="259"/>
                    <a:pt x="60" y="256"/>
                  </a:cubicBezTo>
                  <a:cubicBezTo>
                    <a:pt x="12" y="235"/>
                    <a:pt x="49" y="231"/>
                    <a:pt x="63" y="225"/>
                  </a:cubicBezTo>
                  <a:cubicBezTo>
                    <a:pt x="63" y="225"/>
                    <a:pt x="48" y="220"/>
                    <a:pt x="32" y="215"/>
                  </a:cubicBezTo>
                  <a:cubicBezTo>
                    <a:pt x="16" y="210"/>
                    <a:pt x="0" y="205"/>
                    <a:pt x="0" y="205"/>
                  </a:cubicBezTo>
                  <a:cubicBezTo>
                    <a:pt x="0" y="205"/>
                    <a:pt x="17" y="207"/>
                    <a:pt x="34" y="209"/>
                  </a:cubicBezTo>
                  <a:cubicBezTo>
                    <a:pt x="51" y="211"/>
                    <a:pt x="68" y="212"/>
                    <a:pt x="68" y="212"/>
                  </a:cubicBezTo>
                  <a:cubicBezTo>
                    <a:pt x="72" y="206"/>
                    <a:pt x="44" y="196"/>
                    <a:pt x="30" y="186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27" y="169"/>
                    <a:pt x="59" y="178"/>
                    <a:pt x="94" y="193"/>
                  </a:cubicBezTo>
                  <a:cubicBezTo>
                    <a:pt x="112" y="201"/>
                    <a:pt x="131" y="210"/>
                    <a:pt x="150" y="218"/>
                  </a:cubicBezTo>
                  <a:cubicBezTo>
                    <a:pt x="159" y="223"/>
                    <a:pt x="168" y="227"/>
                    <a:pt x="177" y="231"/>
                  </a:cubicBezTo>
                  <a:cubicBezTo>
                    <a:pt x="181" y="233"/>
                    <a:pt x="186" y="235"/>
                    <a:pt x="190" y="237"/>
                  </a:cubicBezTo>
                  <a:cubicBezTo>
                    <a:pt x="192" y="238"/>
                    <a:pt x="195" y="239"/>
                    <a:pt x="197" y="240"/>
                  </a:cubicBezTo>
                  <a:cubicBezTo>
                    <a:pt x="198" y="240"/>
                    <a:pt x="199" y="241"/>
                    <a:pt x="200" y="241"/>
                  </a:cubicBezTo>
                  <a:cubicBezTo>
                    <a:pt x="201" y="242"/>
                    <a:pt x="201" y="242"/>
                    <a:pt x="201" y="242"/>
                  </a:cubicBezTo>
                  <a:cubicBezTo>
                    <a:pt x="202" y="242"/>
                    <a:pt x="202" y="242"/>
                    <a:pt x="202" y="242"/>
                  </a:cubicBezTo>
                  <a:cubicBezTo>
                    <a:pt x="201" y="242"/>
                    <a:pt x="199" y="240"/>
                    <a:pt x="197" y="239"/>
                  </a:cubicBezTo>
                  <a:cubicBezTo>
                    <a:pt x="194" y="238"/>
                    <a:pt x="192" y="237"/>
                    <a:pt x="191" y="236"/>
                  </a:cubicBezTo>
                  <a:cubicBezTo>
                    <a:pt x="187" y="234"/>
                    <a:pt x="184" y="233"/>
                    <a:pt x="181" y="232"/>
                  </a:cubicBezTo>
                  <a:cubicBezTo>
                    <a:pt x="176" y="230"/>
                    <a:pt x="173" y="230"/>
                    <a:pt x="171" y="230"/>
                  </a:cubicBezTo>
                  <a:cubicBezTo>
                    <a:pt x="168" y="230"/>
                    <a:pt x="170" y="232"/>
                    <a:pt x="174" y="236"/>
                  </a:cubicBezTo>
                  <a:cubicBezTo>
                    <a:pt x="177" y="239"/>
                    <a:pt x="181" y="243"/>
                    <a:pt x="183" y="246"/>
                  </a:cubicBezTo>
                  <a:cubicBezTo>
                    <a:pt x="184" y="249"/>
                    <a:pt x="183" y="251"/>
                    <a:pt x="175" y="249"/>
                  </a:cubicBezTo>
                  <a:cubicBezTo>
                    <a:pt x="175" y="249"/>
                    <a:pt x="176" y="249"/>
                    <a:pt x="178" y="251"/>
                  </a:cubicBezTo>
                  <a:cubicBezTo>
                    <a:pt x="180" y="252"/>
                    <a:pt x="183" y="253"/>
                    <a:pt x="185" y="255"/>
                  </a:cubicBezTo>
                  <a:cubicBezTo>
                    <a:pt x="190" y="258"/>
                    <a:pt x="195" y="261"/>
                    <a:pt x="195" y="261"/>
                  </a:cubicBezTo>
                  <a:cubicBezTo>
                    <a:pt x="191" y="259"/>
                    <a:pt x="185" y="256"/>
                    <a:pt x="177" y="253"/>
                  </a:cubicBezTo>
                  <a:cubicBezTo>
                    <a:pt x="170" y="251"/>
                    <a:pt x="161" y="248"/>
                    <a:pt x="151" y="246"/>
                  </a:cubicBezTo>
                  <a:cubicBezTo>
                    <a:pt x="132" y="241"/>
                    <a:pt x="108" y="236"/>
                    <a:pt x="82" y="229"/>
                  </a:cubicBezTo>
                  <a:cubicBezTo>
                    <a:pt x="99" y="235"/>
                    <a:pt x="117" y="241"/>
                    <a:pt x="135" y="248"/>
                  </a:cubicBezTo>
                  <a:cubicBezTo>
                    <a:pt x="152" y="254"/>
                    <a:pt x="170" y="261"/>
                    <a:pt x="186" y="270"/>
                  </a:cubicBezTo>
                  <a:cubicBezTo>
                    <a:pt x="204" y="280"/>
                    <a:pt x="223" y="282"/>
                    <a:pt x="242" y="282"/>
                  </a:cubicBezTo>
                  <a:cubicBezTo>
                    <a:pt x="261" y="282"/>
                    <a:pt x="279" y="280"/>
                    <a:pt x="297" y="276"/>
                  </a:cubicBezTo>
                  <a:cubicBezTo>
                    <a:pt x="333" y="269"/>
                    <a:pt x="366" y="258"/>
                    <a:pt x="398" y="246"/>
                  </a:cubicBezTo>
                  <a:cubicBezTo>
                    <a:pt x="429" y="233"/>
                    <a:pt x="459" y="219"/>
                    <a:pt x="486" y="204"/>
                  </a:cubicBezTo>
                  <a:cubicBezTo>
                    <a:pt x="484" y="208"/>
                    <a:pt x="476" y="214"/>
                    <a:pt x="487" y="212"/>
                  </a:cubicBezTo>
                  <a:cubicBezTo>
                    <a:pt x="529" y="198"/>
                    <a:pt x="546" y="169"/>
                    <a:pt x="561" y="156"/>
                  </a:cubicBezTo>
                  <a:cubicBezTo>
                    <a:pt x="545" y="169"/>
                    <a:pt x="545" y="169"/>
                    <a:pt x="545" y="169"/>
                  </a:cubicBezTo>
                  <a:cubicBezTo>
                    <a:pt x="559" y="168"/>
                    <a:pt x="576" y="159"/>
                    <a:pt x="592" y="149"/>
                  </a:cubicBezTo>
                  <a:cubicBezTo>
                    <a:pt x="608" y="140"/>
                    <a:pt x="623" y="128"/>
                    <a:pt x="637" y="120"/>
                  </a:cubicBezTo>
                  <a:cubicBezTo>
                    <a:pt x="655" y="116"/>
                    <a:pt x="671" y="113"/>
                    <a:pt x="688" y="107"/>
                  </a:cubicBezTo>
                  <a:cubicBezTo>
                    <a:pt x="704" y="101"/>
                    <a:pt x="723" y="91"/>
                    <a:pt x="746" y="71"/>
                  </a:cubicBezTo>
                  <a:cubicBezTo>
                    <a:pt x="748" y="78"/>
                    <a:pt x="748" y="78"/>
                    <a:pt x="748" y="78"/>
                  </a:cubicBezTo>
                  <a:cubicBezTo>
                    <a:pt x="748" y="78"/>
                    <a:pt x="759" y="72"/>
                    <a:pt x="769" y="66"/>
                  </a:cubicBezTo>
                  <a:cubicBezTo>
                    <a:pt x="774" y="62"/>
                    <a:pt x="778" y="59"/>
                    <a:pt x="782" y="56"/>
                  </a:cubicBezTo>
                  <a:cubicBezTo>
                    <a:pt x="785" y="53"/>
                    <a:pt x="787" y="52"/>
                    <a:pt x="787" y="52"/>
                  </a:cubicBezTo>
                  <a:cubicBezTo>
                    <a:pt x="784" y="56"/>
                    <a:pt x="783" y="58"/>
                    <a:pt x="784" y="59"/>
                  </a:cubicBezTo>
                  <a:cubicBezTo>
                    <a:pt x="785" y="60"/>
                    <a:pt x="787" y="59"/>
                    <a:pt x="789" y="59"/>
                  </a:cubicBezTo>
                  <a:cubicBezTo>
                    <a:pt x="788" y="63"/>
                    <a:pt x="785" y="64"/>
                    <a:pt x="778" y="68"/>
                  </a:cubicBezTo>
                  <a:cubicBezTo>
                    <a:pt x="780" y="74"/>
                    <a:pt x="789" y="76"/>
                    <a:pt x="801" y="74"/>
                  </a:cubicBezTo>
                  <a:cubicBezTo>
                    <a:pt x="803" y="73"/>
                    <a:pt x="807" y="72"/>
                    <a:pt x="810" y="71"/>
                  </a:cubicBezTo>
                  <a:cubicBezTo>
                    <a:pt x="813" y="70"/>
                    <a:pt x="816" y="68"/>
                    <a:pt x="820" y="66"/>
                  </a:cubicBezTo>
                  <a:cubicBezTo>
                    <a:pt x="828" y="61"/>
                    <a:pt x="836" y="53"/>
                    <a:pt x="840" y="44"/>
                  </a:cubicBezTo>
                  <a:cubicBezTo>
                    <a:pt x="836" y="56"/>
                    <a:pt x="827" y="67"/>
                    <a:pt x="822" y="73"/>
                  </a:cubicBezTo>
                  <a:cubicBezTo>
                    <a:pt x="828" y="68"/>
                    <a:pt x="840" y="57"/>
                    <a:pt x="844" y="41"/>
                  </a:cubicBezTo>
                  <a:cubicBezTo>
                    <a:pt x="846" y="38"/>
                    <a:pt x="846" y="38"/>
                    <a:pt x="846" y="38"/>
                  </a:cubicBezTo>
                  <a:cubicBezTo>
                    <a:pt x="846" y="36"/>
                    <a:pt x="846" y="36"/>
                    <a:pt x="846" y="36"/>
                  </a:cubicBezTo>
                  <a:cubicBezTo>
                    <a:pt x="847" y="35"/>
                    <a:pt x="847" y="35"/>
                    <a:pt x="847" y="35"/>
                  </a:cubicBezTo>
                  <a:cubicBezTo>
                    <a:pt x="849" y="30"/>
                    <a:pt x="849" y="30"/>
                    <a:pt x="849" y="30"/>
                  </a:cubicBezTo>
                  <a:cubicBezTo>
                    <a:pt x="850" y="27"/>
                    <a:pt x="852" y="24"/>
                    <a:pt x="854" y="21"/>
                  </a:cubicBezTo>
                  <a:cubicBezTo>
                    <a:pt x="857" y="15"/>
                    <a:pt x="860" y="10"/>
                    <a:pt x="863" y="6"/>
                  </a:cubicBezTo>
                  <a:cubicBezTo>
                    <a:pt x="866" y="2"/>
                    <a:pt x="868" y="0"/>
                    <a:pt x="870" y="1"/>
                  </a:cubicBezTo>
                  <a:cubicBezTo>
                    <a:pt x="872" y="1"/>
                    <a:pt x="873" y="6"/>
                    <a:pt x="873" y="13"/>
                  </a:cubicBezTo>
                  <a:cubicBezTo>
                    <a:pt x="871" y="20"/>
                    <a:pt x="869" y="26"/>
                    <a:pt x="867" y="31"/>
                  </a:cubicBezTo>
                  <a:cubicBezTo>
                    <a:pt x="866" y="33"/>
                    <a:pt x="865" y="35"/>
                    <a:pt x="864" y="37"/>
                  </a:cubicBezTo>
                  <a:cubicBezTo>
                    <a:pt x="863" y="38"/>
                    <a:pt x="863" y="39"/>
                    <a:pt x="862" y="41"/>
                  </a:cubicBezTo>
                  <a:cubicBezTo>
                    <a:pt x="862" y="42"/>
                    <a:pt x="861" y="44"/>
                    <a:pt x="861" y="45"/>
                  </a:cubicBezTo>
                  <a:cubicBezTo>
                    <a:pt x="858" y="52"/>
                    <a:pt x="855" y="58"/>
                    <a:pt x="851" y="63"/>
                  </a:cubicBezTo>
                  <a:cubicBezTo>
                    <a:pt x="849" y="66"/>
                    <a:pt x="847" y="68"/>
                    <a:pt x="845" y="71"/>
                  </a:cubicBezTo>
                  <a:cubicBezTo>
                    <a:pt x="843" y="73"/>
                    <a:pt x="841" y="75"/>
                    <a:pt x="839" y="77"/>
                  </a:cubicBezTo>
                  <a:cubicBezTo>
                    <a:pt x="837" y="78"/>
                    <a:pt x="834" y="80"/>
                    <a:pt x="832" y="81"/>
                  </a:cubicBezTo>
                  <a:cubicBezTo>
                    <a:pt x="831" y="83"/>
                    <a:pt x="829" y="84"/>
                    <a:pt x="827" y="85"/>
                  </a:cubicBezTo>
                  <a:cubicBezTo>
                    <a:pt x="823" y="87"/>
                    <a:pt x="820" y="89"/>
                    <a:pt x="817" y="90"/>
                  </a:cubicBezTo>
                  <a:cubicBezTo>
                    <a:pt x="803" y="97"/>
                    <a:pt x="789" y="105"/>
                    <a:pt x="769" y="120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671" y="3512"/>
              <a:ext cx="51" cy="16"/>
            </a:xfrm>
            <a:custGeom>
              <a:avLst/>
              <a:gdLst>
                <a:gd name="T0" fmla="*/ 53 w 67"/>
                <a:gd name="T1" fmla="*/ 6 h 21"/>
                <a:gd name="T2" fmla="*/ 67 w 67"/>
                <a:gd name="T3" fmla="*/ 17 h 21"/>
                <a:gd name="T4" fmla="*/ 61 w 67"/>
                <a:gd name="T5" fmla="*/ 18 h 21"/>
                <a:gd name="T6" fmla="*/ 45 w 67"/>
                <a:gd name="T7" fmla="*/ 21 h 21"/>
                <a:gd name="T8" fmla="*/ 39 w 67"/>
                <a:gd name="T9" fmla="*/ 19 h 21"/>
                <a:gd name="T10" fmla="*/ 33 w 67"/>
                <a:gd name="T11" fmla="*/ 17 h 21"/>
                <a:gd name="T12" fmla="*/ 25 w 67"/>
                <a:gd name="T13" fmla="*/ 14 h 21"/>
                <a:gd name="T14" fmla="*/ 8 w 67"/>
                <a:gd name="T15" fmla="*/ 8 h 21"/>
                <a:gd name="T16" fmla="*/ 0 w 67"/>
                <a:gd name="T17" fmla="*/ 4 h 21"/>
                <a:gd name="T18" fmla="*/ 27 w 67"/>
                <a:gd name="T19" fmla="*/ 6 h 21"/>
                <a:gd name="T20" fmla="*/ 36 w 67"/>
                <a:gd name="T21" fmla="*/ 7 h 21"/>
                <a:gd name="T22" fmla="*/ 43 w 67"/>
                <a:gd name="T23" fmla="*/ 8 h 21"/>
                <a:gd name="T24" fmla="*/ 53 w 67"/>
                <a:gd name="T25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21">
                  <a:moveTo>
                    <a:pt x="53" y="6"/>
                  </a:moveTo>
                  <a:cubicBezTo>
                    <a:pt x="63" y="12"/>
                    <a:pt x="66" y="15"/>
                    <a:pt x="67" y="17"/>
                  </a:cubicBezTo>
                  <a:cubicBezTo>
                    <a:pt x="67" y="18"/>
                    <a:pt x="65" y="18"/>
                    <a:pt x="61" y="18"/>
                  </a:cubicBezTo>
                  <a:cubicBezTo>
                    <a:pt x="53" y="17"/>
                    <a:pt x="41" y="15"/>
                    <a:pt x="45" y="21"/>
                  </a:cubicBezTo>
                  <a:cubicBezTo>
                    <a:pt x="45" y="21"/>
                    <a:pt x="42" y="20"/>
                    <a:pt x="39" y="19"/>
                  </a:cubicBezTo>
                  <a:cubicBezTo>
                    <a:pt x="37" y="18"/>
                    <a:pt x="35" y="17"/>
                    <a:pt x="33" y="17"/>
                  </a:cubicBezTo>
                  <a:cubicBezTo>
                    <a:pt x="31" y="16"/>
                    <a:pt x="29" y="15"/>
                    <a:pt x="25" y="14"/>
                  </a:cubicBezTo>
                  <a:cubicBezTo>
                    <a:pt x="19" y="12"/>
                    <a:pt x="13" y="10"/>
                    <a:pt x="8" y="8"/>
                  </a:cubicBezTo>
                  <a:cubicBezTo>
                    <a:pt x="4" y="6"/>
                    <a:pt x="0" y="4"/>
                    <a:pt x="0" y="4"/>
                  </a:cubicBezTo>
                  <a:cubicBezTo>
                    <a:pt x="2" y="0"/>
                    <a:pt x="15" y="4"/>
                    <a:pt x="27" y="6"/>
                  </a:cubicBezTo>
                  <a:cubicBezTo>
                    <a:pt x="31" y="7"/>
                    <a:pt x="33" y="7"/>
                    <a:pt x="36" y="7"/>
                  </a:cubicBezTo>
                  <a:cubicBezTo>
                    <a:pt x="39" y="7"/>
                    <a:pt x="41" y="8"/>
                    <a:pt x="43" y="8"/>
                  </a:cubicBezTo>
                  <a:cubicBezTo>
                    <a:pt x="48" y="8"/>
                    <a:pt x="51" y="8"/>
                    <a:pt x="53" y="6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854" y="3585"/>
              <a:ext cx="230" cy="163"/>
            </a:xfrm>
            <a:custGeom>
              <a:avLst/>
              <a:gdLst>
                <a:gd name="T0" fmla="*/ 152 w 301"/>
                <a:gd name="T1" fmla="*/ 175 h 213"/>
                <a:gd name="T2" fmla="*/ 104 w 301"/>
                <a:gd name="T3" fmla="*/ 149 h 213"/>
                <a:gd name="T4" fmla="*/ 61 w 301"/>
                <a:gd name="T5" fmla="*/ 137 h 213"/>
                <a:gd name="T6" fmla="*/ 50 w 301"/>
                <a:gd name="T7" fmla="*/ 132 h 213"/>
                <a:gd name="T8" fmla="*/ 38 w 301"/>
                <a:gd name="T9" fmla="*/ 126 h 213"/>
                <a:gd name="T10" fmla="*/ 9 w 301"/>
                <a:gd name="T11" fmla="*/ 102 h 213"/>
                <a:gd name="T12" fmla="*/ 26 w 301"/>
                <a:gd name="T13" fmla="*/ 100 h 213"/>
                <a:gd name="T14" fmla="*/ 15 w 301"/>
                <a:gd name="T15" fmla="*/ 77 h 213"/>
                <a:gd name="T16" fmla="*/ 0 w 301"/>
                <a:gd name="T17" fmla="*/ 35 h 213"/>
                <a:gd name="T18" fmla="*/ 4 w 301"/>
                <a:gd name="T19" fmla="*/ 15 h 213"/>
                <a:gd name="T20" fmla="*/ 7 w 301"/>
                <a:gd name="T21" fmla="*/ 10 h 213"/>
                <a:gd name="T22" fmla="*/ 9 w 301"/>
                <a:gd name="T23" fmla="*/ 6 h 213"/>
                <a:gd name="T24" fmla="*/ 15 w 301"/>
                <a:gd name="T25" fmla="*/ 0 h 213"/>
                <a:gd name="T26" fmla="*/ 11 w 301"/>
                <a:gd name="T27" fmla="*/ 23 h 213"/>
                <a:gd name="T28" fmla="*/ 22 w 301"/>
                <a:gd name="T29" fmla="*/ 48 h 213"/>
                <a:gd name="T30" fmla="*/ 42 w 301"/>
                <a:gd name="T31" fmla="*/ 69 h 213"/>
                <a:gd name="T32" fmla="*/ 64 w 301"/>
                <a:gd name="T33" fmla="*/ 91 h 213"/>
                <a:gd name="T34" fmla="*/ 74 w 301"/>
                <a:gd name="T35" fmla="*/ 105 h 213"/>
                <a:gd name="T36" fmla="*/ 101 w 301"/>
                <a:gd name="T37" fmla="*/ 124 h 213"/>
                <a:gd name="T38" fmla="*/ 121 w 301"/>
                <a:gd name="T39" fmla="*/ 112 h 213"/>
                <a:gd name="T40" fmla="*/ 142 w 301"/>
                <a:gd name="T41" fmla="*/ 110 h 213"/>
                <a:gd name="T42" fmla="*/ 196 w 301"/>
                <a:gd name="T43" fmla="*/ 125 h 213"/>
                <a:gd name="T44" fmla="*/ 234 w 301"/>
                <a:gd name="T45" fmla="*/ 141 h 213"/>
                <a:gd name="T46" fmla="*/ 255 w 301"/>
                <a:gd name="T47" fmla="*/ 156 h 213"/>
                <a:gd name="T48" fmla="*/ 295 w 301"/>
                <a:gd name="T49" fmla="*/ 168 h 213"/>
                <a:gd name="T50" fmla="*/ 301 w 301"/>
                <a:gd name="T51" fmla="*/ 175 h 213"/>
                <a:gd name="T52" fmla="*/ 267 w 301"/>
                <a:gd name="T53" fmla="*/ 168 h 213"/>
                <a:gd name="T54" fmla="*/ 234 w 301"/>
                <a:gd name="T55" fmla="*/ 161 h 213"/>
                <a:gd name="T56" fmla="*/ 222 w 301"/>
                <a:gd name="T57" fmla="*/ 153 h 213"/>
                <a:gd name="T58" fmla="*/ 193 w 301"/>
                <a:gd name="T59" fmla="*/ 156 h 213"/>
                <a:gd name="T60" fmla="*/ 184 w 301"/>
                <a:gd name="T61" fmla="*/ 172 h 213"/>
                <a:gd name="T62" fmla="*/ 228 w 301"/>
                <a:gd name="T63" fmla="*/ 187 h 213"/>
                <a:gd name="T64" fmla="*/ 273 w 301"/>
                <a:gd name="T65" fmla="*/ 202 h 213"/>
                <a:gd name="T66" fmla="*/ 228 w 301"/>
                <a:gd name="T67" fmla="*/ 201 h 213"/>
                <a:gd name="T68" fmla="*/ 186 w 301"/>
                <a:gd name="T69" fmla="*/ 181 h 213"/>
                <a:gd name="T70" fmla="*/ 152 w 301"/>
                <a:gd name="T71" fmla="*/ 1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1" h="213">
                  <a:moveTo>
                    <a:pt x="152" y="175"/>
                  </a:moveTo>
                  <a:cubicBezTo>
                    <a:pt x="150" y="167"/>
                    <a:pt x="119" y="158"/>
                    <a:pt x="104" y="149"/>
                  </a:cubicBezTo>
                  <a:cubicBezTo>
                    <a:pt x="86" y="144"/>
                    <a:pt x="74" y="142"/>
                    <a:pt x="61" y="137"/>
                  </a:cubicBezTo>
                  <a:cubicBezTo>
                    <a:pt x="57" y="135"/>
                    <a:pt x="54" y="134"/>
                    <a:pt x="50" y="132"/>
                  </a:cubicBezTo>
                  <a:cubicBezTo>
                    <a:pt x="46" y="131"/>
                    <a:pt x="43" y="128"/>
                    <a:pt x="38" y="126"/>
                  </a:cubicBezTo>
                  <a:cubicBezTo>
                    <a:pt x="30" y="121"/>
                    <a:pt x="20" y="114"/>
                    <a:pt x="9" y="102"/>
                  </a:cubicBezTo>
                  <a:cubicBezTo>
                    <a:pt x="22" y="107"/>
                    <a:pt x="26" y="105"/>
                    <a:pt x="26" y="100"/>
                  </a:cubicBezTo>
                  <a:cubicBezTo>
                    <a:pt x="26" y="95"/>
                    <a:pt x="21" y="88"/>
                    <a:pt x="15" y="77"/>
                  </a:cubicBezTo>
                  <a:cubicBezTo>
                    <a:pt x="7" y="65"/>
                    <a:pt x="1" y="50"/>
                    <a:pt x="0" y="35"/>
                  </a:cubicBezTo>
                  <a:cubicBezTo>
                    <a:pt x="0" y="28"/>
                    <a:pt x="2" y="21"/>
                    <a:pt x="4" y="15"/>
                  </a:cubicBezTo>
                  <a:cubicBezTo>
                    <a:pt x="5" y="13"/>
                    <a:pt x="6" y="11"/>
                    <a:pt x="7" y="10"/>
                  </a:cubicBezTo>
                  <a:cubicBezTo>
                    <a:pt x="7" y="9"/>
                    <a:pt x="8" y="7"/>
                    <a:pt x="9" y="6"/>
                  </a:cubicBezTo>
                  <a:cubicBezTo>
                    <a:pt x="11" y="4"/>
                    <a:pt x="13" y="2"/>
                    <a:pt x="15" y="0"/>
                  </a:cubicBezTo>
                  <a:cubicBezTo>
                    <a:pt x="12" y="6"/>
                    <a:pt x="10" y="14"/>
                    <a:pt x="11" y="23"/>
                  </a:cubicBezTo>
                  <a:cubicBezTo>
                    <a:pt x="12" y="32"/>
                    <a:pt x="16" y="41"/>
                    <a:pt x="22" y="48"/>
                  </a:cubicBezTo>
                  <a:cubicBezTo>
                    <a:pt x="28" y="56"/>
                    <a:pt x="35" y="62"/>
                    <a:pt x="42" y="69"/>
                  </a:cubicBezTo>
                  <a:cubicBezTo>
                    <a:pt x="50" y="76"/>
                    <a:pt x="57" y="83"/>
                    <a:pt x="64" y="91"/>
                  </a:cubicBezTo>
                  <a:cubicBezTo>
                    <a:pt x="60" y="92"/>
                    <a:pt x="65" y="98"/>
                    <a:pt x="74" y="105"/>
                  </a:cubicBezTo>
                  <a:cubicBezTo>
                    <a:pt x="82" y="112"/>
                    <a:pt x="93" y="120"/>
                    <a:pt x="101" y="124"/>
                  </a:cubicBezTo>
                  <a:cubicBezTo>
                    <a:pt x="116" y="126"/>
                    <a:pt x="114" y="116"/>
                    <a:pt x="121" y="112"/>
                  </a:cubicBezTo>
                  <a:cubicBezTo>
                    <a:pt x="125" y="110"/>
                    <a:pt x="131" y="109"/>
                    <a:pt x="142" y="110"/>
                  </a:cubicBezTo>
                  <a:cubicBezTo>
                    <a:pt x="153" y="112"/>
                    <a:pt x="170" y="117"/>
                    <a:pt x="196" y="125"/>
                  </a:cubicBezTo>
                  <a:cubicBezTo>
                    <a:pt x="204" y="130"/>
                    <a:pt x="221" y="136"/>
                    <a:pt x="234" y="141"/>
                  </a:cubicBezTo>
                  <a:cubicBezTo>
                    <a:pt x="247" y="146"/>
                    <a:pt x="258" y="151"/>
                    <a:pt x="255" y="156"/>
                  </a:cubicBezTo>
                  <a:cubicBezTo>
                    <a:pt x="266" y="164"/>
                    <a:pt x="283" y="154"/>
                    <a:pt x="295" y="168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284" y="172"/>
                    <a:pt x="267" y="168"/>
                  </a:cubicBezTo>
                  <a:cubicBezTo>
                    <a:pt x="251" y="165"/>
                    <a:pt x="234" y="161"/>
                    <a:pt x="234" y="161"/>
                  </a:cubicBezTo>
                  <a:cubicBezTo>
                    <a:pt x="232" y="159"/>
                    <a:pt x="228" y="154"/>
                    <a:pt x="222" y="153"/>
                  </a:cubicBezTo>
                  <a:cubicBezTo>
                    <a:pt x="227" y="158"/>
                    <a:pt x="208" y="156"/>
                    <a:pt x="193" y="156"/>
                  </a:cubicBezTo>
                  <a:cubicBezTo>
                    <a:pt x="177" y="156"/>
                    <a:pt x="165" y="158"/>
                    <a:pt x="184" y="172"/>
                  </a:cubicBezTo>
                  <a:cubicBezTo>
                    <a:pt x="184" y="172"/>
                    <a:pt x="206" y="180"/>
                    <a:pt x="228" y="187"/>
                  </a:cubicBezTo>
                  <a:cubicBezTo>
                    <a:pt x="251" y="195"/>
                    <a:pt x="273" y="202"/>
                    <a:pt x="273" y="202"/>
                  </a:cubicBezTo>
                  <a:cubicBezTo>
                    <a:pt x="293" y="213"/>
                    <a:pt x="261" y="210"/>
                    <a:pt x="228" y="201"/>
                  </a:cubicBezTo>
                  <a:cubicBezTo>
                    <a:pt x="205" y="190"/>
                    <a:pt x="195" y="184"/>
                    <a:pt x="186" y="181"/>
                  </a:cubicBezTo>
                  <a:cubicBezTo>
                    <a:pt x="176" y="178"/>
                    <a:pt x="169" y="178"/>
                    <a:pt x="152" y="175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89" y="3743"/>
              <a:ext cx="60" cy="16"/>
            </a:xfrm>
            <a:custGeom>
              <a:avLst/>
              <a:gdLst>
                <a:gd name="T0" fmla="*/ 57 w 60"/>
                <a:gd name="T1" fmla="*/ 13 h 16"/>
                <a:gd name="T2" fmla="*/ 60 w 60"/>
                <a:gd name="T3" fmla="*/ 16 h 16"/>
                <a:gd name="T4" fmla="*/ 0 w 60"/>
                <a:gd name="T5" fmla="*/ 0 h 16"/>
                <a:gd name="T6" fmla="*/ 57 w 60"/>
                <a:gd name="T7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6">
                  <a:moveTo>
                    <a:pt x="57" y="13"/>
                  </a:moveTo>
                  <a:lnTo>
                    <a:pt x="60" y="16"/>
                  </a:lnTo>
                  <a:lnTo>
                    <a:pt x="0" y="0"/>
                  </a:lnTo>
                  <a:lnTo>
                    <a:pt x="57" y="13"/>
                  </a:ln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859" y="3517"/>
              <a:ext cx="42" cy="24"/>
            </a:xfrm>
            <a:custGeom>
              <a:avLst/>
              <a:gdLst>
                <a:gd name="T0" fmla="*/ 55 w 55"/>
                <a:gd name="T1" fmla="*/ 0 h 31"/>
                <a:gd name="T2" fmla="*/ 11 w 55"/>
                <a:gd name="T3" fmla="*/ 31 h 31"/>
                <a:gd name="T4" fmla="*/ 6 w 55"/>
                <a:gd name="T5" fmla="*/ 27 h 31"/>
                <a:gd name="T6" fmla="*/ 0 w 55"/>
                <a:gd name="T7" fmla="*/ 22 h 31"/>
                <a:gd name="T8" fmla="*/ 3 w 55"/>
                <a:gd name="T9" fmla="*/ 20 h 31"/>
                <a:gd name="T10" fmla="*/ 9 w 55"/>
                <a:gd name="T11" fmla="*/ 17 h 31"/>
                <a:gd name="T12" fmla="*/ 28 w 55"/>
                <a:gd name="T13" fmla="*/ 9 h 31"/>
                <a:gd name="T14" fmla="*/ 47 w 55"/>
                <a:gd name="T15" fmla="*/ 2 h 31"/>
                <a:gd name="T16" fmla="*/ 55 w 55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31">
                  <a:moveTo>
                    <a:pt x="55" y="0"/>
                  </a:moveTo>
                  <a:cubicBezTo>
                    <a:pt x="41" y="11"/>
                    <a:pt x="25" y="16"/>
                    <a:pt x="11" y="31"/>
                  </a:cubicBezTo>
                  <a:cubicBezTo>
                    <a:pt x="11" y="31"/>
                    <a:pt x="9" y="29"/>
                    <a:pt x="6" y="27"/>
                  </a:cubicBezTo>
                  <a:cubicBezTo>
                    <a:pt x="3" y="24"/>
                    <a:pt x="0" y="22"/>
                    <a:pt x="0" y="22"/>
                  </a:cubicBezTo>
                  <a:cubicBezTo>
                    <a:pt x="0" y="22"/>
                    <a:pt x="1" y="21"/>
                    <a:pt x="3" y="20"/>
                  </a:cubicBezTo>
                  <a:cubicBezTo>
                    <a:pt x="4" y="20"/>
                    <a:pt x="6" y="18"/>
                    <a:pt x="9" y="17"/>
                  </a:cubicBezTo>
                  <a:cubicBezTo>
                    <a:pt x="14" y="14"/>
                    <a:pt x="21" y="11"/>
                    <a:pt x="28" y="9"/>
                  </a:cubicBezTo>
                  <a:cubicBezTo>
                    <a:pt x="35" y="6"/>
                    <a:pt x="42" y="4"/>
                    <a:pt x="47" y="2"/>
                  </a:cubicBezTo>
                  <a:cubicBezTo>
                    <a:pt x="52" y="1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374" y="3744"/>
              <a:ext cx="76" cy="28"/>
            </a:xfrm>
            <a:custGeom>
              <a:avLst/>
              <a:gdLst>
                <a:gd name="T0" fmla="*/ 0 w 100"/>
                <a:gd name="T1" fmla="*/ 37 h 37"/>
                <a:gd name="T2" fmla="*/ 43 w 100"/>
                <a:gd name="T3" fmla="*/ 19 h 37"/>
                <a:gd name="T4" fmla="*/ 83 w 100"/>
                <a:gd name="T5" fmla="*/ 0 h 37"/>
                <a:gd name="T6" fmla="*/ 72 w 100"/>
                <a:gd name="T7" fmla="*/ 9 h 37"/>
                <a:gd name="T8" fmla="*/ 86 w 100"/>
                <a:gd name="T9" fmla="*/ 7 h 37"/>
                <a:gd name="T10" fmla="*/ 100 w 100"/>
                <a:gd name="T11" fmla="*/ 5 h 37"/>
                <a:gd name="T12" fmla="*/ 0 w 100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37">
                  <a:moveTo>
                    <a:pt x="0" y="37"/>
                  </a:moveTo>
                  <a:cubicBezTo>
                    <a:pt x="9" y="29"/>
                    <a:pt x="26" y="24"/>
                    <a:pt x="43" y="19"/>
                  </a:cubicBezTo>
                  <a:cubicBezTo>
                    <a:pt x="60" y="13"/>
                    <a:pt x="77" y="8"/>
                    <a:pt x="83" y="0"/>
                  </a:cubicBezTo>
                  <a:cubicBezTo>
                    <a:pt x="70" y="4"/>
                    <a:pt x="75" y="5"/>
                    <a:pt x="72" y="9"/>
                  </a:cubicBezTo>
                  <a:cubicBezTo>
                    <a:pt x="72" y="9"/>
                    <a:pt x="79" y="8"/>
                    <a:pt x="86" y="7"/>
                  </a:cubicBezTo>
                  <a:cubicBezTo>
                    <a:pt x="93" y="6"/>
                    <a:pt x="100" y="5"/>
                    <a:pt x="100" y="5"/>
                  </a:cubicBezTo>
                  <a:cubicBezTo>
                    <a:pt x="70" y="24"/>
                    <a:pt x="36" y="29"/>
                    <a:pt x="0" y="37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848" y="3375"/>
              <a:ext cx="227" cy="225"/>
            </a:xfrm>
            <a:custGeom>
              <a:avLst/>
              <a:gdLst>
                <a:gd name="T0" fmla="*/ 241 w 298"/>
                <a:gd name="T1" fmla="*/ 67 h 294"/>
                <a:gd name="T2" fmla="*/ 246 w 298"/>
                <a:gd name="T3" fmla="*/ 58 h 294"/>
                <a:gd name="T4" fmla="*/ 254 w 298"/>
                <a:gd name="T5" fmla="*/ 46 h 294"/>
                <a:gd name="T6" fmla="*/ 255 w 298"/>
                <a:gd name="T7" fmla="*/ 45 h 294"/>
                <a:gd name="T8" fmla="*/ 263 w 298"/>
                <a:gd name="T9" fmla="*/ 45 h 294"/>
                <a:gd name="T10" fmla="*/ 267 w 298"/>
                <a:gd name="T11" fmla="*/ 39 h 294"/>
                <a:gd name="T12" fmla="*/ 260 w 298"/>
                <a:gd name="T13" fmla="*/ 41 h 294"/>
                <a:gd name="T14" fmla="*/ 260 w 298"/>
                <a:gd name="T15" fmla="*/ 40 h 294"/>
                <a:gd name="T16" fmla="*/ 255 w 298"/>
                <a:gd name="T17" fmla="*/ 18 h 294"/>
                <a:gd name="T18" fmla="*/ 252 w 298"/>
                <a:gd name="T19" fmla="*/ 10 h 294"/>
                <a:gd name="T20" fmla="*/ 265 w 298"/>
                <a:gd name="T21" fmla="*/ 2 h 294"/>
                <a:gd name="T22" fmla="*/ 294 w 298"/>
                <a:gd name="T23" fmla="*/ 35 h 294"/>
                <a:gd name="T24" fmla="*/ 296 w 298"/>
                <a:gd name="T25" fmla="*/ 69 h 294"/>
                <a:gd name="T26" fmla="*/ 263 w 298"/>
                <a:gd name="T27" fmla="*/ 117 h 294"/>
                <a:gd name="T28" fmla="*/ 234 w 298"/>
                <a:gd name="T29" fmla="*/ 125 h 294"/>
                <a:gd name="T30" fmla="*/ 212 w 298"/>
                <a:gd name="T31" fmla="*/ 134 h 294"/>
                <a:gd name="T32" fmla="*/ 184 w 298"/>
                <a:gd name="T33" fmla="*/ 149 h 294"/>
                <a:gd name="T34" fmla="*/ 204 w 298"/>
                <a:gd name="T35" fmla="*/ 155 h 294"/>
                <a:gd name="T36" fmla="*/ 179 w 298"/>
                <a:gd name="T37" fmla="*/ 176 h 294"/>
                <a:gd name="T38" fmla="*/ 150 w 298"/>
                <a:gd name="T39" fmla="*/ 198 h 294"/>
                <a:gd name="T40" fmla="*/ 130 w 298"/>
                <a:gd name="T41" fmla="*/ 201 h 294"/>
                <a:gd name="T42" fmla="*/ 98 w 298"/>
                <a:gd name="T43" fmla="*/ 226 h 294"/>
                <a:gd name="T44" fmla="*/ 83 w 298"/>
                <a:gd name="T45" fmla="*/ 228 h 294"/>
                <a:gd name="T46" fmla="*/ 113 w 298"/>
                <a:gd name="T47" fmla="*/ 204 h 294"/>
                <a:gd name="T48" fmla="*/ 78 w 298"/>
                <a:gd name="T49" fmla="*/ 220 h 294"/>
                <a:gd name="T50" fmla="*/ 39 w 298"/>
                <a:gd name="T51" fmla="*/ 241 h 294"/>
                <a:gd name="T52" fmla="*/ 25 w 298"/>
                <a:gd name="T53" fmla="*/ 252 h 294"/>
                <a:gd name="T54" fmla="*/ 0 w 298"/>
                <a:gd name="T55" fmla="*/ 294 h 294"/>
                <a:gd name="T56" fmla="*/ 14 w 298"/>
                <a:gd name="T57" fmla="*/ 257 h 294"/>
                <a:gd name="T58" fmla="*/ 30 w 298"/>
                <a:gd name="T59" fmla="*/ 238 h 294"/>
                <a:gd name="T60" fmla="*/ 51 w 298"/>
                <a:gd name="T61" fmla="*/ 218 h 294"/>
                <a:gd name="T62" fmla="*/ 65 w 298"/>
                <a:gd name="T63" fmla="*/ 206 h 294"/>
                <a:gd name="T64" fmla="*/ 91 w 298"/>
                <a:gd name="T65" fmla="*/ 186 h 294"/>
                <a:gd name="T66" fmla="*/ 126 w 298"/>
                <a:gd name="T67" fmla="*/ 157 h 294"/>
                <a:gd name="T68" fmla="*/ 205 w 298"/>
                <a:gd name="T69" fmla="*/ 107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8" h="294">
                  <a:moveTo>
                    <a:pt x="205" y="107"/>
                  </a:moveTo>
                  <a:cubicBezTo>
                    <a:pt x="225" y="92"/>
                    <a:pt x="233" y="79"/>
                    <a:pt x="241" y="67"/>
                  </a:cubicBezTo>
                  <a:cubicBezTo>
                    <a:pt x="242" y="65"/>
                    <a:pt x="243" y="64"/>
                    <a:pt x="244" y="62"/>
                  </a:cubicBezTo>
                  <a:cubicBezTo>
                    <a:pt x="245" y="61"/>
                    <a:pt x="246" y="60"/>
                    <a:pt x="246" y="58"/>
                  </a:cubicBezTo>
                  <a:cubicBezTo>
                    <a:pt x="248" y="55"/>
                    <a:pt x="250" y="53"/>
                    <a:pt x="252" y="50"/>
                  </a:cubicBezTo>
                  <a:cubicBezTo>
                    <a:pt x="252" y="49"/>
                    <a:pt x="253" y="47"/>
                    <a:pt x="254" y="46"/>
                  </a:cubicBezTo>
                  <a:cubicBezTo>
                    <a:pt x="254" y="46"/>
                    <a:pt x="254" y="46"/>
                    <a:pt x="255" y="45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6" y="45"/>
                    <a:pt x="256" y="45"/>
                    <a:pt x="257" y="44"/>
                  </a:cubicBezTo>
                  <a:cubicBezTo>
                    <a:pt x="260" y="44"/>
                    <a:pt x="262" y="44"/>
                    <a:pt x="263" y="45"/>
                  </a:cubicBezTo>
                  <a:cubicBezTo>
                    <a:pt x="265" y="45"/>
                    <a:pt x="267" y="47"/>
                    <a:pt x="269" y="44"/>
                  </a:cubicBezTo>
                  <a:cubicBezTo>
                    <a:pt x="270" y="42"/>
                    <a:pt x="269" y="40"/>
                    <a:pt x="267" y="39"/>
                  </a:cubicBezTo>
                  <a:cubicBezTo>
                    <a:pt x="265" y="39"/>
                    <a:pt x="263" y="39"/>
                    <a:pt x="261" y="39"/>
                  </a:cubicBezTo>
                  <a:cubicBezTo>
                    <a:pt x="261" y="39"/>
                    <a:pt x="260" y="40"/>
                    <a:pt x="260" y="41"/>
                  </a:cubicBezTo>
                  <a:cubicBezTo>
                    <a:pt x="259" y="42"/>
                    <a:pt x="258" y="43"/>
                    <a:pt x="258" y="43"/>
                  </a:cubicBezTo>
                  <a:cubicBezTo>
                    <a:pt x="259" y="42"/>
                    <a:pt x="260" y="41"/>
                    <a:pt x="260" y="40"/>
                  </a:cubicBezTo>
                  <a:cubicBezTo>
                    <a:pt x="261" y="40"/>
                    <a:pt x="261" y="38"/>
                    <a:pt x="261" y="35"/>
                  </a:cubicBezTo>
                  <a:cubicBezTo>
                    <a:pt x="260" y="31"/>
                    <a:pt x="257" y="24"/>
                    <a:pt x="255" y="18"/>
                  </a:cubicBezTo>
                  <a:cubicBezTo>
                    <a:pt x="254" y="16"/>
                    <a:pt x="253" y="15"/>
                    <a:pt x="253" y="13"/>
                  </a:cubicBezTo>
                  <a:cubicBezTo>
                    <a:pt x="252" y="12"/>
                    <a:pt x="252" y="11"/>
                    <a:pt x="252" y="10"/>
                  </a:cubicBezTo>
                  <a:cubicBezTo>
                    <a:pt x="252" y="7"/>
                    <a:pt x="252" y="5"/>
                    <a:pt x="253" y="4"/>
                  </a:cubicBezTo>
                  <a:cubicBezTo>
                    <a:pt x="254" y="1"/>
                    <a:pt x="258" y="0"/>
                    <a:pt x="265" y="2"/>
                  </a:cubicBezTo>
                  <a:cubicBezTo>
                    <a:pt x="272" y="10"/>
                    <a:pt x="279" y="16"/>
                    <a:pt x="283" y="21"/>
                  </a:cubicBezTo>
                  <a:cubicBezTo>
                    <a:pt x="287" y="26"/>
                    <a:pt x="291" y="30"/>
                    <a:pt x="294" y="35"/>
                  </a:cubicBezTo>
                  <a:cubicBezTo>
                    <a:pt x="296" y="40"/>
                    <a:pt x="298" y="46"/>
                    <a:pt x="298" y="51"/>
                  </a:cubicBezTo>
                  <a:cubicBezTo>
                    <a:pt x="298" y="57"/>
                    <a:pt x="298" y="63"/>
                    <a:pt x="296" y="69"/>
                  </a:cubicBezTo>
                  <a:cubicBezTo>
                    <a:pt x="293" y="81"/>
                    <a:pt x="286" y="93"/>
                    <a:pt x="278" y="103"/>
                  </a:cubicBezTo>
                  <a:cubicBezTo>
                    <a:pt x="274" y="108"/>
                    <a:pt x="268" y="112"/>
                    <a:pt x="263" y="117"/>
                  </a:cubicBezTo>
                  <a:cubicBezTo>
                    <a:pt x="257" y="121"/>
                    <a:pt x="251" y="125"/>
                    <a:pt x="243" y="128"/>
                  </a:cubicBezTo>
                  <a:cubicBezTo>
                    <a:pt x="243" y="128"/>
                    <a:pt x="239" y="126"/>
                    <a:pt x="234" y="125"/>
                  </a:cubicBezTo>
                  <a:cubicBezTo>
                    <a:pt x="230" y="123"/>
                    <a:pt x="226" y="122"/>
                    <a:pt x="226" y="122"/>
                  </a:cubicBezTo>
                  <a:cubicBezTo>
                    <a:pt x="226" y="122"/>
                    <a:pt x="219" y="128"/>
                    <a:pt x="212" y="134"/>
                  </a:cubicBezTo>
                  <a:cubicBezTo>
                    <a:pt x="205" y="139"/>
                    <a:pt x="198" y="145"/>
                    <a:pt x="198" y="145"/>
                  </a:cubicBezTo>
                  <a:cubicBezTo>
                    <a:pt x="195" y="145"/>
                    <a:pt x="194" y="141"/>
                    <a:pt x="184" y="149"/>
                  </a:cubicBezTo>
                  <a:cubicBezTo>
                    <a:pt x="166" y="168"/>
                    <a:pt x="204" y="145"/>
                    <a:pt x="206" y="153"/>
                  </a:cubicBezTo>
                  <a:cubicBezTo>
                    <a:pt x="206" y="153"/>
                    <a:pt x="206" y="153"/>
                    <a:pt x="204" y="155"/>
                  </a:cubicBezTo>
                  <a:cubicBezTo>
                    <a:pt x="203" y="156"/>
                    <a:pt x="200" y="158"/>
                    <a:pt x="198" y="160"/>
                  </a:cubicBezTo>
                  <a:cubicBezTo>
                    <a:pt x="193" y="164"/>
                    <a:pt x="186" y="170"/>
                    <a:pt x="179" y="176"/>
                  </a:cubicBezTo>
                  <a:cubicBezTo>
                    <a:pt x="172" y="181"/>
                    <a:pt x="164" y="187"/>
                    <a:pt x="159" y="191"/>
                  </a:cubicBezTo>
                  <a:cubicBezTo>
                    <a:pt x="154" y="195"/>
                    <a:pt x="150" y="198"/>
                    <a:pt x="150" y="198"/>
                  </a:cubicBezTo>
                  <a:cubicBezTo>
                    <a:pt x="142" y="201"/>
                    <a:pt x="154" y="190"/>
                    <a:pt x="151" y="190"/>
                  </a:cubicBezTo>
                  <a:cubicBezTo>
                    <a:pt x="143" y="193"/>
                    <a:pt x="136" y="197"/>
                    <a:pt x="130" y="201"/>
                  </a:cubicBezTo>
                  <a:cubicBezTo>
                    <a:pt x="124" y="205"/>
                    <a:pt x="119" y="210"/>
                    <a:pt x="114" y="214"/>
                  </a:cubicBezTo>
                  <a:cubicBezTo>
                    <a:pt x="109" y="219"/>
                    <a:pt x="104" y="223"/>
                    <a:pt x="98" y="226"/>
                  </a:cubicBezTo>
                  <a:cubicBezTo>
                    <a:pt x="92" y="229"/>
                    <a:pt x="86" y="231"/>
                    <a:pt x="78" y="232"/>
                  </a:cubicBezTo>
                  <a:cubicBezTo>
                    <a:pt x="78" y="232"/>
                    <a:pt x="80" y="230"/>
                    <a:pt x="83" y="228"/>
                  </a:cubicBezTo>
                  <a:cubicBezTo>
                    <a:pt x="86" y="225"/>
                    <a:pt x="91" y="221"/>
                    <a:pt x="95" y="218"/>
                  </a:cubicBezTo>
                  <a:cubicBezTo>
                    <a:pt x="104" y="211"/>
                    <a:pt x="113" y="204"/>
                    <a:pt x="113" y="204"/>
                  </a:cubicBezTo>
                  <a:cubicBezTo>
                    <a:pt x="107" y="207"/>
                    <a:pt x="101" y="209"/>
                    <a:pt x="95" y="212"/>
                  </a:cubicBezTo>
                  <a:cubicBezTo>
                    <a:pt x="89" y="215"/>
                    <a:pt x="84" y="217"/>
                    <a:pt x="78" y="220"/>
                  </a:cubicBezTo>
                  <a:cubicBezTo>
                    <a:pt x="67" y="225"/>
                    <a:pt x="56" y="230"/>
                    <a:pt x="47" y="237"/>
                  </a:cubicBezTo>
                  <a:cubicBezTo>
                    <a:pt x="44" y="238"/>
                    <a:pt x="42" y="240"/>
                    <a:pt x="39" y="241"/>
                  </a:cubicBezTo>
                  <a:cubicBezTo>
                    <a:pt x="37" y="243"/>
                    <a:pt x="34" y="244"/>
                    <a:pt x="32" y="246"/>
                  </a:cubicBezTo>
                  <a:cubicBezTo>
                    <a:pt x="30" y="248"/>
                    <a:pt x="27" y="250"/>
                    <a:pt x="25" y="252"/>
                  </a:cubicBezTo>
                  <a:cubicBezTo>
                    <a:pt x="22" y="255"/>
                    <a:pt x="20" y="257"/>
                    <a:pt x="18" y="259"/>
                  </a:cubicBezTo>
                  <a:cubicBezTo>
                    <a:pt x="9" y="269"/>
                    <a:pt x="2" y="281"/>
                    <a:pt x="0" y="294"/>
                  </a:cubicBezTo>
                  <a:cubicBezTo>
                    <a:pt x="1" y="285"/>
                    <a:pt x="4" y="276"/>
                    <a:pt x="8" y="268"/>
                  </a:cubicBezTo>
                  <a:cubicBezTo>
                    <a:pt x="10" y="264"/>
                    <a:pt x="12" y="260"/>
                    <a:pt x="14" y="257"/>
                  </a:cubicBezTo>
                  <a:cubicBezTo>
                    <a:pt x="17" y="254"/>
                    <a:pt x="19" y="250"/>
                    <a:pt x="22" y="247"/>
                  </a:cubicBezTo>
                  <a:cubicBezTo>
                    <a:pt x="24" y="244"/>
                    <a:pt x="27" y="241"/>
                    <a:pt x="30" y="238"/>
                  </a:cubicBezTo>
                  <a:cubicBezTo>
                    <a:pt x="32" y="236"/>
                    <a:pt x="34" y="233"/>
                    <a:pt x="37" y="231"/>
                  </a:cubicBezTo>
                  <a:cubicBezTo>
                    <a:pt x="42" y="227"/>
                    <a:pt x="46" y="222"/>
                    <a:pt x="51" y="218"/>
                  </a:cubicBezTo>
                  <a:cubicBezTo>
                    <a:pt x="53" y="216"/>
                    <a:pt x="56" y="214"/>
                    <a:pt x="58" y="212"/>
                  </a:cubicBezTo>
                  <a:cubicBezTo>
                    <a:pt x="60" y="210"/>
                    <a:pt x="63" y="208"/>
                    <a:pt x="65" y="206"/>
                  </a:cubicBezTo>
                  <a:cubicBezTo>
                    <a:pt x="69" y="203"/>
                    <a:pt x="74" y="199"/>
                    <a:pt x="79" y="196"/>
                  </a:cubicBezTo>
                  <a:cubicBezTo>
                    <a:pt x="83" y="192"/>
                    <a:pt x="87" y="189"/>
                    <a:pt x="91" y="186"/>
                  </a:cubicBezTo>
                  <a:cubicBezTo>
                    <a:pt x="95" y="183"/>
                    <a:pt x="99" y="179"/>
                    <a:pt x="103" y="176"/>
                  </a:cubicBezTo>
                  <a:cubicBezTo>
                    <a:pt x="111" y="170"/>
                    <a:pt x="118" y="164"/>
                    <a:pt x="126" y="157"/>
                  </a:cubicBezTo>
                  <a:cubicBezTo>
                    <a:pt x="134" y="151"/>
                    <a:pt x="142" y="145"/>
                    <a:pt x="150" y="140"/>
                  </a:cubicBezTo>
                  <a:cubicBezTo>
                    <a:pt x="167" y="128"/>
                    <a:pt x="184" y="117"/>
                    <a:pt x="205" y="107"/>
                  </a:cubicBezTo>
                  <a:close/>
                </a:path>
              </a:pathLst>
            </a:custGeom>
            <a:solidFill>
              <a:srgbClr val="B7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710135" y="5230794"/>
            <a:ext cx="1487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PPTS</a:t>
            </a:r>
          </a:p>
          <a:p>
            <a:r>
              <a:rPr lang="zh-CN" altLang="en-US" sz="240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素材</a:t>
            </a:r>
            <a:endParaRPr lang="zh-CN" altLang="en-US" sz="240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22423" y="1792231"/>
            <a:ext cx="382027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latin typeface="+mj-ea"/>
                <a:ea typeface="+mj-ea"/>
              </a:rPr>
              <a:t>2016</a:t>
            </a:r>
            <a:endParaRPr lang="zh-CN" altLang="en-US" sz="115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7711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15125" y="804460"/>
            <a:ext cx="13022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7988" y="1367083"/>
            <a:ext cx="2933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199" y="2413523"/>
            <a:ext cx="1608750" cy="382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69164" y="1951858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24949" y="2095605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199" y="3488521"/>
            <a:ext cx="1608750" cy="3825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069164" y="3026856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24949" y="31706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199" y="4642684"/>
            <a:ext cx="1608750" cy="3825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069164" y="4181019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24949" y="4324766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24949" y="2446218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24949" y="3564129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24949" y="4742242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656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5131" y="827927"/>
            <a:ext cx="4717349" cy="4455274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172835">
            <a:off x="5104910" y="3139255"/>
            <a:ext cx="3312355" cy="1870133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3020" y="4193919"/>
            <a:ext cx="567780" cy="12053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494092" y="2288228"/>
            <a:ext cx="16468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</p:spTree>
    <p:extLst>
      <p:ext uri="{BB962C8B-B14F-4D97-AF65-F5344CB8AC3E}">
        <p14:creationId xmlns:p14="http://schemas.microsoft.com/office/powerpoint/2010/main" val="284677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woma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079" y="1784991"/>
            <a:ext cx="1704218" cy="1704218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42079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PPTS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42079" y="389645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6" name="直线连接符 13"/>
          <p:cNvCxnSpPr/>
          <p:nvPr/>
        </p:nvCxnSpPr>
        <p:spPr>
          <a:xfrm>
            <a:off x="1011123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图片 27" descr="man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223" y="1784991"/>
            <a:ext cx="1704219" cy="1704218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671450" y="3608444"/>
            <a:ext cx="1747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PPTS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71449" y="3896458"/>
            <a:ext cx="216902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2" name="直线连接符 22"/>
          <p:cNvCxnSpPr/>
          <p:nvPr/>
        </p:nvCxnSpPr>
        <p:spPr>
          <a:xfrm>
            <a:off x="3740494" y="3896458"/>
            <a:ext cx="1635175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图片 33" descr="ma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595" y="1784991"/>
            <a:ext cx="1704218" cy="1704218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399595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PPTS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99594" y="3896458"/>
            <a:ext cx="222054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8" name="直线连接符 28"/>
          <p:cNvCxnSpPr/>
          <p:nvPr/>
        </p:nvCxnSpPr>
        <p:spPr>
          <a:xfrm>
            <a:off x="6468639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图片 39" descr="man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4352" y="1784991"/>
            <a:ext cx="1723868" cy="1723868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9100839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PPTS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100838" y="3896458"/>
            <a:ext cx="213614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44" name="直线连接符 38"/>
          <p:cNvCxnSpPr/>
          <p:nvPr/>
        </p:nvCxnSpPr>
        <p:spPr>
          <a:xfrm>
            <a:off x="9169883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6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7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079" y="1762604"/>
            <a:ext cx="1719956" cy="1776866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99100" y="1762604"/>
            <a:ext cx="1719956" cy="17768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7244" y="1762604"/>
            <a:ext cx="1719956" cy="1776866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00839" y="1762604"/>
            <a:ext cx="1719956" cy="177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2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364" y="1742181"/>
            <a:ext cx="3864152" cy="364947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1971279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542779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103061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654605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4191965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734437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936229" y="1742181"/>
            <a:ext cx="4616648" cy="40372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  <a:p>
            <a:pPr>
              <a:lnSpc>
                <a:spcPct val="200000"/>
              </a:lnSpc>
            </a:pPr>
            <a:endParaRPr lang="zh-CN" altLang="en-US" dirty="0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60114" y="4260094"/>
            <a:ext cx="2931886" cy="2409946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6922872" y="2657451"/>
            <a:ext cx="2685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922872" y="2888283"/>
            <a:ext cx="26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922872" y="3085148"/>
            <a:ext cx="27955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461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sp>
        <p:nvSpPr>
          <p:cNvPr id="20" name="矩形 19"/>
          <p:cNvSpPr/>
          <p:nvPr/>
        </p:nvSpPr>
        <p:spPr>
          <a:xfrm>
            <a:off x="840519" y="1695879"/>
            <a:ext cx="10343322" cy="1029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1036" name="Picture 12" descr="http://pic2.nipic.com/20090409/2151668_012629428_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92" b="6796"/>
          <a:stretch/>
        </p:blipFill>
        <p:spPr bwMode="auto">
          <a:xfrm>
            <a:off x="0" y="3286067"/>
            <a:ext cx="12192000" cy="259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77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4093" y="2288228"/>
            <a:ext cx="800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020" y="4193919"/>
            <a:ext cx="567780" cy="12053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21729" y="4197096"/>
            <a:ext cx="4154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清</a:t>
            </a:r>
            <a:endParaRPr lang="en-US" altLang="zh-CN" dirty="0" smtClean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风</a:t>
            </a:r>
            <a:endParaRPr lang="en-US" altLang="zh-CN" dirty="0" smtClean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素</a:t>
            </a:r>
            <a:endParaRPr lang="en-US" altLang="zh-CN" dirty="0" smtClean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材</a:t>
            </a:r>
            <a:endParaRPr lang="zh-CN" altLang="en-US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2314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7671" y="1791867"/>
            <a:ext cx="987259" cy="932411"/>
          </a:xfrm>
          <a:prstGeom prst="rect">
            <a:avLst/>
          </a:prstGeom>
        </p:spPr>
      </p:pic>
      <p:sp>
        <p:nvSpPr>
          <p:cNvPr id="21" name="空心弧 20"/>
          <p:cNvSpPr/>
          <p:nvPr/>
        </p:nvSpPr>
        <p:spPr>
          <a:xfrm rot="10965428">
            <a:off x="2616724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3195938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093839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5" name="Freeform 148"/>
          <p:cNvSpPr>
            <a:spLocks noEditPoints="1"/>
          </p:cNvSpPr>
          <p:nvPr/>
        </p:nvSpPr>
        <p:spPr bwMode="auto">
          <a:xfrm>
            <a:off x="2940312" y="2078529"/>
            <a:ext cx="485775" cy="511175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799" y="1791867"/>
            <a:ext cx="987259" cy="932411"/>
          </a:xfrm>
          <a:prstGeom prst="rect">
            <a:avLst/>
          </a:prstGeom>
        </p:spPr>
      </p:pic>
      <p:sp>
        <p:nvSpPr>
          <p:cNvPr id="27" name="空心弧 26"/>
          <p:cNvSpPr/>
          <p:nvPr/>
        </p:nvSpPr>
        <p:spPr>
          <a:xfrm rot="10965428">
            <a:off x="5528852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108066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5005967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31" name="组 19"/>
          <p:cNvGrpSpPr/>
          <p:nvPr/>
        </p:nvGrpSpPr>
        <p:grpSpPr>
          <a:xfrm>
            <a:off x="5933441" y="2087700"/>
            <a:ext cx="349250" cy="466725"/>
            <a:chOff x="3910013" y="1676400"/>
            <a:chExt cx="349250" cy="466725"/>
          </a:xfrm>
          <a:solidFill>
            <a:schemeClr val="bg1"/>
          </a:solidFill>
        </p:grpSpPr>
        <p:sp>
          <p:nvSpPr>
            <p:cNvPr id="32" name="Freeform 139"/>
            <p:cNvSpPr>
              <a:spLocks noEditPoints="1"/>
            </p:cNvSpPr>
            <p:nvPr/>
          </p:nvSpPr>
          <p:spPr bwMode="auto">
            <a:xfrm>
              <a:off x="3910013" y="1676400"/>
              <a:ext cx="349250" cy="466725"/>
            </a:xfrm>
            <a:custGeom>
              <a:avLst/>
              <a:gdLst/>
              <a:ahLst/>
              <a:cxnLst>
                <a:cxn ang="0">
                  <a:pos x="110" y="294"/>
                </a:cxn>
                <a:cxn ang="0">
                  <a:pos x="96" y="288"/>
                </a:cxn>
                <a:cxn ang="0">
                  <a:pos x="76" y="266"/>
                </a:cxn>
                <a:cxn ang="0">
                  <a:pos x="44" y="226"/>
                </a:cxn>
                <a:cxn ang="0">
                  <a:pos x="14" y="172"/>
                </a:cxn>
                <a:cxn ang="0">
                  <a:pos x="4" y="142"/>
                </a:cxn>
                <a:cxn ang="0">
                  <a:pos x="0" y="114"/>
                </a:cxn>
                <a:cxn ang="0">
                  <a:pos x="0" y="100"/>
                </a:cxn>
                <a:cxn ang="0">
                  <a:pos x="6" y="74"/>
                </a:cxn>
                <a:cxn ang="0">
                  <a:pos x="14" y="52"/>
                </a:cxn>
                <a:cxn ang="0">
                  <a:pos x="28" y="32"/>
                </a:cxn>
                <a:cxn ang="0">
                  <a:pos x="36" y="24"/>
                </a:cxn>
                <a:cxn ang="0">
                  <a:pos x="70" y="6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68" y="14"/>
                </a:cxn>
                <a:cxn ang="0">
                  <a:pos x="184" y="24"/>
                </a:cxn>
                <a:cxn ang="0">
                  <a:pos x="200" y="42"/>
                </a:cxn>
                <a:cxn ang="0">
                  <a:pos x="212" y="62"/>
                </a:cxn>
                <a:cxn ang="0">
                  <a:pos x="218" y="86"/>
                </a:cxn>
                <a:cxn ang="0">
                  <a:pos x="220" y="114"/>
                </a:cxn>
                <a:cxn ang="0">
                  <a:pos x="220" y="128"/>
                </a:cxn>
                <a:cxn ang="0">
                  <a:pos x="212" y="158"/>
                </a:cxn>
                <a:cxn ang="0">
                  <a:pos x="192" y="200"/>
                </a:cxn>
                <a:cxn ang="0">
                  <a:pos x="160" y="248"/>
                </a:cxn>
                <a:cxn ang="0">
                  <a:pos x="126" y="288"/>
                </a:cxn>
                <a:cxn ang="0">
                  <a:pos x="118" y="292"/>
                </a:cxn>
                <a:cxn ang="0">
                  <a:pos x="110" y="294"/>
                </a:cxn>
                <a:cxn ang="0">
                  <a:pos x="110" y="16"/>
                </a:cxn>
                <a:cxn ang="0">
                  <a:pos x="86" y="18"/>
                </a:cxn>
                <a:cxn ang="0">
                  <a:pos x="66" y="24"/>
                </a:cxn>
                <a:cxn ang="0">
                  <a:pos x="38" y="48"/>
                </a:cxn>
                <a:cxn ang="0">
                  <a:pos x="22" y="80"/>
                </a:cxn>
                <a:cxn ang="0">
                  <a:pos x="16" y="114"/>
                </a:cxn>
                <a:cxn ang="0">
                  <a:pos x="18" y="126"/>
                </a:cxn>
                <a:cxn ang="0">
                  <a:pos x="24" y="154"/>
                </a:cxn>
                <a:cxn ang="0">
                  <a:pos x="42" y="194"/>
                </a:cxn>
                <a:cxn ang="0">
                  <a:pos x="74" y="238"/>
                </a:cxn>
                <a:cxn ang="0">
                  <a:pos x="106" y="276"/>
                </a:cxn>
                <a:cxn ang="0">
                  <a:pos x="110" y="278"/>
                </a:cxn>
                <a:cxn ang="0">
                  <a:pos x="114" y="276"/>
                </a:cxn>
                <a:cxn ang="0">
                  <a:pos x="146" y="238"/>
                </a:cxn>
                <a:cxn ang="0">
                  <a:pos x="178" y="194"/>
                </a:cxn>
                <a:cxn ang="0">
                  <a:pos x="196" y="154"/>
                </a:cxn>
                <a:cxn ang="0">
                  <a:pos x="204" y="126"/>
                </a:cxn>
                <a:cxn ang="0">
                  <a:pos x="204" y="114"/>
                </a:cxn>
                <a:cxn ang="0">
                  <a:pos x="200" y="80"/>
                </a:cxn>
                <a:cxn ang="0">
                  <a:pos x="184" y="48"/>
                </a:cxn>
                <a:cxn ang="0">
                  <a:pos x="154" y="24"/>
                </a:cxn>
                <a:cxn ang="0">
                  <a:pos x="134" y="18"/>
                </a:cxn>
                <a:cxn ang="0">
                  <a:pos x="110" y="16"/>
                </a:cxn>
              </a:cxnLst>
              <a:rect l="0" t="0" r="r" b="b"/>
              <a:pathLst>
                <a:path w="220" h="294">
                  <a:moveTo>
                    <a:pt x="110" y="294"/>
                  </a:moveTo>
                  <a:lnTo>
                    <a:pt x="110" y="294"/>
                  </a:lnTo>
                  <a:lnTo>
                    <a:pt x="102" y="292"/>
                  </a:lnTo>
                  <a:lnTo>
                    <a:pt x="96" y="288"/>
                  </a:lnTo>
                  <a:lnTo>
                    <a:pt x="96" y="288"/>
                  </a:lnTo>
                  <a:lnTo>
                    <a:pt x="76" y="266"/>
                  </a:lnTo>
                  <a:lnTo>
                    <a:pt x="60" y="248"/>
                  </a:lnTo>
                  <a:lnTo>
                    <a:pt x="44" y="226"/>
                  </a:lnTo>
                  <a:lnTo>
                    <a:pt x="28" y="200"/>
                  </a:lnTo>
                  <a:lnTo>
                    <a:pt x="14" y="172"/>
                  </a:lnTo>
                  <a:lnTo>
                    <a:pt x="8" y="158"/>
                  </a:lnTo>
                  <a:lnTo>
                    <a:pt x="4" y="142"/>
                  </a:lnTo>
                  <a:lnTo>
                    <a:pt x="2" y="12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00"/>
                  </a:lnTo>
                  <a:lnTo>
                    <a:pt x="2" y="86"/>
                  </a:lnTo>
                  <a:lnTo>
                    <a:pt x="6" y="74"/>
                  </a:lnTo>
                  <a:lnTo>
                    <a:pt x="10" y="62"/>
                  </a:lnTo>
                  <a:lnTo>
                    <a:pt x="14" y="52"/>
                  </a:lnTo>
                  <a:lnTo>
                    <a:pt x="20" y="42"/>
                  </a:lnTo>
                  <a:lnTo>
                    <a:pt x="28" y="32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52" y="14"/>
                  </a:lnTo>
                  <a:lnTo>
                    <a:pt x="70" y="6"/>
                  </a:lnTo>
                  <a:lnTo>
                    <a:pt x="9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0" y="6"/>
                  </a:lnTo>
                  <a:lnTo>
                    <a:pt x="168" y="1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92" y="32"/>
                  </a:lnTo>
                  <a:lnTo>
                    <a:pt x="200" y="42"/>
                  </a:lnTo>
                  <a:lnTo>
                    <a:pt x="206" y="52"/>
                  </a:lnTo>
                  <a:lnTo>
                    <a:pt x="212" y="62"/>
                  </a:lnTo>
                  <a:lnTo>
                    <a:pt x="216" y="74"/>
                  </a:lnTo>
                  <a:lnTo>
                    <a:pt x="218" y="86"/>
                  </a:lnTo>
                  <a:lnTo>
                    <a:pt x="220" y="100"/>
                  </a:lnTo>
                  <a:lnTo>
                    <a:pt x="220" y="114"/>
                  </a:lnTo>
                  <a:lnTo>
                    <a:pt x="220" y="114"/>
                  </a:lnTo>
                  <a:lnTo>
                    <a:pt x="220" y="128"/>
                  </a:lnTo>
                  <a:lnTo>
                    <a:pt x="216" y="142"/>
                  </a:lnTo>
                  <a:lnTo>
                    <a:pt x="212" y="158"/>
                  </a:lnTo>
                  <a:lnTo>
                    <a:pt x="206" y="172"/>
                  </a:lnTo>
                  <a:lnTo>
                    <a:pt x="192" y="200"/>
                  </a:lnTo>
                  <a:lnTo>
                    <a:pt x="176" y="226"/>
                  </a:lnTo>
                  <a:lnTo>
                    <a:pt x="160" y="248"/>
                  </a:lnTo>
                  <a:lnTo>
                    <a:pt x="144" y="266"/>
                  </a:lnTo>
                  <a:lnTo>
                    <a:pt x="126" y="288"/>
                  </a:lnTo>
                  <a:lnTo>
                    <a:pt x="126" y="288"/>
                  </a:lnTo>
                  <a:lnTo>
                    <a:pt x="118" y="292"/>
                  </a:lnTo>
                  <a:lnTo>
                    <a:pt x="110" y="294"/>
                  </a:lnTo>
                  <a:lnTo>
                    <a:pt x="110" y="294"/>
                  </a:lnTo>
                  <a:close/>
                  <a:moveTo>
                    <a:pt x="110" y="16"/>
                  </a:moveTo>
                  <a:lnTo>
                    <a:pt x="110" y="16"/>
                  </a:lnTo>
                  <a:lnTo>
                    <a:pt x="98" y="16"/>
                  </a:lnTo>
                  <a:lnTo>
                    <a:pt x="86" y="18"/>
                  </a:lnTo>
                  <a:lnTo>
                    <a:pt x="76" y="20"/>
                  </a:lnTo>
                  <a:lnTo>
                    <a:pt x="66" y="24"/>
                  </a:lnTo>
                  <a:lnTo>
                    <a:pt x="50" y="34"/>
                  </a:lnTo>
                  <a:lnTo>
                    <a:pt x="38" y="48"/>
                  </a:lnTo>
                  <a:lnTo>
                    <a:pt x="28" y="62"/>
                  </a:lnTo>
                  <a:lnTo>
                    <a:pt x="22" y="80"/>
                  </a:lnTo>
                  <a:lnTo>
                    <a:pt x="18" y="96"/>
                  </a:lnTo>
                  <a:lnTo>
                    <a:pt x="16" y="114"/>
                  </a:lnTo>
                  <a:lnTo>
                    <a:pt x="16" y="114"/>
                  </a:lnTo>
                  <a:lnTo>
                    <a:pt x="18" y="126"/>
                  </a:lnTo>
                  <a:lnTo>
                    <a:pt x="20" y="140"/>
                  </a:lnTo>
                  <a:lnTo>
                    <a:pt x="24" y="154"/>
                  </a:lnTo>
                  <a:lnTo>
                    <a:pt x="30" y="168"/>
                  </a:lnTo>
                  <a:lnTo>
                    <a:pt x="42" y="194"/>
                  </a:lnTo>
                  <a:lnTo>
                    <a:pt x="58" y="218"/>
                  </a:lnTo>
                  <a:lnTo>
                    <a:pt x="74" y="238"/>
                  </a:lnTo>
                  <a:lnTo>
                    <a:pt x="88" y="25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10" y="278"/>
                  </a:lnTo>
                  <a:lnTo>
                    <a:pt x="114" y="276"/>
                  </a:lnTo>
                  <a:lnTo>
                    <a:pt x="114" y="276"/>
                  </a:lnTo>
                  <a:lnTo>
                    <a:pt x="132" y="256"/>
                  </a:lnTo>
                  <a:lnTo>
                    <a:pt x="146" y="238"/>
                  </a:lnTo>
                  <a:lnTo>
                    <a:pt x="162" y="218"/>
                  </a:lnTo>
                  <a:lnTo>
                    <a:pt x="178" y="194"/>
                  </a:lnTo>
                  <a:lnTo>
                    <a:pt x="192" y="168"/>
                  </a:lnTo>
                  <a:lnTo>
                    <a:pt x="196" y="154"/>
                  </a:lnTo>
                  <a:lnTo>
                    <a:pt x="200" y="140"/>
                  </a:lnTo>
                  <a:lnTo>
                    <a:pt x="204" y="126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04" y="96"/>
                  </a:lnTo>
                  <a:lnTo>
                    <a:pt x="200" y="80"/>
                  </a:lnTo>
                  <a:lnTo>
                    <a:pt x="192" y="62"/>
                  </a:lnTo>
                  <a:lnTo>
                    <a:pt x="184" y="48"/>
                  </a:lnTo>
                  <a:lnTo>
                    <a:pt x="170" y="34"/>
                  </a:lnTo>
                  <a:lnTo>
                    <a:pt x="154" y="24"/>
                  </a:lnTo>
                  <a:lnTo>
                    <a:pt x="144" y="20"/>
                  </a:lnTo>
                  <a:lnTo>
                    <a:pt x="134" y="18"/>
                  </a:lnTo>
                  <a:lnTo>
                    <a:pt x="122" y="16"/>
                  </a:lnTo>
                  <a:lnTo>
                    <a:pt x="110" y="16"/>
                  </a:lnTo>
                  <a:lnTo>
                    <a:pt x="11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40"/>
            <p:cNvSpPr>
              <a:spLocks noEditPoints="1"/>
            </p:cNvSpPr>
            <p:nvPr/>
          </p:nvSpPr>
          <p:spPr bwMode="auto">
            <a:xfrm>
              <a:off x="3992563" y="1739900"/>
              <a:ext cx="184150" cy="180975"/>
            </a:xfrm>
            <a:custGeom>
              <a:avLst/>
              <a:gdLst/>
              <a:ahLst/>
              <a:cxnLst>
                <a:cxn ang="0">
                  <a:pos x="58" y="114"/>
                </a:cxn>
                <a:cxn ang="0">
                  <a:pos x="36" y="110"/>
                </a:cxn>
                <a:cxn ang="0">
                  <a:pos x="18" y="98"/>
                </a:cxn>
                <a:cxn ang="0">
                  <a:pos x="6" y="80"/>
                </a:cxn>
                <a:cxn ang="0">
                  <a:pos x="0" y="58"/>
                </a:cxn>
                <a:cxn ang="0">
                  <a:pos x="2" y="46"/>
                </a:cxn>
                <a:cxn ang="0">
                  <a:pos x="10" y="24"/>
                </a:cxn>
                <a:cxn ang="0">
                  <a:pos x="26" y="10"/>
                </a:cxn>
                <a:cxn ang="0">
                  <a:pos x="46" y="0"/>
                </a:cxn>
                <a:cxn ang="0">
                  <a:pos x="58" y="0"/>
                </a:cxn>
                <a:cxn ang="0">
                  <a:pos x="80" y="4"/>
                </a:cxn>
                <a:cxn ang="0">
                  <a:pos x="100" y="16"/>
                </a:cxn>
                <a:cxn ang="0">
                  <a:pos x="112" y="34"/>
                </a:cxn>
                <a:cxn ang="0">
                  <a:pos x="116" y="58"/>
                </a:cxn>
                <a:cxn ang="0">
                  <a:pos x="114" y="68"/>
                </a:cxn>
                <a:cxn ang="0">
                  <a:pos x="106" y="90"/>
                </a:cxn>
                <a:cxn ang="0">
                  <a:pos x="90" y="104"/>
                </a:cxn>
                <a:cxn ang="0">
                  <a:pos x="70" y="114"/>
                </a:cxn>
                <a:cxn ang="0">
                  <a:pos x="58" y="114"/>
                </a:cxn>
                <a:cxn ang="0">
                  <a:pos x="58" y="16"/>
                </a:cxn>
                <a:cxn ang="0">
                  <a:pos x="42" y="18"/>
                </a:cxn>
                <a:cxn ang="0">
                  <a:pos x="30" y="28"/>
                </a:cxn>
                <a:cxn ang="0">
                  <a:pos x="20" y="42"/>
                </a:cxn>
                <a:cxn ang="0">
                  <a:pos x="16" y="58"/>
                </a:cxn>
                <a:cxn ang="0">
                  <a:pos x="18" y="66"/>
                </a:cxn>
                <a:cxn ang="0">
                  <a:pos x="24" y="80"/>
                </a:cxn>
                <a:cxn ang="0">
                  <a:pos x="36" y="92"/>
                </a:cxn>
                <a:cxn ang="0">
                  <a:pos x="50" y="98"/>
                </a:cxn>
                <a:cxn ang="0">
                  <a:pos x="58" y="98"/>
                </a:cxn>
                <a:cxn ang="0">
                  <a:pos x="74" y="96"/>
                </a:cxn>
                <a:cxn ang="0">
                  <a:pos x="88" y="86"/>
                </a:cxn>
                <a:cxn ang="0">
                  <a:pos x="96" y="74"/>
                </a:cxn>
                <a:cxn ang="0">
                  <a:pos x="100" y="58"/>
                </a:cxn>
                <a:cxn ang="0">
                  <a:pos x="98" y="48"/>
                </a:cxn>
                <a:cxn ang="0">
                  <a:pos x="92" y="34"/>
                </a:cxn>
                <a:cxn ang="0">
                  <a:pos x="82" y="22"/>
                </a:cxn>
                <a:cxn ang="0">
                  <a:pos x="66" y="16"/>
                </a:cxn>
                <a:cxn ang="0">
                  <a:pos x="58" y="16"/>
                </a:cxn>
              </a:cxnLst>
              <a:rect l="0" t="0" r="r" b="b"/>
              <a:pathLst>
                <a:path w="116" h="114">
                  <a:moveTo>
                    <a:pt x="58" y="114"/>
                  </a:moveTo>
                  <a:lnTo>
                    <a:pt x="58" y="114"/>
                  </a:lnTo>
                  <a:lnTo>
                    <a:pt x="46" y="114"/>
                  </a:lnTo>
                  <a:lnTo>
                    <a:pt x="36" y="110"/>
                  </a:lnTo>
                  <a:lnTo>
                    <a:pt x="26" y="104"/>
                  </a:lnTo>
                  <a:lnTo>
                    <a:pt x="18" y="98"/>
                  </a:lnTo>
                  <a:lnTo>
                    <a:pt x="10" y="90"/>
                  </a:lnTo>
                  <a:lnTo>
                    <a:pt x="6" y="80"/>
                  </a:lnTo>
                  <a:lnTo>
                    <a:pt x="2" y="6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46"/>
                  </a:lnTo>
                  <a:lnTo>
                    <a:pt x="6" y="34"/>
                  </a:lnTo>
                  <a:lnTo>
                    <a:pt x="10" y="24"/>
                  </a:lnTo>
                  <a:lnTo>
                    <a:pt x="18" y="16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6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0" y="4"/>
                  </a:lnTo>
                  <a:lnTo>
                    <a:pt x="90" y="10"/>
                  </a:lnTo>
                  <a:lnTo>
                    <a:pt x="100" y="16"/>
                  </a:lnTo>
                  <a:lnTo>
                    <a:pt x="106" y="24"/>
                  </a:lnTo>
                  <a:lnTo>
                    <a:pt x="112" y="34"/>
                  </a:lnTo>
                  <a:lnTo>
                    <a:pt x="114" y="46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4" y="68"/>
                  </a:lnTo>
                  <a:lnTo>
                    <a:pt x="112" y="80"/>
                  </a:lnTo>
                  <a:lnTo>
                    <a:pt x="106" y="90"/>
                  </a:lnTo>
                  <a:lnTo>
                    <a:pt x="100" y="98"/>
                  </a:lnTo>
                  <a:lnTo>
                    <a:pt x="90" y="104"/>
                  </a:lnTo>
                  <a:lnTo>
                    <a:pt x="80" y="110"/>
                  </a:lnTo>
                  <a:lnTo>
                    <a:pt x="70" y="114"/>
                  </a:lnTo>
                  <a:lnTo>
                    <a:pt x="58" y="114"/>
                  </a:lnTo>
                  <a:lnTo>
                    <a:pt x="58" y="114"/>
                  </a:lnTo>
                  <a:close/>
                  <a:moveTo>
                    <a:pt x="58" y="16"/>
                  </a:moveTo>
                  <a:lnTo>
                    <a:pt x="58" y="16"/>
                  </a:lnTo>
                  <a:lnTo>
                    <a:pt x="50" y="16"/>
                  </a:lnTo>
                  <a:lnTo>
                    <a:pt x="42" y="18"/>
                  </a:lnTo>
                  <a:lnTo>
                    <a:pt x="36" y="22"/>
                  </a:lnTo>
                  <a:lnTo>
                    <a:pt x="30" y="28"/>
                  </a:lnTo>
                  <a:lnTo>
                    <a:pt x="24" y="34"/>
                  </a:lnTo>
                  <a:lnTo>
                    <a:pt x="20" y="42"/>
                  </a:lnTo>
                  <a:lnTo>
                    <a:pt x="18" y="4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66"/>
                  </a:lnTo>
                  <a:lnTo>
                    <a:pt x="20" y="74"/>
                  </a:lnTo>
                  <a:lnTo>
                    <a:pt x="24" y="80"/>
                  </a:lnTo>
                  <a:lnTo>
                    <a:pt x="30" y="86"/>
                  </a:lnTo>
                  <a:lnTo>
                    <a:pt x="36" y="92"/>
                  </a:lnTo>
                  <a:lnTo>
                    <a:pt x="42" y="96"/>
                  </a:lnTo>
                  <a:lnTo>
                    <a:pt x="50" y="98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66" y="98"/>
                  </a:lnTo>
                  <a:lnTo>
                    <a:pt x="74" y="96"/>
                  </a:lnTo>
                  <a:lnTo>
                    <a:pt x="82" y="92"/>
                  </a:lnTo>
                  <a:lnTo>
                    <a:pt x="88" y="86"/>
                  </a:lnTo>
                  <a:lnTo>
                    <a:pt x="92" y="80"/>
                  </a:lnTo>
                  <a:lnTo>
                    <a:pt x="96" y="74"/>
                  </a:lnTo>
                  <a:lnTo>
                    <a:pt x="98" y="66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8" y="48"/>
                  </a:lnTo>
                  <a:lnTo>
                    <a:pt x="96" y="40"/>
                  </a:lnTo>
                  <a:lnTo>
                    <a:pt x="92" y="34"/>
                  </a:lnTo>
                  <a:lnTo>
                    <a:pt x="88" y="28"/>
                  </a:lnTo>
                  <a:lnTo>
                    <a:pt x="82" y="22"/>
                  </a:lnTo>
                  <a:lnTo>
                    <a:pt x="74" y="18"/>
                  </a:lnTo>
                  <a:lnTo>
                    <a:pt x="66" y="16"/>
                  </a:lnTo>
                  <a:lnTo>
                    <a:pt x="58" y="16"/>
                  </a:lnTo>
                  <a:lnTo>
                    <a:pt x="5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0656" y="1791867"/>
            <a:ext cx="987259" cy="932411"/>
          </a:xfrm>
          <a:prstGeom prst="rect">
            <a:avLst/>
          </a:prstGeom>
        </p:spPr>
      </p:pic>
      <p:sp>
        <p:nvSpPr>
          <p:cNvPr id="35" name="空心弧 34"/>
          <p:cNvSpPr/>
          <p:nvPr/>
        </p:nvSpPr>
        <p:spPr>
          <a:xfrm rot="10965428">
            <a:off x="8439709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9018923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916824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1" name="Freeform 156"/>
          <p:cNvSpPr>
            <a:spLocks noEditPoints="1"/>
          </p:cNvSpPr>
          <p:nvPr/>
        </p:nvSpPr>
        <p:spPr bwMode="auto">
          <a:xfrm>
            <a:off x="8750223" y="2060954"/>
            <a:ext cx="504825" cy="479425"/>
          </a:xfrm>
          <a:custGeom>
            <a:avLst/>
            <a:gdLst/>
            <a:ahLst/>
            <a:cxnLst>
              <a:cxn ang="0">
                <a:pos x="30" y="302"/>
              </a:cxn>
              <a:cxn ang="0">
                <a:pos x="24" y="300"/>
              </a:cxn>
              <a:cxn ang="0">
                <a:pos x="8" y="292"/>
              </a:cxn>
              <a:cxn ang="0">
                <a:pos x="0" y="278"/>
              </a:cxn>
              <a:cxn ang="0">
                <a:pos x="0" y="238"/>
              </a:cxn>
              <a:cxn ang="0">
                <a:pos x="2" y="230"/>
              </a:cxn>
              <a:cxn ang="0">
                <a:pos x="12" y="214"/>
              </a:cxn>
              <a:cxn ang="0">
                <a:pos x="100" y="186"/>
              </a:cxn>
              <a:cxn ang="0">
                <a:pos x="90" y="166"/>
              </a:cxn>
              <a:cxn ang="0">
                <a:pos x="76" y="120"/>
              </a:cxn>
              <a:cxn ang="0">
                <a:pos x="74" y="94"/>
              </a:cxn>
              <a:cxn ang="0">
                <a:pos x="80" y="56"/>
              </a:cxn>
              <a:cxn ang="0">
                <a:pos x="98" y="26"/>
              </a:cxn>
              <a:cxn ang="0">
                <a:pos x="124" y="6"/>
              </a:cxn>
              <a:cxn ang="0">
                <a:pos x="158" y="0"/>
              </a:cxn>
              <a:cxn ang="0">
                <a:pos x="176" y="2"/>
              </a:cxn>
              <a:cxn ang="0">
                <a:pos x="208" y="16"/>
              </a:cxn>
              <a:cxn ang="0">
                <a:pos x="230" y="40"/>
              </a:cxn>
              <a:cxn ang="0">
                <a:pos x="242" y="74"/>
              </a:cxn>
              <a:cxn ang="0">
                <a:pos x="244" y="94"/>
              </a:cxn>
              <a:cxn ang="0">
                <a:pos x="236" y="144"/>
              </a:cxn>
              <a:cxn ang="0">
                <a:pos x="216" y="186"/>
              </a:cxn>
              <a:cxn ang="0">
                <a:pos x="296" y="210"/>
              </a:cxn>
              <a:cxn ang="0">
                <a:pos x="312" y="222"/>
              </a:cxn>
              <a:cxn ang="0">
                <a:pos x="318" y="238"/>
              </a:cxn>
              <a:cxn ang="0">
                <a:pos x="318" y="272"/>
              </a:cxn>
              <a:cxn ang="0">
                <a:pos x="316" y="284"/>
              </a:cxn>
              <a:cxn ang="0">
                <a:pos x="300" y="300"/>
              </a:cxn>
              <a:cxn ang="0">
                <a:pos x="288" y="302"/>
              </a:cxn>
              <a:cxn ang="0">
                <a:pos x="158" y="16"/>
              </a:cxn>
              <a:cxn ang="0">
                <a:pos x="144" y="18"/>
              </a:cxn>
              <a:cxn ang="0">
                <a:pos x="118" y="28"/>
              </a:cxn>
              <a:cxn ang="0">
                <a:pos x="102" y="48"/>
              </a:cxn>
              <a:cxn ang="0">
                <a:pos x="92" y="78"/>
              </a:cxn>
              <a:cxn ang="0">
                <a:pos x="90" y="94"/>
              </a:cxn>
              <a:cxn ang="0">
                <a:pos x="98" y="144"/>
              </a:cxn>
              <a:cxn ang="0">
                <a:pos x="120" y="184"/>
              </a:cxn>
              <a:cxn ang="0">
                <a:pos x="26" y="226"/>
              </a:cxn>
              <a:cxn ang="0">
                <a:pos x="22" y="228"/>
              </a:cxn>
              <a:cxn ang="0">
                <a:pos x="16" y="234"/>
              </a:cxn>
              <a:cxn ang="0">
                <a:pos x="16" y="272"/>
              </a:cxn>
              <a:cxn ang="0">
                <a:pos x="18" y="276"/>
              </a:cxn>
              <a:cxn ang="0">
                <a:pos x="24" y="284"/>
              </a:cxn>
              <a:cxn ang="0">
                <a:pos x="288" y="286"/>
              </a:cxn>
              <a:cxn ang="0">
                <a:pos x="292" y="284"/>
              </a:cxn>
              <a:cxn ang="0">
                <a:pos x="300" y="278"/>
              </a:cxn>
              <a:cxn ang="0">
                <a:pos x="302" y="272"/>
              </a:cxn>
              <a:cxn ang="0">
                <a:pos x="302" y="238"/>
              </a:cxn>
              <a:cxn ang="0">
                <a:pos x="298" y="230"/>
              </a:cxn>
              <a:cxn ang="0">
                <a:pos x="292" y="226"/>
              </a:cxn>
              <a:cxn ang="0">
                <a:pos x="198" y="184"/>
              </a:cxn>
              <a:cxn ang="0">
                <a:pos x="210" y="166"/>
              </a:cxn>
              <a:cxn ang="0">
                <a:pos x="224" y="120"/>
              </a:cxn>
              <a:cxn ang="0">
                <a:pos x="226" y="94"/>
              </a:cxn>
              <a:cxn ang="0">
                <a:pos x="222" y="62"/>
              </a:cxn>
              <a:cxn ang="0">
                <a:pos x="208" y="38"/>
              </a:cxn>
              <a:cxn ang="0">
                <a:pos x="188" y="22"/>
              </a:cxn>
              <a:cxn ang="0">
                <a:pos x="158" y="16"/>
              </a:cxn>
            </a:cxnLst>
            <a:rect l="0" t="0" r="r" b="b"/>
            <a:pathLst>
              <a:path w="318" h="302">
                <a:moveTo>
                  <a:pt x="288" y="302"/>
                </a:moveTo>
                <a:lnTo>
                  <a:pt x="30" y="302"/>
                </a:lnTo>
                <a:lnTo>
                  <a:pt x="30" y="302"/>
                </a:lnTo>
                <a:lnTo>
                  <a:pt x="24" y="300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8"/>
                </a:lnTo>
                <a:lnTo>
                  <a:pt x="0" y="272"/>
                </a:lnTo>
                <a:lnTo>
                  <a:pt x="0" y="238"/>
                </a:lnTo>
                <a:lnTo>
                  <a:pt x="0" y="238"/>
                </a:lnTo>
                <a:lnTo>
                  <a:pt x="2" y="230"/>
                </a:lnTo>
                <a:lnTo>
                  <a:pt x="6" y="222"/>
                </a:lnTo>
                <a:lnTo>
                  <a:pt x="12" y="214"/>
                </a:lnTo>
                <a:lnTo>
                  <a:pt x="20" y="210"/>
                </a:lnTo>
                <a:lnTo>
                  <a:pt x="100" y="186"/>
                </a:lnTo>
                <a:lnTo>
                  <a:pt x="100" y="186"/>
                </a:lnTo>
                <a:lnTo>
                  <a:pt x="90" y="166"/>
                </a:lnTo>
                <a:lnTo>
                  <a:pt x="82" y="144"/>
                </a:lnTo>
                <a:lnTo>
                  <a:pt x="76" y="120"/>
                </a:lnTo>
                <a:lnTo>
                  <a:pt x="74" y="94"/>
                </a:lnTo>
                <a:lnTo>
                  <a:pt x="74" y="94"/>
                </a:lnTo>
                <a:lnTo>
                  <a:pt x="76" y="74"/>
                </a:lnTo>
                <a:lnTo>
                  <a:pt x="80" y="56"/>
                </a:lnTo>
                <a:lnTo>
                  <a:pt x="88" y="40"/>
                </a:lnTo>
                <a:lnTo>
                  <a:pt x="98" y="26"/>
                </a:lnTo>
                <a:lnTo>
                  <a:pt x="110" y="16"/>
                </a:lnTo>
                <a:lnTo>
                  <a:pt x="124" y="6"/>
                </a:lnTo>
                <a:lnTo>
                  <a:pt x="140" y="2"/>
                </a:lnTo>
                <a:lnTo>
                  <a:pt x="158" y="0"/>
                </a:lnTo>
                <a:lnTo>
                  <a:pt x="158" y="0"/>
                </a:lnTo>
                <a:lnTo>
                  <a:pt x="176" y="2"/>
                </a:lnTo>
                <a:lnTo>
                  <a:pt x="194" y="6"/>
                </a:lnTo>
                <a:lnTo>
                  <a:pt x="208" y="16"/>
                </a:lnTo>
                <a:lnTo>
                  <a:pt x="220" y="26"/>
                </a:lnTo>
                <a:lnTo>
                  <a:pt x="230" y="40"/>
                </a:lnTo>
                <a:lnTo>
                  <a:pt x="238" y="56"/>
                </a:lnTo>
                <a:lnTo>
                  <a:pt x="242" y="74"/>
                </a:lnTo>
                <a:lnTo>
                  <a:pt x="244" y="94"/>
                </a:lnTo>
                <a:lnTo>
                  <a:pt x="244" y="94"/>
                </a:lnTo>
                <a:lnTo>
                  <a:pt x="242" y="120"/>
                </a:lnTo>
                <a:lnTo>
                  <a:pt x="236" y="144"/>
                </a:lnTo>
                <a:lnTo>
                  <a:pt x="228" y="166"/>
                </a:lnTo>
                <a:lnTo>
                  <a:pt x="216" y="186"/>
                </a:lnTo>
                <a:lnTo>
                  <a:pt x="296" y="210"/>
                </a:lnTo>
                <a:lnTo>
                  <a:pt x="296" y="210"/>
                </a:lnTo>
                <a:lnTo>
                  <a:pt x="306" y="214"/>
                </a:lnTo>
                <a:lnTo>
                  <a:pt x="312" y="222"/>
                </a:lnTo>
                <a:lnTo>
                  <a:pt x="316" y="230"/>
                </a:lnTo>
                <a:lnTo>
                  <a:pt x="318" y="238"/>
                </a:lnTo>
                <a:lnTo>
                  <a:pt x="318" y="272"/>
                </a:lnTo>
                <a:lnTo>
                  <a:pt x="318" y="272"/>
                </a:lnTo>
                <a:lnTo>
                  <a:pt x="316" y="278"/>
                </a:lnTo>
                <a:lnTo>
                  <a:pt x="316" y="284"/>
                </a:lnTo>
                <a:lnTo>
                  <a:pt x="308" y="292"/>
                </a:lnTo>
                <a:lnTo>
                  <a:pt x="300" y="300"/>
                </a:lnTo>
                <a:lnTo>
                  <a:pt x="294" y="300"/>
                </a:lnTo>
                <a:lnTo>
                  <a:pt x="288" y="302"/>
                </a:lnTo>
                <a:lnTo>
                  <a:pt x="288" y="302"/>
                </a:lnTo>
                <a:close/>
                <a:moveTo>
                  <a:pt x="158" y="16"/>
                </a:moveTo>
                <a:lnTo>
                  <a:pt x="158" y="16"/>
                </a:lnTo>
                <a:lnTo>
                  <a:pt x="144" y="18"/>
                </a:lnTo>
                <a:lnTo>
                  <a:pt x="130" y="22"/>
                </a:lnTo>
                <a:lnTo>
                  <a:pt x="118" y="28"/>
                </a:lnTo>
                <a:lnTo>
                  <a:pt x="108" y="38"/>
                </a:lnTo>
                <a:lnTo>
                  <a:pt x="102" y="48"/>
                </a:lnTo>
                <a:lnTo>
                  <a:pt x="96" y="62"/>
                </a:lnTo>
                <a:lnTo>
                  <a:pt x="92" y="78"/>
                </a:lnTo>
                <a:lnTo>
                  <a:pt x="90" y="94"/>
                </a:lnTo>
                <a:lnTo>
                  <a:pt x="90" y="94"/>
                </a:lnTo>
                <a:lnTo>
                  <a:pt x="92" y="120"/>
                </a:lnTo>
                <a:lnTo>
                  <a:pt x="98" y="144"/>
                </a:lnTo>
                <a:lnTo>
                  <a:pt x="108" y="166"/>
                </a:lnTo>
                <a:lnTo>
                  <a:pt x="120" y="184"/>
                </a:lnTo>
                <a:lnTo>
                  <a:pt x="128" y="194"/>
                </a:lnTo>
                <a:lnTo>
                  <a:pt x="26" y="226"/>
                </a:lnTo>
                <a:lnTo>
                  <a:pt x="26" y="226"/>
                </a:lnTo>
                <a:lnTo>
                  <a:pt x="22" y="228"/>
                </a:lnTo>
                <a:lnTo>
                  <a:pt x="18" y="230"/>
                </a:lnTo>
                <a:lnTo>
                  <a:pt x="16" y="234"/>
                </a:lnTo>
                <a:lnTo>
                  <a:pt x="16" y="238"/>
                </a:lnTo>
                <a:lnTo>
                  <a:pt x="16" y="272"/>
                </a:lnTo>
                <a:lnTo>
                  <a:pt x="16" y="272"/>
                </a:lnTo>
                <a:lnTo>
                  <a:pt x="18" y="276"/>
                </a:lnTo>
                <a:lnTo>
                  <a:pt x="20" y="282"/>
                </a:lnTo>
                <a:lnTo>
                  <a:pt x="24" y="284"/>
                </a:lnTo>
                <a:lnTo>
                  <a:pt x="30" y="286"/>
                </a:lnTo>
                <a:lnTo>
                  <a:pt x="288" y="286"/>
                </a:lnTo>
                <a:lnTo>
                  <a:pt x="288" y="286"/>
                </a:lnTo>
                <a:lnTo>
                  <a:pt x="292" y="284"/>
                </a:lnTo>
                <a:lnTo>
                  <a:pt x="296" y="282"/>
                </a:lnTo>
                <a:lnTo>
                  <a:pt x="300" y="278"/>
                </a:lnTo>
                <a:lnTo>
                  <a:pt x="302" y="272"/>
                </a:lnTo>
                <a:lnTo>
                  <a:pt x="302" y="272"/>
                </a:lnTo>
                <a:lnTo>
                  <a:pt x="302" y="238"/>
                </a:lnTo>
                <a:lnTo>
                  <a:pt x="302" y="238"/>
                </a:lnTo>
                <a:lnTo>
                  <a:pt x="300" y="234"/>
                </a:lnTo>
                <a:lnTo>
                  <a:pt x="298" y="230"/>
                </a:lnTo>
                <a:lnTo>
                  <a:pt x="296" y="228"/>
                </a:lnTo>
                <a:lnTo>
                  <a:pt x="292" y="226"/>
                </a:lnTo>
                <a:lnTo>
                  <a:pt x="190" y="194"/>
                </a:lnTo>
                <a:lnTo>
                  <a:pt x="198" y="184"/>
                </a:lnTo>
                <a:lnTo>
                  <a:pt x="198" y="184"/>
                </a:lnTo>
                <a:lnTo>
                  <a:pt x="210" y="166"/>
                </a:lnTo>
                <a:lnTo>
                  <a:pt x="218" y="144"/>
                </a:lnTo>
                <a:lnTo>
                  <a:pt x="224" y="120"/>
                </a:lnTo>
                <a:lnTo>
                  <a:pt x="226" y="94"/>
                </a:lnTo>
                <a:lnTo>
                  <a:pt x="226" y="94"/>
                </a:lnTo>
                <a:lnTo>
                  <a:pt x="226" y="78"/>
                </a:lnTo>
                <a:lnTo>
                  <a:pt x="222" y="62"/>
                </a:lnTo>
                <a:lnTo>
                  <a:pt x="216" y="48"/>
                </a:lnTo>
                <a:lnTo>
                  <a:pt x="208" y="38"/>
                </a:lnTo>
                <a:lnTo>
                  <a:pt x="198" y="28"/>
                </a:lnTo>
                <a:lnTo>
                  <a:pt x="188" y="22"/>
                </a:lnTo>
                <a:lnTo>
                  <a:pt x="174" y="18"/>
                </a:lnTo>
                <a:lnTo>
                  <a:pt x="158" y="16"/>
                </a:lnTo>
                <a:lnTo>
                  <a:pt x="158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255048" y="-77771"/>
            <a:ext cx="2931886" cy="240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12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110" y="643128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/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04817" y="3786508"/>
            <a:ext cx="2116852" cy="66912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501418" y="3561538"/>
            <a:ext cx="2566795" cy="66912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505072" y="3322051"/>
            <a:ext cx="3045770" cy="66912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152201" y="4207980"/>
            <a:ext cx="1508366" cy="669127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406173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2013</a:t>
            </a:r>
            <a:endParaRPr lang="zh-CN" altLang="en-US" sz="2400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3547487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2014</a:t>
            </a:r>
            <a:endParaRPr lang="zh-CN" altLang="en-US" sz="2400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4668726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2016</a:t>
            </a:r>
            <a:endParaRPr lang="zh-CN" altLang="en-US" sz="24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1285560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2012</a:t>
            </a:r>
            <a:endParaRPr lang="zh-CN" altLang="en-US" sz="2400" b="1" dirty="0"/>
          </a:p>
        </p:txBody>
      </p:sp>
      <p:sp>
        <p:nvSpPr>
          <p:cNvPr id="30" name="文本框 29"/>
          <p:cNvSpPr txBox="1"/>
          <p:nvPr/>
        </p:nvSpPr>
        <p:spPr>
          <a:xfrm>
            <a:off x="1354882" y="2599951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65%</a:t>
            </a:r>
            <a:endParaRPr lang="zh-CN" altLang="en-US" sz="2400" b="1" dirty="0"/>
          </a:p>
        </p:txBody>
      </p:sp>
      <p:sp>
        <p:nvSpPr>
          <p:cNvPr id="31" name="文本框 30"/>
          <p:cNvSpPr txBox="1"/>
          <p:nvPr/>
        </p:nvSpPr>
        <p:spPr>
          <a:xfrm>
            <a:off x="2440605" y="2135475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79%</a:t>
            </a:r>
            <a:endParaRPr lang="zh-CN" altLang="en-US" sz="24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3619024" y="3253563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34%</a:t>
            </a:r>
            <a:endParaRPr lang="zh-CN" altLang="en-US" sz="2400" b="1" dirty="0"/>
          </a:p>
        </p:txBody>
      </p:sp>
      <p:sp>
        <p:nvSpPr>
          <p:cNvPr id="33" name="文本框 32"/>
          <p:cNvSpPr txBox="1"/>
          <p:nvPr/>
        </p:nvSpPr>
        <p:spPr>
          <a:xfrm>
            <a:off x="4672505" y="164216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88%</a:t>
            </a:r>
            <a:endParaRPr lang="zh-CN" altLang="en-US" sz="2400" b="1" dirty="0"/>
          </a:p>
        </p:txBody>
      </p:sp>
      <p:cxnSp>
        <p:nvCxnSpPr>
          <p:cNvPr id="35" name="直接连接符 34"/>
          <p:cNvCxnSpPr/>
          <p:nvPr/>
        </p:nvCxnSpPr>
        <p:spPr>
          <a:xfrm>
            <a:off x="6375262" y="2297456"/>
            <a:ext cx="0" cy="956107"/>
          </a:xfrm>
          <a:prstGeom prst="line">
            <a:avLst/>
          </a:prstGeom>
          <a:ln w="793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6694267" y="2282394"/>
            <a:ext cx="466505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6694267" y="3999036"/>
            <a:ext cx="466505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6375262" y="3999036"/>
            <a:ext cx="0" cy="956107"/>
          </a:xfrm>
          <a:prstGeom prst="line">
            <a:avLst/>
          </a:prstGeom>
          <a:ln w="793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35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自定义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CFE2"/>
      </a:accent1>
      <a:accent2>
        <a:srgbClr val="C000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2055</Words>
  <Application>Microsoft Office PowerPoint</Application>
  <PresentationFormat>自定义</PresentationFormat>
  <Paragraphs>117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35</cp:revision>
  <dcterms:created xsi:type="dcterms:W3CDTF">2015-08-19T09:36:03Z</dcterms:created>
  <dcterms:modified xsi:type="dcterms:W3CDTF">2016-09-25T14:34:42Z</dcterms:modified>
  <cp:category>https://800sucai.taobao.com</cp:category>
</cp:coreProperties>
</file>