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67" r:id="rId12"/>
    <p:sldId id="258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A0FE"/>
    <a:srgbClr val="21A3D0"/>
    <a:srgbClr val="2B2E3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0546" autoAdjust="0"/>
  </p:normalViewPr>
  <p:slideViewPr>
    <p:cSldViewPr>
      <p:cViewPr>
        <p:scale>
          <a:sx n="102" d="100"/>
          <a:sy n="102" d="100"/>
        </p:scale>
        <p:origin x="330" y="7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6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A3D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2E3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6808704"/>
        <c:axId val="436855552"/>
      </c:barChart>
      <c:catAx>
        <c:axId val="436808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6855552"/>
        <c:crosses val="autoZero"/>
        <c:auto val="1"/>
        <c:lblAlgn val="ctr"/>
        <c:lblOffset val="100"/>
        <c:noMultiLvlLbl val="0"/>
      </c:catAx>
      <c:valAx>
        <c:axId val="436855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2B2E3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6808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D4021-094B-4A66-ABF6-CA18480DCFD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FD9B9-D9FA-471C-AAB0-04E85B0A7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8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53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9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319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68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71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703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10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31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392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4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144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33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697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60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275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D9B9-D9FA-471C-AAB0-04E85B0A77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476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2016/9/25 Sunday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ppt.cn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      (向天歌演示原创作品：www.TopPPT.cn)"/>
          <p:cNvSpPr/>
          <p:nvPr/>
        </p:nvSpPr>
        <p:spPr>
          <a:xfrm rot="19177476">
            <a:off x="8159149" y="312652"/>
            <a:ext cx="5683751" cy="5347153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/>
          <p:cNvSpPr/>
          <p:nvPr/>
        </p:nvSpPr>
        <p:spPr>
          <a:xfrm rot="19177476">
            <a:off x="10459552" y="1317797"/>
            <a:ext cx="3464896" cy="407478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429207" y="328524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年终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4156083" y="328498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rPr>
              <a:t>结汇报</a:t>
            </a:r>
            <a:endParaRPr lang="zh-CN" altLang="en-US" sz="4800" b="1" dirty="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鼎霹靂體" panose="02010609010101010101" pitchFamily="49" charset="-120"/>
            </a:endParaRPr>
          </a:p>
        </p:txBody>
      </p:sp>
      <p:grpSp>
        <p:nvGrpSpPr>
          <p:cNvPr id="4" name="Group 3      (向天歌演示原创作品：www.TopPPT.cn)"/>
          <p:cNvGrpSpPr/>
          <p:nvPr/>
        </p:nvGrpSpPr>
        <p:grpSpPr>
          <a:xfrm>
            <a:off x="1622500" y="4363715"/>
            <a:ext cx="1748306" cy="121200"/>
            <a:chOff x="1622500" y="4356850"/>
            <a:chExt cx="1748306" cy="121200"/>
          </a:xfrm>
        </p:grpSpPr>
        <p:cxnSp>
          <p:nvCxnSpPr>
            <p:cNvPr id="24" name="Straight Connector 23      (向天歌演示原创作品：www.TopPPT.cn)"/>
            <p:cNvCxnSpPr/>
            <p:nvPr/>
          </p:nvCxnSpPr>
          <p:spPr>
            <a:xfrm flipH="1">
              <a:off x="1622500" y="4420894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/>
          </p:nvSpPr>
          <p:spPr>
            <a:xfrm>
              <a:off x="3249606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      (向天歌演示原创作品：www.TopPPT.cn)"/>
          <p:cNvGrpSpPr/>
          <p:nvPr/>
        </p:nvGrpSpPr>
        <p:grpSpPr>
          <a:xfrm>
            <a:off x="4050658" y="4363715"/>
            <a:ext cx="1869506" cy="12120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202930" y="213047"/>
            <a:ext cx="2549358" cy="467756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335360" y="262687"/>
            <a:ext cx="2549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7      (向天歌演示原创作品：www.TopPPT.cn)"/>
          <p:cNvGrpSpPr/>
          <p:nvPr/>
        </p:nvGrpSpPr>
        <p:grpSpPr>
          <a:xfrm>
            <a:off x="2906189" y="2389909"/>
            <a:ext cx="1315840" cy="1315840"/>
            <a:chOff x="2895651" y="2450895"/>
            <a:chExt cx="1315840" cy="1315840"/>
          </a:xfrm>
        </p:grpSpPr>
        <p:sp>
          <p:nvSpPr>
            <p:cNvPr id="20" name="Rectangle 19      (向天歌演示原创作品：www.TopPPT.cn)"/>
            <p:cNvSpPr/>
            <p:nvPr/>
          </p:nvSpPr>
          <p:spPr>
            <a:xfrm rot="2289162">
              <a:off x="2895651" y="2450895"/>
              <a:ext cx="1315840" cy="1315840"/>
            </a:xfrm>
            <a:prstGeom prst="rect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2" name="Picture 1      (向天歌演示原创作品：www.TopPPT.cn)"/>
            <p:cNvPicPr>
              <a:picLocks noChangeAspect="1"/>
            </p:cNvPicPr>
            <p:nvPr/>
          </p:nvPicPr>
          <p:blipFill rotWithShape="1">
            <a:blip r:embed="rId3"/>
            <a:srcRect l="25942" t="21386" r="24100" b="30024"/>
            <a:stretch/>
          </p:blipFill>
          <p:spPr>
            <a:xfrm>
              <a:off x="3065391" y="2656020"/>
              <a:ext cx="1008112" cy="936104"/>
            </a:xfrm>
            <a:prstGeom prst="rect">
              <a:avLst/>
            </a:prstGeom>
          </p:spPr>
        </p:pic>
      </p:grpSp>
      <p:grpSp>
        <p:nvGrpSpPr>
          <p:cNvPr id="10" name="Group 9      (向天歌演示原创作品：www.TopPPT.cn)"/>
          <p:cNvGrpSpPr/>
          <p:nvPr/>
        </p:nvGrpSpPr>
        <p:grpSpPr>
          <a:xfrm>
            <a:off x="2670518" y="4837876"/>
            <a:ext cx="418098" cy="40234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>
                <a:spLocks/>
              </p:cNvSpPr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27      (向天歌演示原创作品：www.TopPPT.cn)"/>
              <p:cNvSpPr>
                <a:spLocks/>
              </p:cNvSpPr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Group 11      (向天歌演示原创作品：www.TopPPT.cn)"/>
          <p:cNvGrpSpPr/>
          <p:nvPr/>
        </p:nvGrpSpPr>
        <p:grpSpPr>
          <a:xfrm>
            <a:off x="3147050" y="4837876"/>
            <a:ext cx="1620152" cy="402345"/>
            <a:chOff x="3147050" y="4898862"/>
            <a:chExt cx="1620152" cy="402345"/>
          </a:xfrm>
        </p:grpSpPr>
        <p:sp>
          <p:nvSpPr>
            <p:cNvPr id="34" name="Rectangle 33      (向天歌演示原创作品：www.TopPPT.cn)"/>
            <p:cNvSpPr/>
            <p:nvPr/>
          </p:nvSpPr>
          <p:spPr>
            <a:xfrm flipV="1">
              <a:off x="3147050" y="4898862"/>
              <a:ext cx="1620152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      (向天歌演示原创作品：www.TopPPT.cn)"/>
            <p:cNvSpPr txBox="1"/>
            <p:nvPr/>
          </p:nvSpPr>
          <p:spPr>
            <a:xfrm>
              <a:off x="3527358" y="4928980"/>
              <a:ext cx="1128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鼎霹靂體" panose="02010609010101010101" pitchFamily="49" charset="-120"/>
                </a:rPr>
                <a:t>PPTS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鼎霹靂體" panose="02010609010101010101" pitchFamily="49" charset="-120"/>
                </a:rPr>
                <a:t>素材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鼎霹靂體" panose="02010609010101010101" pitchFamily="49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0127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      (向天歌演示原创作品：www.TopPPT.cn)"/>
          <p:cNvCxnSpPr/>
          <p:nvPr/>
        </p:nvCxnSpPr>
        <p:spPr>
          <a:xfrm>
            <a:off x="2109442" y="3754227"/>
            <a:ext cx="7792589" cy="0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      (向天歌演示原创作品：www.TopPPT.cn)"/>
          <p:cNvSpPr txBox="1"/>
          <p:nvPr/>
        </p:nvSpPr>
        <p:spPr>
          <a:xfrm>
            <a:off x="2696183" y="2192869"/>
            <a:ext cx="901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13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/>
          <p:nvPr/>
        </p:nvSpPr>
        <p:spPr>
          <a:xfrm>
            <a:off x="6933367" y="2192869"/>
            <a:ext cx="894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3KM</a:t>
            </a:r>
            <a:endParaRPr lang="zh-CN" altLang="en-US" sz="2800" dirty="0">
              <a:solidFill>
                <a:srgbClr val="21A3D0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4582366" y="4225612"/>
            <a:ext cx="95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50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      (向天歌演示原创作品：www.TopPPT.cn)"/>
          <p:cNvSpPr txBox="1"/>
          <p:nvPr/>
        </p:nvSpPr>
        <p:spPr>
          <a:xfrm>
            <a:off x="8835042" y="4198202"/>
            <a:ext cx="948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1A3D0"/>
                </a:solidFill>
                <a:latin typeface="Impact" panose="020B0806030902050204" pitchFamily="34" charset="0"/>
              </a:rPr>
              <a:t>40</a:t>
            </a:r>
            <a:r>
              <a:rPr lang="zh-CN" altLang="en-US" sz="2800" dirty="0" smtClean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dirty="0">
              <a:solidFill>
                <a:srgbClr val="21A3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5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Rectangle 61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Rectangle 6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TextBox 63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50      (向天歌演示原创作品：www.TopPPT.cn)"/>
          <p:cNvSpPr>
            <a:spLocks/>
          </p:cNvSpPr>
          <p:nvPr/>
        </p:nvSpPr>
        <p:spPr bwMode="auto">
          <a:xfrm>
            <a:off x="2187106" y="2166076"/>
            <a:ext cx="483633" cy="423179"/>
          </a:xfrm>
          <a:custGeom>
            <a:avLst/>
            <a:gdLst>
              <a:gd name="T0" fmla="*/ 288 w 288"/>
              <a:gd name="T1" fmla="*/ 222 h 252"/>
              <a:gd name="T2" fmla="*/ 252 w 288"/>
              <a:gd name="T3" fmla="*/ 189 h 252"/>
              <a:gd name="T4" fmla="*/ 171 w 288"/>
              <a:gd name="T5" fmla="*/ 154 h 252"/>
              <a:gd name="T6" fmla="*/ 195 w 288"/>
              <a:gd name="T7" fmla="*/ 108 h 252"/>
              <a:gd name="T8" fmla="*/ 199 w 288"/>
              <a:gd name="T9" fmla="*/ 74 h 252"/>
              <a:gd name="T10" fmla="*/ 198 w 288"/>
              <a:gd name="T11" fmla="*/ 38 h 252"/>
              <a:gd name="T12" fmla="*/ 144 w 288"/>
              <a:gd name="T13" fmla="*/ 0 h 252"/>
              <a:gd name="T14" fmla="*/ 89 w 288"/>
              <a:gd name="T15" fmla="*/ 38 h 252"/>
              <a:gd name="T16" fmla="*/ 88 w 288"/>
              <a:gd name="T17" fmla="*/ 74 h 252"/>
              <a:gd name="T18" fmla="*/ 92 w 288"/>
              <a:gd name="T19" fmla="*/ 108 h 252"/>
              <a:gd name="T20" fmla="*/ 117 w 288"/>
              <a:gd name="T21" fmla="*/ 154 h 252"/>
              <a:gd name="T22" fmla="*/ 36 w 288"/>
              <a:gd name="T23" fmla="*/ 189 h 252"/>
              <a:gd name="T24" fmla="*/ 0 w 288"/>
              <a:gd name="T25" fmla="*/ 222 h 252"/>
              <a:gd name="T26" fmla="*/ 0 w 288"/>
              <a:gd name="T27" fmla="*/ 252 h 252"/>
              <a:gd name="T28" fmla="*/ 127 w 288"/>
              <a:gd name="T29" fmla="*/ 252 h 252"/>
              <a:gd name="T30" fmla="*/ 134 w 288"/>
              <a:gd name="T31" fmla="*/ 219 h 252"/>
              <a:gd name="T32" fmla="*/ 120 w 288"/>
              <a:gd name="T33" fmla="*/ 200 h 252"/>
              <a:gd name="T34" fmla="*/ 144 w 288"/>
              <a:gd name="T35" fmla="*/ 184 h 252"/>
              <a:gd name="T36" fmla="*/ 168 w 288"/>
              <a:gd name="T37" fmla="*/ 200 h 252"/>
              <a:gd name="T38" fmla="*/ 154 w 288"/>
              <a:gd name="T39" fmla="*/ 219 h 252"/>
              <a:gd name="T40" fmla="*/ 160 w 288"/>
              <a:gd name="T41" fmla="*/ 252 h 252"/>
              <a:gd name="T42" fmla="*/ 288 w 288"/>
              <a:gd name="T43" fmla="*/ 252 h 252"/>
              <a:gd name="T44" fmla="*/ 288 w 288"/>
              <a:gd name="T45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52">
                <a:moveTo>
                  <a:pt x="288" y="222"/>
                </a:moveTo>
                <a:cubicBezTo>
                  <a:pt x="288" y="222"/>
                  <a:pt x="288" y="205"/>
                  <a:pt x="252" y="189"/>
                </a:cubicBez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127" y="252"/>
                  <a:pt x="127" y="252"/>
                  <a:pt x="127" y="252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200"/>
                  <a:pt x="135" y="184"/>
                  <a:pt x="144" y="184"/>
                </a:cubicBezTo>
                <a:cubicBezTo>
                  <a:pt x="153" y="184"/>
                  <a:pt x="168" y="200"/>
                  <a:pt x="168" y="200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60" y="252"/>
                  <a:pt x="160" y="252"/>
                  <a:pt x="160" y="252"/>
                </a:cubicBezTo>
                <a:cubicBezTo>
                  <a:pt x="288" y="252"/>
                  <a:pt x="288" y="252"/>
                  <a:pt x="288" y="252"/>
                </a:cubicBezTo>
                <a:lnTo>
                  <a:pt x="288" y="222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72      (向天歌演示原创作品：www.TopPPT.cn)"/>
          <p:cNvSpPr>
            <a:spLocks/>
          </p:cNvSpPr>
          <p:nvPr/>
        </p:nvSpPr>
        <p:spPr bwMode="auto">
          <a:xfrm>
            <a:off x="6494378" y="2174562"/>
            <a:ext cx="406767" cy="406767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2      (向天歌演示原创作品：www.TopPPT.cn)"/>
          <p:cNvSpPr>
            <a:spLocks noEditPoints="1"/>
          </p:cNvSpPr>
          <p:nvPr/>
        </p:nvSpPr>
        <p:spPr bwMode="auto">
          <a:xfrm>
            <a:off x="4155736" y="4269028"/>
            <a:ext cx="390979" cy="370556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8396920" y="4287543"/>
            <a:ext cx="386483" cy="344537"/>
            <a:chOff x="3260725" y="7191375"/>
            <a:chExt cx="204788" cy="182562"/>
          </a:xfrm>
          <a:solidFill>
            <a:srgbClr val="21A3D0"/>
          </a:solidFill>
        </p:grpSpPr>
        <p:sp>
          <p:nvSpPr>
            <p:cNvPr id="68" name="Freeform 632      (向天歌演示原创作品：www.TopPPT.cn)"/>
            <p:cNvSpPr>
              <a:spLocks/>
            </p:cNvSpPr>
            <p:nvPr/>
          </p:nvSpPr>
          <p:spPr bwMode="auto">
            <a:xfrm>
              <a:off x="3262313" y="7229475"/>
              <a:ext cx="95250" cy="144462"/>
            </a:xfrm>
            <a:custGeom>
              <a:avLst/>
              <a:gdLst>
                <a:gd name="T0" fmla="*/ 0 w 60"/>
                <a:gd name="T1" fmla="*/ 75 h 91"/>
                <a:gd name="T2" fmla="*/ 60 w 60"/>
                <a:gd name="T3" fmla="*/ 91 h 91"/>
                <a:gd name="T4" fmla="*/ 60 w 60"/>
                <a:gd name="T5" fmla="*/ 17 h 91"/>
                <a:gd name="T6" fmla="*/ 0 w 60"/>
                <a:gd name="T7" fmla="*/ 0 h 91"/>
                <a:gd name="T8" fmla="*/ 0 w 60"/>
                <a:gd name="T9" fmla="*/ 7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75"/>
                  </a:moveTo>
                  <a:lnTo>
                    <a:pt x="60" y="91"/>
                  </a:lnTo>
                  <a:lnTo>
                    <a:pt x="60" y="17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3      (向天歌演示原创作品：www.TopPPT.cn)"/>
            <p:cNvSpPr>
              <a:spLocks/>
            </p:cNvSpPr>
            <p:nvPr/>
          </p:nvSpPr>
          <p:spPr bwMode="auto">
            <a:xfrm>
              <a:off x="3370263" y="7229475"/>
              <a:ext cx="95250" cy="144462"/>
            </a:xfrm>
            <a:custGeom>
              <a:avLst/>
              <a:gdLst>
                <a:gd name="T0" fmla="*/ 0 w 60"/>
                <a:gd name="T1" fmla="*/ 17 h 91"/>
                <a:gd name="T2" fmla="*/ 0 w 60"/>
                <a:gd name="T3" fmla="*/ 91 h 91"/>
                <a:gd name="T4" fmla="*/ 60 w 60"/>
                <a:gd name="T5" fmla="*/ 75 h 91"/>
                <a:gd name="T6" fmla="*/ 60 w 60"/>
                <a:gd name="T7" fmla="*/ 0 h 91"/>
                <a:gd name="T8" fmla="*/ 0 w 60"/>
                <a:gd name="T9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17"/>
                  </a:moveTo>
                  <a:lnTo>
                    <a:pt x="0" y="91"/>
                  </a:lnTo>
                  <a:lnTo>
                    <a:pt x="60" y="75"/>
                  </a:lnTo>
                  <a:lnTo>
                    <a:pt x="6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4      (向天歌演示原创作品：www.TopPPT.cn)"/>
            <p:cNvSpPr>
              <a:spLocks/>
            </p:cNvSpPr>
            <p:nvPr/>
          </p:nvSpPr>
          <p:spPr bwMode="auto">
            <a:xfrm>
              <a:off x="3260725" y="7191375"/>
              <a:ext cx="204787" cy="55562"/>
            </a:xfrm>
            <a:custGeom>
              <a:avLst/>
              <a:gdLst>
                <a:gd name="T0" fmla="*/ 65 w 129"/>
                <a:gd name="T1" fmla="*/ 0 h 35"/>
                <a:gd name="T2" fmla="*/ 0 w 129"/>
                <a:gd name="T3" fmla="*/ 18 h 35"/>
                <a:gd name="T4" fmla="*/ 65 w 129"/>
                <a:gd name="T5" fmla="*/ 35 h 35"/>
                <a:gd name="T6" fmla="*/ 129 w 129"/>
                <a:gd name="T7" fmla="*/ 18 h 35"/>
                <a:gd name="T8" fmla="*/ 65 w 12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5">
                  <a:moveTo>
                    <a:pt x="65" y="0"/>
                  </a:moveTo>
                  <a:lnTo>
                    <a:pt x="0" y="18"/>
                  </a:lnTo>
                  <a:lnTo>
                    <a:pt x="65" y="35"/>
                  </a:lnTo>
                  <a:lnTo>
                    <a:pt x="129" y="18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TextBox 70      (向天歌演示原创作品：www.TopPPT.cn)"/>
          <p:cNvSpPr txBox="1">
            <a:spLocks noChangeArrowheads="1"/>
          </p:cNvSpPr>
          <p:nvPr/>
        </p:nvSpPr>
        <p:spPr bwMode="auto">
          <a:xfrm>
            <a:off x="355548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      (向天歌演示原创作品：www.TopPPT.cn)"/>
          <p:cNvSpPr/>
          <p:nvPr/>
        </p:nvSpPr>
        <p:spPr>
          <a:xfrm>
            <a:off x="208990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      (向天歌演示原创作品：www.TopPPT.cn)"/>
          <p:cNvSpPr txBox="1">
            <a:spLocks noChangeArrowheads="1"/>
          </p:cNvSpPr>
          <p:nvPr/>
        </p:nvSpPr>
        <p:spPr bwMode="auto">
          <a:xfrm>
            <a:off x="7996979" y="2085277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72      (向天歌演示原创作品：www.TopPPT.cn)"/>
          <p:cNvSpPr/>
          <p:nvPr/>
        </p:nvSpPr>
        <p:spPr>
          <a:xfrm>
            <a:off x="6531394" y="2822682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      (向天歌演示原创作品：www.TopPPT.cn)"/>
          <p:cNvSpPr txBox="1">
            <a:spLocks noChangeArrowheads="1"/>
          </p:cNvSpPr>
          <p:nvPr/>
        </p:nvSpPr>
        <p:spPr bwMode="auto">
          <a:xfrm>
            <a:off x="2109442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74      (向天歌演示原创作品：www.TopPPT.cn)"/>
          <p:cNvSpPr/>
          <p:nvPr/>
        </p:nvSpPr>
        <p:spPr>
          <a:xfrm>
            <a:off x="2089904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      (向天歌演示原创作品：www.TopPPT.cn)"/>
          <p:cNvSpPr txBox="1">
            <a:spLocks noChangeArrowheads="1"/>
          </p:cNvSpPr>
          <p:nvPr/>
        </p:nvSpPr>
        <p:spPr bwMode="auto">
          <a:xfrm>
            <a:off x="6475578" y="4144160"/>
            <a:ext cx="20274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看见最好的自己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76      (向天歌演示原创作品：www.TopPPT.cn)"/>
          <p:cNvSpPr/>
          <p:nvPr/>
        </p:nvSpPr>
        <p:spPr>
          <a:xfrm>
            <a:off x="6456040" y="4869160"/>
            <a:ext cx="3445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6      (向天歌演示原创作品：www.TopPPT.cn)"/>
          <p:cNvCxnSpPr/>
          <p:nvPr/>
        </p:nvCxnSpPr>
        <p:spPr>
          <a:xfrm>
            <a:off x="5879976" y="2085277"/>
            <a:ext cx="0" cy="3307103"/>
          </a:xfrm>
          <a:prstGeom prst="line">
            <a:avLst/>
          </a:prstGeom>
          <a:ln w="19050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9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      (向天歌演示原创作品：www.TopPPT.cn)"/>
          <p:cNvGraphicFramePr/>
          <p:nvPr>
            <p:extLst>
              <p:ext uri="{D42A27DB-BD31-4B8C-83A1-F6EECF244321}">
                <p14:modId xmlns:p14="http://schemas.microsoft.com/office/powerpoint/2010/main" val="2250713734"/>
              </p:ext>
            </p:extLst>
          </p:nvPr>
        </p:nvGraphicFramePr>
        <p:xfrm>
          <a:off x="839416" y="1124744"/>
          <a:ext cx="7283450" cy="4855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      (向天歌演示原创作品：www.TopPPT.cn)"/>
          <p:cNvSpPr txBox="1"/>
          <p:nvPr/>
        </p:nvSpPr>
        <p:spPr>
          <a:xfrm>
            <a:off x="1847528" y="594928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类型一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      (向天歌演示原创作品：www.TopPPT.cn)"/>
          <p:cNvSpPr txBox="1"/>
          <p:nvPr/>
        </p:nvSpPr>
        <p:spPr>
          <a:xfrm>
            <a:off x="3503712" y="5949279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      (向天歌演示原创作品：www.TopPPT.cn)"/>
          <p:cNvSpPr txBox="1"/>
          <p:nvPr/>
        </p:nvSpPr>
        <p:spPr>
          <a:xfrm>
            <a:off x="5159896" y="594927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      (向天歌演示原创作品：www.TopPPT.cn)"/>
          <p:cNvSpPr txBox="1"/>
          <p:nvPr/>
        </p:nvSpPr>
        <p:spPr>
          <a:xfrm>
            <a:off x="6816308" y="5949277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类型四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8688288" y="2756120"/>
            <a:ext cx="648072" cy="64807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Rectangle 15      (向天歌演示原创作品：www.TopPPT.cn)"/>
          <p:cNvSpPr/>
          <p:nvPr/>
        </p:nvSpPr>
        <p:spPr>
          <a:xfrm>
            <a:off x="9336360" y="3404192"/>
            <a:ext cx="2381847" cy="252028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489" y="2885488"/>
            <a:ext cx="450140" cy="450140"/>
          </a:xfrm>
          <a:prstGeom prst="rect">
            <a:avLst/>
          </a:prstGeom>
        </p:spPr>
      </p:pic>
      <p:sp>
        <p:nvSpPr>
          <p:cNvPr id="22" name="Rectangle 21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9679725" y="4005064"/>
            <a:ext cx="16951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      (向天歌演示原创作品：www.TopPPT.cn)"/>
          <p:cNvGrpSpPr/>
          <p:nvPr/>
        </p:nvGrpSpPr>
        <p:grpSpPr>
          <a:xfrm>
            <a:off x="1659970" y="1556792"/>
            <a:ext cx="9073008" cy="4569680"/>
            <a:chOff x="714375" y="785813"/>
            <a:chExt cx="7767638" cy="3827463"/>
          </a:xfrm>
          <a:solidFill>
            <a:srgbClr val="21A3D0"/>
          </a:solidFill>
        </p:grpSpPr>
        <p:sp>
          <p:nvSpPr>
            <p:cNvPr id="9" name="Freeform 4      (向天歌演示原创作品：www.TopPPT.cn)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      (向天歌演示原创作品：www.TopPPT.cn)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      (向天歌演示原创作品：www.TopPPT.cn)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      (向天歌演示原创作品：www.TopPPT.cn)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      (向天歌演示原创作品：www.TopPPT.cn)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9      (向天歌演示原创作品：www.TopPPT.cn)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0      (向天歌演示原创作品：www.TopPPT.cn)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      (向天歌演示原创作品：www.TopPPT.cn)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      (向天歌演示原创作品：www.TopPPT.cn)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      (向天歌演示原创作品：www.TopPPT.cn)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4      (向天歌演示原创作品：www.TopPPT.cn)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      (向天歌演示原创作品：www.TopPPT.cn)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6      (向天歌演示原创作品：www.TopPPT.cn)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7      (向天歌演示原创作品：www.TopPPT.cn)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8      (向天歌演示原创作品：www.TopPPT.cn)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9      (向天歌演示原创作品：www.TopPPT.cn)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0      (向天歌演示原创作品：www.TopPPT.cn)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1      (向天歌演示原创作品：www.TopPPT.cn)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2      (向天歌演示原创作品：www.TopPPT.cn)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3      (向天歌演示原创作品：www.TopPPT.cn)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4      (向天歌演示原创作品：www.TopPPT.cn)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5      (向天歌演示原创作品：www.TopPPT.cn)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6      (向天歌演示原创作品：www.TopPPT.cn)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7      (向天歌演示原创作品：www.TopPPT.cn)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8      (向天歌演示原创作品：www.TopPPT.cn)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9      (向天歌演示原创作品：www.TopPPT.cn)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0      (向天歌演示原创作品：www.TopPPT.cn)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1      (向天歌演示原创作品：www.TopPPT.cn)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2      (向天歌演示原创作品：www.TopPPT.cn)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3      (向天歌演示原创作品：www.TopPPT.cn)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4      (向天歌演示原创作品：www.TopPPT.cn)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5      (向天歌演示原创作品：www.TopPPT.cn)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6      (向天歌演示原创作品：www.TopPPT.cn)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7      (向天歌演示原创作品：www.TopPPT.cn)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8      (向天歌演示原创作品：www.TopPPT.cn)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9      (向天歌演示原创作品：www.TopPPT.cn)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0      (向天歌演示原创作品：www.TopPPT.cn)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1      (向天歌演示原创作品：www.TopPPT.cn)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2      (向天歌演示原创作品：www.TopPPT.cn)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3      (向天歌演示原创作品：www.TopPPT.cn)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4      (向天歌演示原创作品：www.TopPPT.cn)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5      (向天歌演示原创作品：www.TopPPT.cn)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6      (向天歌演示原创作品：www.TopPPT.cn)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7      (向天歌演示原创作品：www.TopPPT.cn)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8      (向天歌演示原创作品：www.TopPPT.cn)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9      (向天歌演示原创作品：www.TopPPT.cn)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50      (向天歌演示原创作品：www.TopPPT.cn)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1      (向天歌演示原创作品：www.TopPPT.cn)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2      (向天歌演示原创作品：www.TopPPT.cn)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3      (向天歌演示原创作品：www.TopPPT.cn)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4      (向天歌演示原创作品：www.TopPPT.cn)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5      (向天歌演示原创作品：www.TopPPT.cn)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6      (向天歌演示原创作品：www.TopPPT.cn)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 57      (向天歌演示原创作品：www.TopPPT.cn)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58      (向天歌演示原创作品：www.TopPPT.cn)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59      (向天歌演示原创作品：www.TopPPT.cn)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0      (向天歌演示原创作品：www.TopPPT.cn)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1      (向天歌演示原创作品：www.TopPPT.cn)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      (向天歌演示原创作品：www.TopPPT.cn)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3      (向天歌演示原创作品：www.TopPPT.cn)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4      (向天歌演示原创作品：www.TopPPT.cn)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5      (向天歌演示原创作品：www.TopPPT.cn)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6      (向天歌演示原创作品：www.TopPPT.cn)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7      (向天歌演示原创作品：www.TopPPT.cn)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8      (向天歌演示原创作品：www.TopPPT.cn)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9      (向天歌演示原创作品：www.TopPPT.cn)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0      (向天歌演示原创作品：www.TopPPT.cn)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1      (向天歌演示原创作品：www.TopPPT.cn)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72      (向天歌演示原创作品：www.TopPPT.cn)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73      (向天歌演示原创作品：www.TopPPT.cn)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74      (向天歌演示原创作品：www.TopPPT.cn)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75      (向天歌演示原创作品：www.TopPPT.cn)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76      (向天歌演示原创作品：www.TopPPT.cn)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Freeform 77      (向天歌演示原创作品：www.TopPPT.cn)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Freeform 78      (向天歌演示原创作品：www.TopPPT.cn)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79      (向天歌演示原创作品：www.TopPPT.cn)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0      (向天歌演示原创作品：www.TopPPT.cn)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1      (向天歌演示原创作品：www.TopPPT.cn)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Freeform 82      (向天歌演示原创作品：www.TopPPT.cn)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Freeform 83      (向天歌演示原创作品：www.TopPPT.cn)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4      (向天歌演示原创作品：www.TopPPT.cn)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85      (向天歌演示原创作品：www.TopPPT.cn)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86      (向天歌演示原创作品：www.TopPPT.cn)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87      (向天歌演示原创作品：www.TopPPT.cn)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8      (向天歌演示原创作品：www.TopPPT.cn)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9      (向天歌演示原创作品：www.TopPPT.cn)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90      (向天歌演示原创作品：www.TopPPT.cn)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1      (向天歌演示原创作品：www.TopPPT.cn)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2      (向天歌演示原创作品：www.TopPPT.cn)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3      (向天歌演示原创作品：www.TopPPT.cn)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4      (向天歌演示原创作品：www.TopPPT.cn)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5      (向天歌演示原创作品：www.TopPPT.cn)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96      (向天歌演示原创作品：www.TopPPT.cn)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97      (向天歌演示原创作品：www.TopPPT.cn)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98      (向天歌演示原创作品：www.TopPPT.cn)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99      (向天歌演示原创作品：www.TopPPT.cn)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0      (向天歌演示原创作品：www.TopPPT.cn)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101      (向天歌演示原创作品：www.TopPPT.cn)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102      (向天歌演示原创作品：www.TopPPT.cn)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03      (向天歌演示原创作品：www.TopPPT.cn)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04      (向天歌演示原创作品：www.TopPPT.cn)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105      (向天歌演示原创作品：www.TopPPT.cn)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06      (向天歌演示原创作品：www.TopPPT.cn)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107      (向天歌演示原创作品：www.TopPPT.cn)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108      (向天歌演示原创作品：www.TopPPT.cn)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09      (向天歌演示原创作品：www.TopPPT.cn)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0      (向天歌演示原创作品：www.TopPPT.cn)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111      (向天歌演示原创作品：www.TopPPT.cn)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12      (向天歌演示原创作品：www.TopPPT.cn)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113      (向天歌演示原创作品：www.TopPPT.cn)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114      (向天歌演示原创作品：www.TopPPT.cn)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5      (向天歌演示原创作品：www.TopPPT.cn)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116      (向天歌演示原创作品：www.TopPPT.cn)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117      (向天歌演示原创作品：www.TopPPT.cn)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18      (向天歌演示原创作品：www.TopPPT.cn)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19      (向天歌演示原创作品：www.TopPPT.cn)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120      (向天歌演示原创作品：www.TopPPT.cn)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21      (向天歌演示原创作品：www.TopPPT.cn)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122      (向天歌演示原创作品：www.TopPPT.cn)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3      (向天歌演示原创作品：www.TopPPT.cn)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4      (向天歌演示原创作品：www.TopPPT.cn)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5      (向天歌演示原创作品：www.TopPPT.cn)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26      (向天歌演示原创作品：www.TopPPT.cn)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27      (向天歌演示原创作品：www.TopPPT.cn)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28      (向天歌演示原创作品：www.TopPPT.cn)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29      (向天歌演示原创作品：www.TopPPT.cn)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0      (向天歌演示原创作品：www.TopPPT.cn)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1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2      (向天歌演示原创作品：www.TopPPT.cn)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133      (向天歌演示原创作品：www.TopPPT.cn)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4      (向天歌演示原创作品：www.TopPPT.cn)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135      (向天歌演示原创作品：www.TopPPT.cn)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136      (向天歌演示原创作品：www.TopPPT.cn)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137      (向天歌演示原创作品：www.TopPPT.cn)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138      (向天歌演示原创作品：www.TopPPT.cn)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139      (向天歌演示原创作品：www.TopPPT.cn)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140      (向天歌演示原创作品：www.TopPPT.cn)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1      (向天歌演示原创作品：www.TopPPT.cn)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142      (向天歌演示原创作品：www.TopPPT.cn)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143      (向天歌演示原创作品：www.TopPPT.cn)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144      (向天歌演示原创作品：www.TopPPT.cn)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145      (向天歌演示原创作品：www.TopPPT.cn)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146      (向天歌演示原创作品：www.TopPPT.cn)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47      (向天歌演示原创作品：www.TopPPT.cn)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48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49      (向天歌演示原创作品：www.TopPPT.cn)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150      (向天歌演示原创作品：www.TopPPT.cn)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2B2E30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51      (向天歌演示原创作品：www.TopPPT.cn)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52      (向天歌演示原创作品：www.TopPPT.cn)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153      (向天歌演示原创作品：www.TopPPT.cn)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54      (向天歌演示原创作品：www.TopPPT.cn)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155      (向天歌演示原创作品：www.TopPPT.cn)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156      (向天歌演示原创作品：www.TopPPT.cn)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58      (向天歌演示原创作品：www.TopPPT.cn)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159      (向天歌演示原创作品：www.TopPPT.cn)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160      (向天歌演示原创作品：www.TopPPT.cn)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161      (向天歌演示原创作品：www.TopPPT.cn)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2      (向天歌演示原创作品：www.TopPPT.cn)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63      (向天歌演示原创作品：www.TopPPT.cn)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64      (向天歌演示原创作品：www.TopPPT.cn)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65      (向天歌演示原创作品：www.TopPPT.cn)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66      (向天歌演示原创作品：www.TopPPT.cn)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67      (向天歌演示原创作品：www.TopPPT.cn)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68      (向天歌演示原创作品：www.TopPPT.cn)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169      (向天歌演示原创作品：www.TopPPT.cn)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70      (向天歌演示原创作品：www.TopPPT.cn)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171      (向天歌演示原创作品：www.TopPPT.cn)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172      (向天歌演示原创作品：www.TopPPT.cn)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173      (向天歌演示原创作品：www.TopPPT.cn)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74      (向天歌演示原创作品：www.TopPPT.cn)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5      (向天歌演示原创作品：www.TopPPT.cn)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6      (向天歌演示原创作品：www.TopPPT.cn)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5" name="Rectangle 18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6" name="Rectangle 18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7" name="Rectangle 18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8" name="TextBox 18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24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Rectangle 41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501008"/>
            <a:ext cx="63242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35" name="TextBox 34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977788"/>
            <a:ext cx="7091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21A3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</a:t>
            </a:r>
          </a:p>
        </p:txBody>
      </p:sp>
      <p:pic>
        <p:nvPicPr>
          <p:cNvPr id="2" name="Picture 1      (向天歌演示原创作品：www.TopPPT.cn)"/>
          <p:cNvPicPr>
            <a:picLocks noChangeAspect="1"/>
          </p:cNvPicPr>
          <p:nvPr/>
        </p:nvPicPr>
        <p:blipFill rotWithShape="1">
          <a:blip r:embed="rId3"/>
          <a:srcRect l="50000" t="15062" r="27390" b="64652"/>
          <a:stretch/>
        </p:blipFill>
        <p:spPr>
          <a:xfrm>
            <a:off x="1064616" y="1914318"/>
            <a:ext cx="1512168" cy="1296145"/>
          </a:xfrm>
          <a:prstGeom prst="rect">
            <a:avLst/>
          </a:prstGeom>
        </p:spPr>
      </p:pic>
      <p:pic>
        <p:nvPicPr>
          <p:cNvPr id="3" name="Picture 2      (向天歌演示原创作品：www.TopPPT.cn)"/>
          <p:cNvPicPr>
            <a:picLocks noChangeAspect="1"/>
          </p:cNvPicPr>
          <p:nvPr/>
        </p:nvPicPr>
        <p:blipFill rotWithShape="1">
          <a:blip r:embed="rId4"/>
          <a:srcRect l="28445" t="14536" r="50359" b="65935"/>
          <a:stretch/>
        </p:blipFill>
        <p:spPr>
          <a:xfrm>
            <a:off x="9336360" y="4005064"/>
            <a:ext cx="1608394" cy="141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9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      (向天歌演示原创作品：www.TopPPT.cn)"/>
          <p:cNvSpPr>
            <a:spLocks noChangeArrowheads="1"/>
          </p:cNvSpPr>
          <p:nvPr/>
        </p:nvSpPr>
        <p:spPr bwMode="auto">
          <a:xfrm rot="5400000">
            <a:off x="3062712" y="1204144"/>
            <a:ext cx="1728787" cy="257810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4      (向天歌演示原创作品：www.TopPPT.cn)"/>
          <p:cNvSpPr>
            <a:spLocks noChangeArrowheads="1"/>
          </p:cNvSpPr>
          <p:nvPr/>
        </p:nvSpPr>
        <p:spPr bwMode="auto">
          <a:xfrm rot="10800000">
            <a:off x="5230443" y="1628800"/>
            <a:ext cx="1763713" cy="2016125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2B2E3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5      (向天歌演示原创作品：www.TopPPT.cn)"/>
          <p:cNvSpPr>
            <a:spLocks noChangeArrowheads="1"/>
          </p:cNvSpPr>
          <p:nvPr/>
        </p:nvSpPr>
        <p:spPr bwMode="auto">
          <a:xfrm rot="16200000">
            <a:off x="7462468" y="1197000"/>
            <a:ext cx="1728787" cy="2592388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21A3D0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11      (向天歌演示原创作品：www.TopPPT.cn)"/>
          <p:cNvGrpSpPr>
            <a:grpSpLocks/>
          </p:cNvGrpSpPr>
          <p:nvPr/>
        </p:nvGrpSpPr>
        <p:grpSpPr bwMode="auto">
          <a:xfrm>
            <a:off x="2638054" y="3861048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9" name="Rectangle 12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Line 13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4545260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3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15      (向天歌演示原创作品：www.TopPPT.cn)"/>
          <p:cNvGrpSpPr>
            <a:grpSpLocks/>
          </p:cNvGrpSpPr>
          <p:nvPr/>
        </p:nvGrpSpPr>
        <p:grpSpPr bwMode="auto">
          <a:xfrm>
            <a:off x="2645993" y="5228092"/>
            <a:ext cx="6977063" cy="557991"/>
            <a:chOff x="0" y="0"/>
            <a:chExt cx="4354" cy="809"/>
          </a:xfrm>
          <a:solidFill>
            <a:srgbClr val="2B2E30"/>
          </a:solidFill>
        </p:grpSpPr>
        <p:sp>
          <p:nvSpPr>
            <p:cNvPr id="18" name="Rectangle 16      (向天歌演示原创作品：www.TopPPT.cn)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pFill/>
            <a:ln w="317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Line 17      (向天歌演示原创作品：www.TopPPT.cn)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grp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Rectangle 4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Rectangle 4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TextBox 4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      (向天歌演示原创作品：www.TopPPT.cn)"/>
          <p:cNvSpPr/>
          <p:nvPr/>
        </p:nvSpPr>
        <p:spPr>
          <a:xfrm>
            <a:off x="2854080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7606608" y="2016140"/>
            <a:ext cx="18217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      (向天歌演示原创作品：www.TopPPT.cn)"/>
          <p:cNvSpPr txBox="1"/>
          <p:nvPr/>
        </p:nvSpPr>
        <p:spPr>
          <a:xfrm>
            <a:off x="5561225" y="2077694"/>
            <a:ext cx="113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51      (向天歌演示原创作品：www.TopPPT.cn)"/>
          <p:cNvSpPr/>
          <p:nvPr/>
        </p:nvSpPr>
        <p:spPr>
          <a:xfrm>
            <a:off x="2811036" y="399450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52      (向天歌演示原创作品：www.TopPPT.cn)"/>
          <p:cNvSpPr/>
          <p:nvPr/>
        </p:nvSpPr>
        <p:spPr>
          <a:xfrm>
            <a:off x="2811036" y="4670366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53      (向天歌演示原创作品：www.TopPPT.cn)"/>
          <p:cNvSpPr/>
          <p:nvPr/>
        </p:nvSpPr>
        <p:spPr>
          <a:xfrm>
            <a:off x="2811036" y="5353465"/>
            <a:ext cx="678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89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      (向天歌演示原创作品：www.TopPPT.cn)"/>
          <p:cNvGrpSpPr/>
          <p:nvPr/>
        </p:nvGrpSpPr>
        <p:grpSpPr>
          <a:xfrm>
            <a:off x="2207568" y="1556792"/>
            <a:ext cx="8229600" cy="4244975"/>
            <a:chOff x="581025" y="1789113"/>
            <a:chExt cx="8229600" cy="4244975"/>
          </a:xfrm>
        </p:grpSpPr>
        <p:sp>
          <p:nvSpPr>
            <p:cNvPr id="9" name="AutoShape 2      (向天歌演示原创作品：www.TopPPT.cn)"/>
            <p:cNvSpPr>
              <a:spLocks noChangeArrowheads="1"/>
            </p:cNvSpPr>
            <p:nvPr/>
          </p:nvSpPr>
          <p:spPr bwMode="gray">
            <a:xfrm>
              <a:off x="4840288" y="2239963"/>
              <a:ext cx="3970337" cy="3727450"/>
            </a:xfrm>
            <a:prstGeom prst="roundRect">
              <a:avLst>
                <a:gd name="adj" fmla="val 2259"/>
              </a:avLst>
            </a:prstGeom>
            <a:solidFill>
              <a:srgbClr val="2B2E3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180000"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Oval 4      (向天歌演示原创作品：www.TopPPT.cn)"/>
            <p:cNvSpPr>
              <a:spLocks noChangeArrowheads="1"/>
            </p:cNvSpPr>
            <p:nvPr/>
          </p:nvSpPr>
          <p:spPr bwMode="gray">
            <a:xfrm>
              <a:off x="893763" y="2130425"/>
              <a:ext cx="3355975" cy="3355975"/>
            </a:xfrm>
            <a:prstGeom prst="ellipse">
              <a:avLst/>
            </a:prstGeom>
            <a:noFill/>
            <a:ln w="12700" algn="ctr">
              <a:solidFill>
                <a:srgbClr val="2B2E3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Oval 5      (向天歌演示原创作品：www.TopPPT.cn)"/>
            <p:cNvSpPr>
              <a:spLocks noChangeArrowheads="1"/>
            </p:cNvSpPr>
            <p:nvPr/>
          </p:nvSpPr>
          <p:spPr bwMode="gray">
            <a:xfrm>
              <a:off x="581025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2" name="Oval 6      (向天歌演示原创作品：www.TopPPT.cn)"/>
            <p:cNvSpPr>
              <a:spLocks noChangeArrowheads="1"/>
            </p:cNvSpPr>
            <p:nvPr/>
          </p:nvSpPr>
          <p:spPr bwMode="gray">
            <a:xfrm>
              <a:off x="3376613" y="2378075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1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Oval 7      (向天歌演示原创作品：www.TopPPT.cn)"/>
            <p:cNvSpPr>
              <a:spLocks noChangeArrowheads="1"/>
            </p:cNvSpPr>
            <p:nvPr/>
          </p:nvSpPr>
          <p:spPr bwMode="gray">
            <a:xfrm>
              <a:off x="2030413" y="4891088"/>
              <a:ext cx="1143000" cy="1143000"/>
            </a:xfrm>
            <a:prstGeom prst="ellipse">
              <a:avLst/>
            </a:prstGeom>
            <a:solidFill>
              <a:srgbClr val="2B2E30"/>
            </a:solidFill>
            <a:ln w="38100" algn="ctr">
              <a:solidFill>
                <a:srgbClr val="EBF5FF"/>
              </a:solidFill>
              <a:round/>
              <a:headEnd/>
              <a:tailE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lang="en-US" altLang="zh-CN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Oval 8      (向天歌演示原创作品：www.TopPPT.cn)"/>
            <p:cNvSpPr>
              <a:spLocks noChangeArrowheads="1"/>
            </p:cNvSpPr>
            <p:nvPr/>
          </p:nvSpPr>
          <p:spPr bwMode="gray">
            <a:xfrm>
              <a:off x="2163763" y="1789113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5" name="Oval 9      (向天歌演示原创作品：www.TopPPT.cn)"/>
            <p:cNvSpPr>
              <a:spLocks noChangeArrowheads="1"/>
            </p:cNvSpPr>
            <p:nvPr/>
          </p:nvSpPr>
          <p:spPr bwMode="gray">
            <a:xfrm>
              <a:off x="3621088" y="41608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2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Oval 10      (向天歌演示原创作品：www.TopPPT.cn)"/>
            <p:cNvSpPr>
              <a:spLocks noChangeArrowheads="1"/>
            </p:cNvSpPr>
            <p:nvPr/>
          </p:nvSpPr>
          <p:spPr bwMode="gray">
            <a:xfrm>
              <a:off x="698500" y="4198938"/>
              <a:ext cx="777875" cy="777875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200" kern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lang="en-US" altLang="zh-CN" sz="12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</a:rPr>
                <a:t>3</a:t>
              </a:r>
              <a:endParaRPr lang="zh-CN" altLang="en-US" sz="1200" kern="0" dirty="0">
                <a:solidFill>
                  <a:srgbClr val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cxnSp>
          <p:nvCxnSpPr>
            <p:cNvPr id="17" name="AutoShape 11      (向天歌演示原创作品：www.TopPPT.cn)"/>
            <p:cNvCxnSpPr>
              <a:cxnSpLocks noChangeShapeType="1"/>
              <a:stCxn id="13" idx="0"/>
            </p:cNvCxnSpPr>
            <p:nvPr/>
          </p:nvCxnSpPr>
          <p:spPr bwMode="gray">
            <a:xfrm flipH="1" flipV="1">
              <a:off x="2592388" y="4419600"/>
              <a:ext cx="9525" cy="452438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12      (向天歌演示原创作品：www.TopPPT.cn)"/>
            <p:cNvCxnSpPr>
              <a:cxnSpLocks noChangeShapeType="1"/>
              <a:stCxn id="12" idx="3"/>
            </p:cNvCxnSpPr>
            <p:nvPr/>
          </p:nvCxnSpPr>
          <p:spPr bwMode="gray">
            <a:xfrm flipH="1">
              <a:off x="3132138" y="3373438"/>
              <a:ext cx="411162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13      (向天歌演示原创作品：www.TopPPT.cn)"/>
            <p:cNvCxnSpPr>
              <a:cxnSpLocks noChangeShapeType="1"/>
              <a:stCxn id="11" idx="5"/>
            </p:cNvCxnSpPr>
            <p:nvPr/>
          </p:nvCxnSpPr>
          <p:spPr bwMode="gray">
            <a:xfrm>
              <a:off x="1557338" y="3373438"/>
              <a:ext cx="495300" cy="109537"/>
            </a:xfrm>
            <a:prstGeom prst="straightConnector1">
              <a:avLst/>
            </a:prstGeom>
            <a:noFill/>
            <a:ln w="9525">
              <a:solidFill>
                <a:srgbClr val="2B2E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AutoShape 22      (向天歌演示原创作品：www.TopPPT.cn)"/>
            <p:cNvSpPr>
              <a:spLocks noChangeArrowheads="1"/>
            </p:cNvSpPr>
            <p:nvPr/>
          </p:nvSpPr>
          <p:spPr bwMode="gray">
            <a:xfrm>
              <a:off x="4981575" y="1962150"/>
              <a:ext cx="3686175" cy="501650"/>
            </a:xfrm>
            <a:prstGeom prst="roundRect">
              <a:avLst>
                <a:gd name="adj" fmla="val 0"/>
              </a:avLst>
            </a:prstGeom>
            <a:solidFill>
              <a:srgbClr val="21A3D0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PPTS</a:t>
              </a: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演示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Oval 16      (向天歌演示原创作品：www.TopPPT.cn)"/>
            <p:cNvSpPr>
              <a:spLocks noChangeArrowheads="1"/>
            </p:cNvSpPr>
            <p:nvPr/>
          </p:nvSpPr>
          <p:spPr bwMode="gray">
            <a:xfrm>
              <a:off x="1835696" y="2996952"/>
              <a:ext cx="1472355" cy="1440160"/>
            </a:xfrm>
            <a:prstGeom prst="ellipse">
              <a:avLst/>
            </a:prstGeom>
            <a:solidFill>
              <a:srgbClr val="21A3D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标题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21" name="Rectangle 20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>
            <a:spLocks noChangeArrowheads="1"/>
          </p:cNvSpPr>
          <p:nvPr/>
        </p:nvSpPr>
        <p:spPr bwMode="auto">
          <a:xfrm>
            <a:off x="7180399" y="2812455"/>
            <a:ext cx="25416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val="17687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      (向天歌演示原创作品：www.TopPPT.cn)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4399254"/>
          </a:xfrm>
          <a:prstGeom prst="rect">
            <a:avLst/>
          </a:prstGeom>
        </p:spPr>
      </p:pic>
      <p:grpSp>
        <p:nvGrpSpPr>
          <p:cNvPr id="13" name="Group 12      (向天歌演示原创作品：www.TopPPT.cn)"/>
          <p:cNvGrpSpPr/>
          <p:nvPr/>
        </p:nvGrpSpPr>
        <p:grpSpPr>
          <a:xfrm>
            <a:off x="0" y="4399254"/>
            <a:ext cx="12192000" cy="2558138"/>
            <a:chOff x="0" y="4399254"/>
            <a:chExt cx="12192000" cy="2558138"/>
          </a:xfrm>
        </p:grpSpPr>
        <p:sp>
          <p:nvSpPr>
            <p:cNvPr id="5" name="Rectangle 4      (向天歌演示原创作品：www.TopPPT.cn)"/>
            <p:cNvSpPr/>
            <p:nvPr/>
          </p:nvSpPr>
          <p:spPr>
            <a:xfrm>
              <a:off x="0" y="4399254"/>
              <a:ext cx="12192000" cy="2558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252739" y="4843566"/>
              <a:ext cx="4104456" cy="707490"/>
              <a:chOff x="5159896" y="4869160"/>
              <a:chExt cx="4104456" cy="707490"/>
            </a:xfrm>
          </p:grpSpPr>
          <p:sp>
            <p:nvSpPr>
              <p:cNvPr id="7" name="TextBox 6      (向天歌演示原创作品：www.TopPPT.cn)"/>
              <p:cNvSpPr txBox="1"/>
              <p:nvPr/>
            </p:nvSpPr>
            <p:spPr>
              <a:xfrm>
                <a:off x="5159896" y="4869160"/>
                <a:ext cx="4104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，能收获一门小小的技能。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7      (向天歌演示原创作品：www.TopPPT.cn)"/>
              <p:cNvSpPr/>
              <p:nvPr/>
            </p:nvSpPr>
            <p:spPr>
              <a:xfrm>
                <a:off x="5246762" y="5207318"/>
                <a:ext cx="36471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经营自己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，却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能获得大大的惊喜。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67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Rectangle 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TextBox 6      (向天歌演示原创作品：www.TopPPT.cn)"/>
          <p:cNvSpPr txBox="1"/>
          <p:nvPr/>
        </p:nvSpPr>
        <p:spPr>
          <a:xfrm>
            <a:off x="680324" y="304192"/>
            <a:ext cx="87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98" y="1628800"/>
            <a:ext cx="6023782" cy="4257794"/>
          </a:xfrm>
          <a:prstGeom prst="rect">
            <a:avLst/>
          </a:prstGeom>
        </p:spPr>
      </p:pic>
      <p:sp>
        <p:nvSpPr>
          <p:cNvPr id="17" name="Rectangle 16      (向天歌演示原创作品：www.TopPPT.cn)"/>
          <p:cNvSpPr/>
          <p:nvPr/>
        </p:nvSpPr>
        <p:spPr>
          <a:xfrm>
            <a:off x="7159286" y="162880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7159286" y="249289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7159286" y="3361653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7165047" y="4230410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7171214" y="5094506"/>
            <a:ext cx="3888432" cy="79208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Rectangle 1      (向天歌演示原创作品：www.TopPPT.cn)"/>
          <p:cNvSpPr/>
          <p:nvPr/>
        </p:nvSpPr>
        <p:spPr>
          <a:xfrm>
            <a:off x="7154122" y="1628800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156501" y="2492896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7154122" y="3361604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7165047" y="4230607"/>
            <a:ext cx="86900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7165047" y="5081258"/>
            <a:ext cx="869002" cy="809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/>
          <p:nvPr/>
        </p:nvSpPr>
        <p:spPr>
          <a:xfrm>
            <a:off x="8544272" y="183263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全年工作概述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36      (向天歌演示原创作品：www.TopPPT.cn)"/>
          <p:cNvGrpSpPr/>
          <p:nvPr/>
        </p:nvGrpSpPr>
        <p:grpSpPr>
          <a:xfrm>
            <a:off x="7383848" y="1926952"/>
            <a:ext cx="409549" cy="273035"/>
            <a:chOff x="4296048" y="568056"/>
            <a:chExt cx="204787" cy="136526"/>
          </a:xfrm>
          <a:solidFill>
            <a:srgbClr val="21A3D0"/>
          </a:solidFill>
        </p:grpSpPr>
        <p:sp>
          <p:nvSpPr>
            <p:cNvPr id="27" name="Freeform 352      (向天歌演示原创作品：www.TopPPT.cn)"/>
            <p:cNvSpPr>
              <a:spLocks/>
            </p:cNvSpPr>
            <p:nvPr/>
          </p:nvSpPr>
          <p:spPr bwMode="auto">
            <a:xfrm>
              <a:off x="4432573" y="575994"/>
              <a:ext cx="68262" cy="120650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3      (向天歌演示原创作品：www.TopPPT.cn)"/>
            <p:cNvSpPr>
              <a:spLocks/>
            </p:cNvSpPr>
            <p:nvPr/>
          </p:nvSpPr>
          <p:spPr bwMode="auto">
            <a:xfrm>
              <a:off x="4305573" y="568056"/>
              <a:ext cx="185737" cy="77788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4      (向天歌演示原创作品：www.TopPPT.cn)"/>
            <p:cNvSpPr>
              <a:spLocks/>
            </p:cNvSpPr>
            <p:nvPr/>
          </p:nvSpPr>
          <p:spPr bwMode="auto">
            <a:xfrm>
              <a:off x="4305573" y="639494"/>
              <a:ext cx="185737" cy="65088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5      (向天歌演示原创作品：www.TopPPT.cn)"/>
            <p:cNvSpPr>
              <a:spLocks/>
            </p:cNvSpPr>
            <p:nvPr/>
          </p:nvSpPr>
          <p:spPr bwMode="auto">
            <a:xfrm>
              <a:off x="4296048" y="575994"/>
              <a:ext cx="66675" cy="120650"/>
            </a:xfrm>
            <a:custGeom>
              <a:avLst/>
              <a:gdLst>
                <a:gd name="T0" fmla="*/ 1 w 95"/>
                <a:gd name="T1" fmla="*/ 0 h 171"/>
                <a:gd name="T2" fmla="*/ 0 w 95"/>
                <a:gd name="T3" fmla="*/ 6 h 171"/>
                <a:gd name="T4" fmla="*/ 0 w 95"/>
                <a:gd name="T5" fmla="*/ 166 h 171"/>
                <a:gd name="T6" fmla="*/ 1 w 95"/>
                <a:gd name="T7" fmla="*/ 171 h 171"/>
                <a:gd name="T8" fmla="*/ 95 w 95"/>
                <a:gd name="T9" fmla="*/ 81 h 171"/>
                <a:gd name="T10" fmla="*/ 1 w 95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8"/>
                    <a:pt x="1" y="170"/>
                    <a:pt x="1" y="17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35      (向天歌演示原创作品：www.TopPPT.cn)"/>
          <p:cNvGrpSpPr/>
          <p:nvPr/>
        </p:nvGrpSpPr>
        <p:grpSpPr>
          <a:xfrm>
            <a:off x="7416353" y="2657331"/>
            <a:ext cx="366390" cy="442438"/>
            <a:chOff x="4721498" y="533131"/>
            <a:chExt cx="168274" cy="203201"/>
          </a:xfrm>
          <a:solidFill>
            <a:srgbClr val="21A3D0"/>
          </a:solidFill>
        </p:grpSpPr>
        <p:sp>
          <p:nvSpPr>
            <p:cNvPr id="31" name="Freeform 356      (向天歌演示原创作品：www.TopPPT.cn)"/>
            <p:cNvSpPr>
              <a:spLocks/>
            </p:cNvSpPr>
            <p:nvPr/>
          </p:nvSpPr>
          <p:spPr bwMode="auto">
            <a:xfrm>
              <a:off x="4834210" y="629969"/>
              <a:ext cx="55562" cy="100013"/>
            </a:xfrm>
            <a:custGeom>
              <a:avLst/>
              <a:gdLst>
                <a:gd name="T0" fmla="*/ 77 w 78"/>
                <a:gd name="T1" fmla="*/ 0 h 141"/>
                <a:gd name="T2" fmla="*/ 0 w 78"/>
                <a:gd name="T3" fmla="*/ 67 h 141"/>
                <a:gd name="T4" fmla="*/ 77 w 78"/>
                <a:gd name="T5" fmla="*/ 141 h 141"/>
                <a:gd name="T6" fmla="*/ 78 w 78"/>
                <a:gd name="T7" fmla="*/ 137 h 141"/>
                <a:gd name="T8" fmla="*/ 78 w 78"/>
                <a:gd name="T9" fmla="*/ 5 h 141"/>
                <a:gd name="T10" fmla="*/ 77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77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0"/>
                    <a:pt x="78" y="138"/>
                    <a:pt x="78" y="13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2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7      (向天歌演示原创作品：www.TopPPT.cn)"/>
            <p:cNvSpPr>
              <a:spLocks/>
            </p:cNvSpPr>
            <p:nvPr/>
          </p:nvSpPr>
          <p:spPr bwMode="auto">
            <a:xfrm>
              <a:off x="4727848" y="623619"/>
              <a:ext cx="153987" cy="65088"/>
            </a:xfrm>
            <a:custGeom>
              <a:avLst/>
              <a:gdLst>
                <a:gd name="T0" fmla="*/ 89 w 218"/>
                <a:gd name="T1" fmla="*/ 76 h 93"/>
                <a:gd name="T2" fmla="*/ 109 w 218"/>
                <a:gd name="T3" fmla="*/ 93 h 93"/>
                <a:gd name="T4" fmla="*/ 130 w 218"/>
                <a:gd name="T5" fmla="*/ 76 h 93"/>
                <a:gd name="T6" fmla="*/ 140 w 218"/>
                <a:gd name="T7" fmla="*/ 68 h 93"/>
                <a:gd name="T8" fmla="*/ 218 w 218"/>
                <a:gd name="T9" fmla="*/ 1 h 93"/>
                <a:gd name="T10" fmla="*/ 214 w 218"/>
                <a:gd name="T11" fmla="*/ 0 h 93"/>
                <a:gd name="T12" fmla="*/ 157 w 218"/>
                <a:gd name="T13" fmla="*/ 0 h 93"/>
                <a:gd name="T14" fmla="*/ 127 w 218"/>
                <a:gd name="T15" fmla="*/ 36 h 93"/>
                <a:gd name="T16" fmla="*/ 109 w 218"/>
                <a:gd name="T17" fmla="*/ 45 h 93"/>
                <a:gd name="T18" fmla="*/ 92 w 218"/>
                <a:gd name="T19" fmla="*/ 36 h 93"/>
                <a:gd name="T20" fmla="*/ 61 w 218"/>
                <a:gd name="T21" fmla="*/ 0 h 93"/>
                <a:gd name="T22" fmla="*/ 4 w 218"/>
                <a:gd name="T23" fmla="*/ 0 h 93"/>
                <a:gd name="T24" fmla="*/ 0 w 218"/>
                <a:gd name="T25" fmla="*/ 1 h 93"/>
                <a:gd name="T26" fmla="*/ 78 w 218"/>
                <a:gd name="T27" fmla="*/ 68 h 93"/>
                <a:gd name="T28" fmla="*/ 89 w 218"/>
                <a:gd name="T29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93">
                  <a:moveTo>
                    <a:pt x="89" y="76"/>
                  </a:moveTo>
                  <a:cubicBezTo>
                    <a:pt x="109" y="93"/>
                    <a:pt x="109" y="93"/>
                    <a:pt x="109" y="93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1"/>
                    <a:pt x="215" y="0"/>
                    <a:pt x="2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3" y="42"/>
                    <a:pt x="116" y="45"/>
                    <a:pt x="109" y="45"/>
                  </a:cubicBezTo>
                  <a:cubicBezTo>
                    <a:pt x="103" y="45"/>
                    <a:pt x="96" y="42"/>
                    <a:pt x="92" y="3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78" y="68"/>
                    <a:pt x="78" y="68"/>
                    <a:pt x="78" y="68"/>
                  </a:cubicBezTo>
                  <a:lnTo>
                    <a:pt x="8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8      (向天歌演示原创作品：www.TopPPT.cn)"/>
            <p:cNvSpPr>
              <a:spLocks/>
            </p:cNvSpPr>
            <p:nvPr/>
          </p:nvSpPr>
          <p:spPr bwMode="auto">
            <a:xfrm>
              <a:off x="4727848" y="683944"/>
              <a:ext cx="153987" cy="52388"/>
            </a:xfrm>
            <a:custGeom>
              <a:avLst/>
              <a:gdLst>
                <a:gd name="T0" fmla="*/ 109 w 218"/>
                <a:gd name="T1" fmla="*/ 25 h 76"/>
                <a:gd name="T2" fmla="*/ 79 w 218"/>
                <a:gd name="T3" fmla="*/ 0 h 76"/>
                <a:gd name="T4" fmla="*/ 0 w 218"/>
                <a:gd name="T5" fmla="*/ 76 h 76"/>
                <a:gd name="T6" fmla="*/ 4 w 218"/>
                <a:gd name="T7" fmla="*/ 76 h 76"/>
                <a:gd name="T8" fmla="*/ 214 w 218"/>
                <a:gd name="T9" fmla="*/ 76 h 76"/>
                <a:gd name="T10" fmla="*/ 218 w 218"/>
                <a:gd name="T11" fmla="*/ 76 h 76"/>
                <a:gd name="T12" fmla="*/ 139 w 218"/>
                <a:gd name="T13" fmla="*/ 0 h 76"/>
                <a:gd name="T14" fmla="*/ 109 w 218"/>
                <a:gd name="T1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76">
                  <a:moveTo>
                    <a:pt x="109" y="25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6"/>
                    <a:pt x="4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5" y="76"/>
                    <a:pt x="217" y="76"/>
                    <a:pt x="218" y="76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0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9      (向天歌演示原创作品：www.TopPPT.cn)"/>
            <p:cNvSpPr>
              <a:spLocks/>
            </p:cNvSpPr>
            <p:nvPr/>
          </p:nvSpPr>
          <p:spPr bwMode="auto">
            <a:xfrm>
              <a:off x="4721498" y="629969"/>
              <a:ext cx="53975" cy="100013"/>
            </a:xfrm>
            <a:custGeom>
              <a:avLst/>
              <a:gdLst>
                <a:gd name="T0" fmla="*/ 1 w 78"/>
                <a:gd name="T1" fmla="*/ 0 h 141"/>
                <a:gd name="T2" fmla="*/ 0 w 78"/>
                <a:gd name="T3" fmla="*/ 5 h 141"/>
                <a:gd name="T4" fmla="*/ 0 w 78"/>
                <a:gd name="T5" fmla="*/ 137 h 141"/>
                <a:gd name="T6" fmla="*/ 1 w 78"/>
                <a:gd name="T7" fmla="*/ 141 h 141"/>
                <a:gd name="T8" fmla="*/ 78 w 78"/>
                <a:gd name="T9" fmla="*/ 67 h 141"/>
                <a:gd name="T10" fmla="*/ 1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1"/>
                  </a:cubicBezTo>
                  <a:cubicBezTo>
                    <a:pt x="78" y="67"/>
                    <a:pt x="78" y="67"/>
                    <a:pt x="78" y="67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0      (向天歌演示原创作品：www.TopPPT.cn)"/>
            <p:cNvSpPr>
              <a:spLocks/>
            </p:cNvSpPr>
            <p:nvPr/>
          </p:nvSpPr>
          <p:spPr bwMode="auto">
            <a:xfrm>
              <a:off x="4756423" y="533131"/>
              <a:ext cx="98425" cy="112713"/>
            </a:xfrm>
            <a:custGeom>
              <a:avLst/>
              <a:gdLst>
                <a:gd name="T0" fmla="*/ 62 w 139"/>
                <a:gd name="T1" fmla="*/ 155 h 159"/>
                <a:gd name="T2" fmla="*/ 69 w 139"/>
                <a:gd name="T3" fmla="*/ 159 h 159"/>
                <a:gd name="T4" fmla="*/ 77 w 139"/>
                <a:gd name="T5" fmla="*/ 155 h 159"/>
                <a:gd name="T6" fmla="*/ 135 w 139"/>
                <a:gd name="T7" fmla="*/ 86 h 159"/>
                <a:gd name="T8" fmla="*/ 130 w 139"/>
                <a:gd name="T9" fmla="*/ 77 h 159"/>
                <a:gd name="T10" fmla="*/ 100 w 139"/>
                <a:gd name="T11" fmla="*/ 77 h 159"/>
                <a:gd name="T12" fmla="*/ 88 w 139"/>
                <a:gd name="T13" fmla="*/ 77 h 159"/>
                <a:gd name="T14" fmla="*/ 88 w 139"/>
                <a:gd name="T15" fmla="*/ 12 h 159"/>
                <a:gd name="T16" fmla="*/ 76 w 139"/>
                <a:gd name="T17" fmla="*/ 0 h 159"/>
                <a:gd name="T18" fmla="*/ 62 w 139"/>
                <a:gd name="T19" fmla="*/ 0 h 159"/>
                <a:gd name="T20" fmla="*/ 51 w 139"/>
                <a:gd name="T21" fmla="*/ 12 h 159"/>
                <a:gd name="T22" fmla="*/ 51 w 139"/>
                <a:gd name="T23" fmla="*/ 77 h 159"/>
                <a:gd name="T24" fmla="*/ 39 w 139"/>
                <a:gd name="T25" fmla="*/ 77 h 159"/>
                <a:gd name="T26" fmla="*/ 8 w 139"/>
                <a:gd name="T27" fmla="*/ 77 h 159"/>
                <a:gd name="T28" fmla="*/ 4 w 139"/>
                <a:gd name="T29" fmla="*/ 86 h 159"/>
                <a:gd name="T30" fmla="*/ 62 w 139"/>
                <a:gd name="T31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59">
                  <a:moveTo>
                    <a:pt x="62" y="155"/>
                  </a:moveTo>
                  <a:cubicBezTo>
                    <a:pt x="64" y="157"/>
                    <a:pt x="67" y="159"/>
                    <a:pt x="69" y="159"/>
                  </a:cubicBezTo>
                  <a:cubicBezTo>
                    <a:pt x="72" y="159"/>
                    <a:pt x="75" y="157"/>
                    <a:pt x="77" y="15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9" y="81"/>
                    <a:pt x="137" y="77"/>
                    <a:pt x="13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7" y="77"/>
                    <a:pt x="93" y="77"/>
                    <a:pt x="88" y="7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1" y="5"/>
                    <a:pt x="51" y="1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6" y="77"/>
                    <a:pt x="42" y="77"/>
                    <a:pt x="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2" y="77"/>
                    <a:pt x="0" y="81"/>
                    <a:pt x="4" y="86"/>
                  </a:cubicBezTo>
                  <a:lnTo>
                    <a:pt x="62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372      (向天歌演示原创作品：www.TopPPT.cn)"/>
          <p:cNvSpPr>
            <a:spLocks/>
          </p:cNvSpPr>
          <p:nvPr/>
        </p:nvSpPr>
        <p:spPr bwMode="auto">
          <a:xfrm>
            <a:off x="7430179" y="4448486"/>
            <a:ext cx="392935" cy="392935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Group 40      (向天歌演示原创作品：www.TopPPT.cn)"/>
          <p:cNvGrpSpPr/>
          <p:nvPr/>
        </p:nvGrpSpPr>
        <p:grpSpPr>
          <a:xfrm>
            <a:off x="7475114" y="5318208"/>
            <a:ext cx="316785" cy="385521"/>
            <a:chOff x="8985250" y="6772276"/>
            <a:chExt cx="168275" cy="204787"/>
          </a:xfrm>
          <a:solidFill>
            <a:srgbClr val="21A3D0"/>
          </a:solidFill>
        </p:grpSpPr>
        <p:sp>
          <p:nvSpPr>
            <p:cNvPr id="39" name="Freeform 599      (向天歌演示原创作品：www.TopPPT.cn)"/>
            <p:cNvSpPr>
              <a:spLocks/>
            </p:cNvSpPr>
            <p:nvPr/>
          </p:nvSpPr>
          <p:spPr bwMode="auto">
            <a:xfrm>
              <a:off x="9017000" y="6772276"/>
              <a:ext cx="136525" cy="131763"/>
            </a:xfrm>
            <a:custGeom>
              <a:avLst/>
              <a:gdLst>
                <a:gd name="T0" fmla="*/ 185 w 192"/>
                <a:gd name="T1" fmla="*/ 46 h 187"/>
                <a:gd name="T2" fmla="*/ 120 w 192"/>
                <a:gd name="T3" fmla="*/ 50 h 187"/>
                <a:gd name="T4" fmla="*/ 116 w 192"/>
                <a:gd name="T5" fmla="*/ 22 h 187"/>
                <a:gd name="T6" fmla="*/ 0 w 192"/>
                <a:gd name="T7" fmla="*/ 32 h 187"/>
                <a:gd name="T8" fmla="*/ 0 w 192"/>
                <a:gd name="T9" fmla="*/ 165 h 187"/>
                <a:gd name="T10" fmla="*/ 21 w 192"/>
                <a:gd name="T11" fmla="*/ 165 h 187"/>
                <a:gd name="T12" fmla="*/ 98 w 192"/>
                <a:gd name="T13" fmla="*/ 164 h 187"/>
                <a:gd name="T14" fmla="*/ 182 w 192"/>
                <a:gd name="T15" fmla="*/ 168 h 187"/>
                <a:gd name="T16" fmla="*/ 184 w 192"/>
                <a:gd name="T17" fmla="*/ 90 h 187"/>
                <a:gd name="T18" fmla="*/ 185 w 192"/>
                <a:gd name="T19" fmla="*/ 4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7">
                  <a:moveTo>
                    <a:pt x="185" y="46"/>
                  </a:moveTo>
                  <a:cubicBezTo>
                    <a:pt x="185" y="46"/>
                    <a:pt x="143" y="48"/>
                    <a:pt x="120" y="50"/>
                  </a:cubicBezTo>
                  <a:cubicBezTo>
                    <a:pt x="108" y="52"/>
                    <a:pt x="116" y="27"/>
                    <a:pt x="116" y="22"/>
                  </a:cubicBezTo>
                  <a:cubicBezTo>
                    <a:pt x="116" y="0"/>
                    <a:pt x="0" y="32"/>
                    <a:pt x="0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9" y="169"/>
                    <a:pt x="21" y="165"/>
                  </a:cubicBezTo>
                  <a:cubicBezTo>
                    <a:pt x="52" y="153"/>
                    <a:pt x="106" y="136"/>
                    <a:pt x="98" y="164"/>
                  </a:cubicBezTo>
                  <a:cubicBezTo>
                    <a:pt x="90" y="187"/>
                    <a:pt x="182" y="168"/>
                    <a:pt x="182" y="168"/>
                  </a:cubicBezTo>
                  <a:cubicBezTo>
                    <a:pt x="182" y="168"/>
                    <a:pt x="176" y="119"/>
                    <a:pt x="184" y="90"/>
                  </a:cubicBezTo>
                  <a:cubicBezTo>
                    <a:pt x="192" y="62"/>
                    <a:pt x="185" y="46"/>
                    <a:pt x="1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00      (向天歌演示原创作品：www.TopPPT.cn)"/>
            <p:cNvSpPr>
              <a:spLocks/>
            </p:cNvSpPr>
            <p:nvPr/>
          </p:nvSpPr>
          <p:spPr bwMode="auto">
            <a:xfrm>
              <a:off x="8985250" y="6773863"/>
              <a:ext cx="20637" cy="203200"/>
            </a:xfrm>
            <a:custGeom>
              <a:avLst/>
              <a:gdLst>
                <a:gd name="T0" fmla="*/ 29 w 29"/>
                <a:gd name="T1" fmla="*/ 14 h 287"/>
                <a:gd name="T2" fmla="*/ 14 w 29"/>
                <a:gd name="T3" fmla="*/ 0 h 287"/>
                <a:gd name="T4" fmla="*/ 0 w 29"/>
                <a:gd name="T5" fmla="*/ 14 h 287"/>
                <a:gd name="T6" fmla="*/ 0 w 29"/>
                <a:gd name="T7" fmla="*/ 287 h 287"/>
                <a:gd name="T8" fmla="*/ 29 w 29"/>
                <a:gd name="T9" fmla="*/ 287 h 287"/>
                <a:gd name="T10" fmla="*/ 29 w 29"/>
                <a:gd name="T11" fmla="*/ 1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87">
                  <a:moveTo>
                    <a:pt x="29" y="14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9" y="287"/>
                    <a:pt x="29" y="287"/>
                    <a:pt x="29" y="287"/>
                  </a:cubicBez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52      (向天歌演示原创作品：www.TopPPT.cn)"/>
          <p:cNvSpPr>
            <a:spLocks noEditPoints="1"/>
          </p:cNvSpPr>
          <p:nvPr/>
        </p:nvSpPr>
        <p:spPr bwMode="auto">
          <a:xfrm>
            <a:off x="7400193" y="3618264"/>
            <a:ext cx="350862" cy="332534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8544272" y="26943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/>
          <p:nvPr/>
        </p:nvSpPr>
        <p:spPr>
          <a:xfrm>
            <a:off x="8544272" y="35536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个人经验分享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/>
          <p:nvPr/>
        </p:nvSpPr>
        <p:spPr>
          <a:xfrm>
            <a:off x="8544272" y="440072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明年计划展望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      (向天歌演示原创作品：www.TopPPT.cn)"/>
          <p:cNvSpPr txBox="1"/>
          <p:nvPr/>
        </p:nvSpPr>
        <p:spPr>
          <a:xfrm>
            <a:off x="8544272" y="525530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感恩团队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6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      (向天歌演示原创作品：www.TopPPT.cn)"/>
          <p:cNvCxnSpPr/>
          <p:nvPr/>
        </p:nvCxnSpPr>
        <p:spPr>
          <a:xfrm flipH="1">
            <a:off x="9531858" y="1916832"/>
            <a:ext cx="1688232" cy="2807159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      (向天歌演示原创作品：www.TopPPT.cn)"/>
          <p:cNvCxnSpPr/>
          <p:nvPr/>
        </p:nvCxnSpPr>
        <p:spPr>
          <a:xfrm flipV="1">
            <a:off x="1127448" y="2401625"/>
            <a:ext cx="1800200" cy="266429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      (向天歌演示原创作品：www.TopPPT.cn)"/>
          <p:cNvCxnSpPr/>
          <p:nvPr/>
        </p:nvCxnSpPr>
        <p:spPr>
          <a:xfrm>
            <a:off x="2927648" y="2401625"/>
            <a:ext cx="1591714" cy="144016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      (向天歌演示原创作品：www.TopPPT.cn)"/>
          <p:cNvCxnSpPr/>
          <p:nvPr/>
        </p:nvCxnSpPr>
        <p:spPr>
          <a:xfrm flipV="1">
            <a:off x="4516336" y="1681545"/>
            <a:ext cx="1723680" cy="2160240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      (向天歌演示原创作品：www.TopPPT.cn)"/>
          <p:cNvCxnSpPr/>
          <p:nvPr/>
        </p:nvCxnSpPr>
        <p:spPr>
          <a:xfrm>
            <a:off x="6218052" y="1681545"/>
            <a:ext cx="742044" cy="3024336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      (向天歌演示原创作品：www.TopPPT.cn)"/>
          <p:cNvCxnSpPr/>
          <p:nvPr/>
        </p:nvCxnSpPr>
        <p:spPr>
          <a:xfrm flipH="1">
            <a:off x="6960096" y="3387369"/>
            <a:ext cx="826210" cy="1304528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      (向天歌演示原创作品：www.TopPPT.cn)"/>
          <p:cNvCxnSpPr/>
          <p:nvPr/>
        </p:nvCxnSpPr>
        <p:spPr>
          <a:xfrm>
            <a:off x="7786306" y="3384569"/>
            <a:ext cx="1744114" cy="1108251"/>
          </a:xfrm>
          <a:prstGeom prst="line">
            <a:avLst/>
          </a:prstGeom>
          <a:ln w="28575">
            <a:solidFill>
              <a:srgbClr val="21A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      (向天歌演示原创作品：www.TopPPT.cn)"/>
          <p:cNvSpPr/>
          <p:nvPr/>
        </p:nvSpPr>
        <p:spPr>
          <a:xfrm>
            <a:off x="2817646" y="23307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Oval 23      (向天歌演示原创作品：www.TopPPT.cn)"/>
          <p:cNvSpPr/>
          <p:nvPr/>
        </p:nvSpPr>
        <p:spPr>
          <a:xfrm>
            <a:off x="4372320" y="3624608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Oval 24      (向天歌演示原创作品：www.TopPPT.cn)"/>
          <p:cNvSpPr/>
          <p:nvPr/>
        </p:nvSpPr>
        <p:spPr>
          <a:xfrm>
            <a:off x="6074036" y="161069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Oval 25      (向天歌演示原创作品：www.TopPPT.cn)"/>
          <p:cNvSpPr/>
          <p:nvPr/>
        </p:nvSpPr>
        <p:spPr>
          <a:xfrm>
            <a:off x="6816080" y="448870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Oval 26      (向天歌演示原创作品：www.TopPPT.cn)"/>
          <p:cNvSpPr/>
          <p:nvPr/>
        </p:nvSpPr>
        <p:spPr>
          <a:xfrm>
            <a:off x="7653700" y="3288874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Oval 27      (向天歌演示原创作品：www.TopPPT.cn)"/>
          <p:cNvSpPr/>
          <p:nvPr/>
        </p:nvSpPr>
        <p:spPr>
          <a:xfrm>
            <a:off x="9441351" y="4471170"/>
            <a:ext cx="288032" cy="288032"/>
          </a:xfrm>
          <a:prstGeom prst="ellipse">
            <a:avLst/>
          </a:prstGeom>
          <a:solidFill>
            <a:srgbClr val="2B2E30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983432" y="5601233"/>
            <a:ext cx="10441160" cy="8184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1891838" y="1875137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3383571" y="3906608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/>
          <p:nvPr/>
        </p:nvSpPr>
        <p:spPr>
          <a:xfrm>
            <a:off x="5127466" y="1164229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/>
          <p:nvPr/>
        </p:nvSpPr>
        <p:spPr>
          <a:xfrm>
            <a:off x="5883459" y="4761532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/>
          <p:nvPr/>
        </p:nvSpPr>
        <p:spPr>
          <a:xfrm>
            <a:off x="6677001" y="283989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8452602" y="4785431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1608103" y="5674750"/>
            <a:ext cx="9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val="17595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/>
        </p:nvSpPr>
        <p:spPr>
          <a:xfrm>
            <a:off x="695400" y="1893918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Rectangle 6      (向天歌演示原创作品：www.TopPPT.cn)"/>
          <p:cNvSpPr/>
          <p:nvPr/>
        </p:nvSpPr>
        <p:spPr>
          <a:xfrm>
            <a:off x="1415480" y="2681814"/>
            <a:ext cx="728464" cy="72846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Rectangle 7      (向天歌演示原创作品：www.TopPPT.cn)"/>
          <p:cNvSpPr/>
          <p:nvPr/>
        </p:nvSpPr>
        <p:spPr>
          <a:xfrm>
            <a:off x="1028301" y="3373294"/>
            <a:ext cx="847909" cy="807692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839416" y="3943299"/>
            <a:ext cx="475374" cy="475374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1452255" y="4198174"/>
            <a:ext cx="1152128" cy="115212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Rectangle 10      (向天歌演示原创作品：www.TopPPT.cn)"/>
          <p:cNvSpPr/>
          <p:nvPr/>
        </p:nvSpPr>
        <p:spPr>
          <a:xfrm>
            <a:off x="2423592" y="3546305"/>
            <a:ext cx="919621" cy="87970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501039" y="4725144"/>
            <a:ext cx="1152128" cy="115212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Picture 14      (向天歌演示原创作品：www.TopPPT.cn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382" y="2786832"/>
            <a:ext cx="504056" cy="504056"/>
          </a:xfrm>
          <a:prstGeom prst="rect">
            <a:avLst/>
          </a:prstGeom>
        </p:spPr>
      </p:pic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57" y="4367572"/>
            <a:ext cx="715144" cy="715144"/>
          </a:xfrm>
          <a:prstGeom prst="rect">
            <a:avLst/>
          </a:prstGeom>
        </p:spPr>
      </p:pic>
      <p:pic>
        <p:nvPicPr>
          <p:cNvPr id="17" name="Picture 16      (向天歌演示原创作品：www.TopPPT.cn)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1" y="5015504"/>
            <a:ext cx="600843" cy="600843"/>
          </a:xfrm>
          <a:prstGeom prst="rect">
            <a:avLst/>
          </a:prstGeom>
        </p:spPr>
      </p:pic>
      <p:cxnSp>
        <p:nvCxnSpPr>
          <p:cNvPr id="70" name="Straight Connector 69      (向天歌演示原创作品：www.TopPPT.cn)"/>
          <p:cNvCxnSpPr/>
          <p:nvPr/>
        </p:nvCxnSpPr>
        <p:spPr>
          <a:xfrm>
            <a:off x="4151784" y="3777140"/>
            <a:ext cx="6696744" cy="0"/>
          </a:xfrm>
          <a:prstGeom prst="line">
            <a:avLst/>
          </a:prstGeom>
          <a:ln w="19050">
            <a:solidFill>
              <a:srgbClr val="21A3D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Rectangle 49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Rectangle 5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TextBox 5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2584381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59" name="TextBox 58      (向天歌演示原创作品：www.TopPPT.cn)"/>
          <p:cNvSpPr txBox="1">
            <a:spLocks noChangeArrowheads="1"/>
          </p:cNvSpPr>
          <p:nvPr/>
        </p:nvSpPr>
        <p:spPr bwMode="auto">
          <a:xfrm>
            <a:off x="4130452" y="4123754"/>
            <a:ext cx="6934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</p:spTree>
    <p:extLst>
      <p:ext uri="{BB962C8B-B14F-4D97-AF65-F5344CB8AC3E}">
        <p14:creationId xmlns:p14="http://schemas.microsoft.com/office/powerpoint/2010/main" val="15159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      (向天歌演示原创作品：www.TopPPT.cn)"/>
          <p:cNvSpPr/>
          <p:nvPr/>
        </p:nvSpPr>
        <p:spPr>
          <a:xfrm>
            <a:off x="4439816" y="2343733"/>
            <a:ext cx="3168352" cy="3096344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11      (向天歌演示原创作品：www.TopPPT.cn)"/>
          <p:cNvSpPr/>
          <p:nvPr/>
        </p:nvSpPr>
        <p:spPr>
          <a:xfrm>
            <a:off x="7680176" y="3928176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68017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1199456" y="2343733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1199456" y="3915527"/>
            <a:ext cx="3168352" cy="1507021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6" name="Picture 15      (向天歌演示原创作品：www.TopPPT.cn)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669037"/>
            <a:ext cx="740691" cy="740691"/>
          </a:xfrm>
          <a:prstGeom prst="rect">
            <a:avLst/>
          </a:prstGeom>
        </p:spPr>
      </p:pic>
      <p:sp>
        <p:nvSpPr>
          <p:cNvPr id="18" name="TextBox 17      (向天歌演示原创作品：www.TopPPT.cn)"/>
          <p:cNvSpPr txBox="1"/>
          <p:nvPr/>
        </p:nvSpPr>
        <p:spPr>
          <a:xfrm>
            <a:off x="161617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      (向天歌演示原创作品：www.TopPPT.cn)"/>
          <p:cNvSpPr txBox="1"/>
          <p:nvPr/>
        </p:nvSpPr>
        <p:spPr>
          <a:xfrm>
            <a:off x="1616170" y="4481631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      (向天歌演示原创作品：www.TopPPT.cn)"/>
          <p:cNvSpPr txBox="1"/>
          <p:nvPr/>
        </p:nvSpPr>
        <p:spPr>
          <a:xfrm>
            <a:off x="8228630" y="292531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      (向天歌演示原创作品：www.TopPPT.cn)"/>
          <p:cNvSpPr txBox="1"/>
          <p:nvPr/>
        </p:nvSpPr>
        <p:spPr>
          <a:xfrm>
            <a:off x="8229683" y="4485296"/>
            <a:ext cx="258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请输入您要的内容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Rectangle 23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Rectangle 24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4775697" y="3537962"/>
            <a:ext cx="24965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3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      (向天歌演示原创作品：www.TopPPT.cn)"/>
          <p:cNvGrpSpPr/>
          <p:nvPr/>
        </p:nvGrpSpPr>
        <p:grpSpPr>
          <a:xfrm>
            <a:off x="1847528" y="1658511"/>
            <a:ext cx="8388350" cy="2828925"/>
            <a:chOff x="395288" y="2492375"/>
            <a:chExt cx="8388350" cy="2828925"/>
          </a:xfrm>
        </p:grpSpPr>
        <p:sp>
          <p:nvSpPr>
            <p:cNvPr id="5" name="矩形 4      (向天歌演示原创作品：www.TopPPT.cn)"/>
            <p:cNvSpPr/>
            <p:nvPr/>
          </p:nvSpPr>
          <p:spPr bwMode="auto">
            <a:xfrm>
              <a:off x="2438400" y="2492375"/>
              <a:ext cx="2071688" cy="2828925"/>
            </a:xfrm>
            <a:custGeom>
              <a:avLst/>
              <a:gdLst/>
              <a:ahLst/>
              <a:cxnLst/>
              <a:rect l="l" t="t" r="r" b="b"/>
              <a:pathLst>
                <a:path w="2071340" h="2828404">
                  <a:moveTo>
                    <a:pt x="0" y="0"/>
                  </a:moveTo>
                  <a:lnTo>
                    <a:pt x="2071340" y="0"/>
                  </a:lnTo>
                  <a:lnTo>
                    <a:pt x="2071340" y="902778"/>
                  </a:lnTo>
                  <a:cubicBezTo>
                    <a:pt x="1815192" y="931760"/>
                    <a:pt x="1617104" y="1149848"/>
                    <a:pt x="1617104" y="1414202"/>
                  </a:cubicBezTo>
                  <a:cubicBezTo>
                    <a:pt x="1617104" y="1678556"/>
                    <a:pt x="1815192" y="1896645"/>
                    <a:pt x="2071340" y="1925626"/>
                  </a:cubicBezTo>
                  <a:lnTo>
                    <a:pt x="2071340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      (向天歌演示原创作品：www.TopPPT.cn)"/>
            <p:cNvSpPr/>
            <p:nvPr/>
          </p:nvSpPr>
          <p:spPr bwMode="auto">
            <a:xfrm>
              <a:off x="4637088" y="2492375"/>
              <a:ext cx="2055812" cy="2828925"/>
            </a:xfrm>
            <a:custGeom>
              <a:avLst/>
              <a:gdLst/>
              <a:ahLst/>
              <a:cxnLst/>
              <a:rect l="l" t="t" r="r" b="b"/>
              <a:pathLst>
                <a:path w="2055564" h="2828404">
                  <a:moveTo>
                    <a:pt x="0" y="0"/>
                  </a:moveTo>
                  <a:lnTo>
                    <a:pt x="2055564" y="0"/>
                  </a:lnTo>
                  <a:lnTo>
                    <a:pt x="2055564" y="902778"/>
                  </a:lnTo>
                  <a:cubicBezTo>
                    <a:pt x="1799416" y="931760"/>
                    <a:pt x="1601328" y="1149848"/>
                    <a:pt x="1601328" y="1414202"/>
                  </a:cubicBezTo>
                  <a:cubicBezTo>
                    <a:pt x="1601328" y="1678556"/>
                    <a:pt x="1799416" y="1896645"/>
                    <a:pt x="2055564" y="1925626"/>
                  </a:cubicBezTo>
                  <a:lnTo>
                    <a:pt x="2055564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8" y="1896644"/>
                    <a:pt x="454235" y="1678556"/>
                    <a:pt x="454235" y="1414202"/>
                  </a:cubicBezTo>
                  <a:cubicBezTo>
                    <a:pt x="454235" y="1149849"/>
                    <a:pt x="256148" y="931760"/>
                    <a:pt x="0" y="902779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450000" rIns="450000"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      (向天歌演示原创作品：www.TopPPT.cn)"/>
            <p:cNvSpPr/>
            <p:nvPr/>
          </p:nvSpPr>
          <p:spPr bwMode="auto">
            <a:xfrm>
              <a:off x="6819900" y="2492375"/>
              <a:ext cx="1963738" cy="2828925"/>
            </a:xfrm>
            <a:custGeom>
              <a:avLst/>
              <a:gdLst/>
              <a:ahLst/>
              <a:cxnLst/>
              <a:rect l="l" t="t" r="r" b="b"/>
              <a:pathLst>
                <a:path w="1963712" h="2828404">
                  <a:moveTo>
                    <a:pt x="0" y="0"/>
                  </a:moveTo>
                  <a:lnTo>
                    <a:pt x="1963712" y="0"/>
                  </a:lnTo>
                  <a:lnTo>
                    <a:pt x="1963712" y="2828404"/>
                  </a:lnTo>
                  <a:lnTo>
                    <a:pt x="0" y="2828404"/>
                  </a:lnTo>
                  <a:lnTo>
                    <a:pt x="0" y="1925626"/>
                  </a:lnTo>
                  <a:cubicBezTo>
                    <a:pt x="256149" y="1896645"/>
                    <a:pt x="454236" y="1678556"/>
                    <a:pt x="454236" y="1414202"/>
                  </a:cubicBezTo>
                  <a:cubicBezTo>
                    <a:pt x="454236" y="1149848"/>
                    <a:pt x="256149" y="931760"/>
                    <a:pt x="0" y="902778"/>
                  </a:cubicBez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lIns="540000" rIns="180000" anchor="ctr"/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7      (向天歌演示原创作品：www.TopPPT.cn)"/>
            <p:cNvSpPr/>
            <p:nvPr/>
          </p:nvSpPr>
          <p:spPr bwMode="auto">
            <a:xfrm>
              <a:off x="19716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9" name="Oval 8      (向天歌演示原创作品：www.TopPPT.cn)"/>
            <p:cNvSpPr/>
            <p:nvPr/>
          </p:nvSpPr>
          <p:spPr bwMode="auto">
            <a:xfrm>
              <a:off x="4170363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0" name="Oval 9      (向天歌演示原创作品：www.TopPPT.cn)"/>
            <p:cNvSpPr/>
            <p:nvPr/>
          </p:nvSpPr>
          <p:spPr bwMode="auto">
            <a:xfrm>
              <a:off x="6353175" y="3503613"/>
              <a:ext cx="806450" cy="806450"/>
            </a:xfrm>
            <a:prstGeom prst="ellipse">
              <a:avLst/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1" name="矩形 3      (向天歌演示原创作品：www.TopPPT.cn)"/>
            <p:cNvSpPr/>
            <p:nvPr/>
          </p:nvSpPr>
          <p:spPr bwMode="auto">
            <a:xfrm>
              <a:off x="395288" y="2492375"/>
              <a:ext cx="1916112" cy="2828925"/>
            </a:xfrm>
            <a:custGeom>
              <a:avLst/>
              <a:gdLst/>
              <a:ahLst/>
              <a:cxnLst/>
              <a:rect l="l" t="t" r="r" b="b"/>
              <a:pathLst>
                <a:path w="1915864" h="2828404">
                  <a:moveTo>
                    <a:pt x="0" y="0"/>
                  </a:moveTo>
                  <a:lnTo>
                    <a:pt x="1915864" y="0"/>
                  </a:lnTo>
                  <a:lnTo>
                    <a:pt x="1915864" y="902778"/>
                  </a:lnTo>
                  <a:cubicBezTo>
                    <a:pt x="1659716" y="931760"/>
                    <a:pt x="1461628" y="1149848"/>
                    <a:pt x="1461628" y="1414202"/>
                  </a:cubicBezTo>
                  <a:cubicBezTo>
                    <a:pt x="1461628" y="1678556"/>
                    <a:pt x="1659716" y="1896645"/>
                    <a:pt x="1915864" y="1925626"/>
                  </a:cubicBezTo>
                  <a:lnTo>
                    <a:pt x="1915864" y="2828404"/>
                  </a:lnTo>
                  <a:lnTo>
                    <a:pt x="0" y="2828404"/>
                  </a:lnTo>
                  <a:close/>
                </a:path>
              </a:pathLst>
            </a:custGeom>
            <a:solidFill>
              <a:srgbClr val="21A3D0"/>
            </a:solidFill>
            <a:ln w="3175" cap="flat" cmpd="sng" algn="ctr">
              <a:noFill/>
              <a:prstDash val="solid"/>
            </a:ln>
            <a:effectLst/>
          </p:spPr>
          <p:txBody>
            <a:bodyPr lIns="180000" rIns="450000"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20      (向天歌演示原创作品：www.TopPPT.cn)"/>
          <p:cNvSpPr txBox="1"/>
          <p:nvPr/>
        </p:nvSpPr>
        <p:spPr>
          <a:xfrm>
            <a:off x="8278718" y="496265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输入您需要的文字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TextBox 28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1847528" y="4869160"/>
            <a:ext cx="8388350" cy="1181839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TextBox 30      (向天歌演示原创作品：www.TopPPT.cn)"/>
          <p:cNvSpPr txBox="1">
            <a:spLocks noChangeArrowheads="1"/>
          </p:cNvSpPr>
          <p:nvPr/>
        </p:nvSpPr>
        <p:spPr bwMode="auto">
          <a:xfrm>
            <a:off x="2063552" y="4998414"/>
            <a:ext cx="799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推出的免费原创模板，建议您在使用中，使用微软雅黑字体。更多关于免费作品与原创教程，请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网。</a:t>
            </a:r>
          </a:p>
        </p:txBody>
      </p:sp>
      <p:sp>
        <p:nvSpPr>
          <p:cNvPr id="32" name="TextBox 31      (向天歌演示原创作品：www.TopPPT.cn)"/>
          <p:cNvSpPr txBox="1">
            <a:spLocks noChangeArrowheads="1"/>
          </p:cNvSpPr>
          <p:nvPr/>
        </p:nvSpPr>
        <p:spPr bwMode="auto">
          <a:xfrm>
            <a:off x="207206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      (向天歌演示原创作品：www.TopPPT.cn)"/>
          <p:cNvSpPr txBox="1">
            <a:spLocks noChangeArrowheads="1"/>
          </p:cNvSpPr>
          <p:nvPr/>
        </p:nvSpPr>
        <p:spPr bwMode="auto">
          <a:xfrm>
            <a:off x="4374853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      (向天歌演示原创作品：www.TopPPT.cn)"/>
          <p:cNvSpPr txBox="1">
            <a:spLocks noChangeArrowheads="1"/>
          </p:cNvSpPr>
          <p:nvPr/>
        </p:nvSpPr>
        <p:spPr bwMode="auto">
          <a:xfrm>
            <a:off x="6565900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8832304" y="2336072"/>
            <a:ext cx="12883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3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      (向天歌演示原创作品：www.TopPPT.cn)"/>
          <p:cNvSpPr/>
          <p:nvPr/>
        </p:nvSpPr>
        <p:spPr>
          <a:xfrm>
            <a:off x="1991544" y="1268760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5944345" y="1268760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Rectangle 18      (向天歌演示原创作品：www.TopPPT.cn)"/>
          <p:cNvSpPr/>
          <p:nvPr/>
        </p:nvSpPr>
        <p:spPr>
          <a:xfrm>
            <a:off x="1991544" y="3583023"/>
            <a:ext cx="3888432" cy="22322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Rectangle 19      (向天歌演示原创作品：www.TopPPT.cn)"/>
          <p:cNvSpPr/>
          <p:nvPr/>
        </p:nvSpPr>
        <p:spPr>
          <a:xfrm>
            <a:off x="5944345" y="3583023"/>
            <a:ext cx="3888432" cy="223224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1" name="Picture 20      (向天歌演示原创作品：www.TopPPT.cn)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380" y="1433750"/>
            <a:ext cx="740690" cy="740690"/>
          </a:xfrm>
          <a:prstGeom prst="rect">
            <a:avLst/>
          </a:prstGeom>
        </p:spPr>
      </p:pic>
      <p:pic>
        <p:nvPicPr>
          <p:cNvPr id="24" name="Picture 23      (向天歌演示原创作品：www.TopPPT.cn)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5013176"/>
            <a:ext cx="740690" cy="740690"/>
          </a:xfrm>
          <a:prstGeom prst="rect">
            <a:avLst/>
          </a:prstGeom>
        </p:spPr>
      </p:pic>
      <p:pic>
        <p:nvPicPr>
          <p:cNvPr id="25" name="Picture 24      (向天歌演示原创作品：www.TopPPT.cn)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539" y="1464375"/>
            <a:ext cx="661044" cy="661044"/>
          </a:xfrm>
          <a:prstGeom prst="rect">
            <a:avLst/>
          </a:prstGeom>
        </p:spPr>
      </p:pic>
      <p:pic>
        <p:nvPicPr>
          <p:cNvPr id="26" name="Picture 25      (向天歌演示原创作品：www.TopPPT.cn)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925" y="5013176"/>
            <a:ext cx="661044" cy="661044"/>
          </a:xfrm>
          <a:prstGeom prst="rect">
            <a:avLst/>
          </a:prstGeom>
        </p:spPr>
      </p:pic>
      <p:sp>
        <p:nvSpPr>
          <p:cNvPr id="34" name="Rectangle 33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Rectangle 34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TextBox 36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2492896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      (向天歌演示原创作品：www.TopPPT.cn)"/>
          <p:cNvSpPr txBox="1">
            <a:spLocks noChangeArrowheads="1"/>
          </p:cNvSpPr>
          <p:nvPr/>
        </p:nvSpPr>
        <p:spPr bwMode="auto">
          <a:xfrm>
            <a:off x="2783632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      (向天歌演示原创作品：www.TopPPT.cn)"/>
          <p:cNvSpPr txBox="1">
            <a:spLocks noChangeArrowheads="1"/>
          </p:cNvSpPr>
          <p:nvPr/>
        </p:nvSpPr>
        <p:spPr bwMode="auto">
          <a:xfrm>
            <a:off x="6125793" y="3783920"/>
            <a:ext cx="2850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最专业的演示，其实是看见最好的自己。欢迎您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推出的免费原创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4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e 19      (向天歌演示原创作品：www.TopPPT.cn)"/>
          <p:cNvSpPr/>
          <p:nvPr/>
        </p:nvSpPr>
        <p:spPr>
          <a:xfrm>
            <a:off x="1566188" y="1873400"/>
            <a:ext cx="2088232" cy="2088232"/>
          </a:xfrm>
          <a:prstGeom prst="pie">
            <a:avLst>
              <a:gd name="adj1" fmla="val 0"/>
              <a:gd name="adj2" fmla="val 17817387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Pie 21      (向天歌演示原创作品：www.TopPPT.cn)"/>
          <p:cNvSpPr/>
          <p:nvPr/>
        </p:nvSpPr>
        <p:spPr>
          <a:xfrm rot="17792835">
            <a:off x="1386604" y="1469648"/>
            <a:ext cx="2798661" cy="2703115"/>
          </a:xfrm>
          <a:prstGeom prst="pie">
            <a:avLst>
              <a:gd name="adj1" fmla="val 0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Pie 22      (向天歌演示原创作品：www.TopPPT.cn)"/>
          <p:cNvSpPr/>
          <p:nvPr/>
        </p:nvSpPr>
        <p:spPr>
          <a:xfrm>
            <a:off x="5009188" y="1877966"/>
            <a:ext cx="2088232" cy="2088232"/>
          </a:xfrm>
          <a:prstGeom prst="pie">
            <a:avLst>
              <a:gd name="adj1" fmla="val 0"/>
              <a:gd name="adj2" fmla="val 15031858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Pie 23      (向天歌演示原创作品：www.TopPPT.cn)"/>
          <p:cNvSpPr/>
          <p:nvPr/>
        </p:nvSpPr>
        <p:spPr>
          <a:xfrm rot="17792835">
            <a:off x="4740463" y="1450597"/>
            <a:ext cx="2798661" cy="2703115"/>
          </a:xfrm>
          <a:prstGeom prst="pie">
            <a:avLst>
              <a:gd name="adj1" fmla="val 18826865"/>
              <a:gd name="adj2" fmla="val 3873493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      (向天歌演示原创作品：www.TopPPT.cn)"/>
          <p:cNvSpPr txBox="1"/>
          <p:nvPr/>
        </p:nvSpPr>
        <p:spPr>
          <a:xfrm>
            <a:off x="1989809" y="4069357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17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6" name="TextBox 25      (向天歌演示原创作品：www.TopPPT.cn)"/>
          <p:cNvSpPr txBox="1"/>
          <p:nvPr/>
        </p:nvSpPr>
        <p:spPr>
          <a:xfrm>
            <a:off x="5416295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32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9" name="Pie 28      (向天歌演示原创作品：www.TopPPT.cn)"/>
          <p:cNvSpPr/>
          <p:nvPr/>
        </p:nvSpPr>
        <p:spPr>
          <a:xfrm>
            <a:off x="8393564" y="1918052"/>
            <a:ext cx="2088232" cy="2088232"/>
          </a:xfrm>
          <a:prstGeom prst="pie">
            <a:avLst>
              <a:gd name="adj1" fmla="val 0"/>
              <a:gd name="adj2" fmla="val 19042771"/>
            </a:avLst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Pie 29      (向天歌演示原创作品：www.TopPPT.cn)"/>
          <p:cNvSpPr/>
          <p:nvPr/>
        </p:nvSpPr>
        <p:spPr>
          <a:xfrm rot="16431819">
            <a:off x="8571647" y="1848541"/>
            <a:ext cx="2216769" cy="2054717"/>
          </a:xfrm>
          <a:prstGeom prst="pie">
            <a:avLst>
              <a:gd name="adj1" fmla="val 2758241"/>
              <a:gd name="adj2" fmla="val 5162176"/>
            </a:avLst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      (向天歌演示原创作品：www.TopPPT.cn)"/>
          <p:cNvSpPr txBox="1"/>
          <p:nvPr/>
        </p:nvSpPr>
        <p:spPr>
          <a:xfrm>
            <a:off x="8832304" y="406707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1A3D0"/>
                </a:solidFill>
                <a:latin typeface="Broadway BT" panose="04040905080B02020502" pitchFamily="82" charset="0"/>
              </a:rPr>
              <a:t>13</a:t>
            </a:r>
            <a:r>
              <a:rPr lang="en-US" altLang="zh-CN" sz="2400" dirty="0" smtClean="0">
                <a:latin typeface="Broadway BT" panose="04040905080B02020502" pitchFamily="82" charset="0"/>
              </a:rPr>
              <a:t>%</a:t>
            </a:r>
            <a:endParaRPr lang="zh-CN" altLang="en-US" sz="2400" dirty="0">
              <a:latin typeface="Broadway BT" panose="04040905080B02020502" pitchFamily="82" charset="0"/>
            </a:endParaRPr>
          </a:p>
        </p:txBody>
      </p:sp>
      <p:sp>
        <p:nvSpPr>
          <p:cNvPr id="27" name="Rectangle 26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Rectangle 27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1" name="Rectangle 40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TextBox 41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3      (向天歌演示原创作品：www.TopPPT.cn)"/>
          <p:cNvSpPr/>
          <p:nvPr/>
        </p:nvSpPr>
        <p:spPr>
          <a:xfrm>
            <a:off x="1494180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1712506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45      (向天歌演示原创作品：www.TopPPT.cn)"/>
          <p:cNvSpPr/>
          <p:nvPr/>
        </p:nvSpPr>
        <p:spPr>
          <a:xfrm>
            <a:off x="5006886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TextBox 46      (向天歌演示原创作品：www.TopPPT.cn)"/>
          <p:cNvSpPr txBox="1">
            <a:spLocks noChangeArrowheads="1"/>
          </p:cNvSpPr>
          <p:nvPr/>
        </p:nvSpPr>
        <p:spPr bwMode="auto">
          <a:xfrm>
            <a:off x="5225212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47      (向天歌演示原创作品：www.TopPPT.cn)"/>
          <p:cNvSpPr/>
          <p:nvPr/>
        </p:nvSpPr>
        <p:spPr>
          <a:xfrm>
            <a:off x="8391262" y="5315971"/>
            <a:ext cx="2232248" cy="705318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TextBox 48      (向天歌演示原创作品：www.TopPPT.cn)"/>
          <p:cNvSpPr txBox="1">
            <a:spLocks noChangeArrowheads="1"/>
          </p:cNvSpPr>
          <p:nvPr/>
        </p:nvSpPr>
        <p:spPr bwMode="auto">
          <a:xfrm>
            <a:off x="8609588" y="5437797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最专业的演示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是看见最好的自己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2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      (向天歌演示原创作品：www.TopPPT.cn)"/>
          <p:cNvSpPr/>
          <p:nvPr/>
        </p:nvSpPr>
        <p:spPr>
          <a:xfrm>
            <a:off x="0" y="260648"/>
            <a:ext cx="40736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Rectangle 35      (向天歌演示原创作品：www.TopPPT.cn)"/>
          <p:cNvSpPr/>
          <p:nvPr/>
        </p:nvSpPr>
        <p:spPr>
          <a:xfrm>
            <a:off x="479376" y="260648"/>
            <a:ext cx="72008" cy="43204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Rectangle 36      (向天歌演示原创作品：www.TopPPT.cn)"/>
          <p:cNvSpPr/>
          <p:nvPr/>
        </p:nvSpPr>
        <p:spPr>
          <a:xfrm>
            <a:off x="616700" y="464299"/>
            <a:ext cx="63624" cy="22440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37      (向天歌演示原创作品：www.TopPPT.cn)"/>
          <p:cNvSpPr txBox="1"/>
          <p:nvPr/>
        </p:nvSpPr>
        <p:spPr>
          <a:xfrm>
            <a:off x="680324" y="304192"/>
            <a:ext cx="195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      (向天歌演示原创作品：www.TopPPT.cn)"/>
          <p:cNvGrpSpPr/>
          <p:nvPr/>
        </p:nvGrpSpPr>
        <p:grpSpPr>
          <a:xfrm>
            <a:off x="1847528" y="1844824"/>
            <a:ext cx="2040938" cy="1706595"/>
            <a:chOff x="1847528" y="1844824"/>
            <a:chExt cx="2040938" cy="1706595"/>
          </a:xfrm>
        </p:grpSpPr>
        <p:grpSp>
          <p:nvGrpSpPr>
            <p:cNvPr id="5" name="组合 4"/>
            <p:cNvGrpSpPr/>
            <p:nvPr/>
          </p:nvGrpSpPr>
          <p:grpSpPr>
            <a:xfrm>
              <a:off x="1847528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2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专业演示</a:t>
                </a:r>
                <a:endPara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8" name="Rectangle 2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TextBox 3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      (向天歌演示原创作品：www.TopPPT.cn)"/>
          <p:cNvGrpSpPr/>
          <p:nvPr/>
        </p:nvGrpSpPr>
        <p:grpSpPr>
          <a:xfrm>
            <a:off x="3959026" y="1844824"/>
            <a:ext cx="2040938" cy="1706595"/>
            <a:chOff x="3959026" y="1844824"/>
            <a:chExt cx="2040938" cy="1706595"/>
          </a:xfrm>
        </p:grpSpPr>
        <p:grpSp>
          <p:nvGrpSpPr>
            <p:cNvPr id="6" name="组合 5"/>
            <p:cNvGrpSpPr/>
            <p:nvPr/>
          </p:nvGrpSpPr>
          <p:grpSpPr>
            <a:xfrm>
              <a:off x="3959026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Rectangle 2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6" name="Rectangle 2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TextBox 3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8      (向天歌演示原创作品：www.TopPPT.cn)"/>
          <p:cNvGrpSpPr/>
          <p:nvPr/>
        </p:nvGrpSpPr>
        <p:grpSpPr>
          <a:xfrm>
            <a:off x="6070524" y="1844824"/>
            <a:ext cx="2040938" cy="1706595"/>
            <a:chOff x="6070524" y="1844824"/>
            <a:chExt cx="2040938" cy="1706595"/>
          </a:xfrm>
        </p:grpSpPr>
        <p:grpSp>
          <p:nvGrpSpPr>
            <p:cNvPr id="7" name="组合 6"/>
            <p:cNvGrpSpPr/>
            <p:nvPr/>
          </p:nvGrpSpPr>
          <p:grpSpPr>
            <a:xfrm>
              <a:off x="6070524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Rectangle 2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4" name="Rectangle 2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29      (向天歌演示原创作品：www.TopPPT.cn)"/>
          <p:cNvGrpSpPr/>
          <p:nvPr/>
        </p:nvGrpSpPr>
        <p:grpSpPr>
          <a:xfrm>
            <a:off x="8182022" y="1844824"/>
            <a:ext cx="2040938" cy="1706595"/>
            <a:chOff x="8182022" y="1844824"/>
            <a:chExt cx="2040938" cy="1706595"/>
          </a:xfrm>
        </p:grpSpPr>
        <p:grpSp>
          <p:nvGrpSpPr>
            <p:cNvPr id="8" name="组合 7"/>
            <p:cNvGrpSpPr/>
            <p:nvPr/>
          </p:nvGrpSpPr>
          <p:grpSpPr>
            <a:xfrm>
              <a:off x="8182022" y="1844824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20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2" name="Rectangle 21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TextBox 39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2495106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46      (向天歌演示原创作品：www.TopPPT.cn)"/>
          <p:cNvGrpSpPr/>
          <p:nvPr/>
        </p:nvGrpSpPr>
        <p:grpSpPr>
          <a:xfrm>
            <a:off x="1847528" y="3729732"/>
            <a:ext cx="2040938" cy="1706595"/>
            <a:chOff x="1847528" y="3729732"/>
            <a:chExt cx="2040938" cy="1706595"/>
          </a:xfrm>
        </p:grpSpPr>
        <p:grpSp>
          <p:nvGrpSpPr>
            <p:cNvPr id="9" name="组合 8"/>
            <p:cNvGrpSpPr/>
            <p:nvPr/>
          </p:nvGrpSpPr>
          <p:grpSpPr>
            <a:xfrm>
              <a:off x="1847528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Rectangle 18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20" name="Rectangle 19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TextBox 40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2147917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45      (向天歌演示原创作品：www.TopPPT.cn)"/>
          <p:cNvGrpSpPr/>
          <p:nvPr/>
        </p:nvGrpSpPr>
        <p:grpSpPr>
          <a:xfrm>
            <a:off x="3959026" y="3729732"/>
            <a:ext cx="2040938" cy="1706595"/>
            <a:chOff x="3959026" y="3729732"/>
            <a:chExt cx="2040938" cy="1706595"/>
          </a:xfrm>
        </p:grpSpPr>
        <p:grpSp>
          <p:nvGrpSpPr>
            <p:cNvPr id="10" name="组合 9"/>
            <p:cNvGrpSpPr/>
            <p:nvPr/>
          </p:nvGrpSpPr>
          <p:grpSpPr>
            <a:xfrm>
              <a:off x="3959026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Rectangle 16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8" name="Rectangle 17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41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4259415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4      (向天歌演示原创作品：www.TopPPT.cn)"/>
          <p:cNvGrpSpPr/>
          <p:nvPr/>
        </p:nvGrpSpPr>
        <p:grpSpPr>
          <a:xfrm>
            <a:off x="6070524" y="3729732"/>
            <a:ext cx="2040938" cy="1706595"/>
            <a:chOff x="6070524" y="3729732"/>
            <a:chExt cx="2040938" cy="1706595"/>
          </a:xfrm>
        </p:grpSpPr>
        <p:grpSp>
          <p:nvGrpSpPr>
            <p:cNvPr id="11" name="组合 10"/>
            <p:cNvGrpSpPr/>
            <p:nvPr/>
          </p:nvGrpSpPr>
          <p:grpSpPr>
            <a:xfrm>
              <a:off x="6070524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Rectangle 14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6" name="Rectangle 15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42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6382351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0      (向天歌演示原创作品：www.TopPPT.cn)"/>
          <p:cNvGrpSpPr/>
          <p:nvPr/>
        </p:nvGrpSpPr>
        <p:grpSpPr>
          <a:xfrm>
            <a:off x="8182022" y="3729732"/>
            <a:ext cx="2040938" cy="1706595"/>
            <a:chOff x="8182022" y="3729732"/>
            <a:chExt cx="2040938" cy="1706595"/>
          </a:xfrm>
        </p:grpSpPr>
        <p:grpSp>
          <p:nvGrpSpPr>
            <p:cNvPr id="12" name="组合 11"/>
            <p:cNvGrpSpPr/>
            <p:nvPr/>
          </p:nvGrpSpPr>
          <p:grpSpPr>
            <a:xfrm>
              <a:off x="8182022" y="3729732"/>
              <a:ext cx="2040938" cy="1706595"/>
              <a:chOff x="1234918" y="2180481"/>
              <a:chExt cx="2040938" cy="155125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Rectangle 12      (向天歌演示原创作品：www.TopPPT.cn)"/>
              <p:cNvSpPr/>
              <p:nvPr/>
            </p:nvSpPr>
            <p:spPr>
              <a:xfrm>
                <a:off x="1234918" y="2180481"/>
                <a:ext cx="2040938" cy="360040"/>
              </a:xfrm>
              <a:prstGeom prst="rect">
                <a:avLst/>
              </a:prstGeom>
              <a:solidFill>
                <a:srgbClr val="21A3D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PPTS</a:t>
                </a:r>
                <a:r>
                  <a:rPr lang="zh-CN" altLang="en-US" sz="1400" b="1" kern="0" dirty="0" smtClea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sz="14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演示</a:t>
                </a:r>
              </a:p>
            </p:txBody>
          </p:sp>
          <p:sp>
            <p:nvSpPr>
              <p:cNvPr id="14" name="Rectangle 13      (向天歌演示原创作品：www.TopPPT.cn)"/>
              <p:cNvSpPr/>
              <p:nvPr/>
            </p:nvSpPr>
            <p:spPr>
              <a:xfrm>
                <a:off x="1234918" y="2540521"/>
                <a:ext cx="2040938" cy="1191219"/>
              </a:xfrm>
              <a:prstGeom prst="rect">
                <a:avLst/>
              </a:prstGeom>
              <a:solidFill>
                <a:srgbClr val="2B2E3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TextBox 43      (向天歌演示原创作品：www.TopPPT.cn)"/>
            <p:cNvSpPr txBox="1">
              <a:spLocks noChangeArrowheads="1"/>
            </p:cNvSpPr>
            <p:nvPr/>
          </p:nvSpPr>
          <p:spPr bwMode="auto">
            <a:xfrm>
              <a:off x="8493849" y="4365577"/>
              <a:ext cx="14401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最专业的演示，其实是看见最好的自己。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0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1222</Words>
  <Application>Microsoft Office PowerPoint</Application>
  <PresentationFormat>自定义</PresentationFormat>
  <Paragraphs>155</Paragraphs>
  <Slides>18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清风素材 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142</cp:revision>
  <dcterms:created xsi:type="dcterms:W3CDTF">2013-10-08T09:05:39Z</dcterms:created>
  <dcterms:modified xsi:type="dcterms:W3CDTF">2016-09-25T14:35:03Z</dcterms:modified>
  <cp:category>https://800sucai.taobao.com</cp:category>
  <cp:contentStatus>12sc.taobao.com</cp:contentStatus>
</cp:coreProperties>
</file>