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96" r:id="rId4"/>
    <p:sldId id="260" r:id="rId5"/>
    <p:sldId id="261" r:id="rId6"/>
    <p:sldId id="262" r:id="rId7"/>
    <p:sldId id="263" r:id="rId8"/>
    <p:sldId id="266" r:id="rId9"/>
    <p:sldId id="268" r:id="rId10"/>
    <p:sldId id="269" r:id="rId11"/>
    <p:sldId id="264" r:id="rId12"/>
    <p:sldId id="265" r:id="rId13"/>
    <p:sldId id="267" r:id="rId14"/>
    <p:sldId id="270" r:id="rId15"/>
    <p:sldId id="271" r:id="rId16"/>
    <p:sldId id="272" r:id="rId17"/>
    <p:sldId id="273" r:id="rId18"/>
    <p:sldId id="274" r:id="rId19"/>
    <p:sldId id="275" r:id="rId20"/>
    <p:sldId id="276" r:id="rId21"/>
    <p:sldId id="278" r:id="rId22"/>
    <p:sldId id="277" r:id="rId23"/>
    <p:sldId id="297" r:id="rId24"/>
    <p:sldId id="279" r:id="rId25"/>
    <p:sldId id="282" r:id="rId26"/>
    <p:sldId id="283" r:id="rId27"/>
    <p:sldId id="284" r:id="rId28"/>
    <p:sldId id="298" r:id="rId29"/>
    <p:sldId id="286" r:id="rId30"/>
    <p:sldId id="287" r:id="rId31"/>
    <p:sldId id="288" r:id="rId32"/>
    <p:sldId id="289" r:id="rId33"/>
    <p:sldId id="290" r:id="rId34"/>
    <p:sldId id="295" r:id="rId35"/>
  </p:sldIdLst>
  <p:sldSz cx="12198350" cy="6859588"/>
  <p:notesSz cx="6858000" cy="9144000"/>
  <p:defaultText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7635"/>
    <a:srgbClr val="009900"/>
    <a:srgbClr val="FF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08" autoAdjust="0"/>
    <p:restoredTop sz="60444" autoAdjust="0"/>
  </p:normalViewPr>
  <p:slideViewPr>
    <p:cSldViewPr>
      <p:cViewPr>
        <p:scale>
          <a:sx n="90" d="100"/>
          <a:sy n="90" d="100"/>
        </p:scale>
        <p:origin x="-1302" y="-906"/>
      </p:cViewPr>
      <p:guideLst>
        <p:guide orient="horz" pos="2161"/>
        <p:guide pos="3842"/>
      </p:guideLst>
    </p:cSldViewPr>
  </p:slideViewPr>
  <p:outlineViewPr>
    <p:cViewPr>
      <p:scale>
        <a:sx n="33" d="100"/>
        <a:sy n="33" d="100"/>
      </p:scale>
      <p:origin x="0" y="1542"/>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pPr/>
              <a:t>‹#›</a:t>
            </a:fld>
            <a:endParaRPr lang="zh-CN" altLang="en-US"/>
          </a:p>
        </p:txBody>
      </p:sp>
    </p:spTree>
    <p:extLst>
      <p:ext uri="{BB962C8B-B14F-4D97-AF65-F5344CB8AC3E}">
        <p14:creationId xmlns:p14="http://schemas.microsoft.com/office/powerpoint/2010/main" xmlns="" val="2952734845"/>
      </p:ext>
    </p:extLst>
  </p:cSld>
  <p:clrMap bg1="lt1" tx1="dk1" bg2="lt2" tx2="dk2" accent1="accent1" accent2="accent2" accent3="accent3" accent4="accent4" accent5="accent5" accent6="accent6" hlink="hlink" folHlink="folHlink"/>
  <p:notesStyle>
    <a:lvl1pPr marL="0" algn="l" defTabSz="1088959" rtl="0" eaLnBrk="1" latinLnBrk="0" hangingPunct="1">
      <a:defRPr sz="1400" kern="1200">
        <a:solidFill>
          <a:schemeClr val="tx1"/>
        </a:solidFill>
        <a:latin typeface="+mn-lt"/>
        <a:ea typeface="+mn-ea"/>
        <a:cs typeface="+mn-cs"/>
      </a:defRPr>
    </a:lvl1pPr>
    <a:lvl2pPr marL="544479" algn="l" defTabSz="1088959" rtl="0" eaLnBrk="1" latinLnBrk="0" hangingPunct="1">
      <a:defRPr sz="1400" kern="1200">
        <a:solidFill>
          <a:schemeClr val="tx1"/>
        </a:solidFill>
        <a:latin typeface="+mn-lt"/>
        <a:ea typeface="+mn-ea"/>
        <a:cs typeface="+mn-cs"/>
      </a:defRPr>
    </a:lvl2pPr>
    <a:lvl3pPr marL="1088959" algn="l" defTabSz="1088959" rtl="0" eaLnBrk="1" latinLnBrk="0" hangingPunct="1">
      <a:defRPr sz="1400" kern="1200">
        <a:solidFill>
          <a:schemeClr val="tx1"/>
        </a:solidFill>
        <a:latin typeface="+mn-lt"/>
        <a:ea typeface="+mn-ea"/>
        <a:cs typeface="+mn-cs"/>
      </a:defRPr>
    </a:lvl3pPr>
    <a:lvl4pPr marL="1633438" algn="l" defTabSz="1088959" rtl="0" eaLnBrk="1" latinLnBrk="0" hangingPunct="1">
      <a:defRPr sz="1400" kern="1200">
        <a:solidFill>
          <a:schemeClr val="tx1"/>
        </a:solidFill>
        <a:latin typeface="+mn-lt"/>
        <a:ea typeface="+mn-ea"/>
        <a:cs typeface="+mn-cs"/>
      </a:defRPr>
    </a:lvl4pPr>
    <a:lvl5pPr marL="2177918" algn="l" defTabSz="1088959" rtl="0" eaLnBrk="1" latinLnBrk="0" hangingPunct="1">
      <a:defRPr sz="1400" kern="1200">
        <a:solidFill>
          <a:schemeClr val="tx1"/>
        </a:solidFill>
        <a:latin typeface="+mn-lt"/>
        <a:ea typeface="+mn-ea"/>
        <a:cs typeface="+mn-cs"/>
      </a:defRPr>
    </a:lvl5pPr>
    <a:lvl6pPr marL="2722397" algn="l" defTabSz="1088959" rtl="0" eaLnBrk="1" latinLnBrk="0" hangingPunct="1">
      <a:defRPr sz="1400" kern="1200">
        <a:solidFill>
          <a:schemeClr val="tx1"/>
        </a:solidFill>
        <a:latin typeface="+mn-lt"/>
        <a:ea typeface="+mn-ea"/>
        <a:cs typeface="+mn-cs"/>
      </a:defRPr>
    </a:lvl6pPr>
    <a:lvl7pPr marL="3266877" algn="l" defTabSz="1088959" rtl="0" eaLnBrk="1" latinLnBrk="0" hangingPunct="1">
      <a:defRPr sz="1400" kern="1200">
        <a:solidFill>
          <a:schemeClr val="tx1"/>
        </a:solidFill>
        <a:latin typeface="+mn-lt"/>
        <a:ea typeface="+mn-ea"/>
        <a:cs typeface="+mn-cs"/>
      </a:defRPr>
    </a:lvl7pPr>
    <a:lvl8pPr marL="3811356" algn="l" defTabSz="1088959" rtl="0" eaLnBrk="1" latinLnBrk="0" hangingPunct="1">
      <a:defRPr sz="1400" kern="1200">
        <a:solidFill>
          <a:schemeClr val="tx1"/>
        </a:solidFill>
        <a:latin typeface="+mn-lt"/>
        <a:ea typeface="+mn-ea"/>
        <a:cs typeface="+mn-cs"/>
      </a:defRPr>
    </a:lvl8pPr>
    <a:lvl9pPr marL="4355836" algn="l" defTabSz="108895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a:t>
            </a:fld>
            <a:endParaRPr lang="zh-CN" altLang="en-US"/>
          </a:p>
        </p:txBody>
      </p:sp>
    </p:spTree>
    <p:extLst>
      <p:ext uri="{BB962C8B-B14F-4D97-AF65-F5344CB8AC3E}">
        <p14:creationId xmlns:p14="http://schemas.microsoft.com/office/powerpoint/2010/main" xmlns="" val="82078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10</a:t>
            </a:fld>
            <a:endParaRPr lang="zh-CN" altLang="en-US"/>
          </a:p>
        </p:txBody>
      </p:sp>
    </p:spTree>
    <p:extLst>
      <p:ext uri="{BB962C8B-B14F-4D97-AF65-F5344CB8AC3E}">
        <p14:creationId xmlns:p14="http://schemas.microsoft.com/office/powerpoint/2010/main" xmlns="" val="879430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11</a:t>
            </a:fld>
            <a:endParaRPr lang="zh-CN" altLang="en-US"/>
          </a:p>
        </p:txBody>
      </p:sp>
    </p:spTree>
    <p:extLst>
      <p:ext uri="{BB962C8B-B14F-4D97-AF65-F5344CB8AC3E}">
        <p14:creationId xmlns:p14="http://schemas.microsoft.com/office/powerpoint/2010/main" xmlns="" val="1492120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12</a:t>
            </a:fld>
            <a:endParaRPr lang="zh-CN" altLang="en-US"/>
          </a:p>
        </p:txBody>
      </p:sp>
    </p:spTree>
    <p:extLst>
      <p:ext uri="{BB962C8B-B14F-4D97-AF65-F5344CB8AC3E}">
        <p14:creationId xmlns:p14="http://schemas.microsoft.com/office/powerpoint/2010/main" xmlns="" val="2472448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13</a:t>
            </a:fld>
            <a:endParaRPr lang="zh-CN" altLang="en-US"/>
          </a:p>
        </p:txBody>
      </p:sp>
    </p:spTree>
    <p:extLst>
      <p:ext uri="{BB962C8B-B14F-4D97-AF65-F5344CB8AC3E}">
        <p14:creationId xmlns:p14="http://schemas.microsoft.com/office/powerpoint/2010/main" xmlns="" val="1237129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14</a:t>
            </a:fld>
            <a:endParaRPr lang="zh-CN" altLang="en-US"/>
          </a:p>
        </p:txBody>
      </p:sp>
    </p:spTree>
    <p:extLst>
      <p:ext uri="{BB962C8B-B14F-4D97-AF65-F5344CB8AC3E}">
        <p14:creationId xmlns:p14="http://schemas.microsoft.com/office/powerpoint/2010/main" xmlns="" val="3214691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15</a:t>
            </a:fld>
            <a:endParaRPr lang="zh-CN" altLang="en-US"/>
          </a:p>
        </p:txBody>
      </p:sp>
    </p:spTree>
    <p:extLst>
      <p:ext uri="{BB962C8B-B14F-4D97-AF65-F5344CB8AC3E}">
        <p14:creationId xmlns:p14="http://schemas.microsoft.com/office/powerpoint/2010/main" xmlns="" val="604976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16</a:t>
            </a:fld>
            <a:endParaRPr lang="zh-CN" altLang="en-US"/>
          </a:p>
        </p:txBody>
      </p:sp>
    </p:spTree>
    <p:extLst>
      <p:ext uri="{BB962C8B-B14F-4D97-AF65-F5344CB8AC3E}">
        <p14:creationId xmlns:p14="http://schemas.microsoft.com/office/powerpoint/2010/main" xmlns="" val="96870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17</a:t>
            </a:fld>
            <a:endParaRPr lang="zh-CN" altLang="en-US"/>
          </a:p>
        </p:txBody>
      </p:sp>
    </p:spTree>
    <p:extLst>
      <p:ext uri="{BB962C8B-B14F-4D97-AF65-F5344CB8AC3E}">
        <p14:creationId xmlns:p14="http://schemas.microsoft.com/office/powerpoint/2010/main" xmlns="" val="1958826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18</a:t>
            </a:fld>
            <a:endParaRPr lang="zh-CN" altLang="en-US"/>
          </a:p>
        </p:txBody>
      </p:sp>
    </p:spTree>
    <p:extLst>
      <p:ext uri="{BB962C8B-B14F-4D97-AF65-F5344CB8AC3E}">
        <p14:creationId xmlns:p14="http://schemas.microsoft.com/office/powerpoint/2010/main" xmlns="" val="3963063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19</a:t>
            </a:fld>
            <a:endParaRPr lang="zh-CN" altLang="en-US"/>
          </a:p>
        </p:txBody>
      </p:sp>
    </p:spTree>
    <p:extLst>
      <p:ext uri="{BB962C8B-B14F-4D97-AF65-F5344CB8AC3E}">
        <p14:creationId xmlns:p14="http://schemas.microsoft.com/office/powerpoint/2010/main" xmlns="" val="1036503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a:t>
            </a:fld>
            <a:endParaRPr lang="zh-CN" altLang="en-US"/>
          </a:p>
        </p:txBody>
      </p:sp>
    </p:spTree>
    <p:extLst>
      <p:ext uri="{BB962C8B-B14F-4D97-AF65-F5344CB8AC3E}">
        <p14:creationId xmlns:p14="http://schemas.microsoft.com/office/powerpoint/2010/main" xmlns="" val="3191049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20</a:t>
            </a:fld>
            <a:endParaRPr lang="zh-CN" altLang="en-US"/>
          </a:p>
        </p:txBody>
      </p:sp>
    </p:spTree>
    <p:extLst>
      <p:ext uri="{BB962C8B-B14F-4D97-AF65-F5344CB8AC3E}">
        <p14:creationId xmlns:p14="http://schemas.microsoft.com/office/powerpoint/2010/main" xmlns="" val="287343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21</a:t>
            </a:fld>
            <a:endParaRPr lang="zh-CN" altLang="en-US"/>
          </a:p>
        </p:txBody>
      </p:sp>
    </p:spTree>
    <p:extLst>
      <p:ext uri="{BB962C8B-B14F-4D97-AF65-F5344CB8AC3E}">
        <p14:creationId xmlns:p14="http://schemas.microsoft.com/office/powerpoint/2010/main" xmlns="" val="2423102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22</a:t>
            </a:fld>
            <a:endParaRPr lang="zh-CN" altLang="en-US"/>
          </a:p>
        </p:txBody>
      </p:sp>
    </p:spTree>
    <p:extLst>
      <p:ext uri="{BB962C8B-B14F-4D97-AF65-F5344CB8AC3E}">
        <p14:creationId xmlns:p14="http://schemas.microsoft.com/office/powerpoint/2010/main" xmlns="" val="924628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23</a:t>
            </a:fld>
            <a:endParaRPr lang="zh-CN" altLang="en-US"/>
          </a:p>
        </p:txBody>
      </p:sp>
    </p:spTree>
    <p:extLst>
      <p:ext uri="{BB962C8B-B14F-4D97-AF65-F5344CB8AC3E}">
        <p14:creationId xmlns:p14="http://schemas.microsoft.com/office/powerpoint/2010/main" xmlns="" val="2391909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24</a:t>
            </a:fld>
            <a:endParaRPr lang="zh-CN" altLang="en-US"/>
          </a:p>
        </p:txBody>
      </p:sp>
    </p:spTree>
    <p:extLst>
      <p:ext uri="{BB962C8B-B14F-4D97-AF65-F5344CB8AC3E}">
        <p14:creationId xmlns:p14="http://schemas.microsoft.com/office/powerpoint/2010/main" xmlns="" val="1518447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25</a:t>
            </a:fld>
            <a:endParaRPr lang="zh-CN" altLang="en-US"/>
          </a:p>
        </p:txBody>
      </p:sp>
    </p:spTree>
    <p:extLst>
      <p:ext uri="{BB962C8B-B14F-4D97-AF65-F5344CB8AC3E}">
        <p14:creationId xmlns:p14="http://schemas.microsoft.com/office/powerpoint/2010/main" xmlns="" val="1018402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26</a:t>
            </a:fld>
            <a:endParaRPr lang="zh-CN" altLang="en-US"/>
          </a:p>
        </p:txBody>
      </p:sp>
    </p:spTree>
    <p:extLst>
      <p:ext uri="{BB962C8B-B14F-4D97-AF65-F5344CB8AC3E}">
        <p14:creationId xmlns:p14="http://schemas.microsoft.com/office/powerpoint/2010/main" xmlns="" val="3625797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27</a:t>
            </a:fld>
            <a:endParaRPr lang="zh-CN" altLang="en-US"/>
          </a:p>
        </p:txBody>
      </p:sp>
    </p:spTree>
    <p:extLst>
      <p:ext uri="{BB962C8B-B14F-4D97-AF65-F5344CB8AC3E}">
        <p14:creationId xmlns:p14="http://schemas.microsoft.com/office/powerpoint/2010/main" xmlns="" val="458256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28</a:t>
            </a:fld>
            <a:endParaRPr lang="zh-CN" altLang="en-US"/>
          </a:p>
        </p:txBody>
      </p:sp>
    </p:spTree>
    <p:extLst>
      <p:ext uri="{BB962C8B-B14F-4D97-AF65-F5344CB8AC3E}">
        <p14:creationId xmlns:p14="http://schemas.microsoft.com/office/powerpoint/2010/main" xmlns="" val="873004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29</a:t>
            </a:fld>
            <a:endParaRPr lang="zh-CN" altLang="en-US"/>
          </a:p>
        </p:txBody>
      </p:sp>
    </p:spTree>
    <p:extLst>
      <p:ext uri="{BB962C8B-B14F-4D97-AF65-F5344CB8AC3E}">
        <p14:creationId xmlns:p14="http://schemas.microsoft.com/office/powerpoint/2010/main" xmlns="" val="3726056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3</a:t>
            </a:fld>
            <a:endParaRPr lang="zh-CN" altLang="en-US"/>
          </a:p>
        </p:txBody>
      </p:sp>
    </p:spTree>
    <p:extLst>
      <p:ext uri="{BB962C8B-B14F-4D97-AF65-F5344CB8AC3E}">
        <p14:creationId xmlns:p14="http://schemas.microsoft.com/office/powerpoint/2010/main" xmlns="" val="10426602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30</a:t>
            </a:fld>
            <a:endParaRPr lang="zh-CN" altLang="en-US"/>
          </a:p>
        </p:txBody>
      </p:sp>
    </p:spTree>
    <p:extLst>
      <p:ext uri="{BB962C8B-B14F-4D97-AF65-F5344CB8AC3E}">
        <p14:creationId xmlns:p14="http://schemas.microsoft.com/office/powerpoint/2010/main" xmlns="" val="23213612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31</a:t>
            </a:fld>
            <a:endParaRPr lang="zh-CN" altLang="en-US"/>
          </a:p>
        </p:txBody>
      </p:sp>
    </p:spTree>
    <p:extLst>
      <p:ext uri="{BB962C8B-B14F-4D97-AF65-F5344CB8AC3E}">
        <p14:creationId xmlns:p14="http://schemas.microsoft.com/office/powerpoint/2010/main" xmlns="" val="42243162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32</a:t>
            </a:fld>
            <a:endParaRPr lang="zh-CN" altLang="en-US"/>
          </a:p>
        </p:txBody>
      </p:sp>
    </p:spTree>
    <p:extLst>
      <p:ext uri="{BB962C8B-B14F-4D97-AF65-F5344CB8AC3E}">
        <p14:creationId xmlns:p14="http://schemas.microsoft.com/office/powerpoint/2010/main" xmlns="" val="1284189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33</a:t>
            </a:fld>
            <a:endParaRPr lang="zh-CN" altLang="en-US"/>
          </a:p>
        </p:txBody>
      </p:sp>
    </p:spTree>
    <p:extLst>
      <p:ext uri="{BB962C8B-B14F-4D97-AF65-F5344CB8AC3E}">
        <p14:creationId xmlns:p14="http://schemas.microsoft.com/office/powerpoint/2010/main" xmlns="" val="14422659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xmlns=""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7D548EC-D78C-4E2B-8163-69B06428AC45}" type="slidenum">
              <a:rPr lang="zh-CN" altLang="en-US" sz="1200">
                <a:latin typeface="Calibri" pitchFamily="34" charset="0"/>
                <a:ea typeface="宋体" pitchFamily="2" charset="-122"/>
              </a:rPr>
              <a:pPr algn="r" eaLnBrk="1" hangingPunct="1">
                <a:buFont typeface="Arial" pitchFamily="34" charset="0"/>
                <a:buNone/>
              </a:pPr>
              <a:t>34</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4</a:t>
            </a:fld>
            <a:endParaRPr lang="zh-CN" altLang="en-US"/>
          </a:p>
        </p:txBody>
      </p:sp>
    </p:spTree>
    <p:extLst>
      <p:ext uri="{BB962C8B-B14F-4D97-AF65-F5344CB8AC3E}">
        <p14:creationId xmlns:p14="http://schemas.microsoft.com/office/powerpoint/2010/main" xmlns="" val="2363388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5</a:t>
            </a:fld>
            <a:endParaRPr lang="zh-CN" altLang="en-US"/>
          </a:p>
        </p:txBody>
      </p:sp>
    </p:spTree>
    <p:extLst>
      <p:ext uri="{BB962C8B-B14F-4D97-AF65-F5344CB8AC3E}">
        <p14:creationId xmlns:p14="http://schemas.microsoft.com/office/powerpoint/2010/main" xmlns="" val="3166110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6</a:t>
            </a:fld>
            <a:endParaRPr lang="zh-CN" altLang="en-US"/>
          </a:p>
        </p:txBody>
      </p:sp>
    </p:spTree>
    <p:extLst>
      <p:ext uri="{BB962C8B-B14F-4D97-AF65-F5344CB8AC3E}">
        <p14:creationId xmlns:p14="http://schemas.microsoft.com/office/powerpoint/2010/main" xmlns="" val="1275893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7</a:t>
            </a:fld>
            <a:endParaRPr lang="zh-CN" altLang="en-US"/>
          </a:p>
        </p:txBody>
      </p:sp>
    </p:spTree>
    <p:extLst>
      <p:ext uri="{BB962C8B-B14F-4D97-AF65-F5344CB8AC3E}">
        <p14:creationId xmlns:p14="http://schemas.microsoft.com/office/powerpoint/2010/main" xmlns="" val="3906906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8</a:t>
            </a:fld>
            <a:endParaRPr lang="zh-CN" altLang="en-US"/>
          </a:p>
        </p:txBody>
      </p:sp>
    </p:spTree>
    <p:extLst>
      <p:ext uri="{BB962C8B-B14F-4D97-AF65-F5344CB8AC3E}">
        <p14:creationId xmlns:p14="http://schemas.microsoft.com/office/powerpoint/2010/main" xmlns="" val="854589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9</a:t>
            </a:fld>
            <a:endParaRPr lang="zh-CN" altLang="en-US"/>
          </a:p>
        </p:txBody>
      </p:sp>
    </p:spTree>
    <p:extLst>
      <p:ext uri="{BB962C8B-B14F-4D97-AF65-F5344CB8AC3E}">
        <p14:creationId xmlns:p14="http://schemas.microsoft.com/office/powerpoint/2010/main" xmlns="" val="849693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26" y="794"/>
            <a:ext cx="12199509" cy="6858794"/>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5138" y="5950074"/>
            <a:ext cx="12198350" cy="909514"/>
          </a:xfrm>
          <a:prstGeom prst="rect">
            <a:avLst/>
          </a:prstGeom>
        </p:spPr>
      </p:pic>
    </p:spTree>
    <p:extLst>
      <p:ext uri="{BB962C8B-B14F-4D97-AF65-F5344CB8AC3E}">
        <p14:creationId xmlns:p14="http://schemas.microsoft.com/office/powerpoint/2010/main" xmlns="" val="19122981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59" name="图片 5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 y="6166098"/>
            <a:ext cx="12210901" cy="710737"/>
          </a:xfrm>
          <a:prstGeom prst="rect">
            <a:avLst/>
          </a:prstGeom>
        </p:spPr>
      </p:pic>
      <p:sp>
        <p:nvSpPr>
          <p:cNvPr id="10" name="矩形 6"/>
          <p:cNvSpPr/>
          <p:nvPr userDrawn="1"/>
        </p:nvSpPr>
        <p:spPr>
          <a:xfrm>
            <a:off x="0" y="333375"/>
            <a:ext cx="3938935" cy="431800"/>
          </a:xfrm>
          <a:prstGeom prst="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
          <p:cNvSpPr/>
          <p:nvPr userDrawn="1"/>
        </p:nvSpPr>
        <p:spPr>
          <a:xfrm>
            <a:off x="0" y="838076"/>
            <a:ext cx="12198350" cy="45719"/>
          </a:xfrm>
          <a:prstGeom prst="rect">
            <a:avLst/>
          </a:prstGeom>
          <a:solidFill>
            <a:srgbClr val="0076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 name="组合 5"/>
          <p:cNvGrpSpPr/>
          <p:nvPr userDrawn="1"/>
        </p:nvGrpSpPr>
        <p:grpSpPr>
          <a:xfrm>
            <a:off x="554559" y="6237783"/>
            <a:ext cx="360363" cy="360363"/>
            <a:chOff x="5343091" y="6237783"/>
            <a:chExt cx="360363" cy="360363"/>
          </a:xfrm>
        </p:grpSpPr>
        <p:sp>
          <p:nvSpPr>
            <p:cNvPr id="38" name="椭圆 15"/>
            <p:cNvSpPr/>
            <p:nvPr userDrawn="1"/>
          </p:nvSpPr>
          <p:spPr bwMode="auto">
            <a:xfrm>
              <a:off x="5343091" y="6237783"/>
              <a:ext cx="360363" cy="360363"/>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燕尾形 16">
              <a:hlinkClick r:id="" action="ppaction://hlinkshowjump?jump=previousslide"/>
            </p:cNvPr>
            <p:cNvSpPr/>
            <p:nvPr userDrawn="1"/>
          </p:nvSpPr>
          <p:spPr bwMode="auto">
            <a:xfrm flipH="1">
              <a:off x="5436754" y="6331446"/>
              <a:ext cx="173037" cy="173037"/>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9900"/>
                </a:solidFill>
              </a:endParaRPr>
            </a:p>
          </p:txBody>
        </p:sp>
      </p:grpSp>
      <p:sp>
        <p:nvSpPr>
          <p:cNvPr id="60" name="矩形 6"/>
          <p:cNvSpPr/>
          <p:nvPr userDrawn="1"/>
        </p:nvSpPr>
        <p:spPr>
          <a:xfrm>
            <a:off x="8259415" y="333375"/>
            <a:ext cx="3938935" cy="431800"/>
          </a:xfrm>
          <a:prstGeom prst="rect">
            <a:avLst/>
          </a:prstGeom>
          <a:solidFill>
            <a:srgbClr val="00B05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63" name="组合 62"/>
          <p:cNvGrpSpPr/>
          <p:nvPr userDrawn="1"/>
        </p:nvGrpSpPr>
        <p:grpSpPr>
          <a:xfrm>
            <a:off x="11211743" y="6324301"/>
            <a:ext cx="360363" cy="360363"/>
            <a:chOff x="6494896" y="6237783"/>
            <a:chExt cx="360363" cy="360363"/>
          </a:xfrm>
        </p:grpSpPr>
        <p:sp>
          <p:nvSpPr>
            <p:cNvPr id="64" name="椭圆 2"/>
            <p:cNvSpPr/>
            <p:nvPr userDrawn="1"/>
          </p:nvSpPr>
          <p:spPr bwMode="auto">
            <a:xfrm>
              <a:off x="6494896" y="6237783"/>
              <a:ext cx="360363" cy="360363"/>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5" name="燕尾形 3">
              <a:hlinkClick r:id="" action="ppaction://hlinkshowjump?jump=nextslide"/>
            </p:cNvPr>
            <p:cNvSpPr/>
            <p:nvPr userDrawn="1"/>
          </p:nvSpPr>
          <p:spPr bwMode="auto">
            <a:xfrm>
              <a:off x="6588559" y="6331446"/>
              <a:ext cx="173037" cy="173037"/>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xmlns="" val="3664892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 y="6166098"/>
            <a:ext cx="12210901" cy="710737"/>
          </a:xfrm>
          <a:prstGeom prst="rect">
            <a:avLst/>
          </a:prstGeom>
        </p:spPr>
      </p:pic>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flipV="1">
            <a:off x="-12551" y="-1"/>
            <a:ext cx="12210901" cy="693490"/>
          </a:xfrm>
          <a:prstGeom prst="rect">
            <a:avLst/>
          </a:prstGeom>
        </p:spPr>
      </p:pic>
    </p:spTree>
    <p:extLst>
      <p:ext uri="{BB962C8B-B14F-4D97-AF65-F5344CB8AC3E}">
        <p14:creationId xmlns:p14="http://schemas.microsoft.com/office/powerpoint/2010/main" xmlns="" val="352425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3497274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9737943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3113"/>
            <a:ext cx="4013173"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18" y="1435433"/>
            <a:ext cx="4013173" cy="4692149"/>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889580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7"/>
            <a:ext cx="7319010" cy="4115753"/>
          </a:xfrm>
        </p:spPr>
        <p:txBody>
          <a:bodyPr/>
          <a:lstStyle>
            <a:lvl1pPr marL="0" indent="0">
              <a:buNone/>
              <a:defRPr sz="3800"/>
            </a:lvl1pPr>
            <a:lvl2pPr marL="544479" indent="0">
              <a:buNone/>
              <a:defRPr sz="3300"/>
            </a:lvl2pPr>
            <a:lvl3pPr marL="1088959" indent="0">
              <a:buNone/>
              <a:defRPr sz="2900"/>
            </a:lvl3pPr>
            <a:lvl4pPr marL="1633438" indent="0">
              <a:buNone/>
              <a:defRPr sz="2400"/>
            </a:lvl4pPr>
            <a:lvl5pPr marL="2177918" indent="0">
              <a:buNone/>
              <a:defRPr sz="2400"/>
            </a:lvl5pPr>
            <a:lvl6pPr marL="2722397" indent="0">
              <a:buNone/>
              <a:defRPr sz="2400"/>
            </a:lvl6pPr>
            <a:lvl7pPr marL="3266877" indent="0">
              <a:buNone/>
              <a:defRPr sz="2400"/>
            </a:lvl7pPr>
            <a:lvl8pPr marL="3811356" indent="0">
              <a:buNone/>
              <a:defRPr sz="2400"/>
            </a:lvl8pPr>
            <a:lvl9pPr marL="4355836"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1640246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1616635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2"/>
            <a:ext cx="3661622"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224" y="274702"/>
            <a:ext cx="10781563"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813241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8" y="274701"/>
            <a:ext cx="10978515" cy="1143265"/>
          </a:xfrm>
          <a:prstGeom prst="rect">
            <a:avLst/>
          </a:prstGeom>
        </p:spPr>
        <p:txBody>
          <a:bodyPr vert="horz" lIns="108896" tIns="54448" rIns="108896" bIns="5444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600571"/>
            <a:ext cx="10978515" cy="4527011"/>
          </a:xfrm>
          <a:prstGeom prst="rect">
            <a:avLst/>
          </a:prstGeom>
        </p:spPr>
        <p:txBody>
          <a:bodyPr vert="horz" lIns="108896" tIns="54448" rIns="108896" bIns="5444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96" tIns="54448" rIns="108896" bIns="54448" rtlCol="0" anchor="ctr"/>
          <a:lstStyle>
            <a:lvl1pPr algn="l">
              <a:defRPr sz="1400">
                <a:solidFill>
                  <a:schemeClr val="tx1">
                    <a:tint val="75000"/>
                  </a:schemeClr>
                </a:solidFill>
              </a:defRPr>
            </a:lvl1pPr>
          </a:lstStyle>
          <a:p>
            <a:fld id="{DCFC0AE4-D788-4C63-99CA-2D16C479E33A}" type="datetimeFigureOut">
              <a:rPr lang="zh-CN" altLang="en-US" smtClean="0"/>
              <a:pPr/>
              <a:t>2016/10/9</a:t>
            </a:fld>
            <a:endParaRPr lang="zh-CN" altLang="en-US"/>
          </a:p>
        </p:txBody>
      </p:sp>
      <p:sp>
        <p:nvSpPr>
          <p:cNvPr id="5" name="页脚占位符 4"/>
          <p:cNvSpPr>
            <a:spLocks noGrp="1"/>
          </p:cNvSpPr>
          <p:nvPr>
            <p:ph type="ftr" sz="quarter" idx="3"/>
          </p:nvPr>
        </p:nvSpPr>
        <p:spPr>
          <a:xfrm>
            <a:off x="4167770" y="6357822"/>
            <a:ext cx="3862811" cy="365210"/>
          </a:xfrm>
          <a:prstGeom prst="rect">
            <a:avLst/>
          </a:prstGeom>
        </p:spPr>
        <p:txBody>
          <a:bodyPr vert="horz" lIns="108896" tIns="54448" rIns="108896" bIns="5444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96" tIns="54448" rIns="108896" bIns="54448" rtlCol="0" anchor="ctr"/>
          <a:lstStyle>
            <a:lvl1pPr algn="r">
              <a:defRPr sz="1400">
                <a:solidFill>
                  <a:schemeClr val="tx1">
                    <a:tint val="75000"/>
                  </a:schemeClr>
                </a:solidFill>
              </a:defRPr>
            </a:lvl1p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xmlns="" val="4044024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4" r:id="rId4"/>
    <p:sldLayoutId id="2147483655" r:id="rId5"/>
    <p:sldLayoutId id="2147483656" r:id="rId6"/>
    <p:sldLayoutId id="2147483657" r:id="rId7"/>
    <p:sldLayoutId id="2147483658" r:id="rId8"/>
    <p:sldLayoutId id="2147483659" r:id="rId9"/>
  </p:sldLayoutIdLst>
  <p:timing>
    <p:tnLst>
      <p:par>
        <p:cTn id="1" dur="indefinite" restart="never" nodeType="tmRoot"/>
      </p:par>
    </p:tnLst>
  </p:timing>
  <p:txStyles>
    <p:titleStyle>
      <a:lvl1pPr algn="ctr" defTabSz="1088959" rtl="0" eaLnBrk="1" latinLnBrk="0" hangingPunct="1">
        <a:spcBef>
          <a:spcPct val="0"/>
        </a:spcBef>
        <a:buNone/>
        <a:defRPr sz="5200" kern="1200">
          <a:solidFill>
            <a:schemeClr val="tx1"/>
          </a:solidFill>
          <a:latin typeface="+mj-lt"/>
          <a:ea typeface="+mj-ea"/>
          <a:cs typeface="+mj-cs"/>
        </a:defRPr>
      </a:lvl1pPr>
    </p:titleStyle>
    <p:bodyStyle>
      <a:lvl1pPr marL="408360" indent="-408360" algn="l" defTabSz="1088959"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779" indent="-340300" algn="l" defTabSz="1088959"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1199" indent="-272240" algn="l" defTabSz="1088959"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67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015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463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911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359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807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3.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999603" y="591865"/>
            <a:ext cx="4220252" cy="461665"/>
          </a:xfrm>
          <a:prstGeom prst="rect">
            <a:avLst/>
          </a:prstGeom>
          <a:noFill/>
        </p:spPr>
        <p:txBody>
          <a:bodyPr wrap="square" rtlCol="0">
            <a:spAutoFit/>
          </a:bodyPr>
          <a:lstStyle/>
          <a:p>
            <a:pPr algn="ctr"/>
            <a:r>
              <a:rPr lang="en-US" altLang="zh-CN" sz="2400" dirty="0" smtClean="0">
                <a:latin typeface="微软雅黑" panose="020B0503020204020204" pitchFamily="34" charset="-122"/>
                <a:ea typeface="微软雅黑" panose="020B0503020204020204" pitchFamily="34" charset="-122"/>
              </a:rPr>
              <a:t>LOGO </a:t>
            </a:r>
            <a:r>
              <a:rPr lang="zh-CN" altLang="en-US" sz="2400" dirty="0" smtClean="0">
                <a:latin typeface="微软雅黑" panose="020B0503020204020204" pitchFamily="34" charset="-122"/>
                <a:ea typeface="微软雅黑" panose="020B0503020204020204" pitchFamily="34" charset="-122"/>
              </a:rPr>
              <a:t>点击输入贵公司名称</a:t>
            </a:r>
            <a:endParaRPr lang="zh-CN" altLang="en-US" sz="24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989097" y="4653930"/>
            <a:ext cx="2974174" cy="461665"/>
          </a:xfrm>
          <a:prstGeom prst="rect">
            <a:avLst/>
          </a:prstGeom>
          <a:noFill/>
        </p:spPr>
        <p:txBody>
          <a:bodyPr wrap="square" rtlCol="0">
            <a:spAutoFit/>
          </a:bodyPr>
          <a:lstStyle/>
          <a:p>
            <a:pPr algn="r"/>
            <a:r>
              <a:rPr lang="zh-CN" altLang="en-US" sz="2400" b="1" dirty="0" smtClean="0">
                <a:latin typeface="方正幼线简体" panose="03000509000000000000" pitchFamily="65" charset="-122"/>
                <a:ea typeface="方正幼线简体" panose="03000509000000000000" pitchFamily="65" charset="-122"/>
              </a:rPr>
              <a:t>汇报人</a:t>
            </a:r>
            <a:r>
              <a:rPr lang="zh-CN" altLang="en-US" sz="2400" b="1" dirty="0" smtClean="0">
                <a:latin typeface="方正幼线简体" panose="03000509000000000000" pitchFamily="65" charset="-122"/>
                <a:ea typeface="方正幼线简体" panose="03000509000000000000" pitchFamily="65" charset="-122"/>
              </a:rPr>
              <a:t>：</a:t>
            </a:r>
            <a:r>
              <a:rPr lang="en-US" altLang="zh-CN" sz="2400" b="1" dirty="0" err="1" smtClean="0">
                <a:latin typeface="方正幼线简体" panose="03000509000000000000" pitchFamily="65" charset="-122"/>
                <a:ea typeface="方正幼线简体" panose="03000509000000000000" pitchFamily="65" charset="-122"/>
              </a:rPr>
              <a:t>xxxxxxx</a:t>
            </a:r>
            <a:endParaRPr lang="zh-CN" altLang="en-US" sz="2400" b="1" dirty="0">
              <a:latin typeface="方正幼线简体" panose="03000509000000000000" pitchFamily="65" charset="-122"/>
              <a:ea typeface="方正幼线简体" panose="03000509000000000000" pitchFamily="65" charset="-122"/>
            </a:endParaRPr>
          </a:p>
        </p:txBody>
      </p:sp>
      <p:sp>
        <p:nvSpPr>
          <p:cNvPr id="17" name="TextBox 16"/>
          <p:cNvSpPr txBox="1"/>
          <p:nvPr/>
        </p:nvSpPr>
        <p:spPr>
          <a:xfrm>
            <a:off x="1057293" y="4192265"/>
            <a:ext cx="5931432" cy="461665"/>
          </a:xfrm>
          <a:prstGeom prst="rect">
            <a:avLst/>
          </a:prstGeom>
          <a:noFill/>
        </p:spPr>
        <p:txBody>
          <a:bodyPr wrap="none" rtlCol="0">
            <a:spAutoFit/>
          </a:bodyPr>
          <a:lstStyle/>
          <a:p>
            <a:pPr algn="ctr"/>
            <a:r>
              <a:rPr lang="zh-CN" altLang="en-US" sz="2400" dirty="0" smtClean="0">
                <a:latin typeface="Adobe 黑体 Std R" pitchFamily="34" charset="-122"/>
                <a:ea typeface="Adobe 黑体 Std R" pitchFamily="34" charset="-122"/>
              </a:rPr>
              <a:t>框架式</a:t>
            </a:r>
            <a:r>
              <a:rPr lang="zh-CN" altLang="en-US" sz="2400" dirty="0">
                <a:latin typeface="Adobe 黑体 Std R" pitchFamily="34" charset="-122"/>
                <a:ea typeface="Adobe 黑体 Std R" pitchFamily="34" charset="-122"/>
              </a:rPr>
              <a:t>：年终汇报总结 工作总结  </a:t>
            </a:r>
            <a:r>
              <a:rPr lang="zh-CN" altLang="en-US" sz="2400" dirty="0" smtClean="0">
                <a:latin typeface="Adobe 黑体 Std R" pitchFamily="34" charset="-122"/>
                <a:ea typeface="Adobe 黑体 Std R" pitchFamily="34" charset="-122"/>
              </a:rPr>
              <a:t>商务汇报</a:t>
            </a:r>
            <a:endParaRPr lang="zh-CN" altLang="en-US" sz="2400" dirty="0">
              <a:latin typeface="Adobe 黑体 Std R" pitchFamily="34" charset="-122"/>
              <a:ea typeface="Adobe 黑体 Std R" pitchFamily="34" charset="-122"/>
            </a:endParaRPr>
          </a:p>
        </p:txBody>
      </p:sp>
      <p:sp>
        <p:nvSpPr>
          <p:cNvPr id="4" name="矩形 3"/>
          <p:cNvSpPr/>
          <p:nvPr/>
        </p:nvSpPr>
        <p:spPr>
          <a:xfrm>
            <a:off x="0" y="3357786"/>
            <a:ext cx="6838486" cy="686981"/>
          </a:xfrm>
          <a:prstGeom prst="rect">
            <a:avLst/>
          </a:pr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26567" y="3357786"/>
            <a:ext cx="6186310" cy="646331"/>
          </a:xfrm>
          <a:prstGeom prst="rect">
            <a:avLst/>
          </a:prstGeom>
          <a:noFill/>
          <a:effectLst>
            <a:outerShdw blurRad="50800" dist="38100" dir="8100000" algn="tr" rotWithShape="0">
              <a:prstClr val="black">
                <a:alpha val="40000"/>
              </a:prstClr>
            </a:outerShdw>
          </a:effectLst>
        </p:spPr>
        <p:txBody>
          <a:bodyPr wrap="none" rtlCol="0">
            <a:spAutoFit/>
          </a:bodyPr>
          <a:lstStyle/>
          <a:p>
            <a:pPr algn="ctr"/>
            <a:r>
              <a:rPr lang="zh-CN" altLang="en-US" sz="3600" dirty="0" smtClean="0">
                <a:solidFill>
                  <a:srgbClr val="009900"/>
                </a:solidFill>
                <a:latin typeface="方正兰亭粗黑简体" panose="02000000000000000000" pitchFamily="2" charset="-122"/>
                <a:ea typeface="方正兰亭粗黑简体" panose="02000000000000000000" pitchFamily="2" charset="-122"/>
              </a:rPr>
              <a:t>年度工作总结汇报幻灯片模版</a:t>
            </a:r>
            <a:endParaRPr lang="zh-CN" altLang="en-US" sz="3600" dirty="0">
              <a:solidFill>
                <a:srgbClr val="009900"/>
              </a:solidFill>
              <a:latin typeface="方正兰亭粗黑简体" panose="02000000000000000000" pitchFamily="2" charset="-122"/>
              <a:ea typeface="方正兰亭粗黑简体" panose="02000000000000000000" pitchFamily="2" charset="-122"/>
            </a:endParaRPr>
          </a:p>
        </p:txBody>
      </p:sp>
      <p:grpSp>
        <p:nvGrpSpPr>
          <p:cNvPr id="9" name="Group 7"/>
          <p:cNvGrpSpPr>
            <a:grpSpLocks/>
          </p:cNvGrpSpPr>
          <p:nvPr/>
        </p:nvGrpSpPr>
        <p:grpSpPr bwMode="auto">
          <a:xfrm>
            <a:off x="9348853" y="-291645"/>
            <a:ext cx="6735984" cy="6433488"/>
            <a:chOff x="0" y="0"/>
            <a:chExt cx="2208" cy="2208"/>
          </a:xfrm>
        </p:grpSpPr>
        <p:sp>
          <p:nvSpPr>
            <p:cNvPr id="10"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11" name="Group 9"/>
            <p:cNvGrpSpPr>
              <a:grpSpLocks noChangeAspect="1"/>
            </p:cNvGrpSpPr>
            <p:nvPr/>
          </p:nvGrpSpPr>
          <p:grpSpPr bwMode="auto">
            <a:xfrm>
              <a:off x="0" y="0"/>
              <a:ext cx="2208" cy="2208"/>
              <a:chOff x="0" y="0"/>
              <a:chExt cx="2208" cy="2208"/>
            </a:xfrm>
          </p:grpSpPr>
          <p:grpSp>
            <p:nvGrpSpPr>
              <p:cNvPr id="12" name="Group 10"/>
              <p:cNvGrpSpPr>
                <a:grpSpLocks noChangeAspect="1"/>
              </p:cNvGrpSpPr>
              <p:nvPr/>
            </p:nvGrpSpPr>
            <p:grpSpPr bwMode="auto">
              <a:xfrm>
                <a:off x="0" y="0"/>
                <a:ext cx="2208" cy="2208"/>
                <a:chOff x="0" y="0"/>
                <a:chExt cx="2208" cy="2208"/>
              </a:xfrm>
            </p:grpSpPr>
            <p:grpSp>
              <p:nvGrpSpPr>
                <p:cNvPr id="32" name="Group 11"/>
                <p:cNvGrpSpPr>
                  <a:grpSpLocks noChangeAspect="1"/>
                </p:cNvGrpSpPr>
                <p:nvPr/>
              </p:nvGrpSpPr>
              <p:grpSpPr bwMode="auto">
                <a:xfrm>
                  <a:off x="0" y="0"/>
                  <a:ext cx="2208" cy="2202"/>
                  <a:chOff x="0" y="0"/>
                  <a:chExt cx="1429" cy="1429"/>
                </a:xfrm>
              </p:grpSpPr>
              <p:grpSp>
                <p:nvGrpSpPr>
                  <p:cNvPr id="40" name="Group 12"/>
                  <p:cNvGrpSpPr>
                    <a:grpSpLocks noChangeAspect="1"/>
                  </p:cNvGrpSpPr>
                  <p:nvPr/>
                </p:nvGrpSpPr>
                <p:grpSpPr bwMode="auto">
                  <a:xfrm>
                    <a:off x="686" y="0"/>
                    <a:ext cx="56" cy="1429"/>
                    <a:chOff x="0" y="0"/>
                    <a:chExt cx="56" cy="1429"/>
                  </a:xfrm>
                </p:grpSpPr>
                <p:sp>
                  <p:nvSpPr>
                    <p:cNvPr id="44"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5"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41" name="Group 15"/>
                  <p:cNvGrpSpPr>
                    <a:grpSpLocks noChangeAspect="1"/>
                  </p:cNvGrpSpPr>
                  <p:nvPr/>
                </p:nvGrpSpPr>
                <p:grpSpPr bwMode="auto">
                  <a:xfrm rot="5400000">
                    <a:off x="687" y="-1"/>
                    <a:ext cx="56" cy="1429"/>
                    <a:chOff x="0" y="0"/>
                    <a:chExt cx="56" cy="1429"/>
                  </a:xfrm>
                </p:grpSpPr>
                <p:sp>
                  <p:nvSpPr>
                    <p:cNvPr id="42"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43"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33" name="Group 18"/>
                <p:cNvGrpSpPr>
                  <a:grpSpLocks noChangeAspect="1"/>
                </p:cNvGrpSpPr>
                <p:nvPr/>
              </p:nvGrpSpPr>
              <p:grpSpPr bwMode="auto">
                <a:xfrm rot="2700000">
                  <a:off x="-3" y="3"/>
                  <a:ext cx="2208" cy="2202"/>
                  <a:chOff x="0" y="0"/>
                  <a:chExt cx="1429" cy="1429"/>
                </a:xfrm>
              </p:grpSpPr>
              <p:grpSp>
                <p:nvGrpSpPr>
                  <p:cNvPr id="34" name="Group 19"/>
                  <p:cNvGrpSpPr>
                    <a:grpSpLocks noChangeAspect="1"/>
                  </p:cNvGrpSpPr>
                  <p:nvPr/>
                </p:nvGrpSpPr>
                <p:grpSpPr bwMode="auto">
                  <a:xfrm>
                    <a:off x="686" y="0"/>
                    <a:ext cx="56" cy="1429"/>
                    <a:chOff x="0" y="0"/>
                    <a:chExt cx="56" cy="1429"/>
                  </a:xfrm>
                </p:grpSpPr>
                <p:sp>
                  <p:nvSpPr>
                    <p:cNvPr id="38"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9"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5" name="Group 22"/>
                  <p:cNvGrpSpPr>
                    <a:grpSpLocks noChangeAspect="1"/>
                  </p:cNvGrpSpPr>
                  <p:nvPr/>
                </p:nvGrpSpPr>
                <p:grpSpPr bwMode="auto">
                  <a:xfrm rot="5400000">
                    <a:off x="687" y="-1"/>
                    <a:ext cx="56" cy="1429"/>
                    <a:chOff x="0" y="0"/>
                    <a:chExt cx="56" cy="1429"/>
                  </a:xfrm>
                </p:grpSpPr>
                <p:sp>
                  <p:nvSpPr>
                    <p:cNvPr id="36"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7"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13" name="Group 25"/>
              <p:cNvGrpSpPr>
                <a:grpSpLocks noChangeAspect="1"/>
              </p:cNvGrpSpPr>
              <p:nvPr/>
            </p:nvGrpSpPr>
            <p:grpSpPr bwMode="auto">
              <a:xfrm rot="1320000">
                <a:off x="318" y="359"/>
                <a:ext cx="1546" cy="1546"/>
                <a:chOff x="0" y="0"/>
                <a:chExt cx="2208" cy="2208"/>
              </a:xfrm>
            </p:grpSpPr>
            <p:grpSp>
              <p:nvGrpSpPr>
                <p:cNvPr id="14" name="Group 26"/>
                <p:cNvGrpSpPr>
                  <a:grpSpLocks noChangeAspect="1"/>
                </p:cNvGrpSpPr>
                <p:nvPr/>
              </p:nvGrpSpPr>
              <p:grpSpPr bwMode="auto">
                <a:xfrm>
                  <a:off x="0" y="0"/>
                  <a:ext cx="2208" cy="2202"/>
                  <a:chOff x="0" y="0"/>
                  <a:chExt cx="1429" cy="1429"/>
                </a:xfrm>
              </p:grpSpPr>
              <p:grpSp>
                <p:nvGrpSpPr>
                  <p:cNvPr id="26" name="Group 27"/>
                  <p:cNvGrpSpPr>
                    <a:grpSpLocks noChangeAspect="1"/>
                  </p:cNvGrpSpPr>
                  <p:nvPr/>
                </p:nvGrpSpPr>
                <p:grpSpPr bwMode="auto">
                  <a:xfrm>
                    <a:off x="686" y="0"/>
                    <a:ext cx="56" cy="1429"/>
                    <a:chOff x="0" y="0"/>
                    <a:chExt cx="56" cy="1429"/>
                  </a:xfrm>
                </p:grpSpPr>
                <p:sp>
                  <p:nvSpPr>
                    <p:cNvPr id="30"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1"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7" name="Group 30"/>
                  <p:cNvGrpSpPr>
                    <a:grpSpLocks noChangeAspect="1"/>
                  </p:cNvGrpSpPr>
                  <p:nvPr/>
                </p:nvGrpSpPr>
                <p:grpSpPr bwMode="auto">
                  <a:xfrm rot="5400000">
                    <a:off x="687" y="-1"/>
                    <a:ext cx="56" cy="1429"/>
                    <a:chOff x="0" y="0"/>
                    <a:chExt cx="56" cy="1429"/>
                  </a:xfrm>
                </p:grpSpPr>
                <p:sp>
                  <p:nvSpPr>
                    <p:cNvPr id="28"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9"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5" name="Group 33"/>
                <p:cNvGrpSpPr>
                  <a:grpSpLocks noChangeAspect="1"/>
                </p:cNvGrpSpPr>
                <p:nvPr/>
              </p:nvGrpSpPr>
              <p:grpSpPr bwMode="auto">
                <a:xfrm rot="2700000">
                  <a:off x="-3" y="3"/>
                  <a:ext cx="2208" cy="2202"/>
                  <a:chOff x="0" y="0"/>
                  <a:chExt cx="1429" cy="1429"/>
                </a:xfrm>
              </p:grpSpPr>
              <p:grpSp>
                <p:nvGrpSpPr>
                  <p:cNvPr id="16" name="Group 34"/>
                  <p:cNvGrpSpPr>
                    <a:grpSpLocks noChangeAspect="1"/>
                  </p:cNvGrpSpPr>
                  <p:nvPr/>
                </p:nvGrpSpPr>
                <p:grpSpPr bwMode="auto">
                  <a:xfrm>
                    <a:off x="686" y="0"/>
                    <a:ext cx="56" cy="1429"/>
                    <a:chOff x="0" y="0"/>
                    <a:chExt cx="56" cy="1429"/>
                  </a:xfrm>
                </p:grpSpPr>
                <p:sp>
                  <p:nvSpPr>
                    <p:cNvPr id="24"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5"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1" name="Group 37"/>
                  <p:cNvGrpSpPr>
                    <a:grpSpLocks noChangeAspect="1"/>
                  </p:cNvGrpSpPr>
                  <p:nvPr/>
                </p:nvGrpSpPr>
                <p:grpSpPr bwMode="auto">
                  <a:xfrm rot="5400000">
                    <a:off x="687" y="-1"/>
                    <a:ext cx="56" cy="1429"/>
                    <a:chOff x="0" y="0"/>
                    <a:chExt cx="56" cy="1429"/>
                  </a:xfrm>
                </p:grpSpPr>
                <p:sp>
                  <p:nvSpPr>
                    <p:cNvPr id="22"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3"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pic>
        <p:nvPicPr>
          <p:cNvPr id="3" name="克罗地亚狂想曲.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321767" y="-881745"/>
            <a:ext cx="609600" cy="609600"/>
          </a:xfrm>
          <a:prstGeom prst="rect">
            <a:avLst/>
          </a:prstGeom>
        </p:spPr>
      </p:pic>
      <p:sp>
        <p:nvSpPr>
          <p:cNvPr id="5" name="TextBox 4"/>
          <p:cNvSpPr txBox="1"/>
          <p:nvPr/>
        </p:nvSpPr>
        <p:spPr>
          <a:xfrm>
            <a:off x="626567" y="793225"/>
            <a:ext cx="5436104" cy="2646878"/>
          </a:xfrm>
          <a:prstGeom prst="rect">
            <a:avLst/>
          </a:prstGeom>
          <a:noFill/>
        </p:spPr>
        <p:txBody>
          <a:bodyPr wrap="none" rtlCol="0">
            <a:spAutoFit/>
          </a:bodyPr>
          <a:lstStyle/>
          <a:p>
            <a:pPr algn="ctr"/>
            <a:r>
              <a:rPr lang="en-US" altLang="zh-CN" sz="16600" b="1" dirty="0" smtClean="0">
                <a:ln>
                  <a:solidFill>
                    <a:schemeClr val="bg1"/>
                  </a:solidFill>
                </a:ln>
                <a:solidFill>
                  <a:srgbClr val="007635"/>
                </a:solidFill>
                <a:effectLst>
                  <a:outerShdw blurRad="38100" dist="38100" dir="2700000" algn="tl">
                    <a:srgbClr val="000000">
                      <a:alpha val="43137"/>
                    </a:srgbClr>
                  </a:outerShdw>
                </a:effectLst>
                <a:latin typeface="微软雅黑" pitchFamily="34" charset="-122"/>
                <a:ea typeface="微软雅黑" pitchFamily="34" charset="-122"/>
              </a:rPr>
              <a:t>2016</a:t>
            </a:r>
            <a:endParaRPr lang="zh-CN" altLang="en-US" sz="16600" b="1" dirty="0">
              <a:ln>
                <a:solidFill>
                  <a:schemeClr val="bg1"/>
                </a:solidFill>
              </a:ln>
              <a:solidFill>
                <a:srgbClr val="007635"/>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xmlns="" val="1181804827"/>
      </p:ext>
    </p:extLst>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8"/>
                                        </p:tgtEl>
                                      </p:cBhvr>
                                    </p:animEffect>
                                  </p:childTnLst>
                                </p:cTn>
                              </p:par>
                            </p:childTnLst>
                          </p:cTn>
                        </p:par>
                        <p:par>
                          <p:cTn id="19" fill="hold">
                            <p:stCondLst>
                              <p:cond delay="1600"/>
                            </p:stCondLst>
                            <p:childTnLst>
                              <p:par>
                                <p:cTn id="20" presetID="42"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6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31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8"/>
                                        </p:tgtEl>
                                        <p:attrNameLst>
                                          <p:attrName>ppt_y</p:attrName>
                                        </p:attrNameLst>
                                      </p:cBhvr>
                                      <p:tavLst>
                                        <p:tav tm="0">
                                          <p:val>
                                            <p:strVal val="#ppt_y"/>
                                          </p:val>
                                        </p:tav>
                                        <p:tav tm="100000">
                                          <p:val>
                                            <p:strVal val="#ppt_y"/>
                                          </p:val>
                                        </p:tav>
                                      </p:tavLst>
                                    </p:anim>
                                    <p:anim calcmode="lin" valueType="num">
                                      <p:cBhvr>
                                        <p:cTn id="3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250"/>
                                        <p:tgtEl>
                                          <p:spTgt spid="9"/>
                                        </p:tgtEl>
                                      </p:cBhvr>
                                    </p:animEffect>
                                  </p:childTnLst>
                                </p:cTn>
                              </p:par>
                            </p:childTnLst>
                          </p:cTn>
                        </p:par>
                        <p:par>
                          <p:cTn id="41" fill="hold">
                            <p:stCondLst>
                              <p:cond delay="4350"/>
                            </p:stCondLst>
                            <p:childTnLst>
                              <p:par>
                                <p:cTn id="42" presetID="35" presetClass="path" presetSubtype="0" accel="50000" decel="50000" fill="hold" nodeType="afterEffect">
                                  <p:stCondLst>
                                    <p:cond delay="0"/>
                                  </p:stCondLst>
                                  <p:childTnLst>
                                    <p:animMotion origin="layout" path="M -4.56674E-6 1.11111E-6 L -0.96135 0.01088 " pathEditMode="relative" rAng="0" ptsTypes="AA">
                                      <p:cBhvr>
                                        <p:cTn id="43" dur="2000" fill="hold"/>
                                        <p:tgtEl>
                                          <p:spTgt spid="9"/>
                                        </p:tgtEl>
                                        <p:attrNameLst>
                                          <p:attrName>ppt_x</p:attrName>
                                          <p:attrName>ppt_y</p:attrName>
                                        </p:attrNameLst>
                                      </p:cBhvr>
                                      <p:rCtr x="-48074" y="532"/>
                                    </p:animMotion>
                                  </p:childTnLst>
                                </p:cTn>
                              </p:par>
                            </p:childTnLst>
                          </p:cTn>
                        </p:par>
                        <p:par>
                          <p:cTn id="44" fill="hold">
                            <p:stCondLst>
                              <p:cond delay="6350"/>
                            </p:stCondLst>
                            <p:childTnLst>
                              <p:par>
                                <p:cTn id="45" presetID="1" presetClass="exit" presetSubtype="0" fill="hold" nodeType="afterEffect">
                                  <p:stCondLst>
                                    <p:cond delay="0"/>
                                  </p:stCondLst>
                                  <p:childTnLst>
                                    <p:set>
                                      <p:cBhvr>
                                        <p:cTn id="4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numSld="999">
                <p:cTn id="47" repeatCount="indefinite" fill="remove" display="0">
                  <p:stCondLst>
                    <p:cond delay="indefinite"/>
                  </p:stCondLst>
                  <p:endCondLst>
                    <p:cond evt="onStopAudio" delay="0">
                      <p:tgtEl>
                        <p:sldTgt/>
                      </p:tgtEl>
                    </p:cond>
                  </p:endCondLst>
                </p:cTn>
                <p:tgtEl>
                  <p:spTgt spid="3"/>
                </p:tgtEl>
              </p:cMediaNode>
            </p:video>
          </p:childTnLst>
        </p:cTn>
      </p:par>
    </p:tnLst>
    <p:bldLst>
      <p:bldP spid="18" grpId="0"/>
      <p:bldP spid="19" grpId="0"/>
      <p:bldP spid="17" grpId="0"/>
      <p:bldP spid="4"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1" name="矩形 30"/>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xmlns=""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2" name="矩形 31"/>
          <p:cNvSpPr/>
          <p:nvPr/>
        </p:nvSpPr>
        <p:spPr bwMode="auto">
          <a:xfrm>
            <a:off x="1346647" y="2277643"/>
            <a:ext cx="3006171" cy="2354707"/>
          </a:xfrm>
          <a:prstGeom prst="rect">
            <a:avLst/>
          </a:prstGeom>
          <a:blipFill dpi="0" rotWithShape="1">
            <a:blip r:embed="rId4" cstate="print">
              <a:extLst>
                <a:ext uri="{28A0092B-C50C-407E-A947-70E740481C1C}">
                  <a14:useLocalDpi xmlns:a14="http://schemas.microsoft.com/office/drawing/2010/main" xmlns=""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3" name="矩形 32"/>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34" name="矩形 33"/>
          <p:cNvSpPr/>
          <p:nvPr/>
        </p:nvSpPr>
        <p:spPr bwMode="auto">
          <a:xfrm>
            <a:off x="7641573" y="3545829"/>
            <a:ext cx="3013336" cy="2366726"/>
          </a:xfrm>
          <a:prstGeom prst="rect">
            <a:avLst/>
          </a:prstGeom>
          <a:blipFill dpi="0" rotWithShape="1">
            <a:blip r:embed="rId5" cstate="print">
              <a:extLst>
                <a:ext uri="{28A0092B-C50C-407E-A947-70E740481C1C}">
                  <a14:useLocalDpi xmlns:a14="http://schemas.microsoft.com/office/drawing/2010/main" xmlns=""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5"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6" name="组合 35"/>
          <p:cNvGrpSpPr/>
          <p:nvPr/>
        </p:nvGrpSpPr>
        <p:grpSpPr>
          <a:xfrm>
            <a:off x="4476090" y="1053530"/>
            <a:ext cx="3013336" cy="1131799"/>
            <a:chOff x="4476090" y="1053530"/>
            <a:chExt cx="3013336" cy="1131799"/>
          </a:xfrm>
        </p:grpSpPr>
        <p:sp>
          <p:nvSpPr>
            <p:cNvPr id="37" name="矩形 36"/>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38"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9" name="TextBox 38"/>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476090" y="2277641"/>
            <a:ext cx="3013336" cy="1131801"/>
            <a:chOff x="4476090" y="2277641"/>
            <a:chExt cx="3013336" cy="1131801"/>
          </a:xfrm>
        </p:grpSpPr>
        <p:sp>
          <p:nvSpPr>
            <p:cNvPr id="41" name="矩形 40"/>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2"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43" name="TextBox 42"/>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476090" y="4735473"/>
            <a:ext cx="3013336" cy="1131801"/>
            <a:chOff x="4476090" y="4735473"/>
            <a:chExt cx="3013336" cy="1131801"/>
          </a:xfrm>
        </p:grpSpPr>
        <p:sp>
          <p:nvSpPr>
            <p:cNvPr id="45" name="矩形 44"/>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46"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47" name="TextBox 46"/>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476090" y="3506552"/>
            <a:ext cx="3013336" cy="1131801"/>
            <a:chOff x="4476090" y="3506552"/>
            <a:chExt cx="3013336" cy="1131801"/>
          </a:xfrm>
        </p:grpSpPr>
        <p:sp>
          <p:nvSpPr>
            <p:cNvPr id="49" name="矩形 48"/>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50"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1" name="TextBox 50"/>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52" name="TextBox 51"/>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0122270"/>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0-#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1+#ppt_w/2"/>
                                          </p:val>
                                        </p:tav>
                                        <p:tav tm="100000">
                                          <p:val>
                                            <p:strVal val="#ppt_x"/>
                                          </p:val>
                                        </p:tav>
                                      </p:tavLst>
                                    </p:anim>
                                    <p:anim calcmode="lin" valueType="num">
                                      <p:cBhvr additive="base">
                                        <p:cTn id="32"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30"/>
                                        </p:tgtEl>
                                      </p:cBhvr>
                                    </p:animEffect>
                                    <p:set>
                                      <p:cBhvr>
                                        <p:cTn id="61" dur="1" fill="hold">
                                          <p:stCondLst>
                                            <p:cond delay="499"/>
                                          </p:stCondLst>
                                        </p:cTn>
                                        <p:tgtEl>
                                          <p:spTgt spid="30"/>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32"/>
                                        </p:tgtEl>
                                      </p:cBhvr>
                                    </p:animEffect>
                                    <p:set>
                                      <p:cBhvr>
                                        <p:cTn id="64" dur="1" fill="hold">
                                          <p:stCondLst>
                                            <p:cond delay="499"/>
                                          </p:stCondLst>
                                        </p:cTn>
                                        <p:tgtEl>
                                          <p:spTgt spid="32"/>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33"/>
                                        </p:tgtEl>
                                      </p:cBhvr>
                                    </p:animEffect>
                                    <p:set>
                                      <p:cBhvr>
                                        <p:cTn id="67" dur="1" fill="hold">
                                          <p:stCondLst>
                                            <p:cond delay="499"/>
                                          </p:stCondLst>
                                        </p:cTn>
                                        <p:tgtEl>
                                          <p:spTgt spid="33"/>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35"/>
                                        </p:tgtEl>
                                      </p:cBhvr>
                                    </p:animEffect>
                                    <p:set>
                                      <p:cBhvr>
                                        <p:cTn id="70" dur="1" fill="hold">
                                          <p:stCondLst>
                                            <p:cond delay="499"/>
                                          </p:stCondLst>
                                        </p:cTn>
                                        <p:tgtEl>
                                          <p:spTgt spid="35"/>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52"/>
                                        </p:tgtEl>
                                      </p:cBhvr>
                                    </p:animEffect>
                                    <p:set>
                                      <p:cBhvr>
                                        <p:cTn id="73" dur="1" fill="hold">
                                          <p:stCondLst>
                                            <p:cond delay="499"/>
                                          </p:stCondLst>
                                        </p:cTn>
                                        <p:tgtEl>
                                          <p:spTgt spid="52"/>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34"/>
                                        </p:tgtEl>
                                      </p:cBhvr>
                                    </p:animEffect>
                                    <p:set>
                                      <p:cBhvr>
                                        <p:cTn id="79" dur="1" fill="hold">
                                          <p:stCondLst>
                                            <p:cond delay="499"/>
                                          </p:stCondLst>
                                        </p:cTn>
                                        <p:tgtEl>
                                          <p:spTgt spid="34"/>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36"/>
                                        </p:tgtEl>
                                      </p:cBhvr>
                                    </p:animEffect>
                                    <p:set>
                                      <p:cBhvr>
                                        <p:cTn id="82" dur="1" fill="hold">
                                          <p:stCondLst>
                                            <p:cond delay="499"/>
                                          </p:stCondLst>
                                        </p:cTn>
                                        <p:tgtEl>
                                          <p:spTgt spid="36"/>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48"/>
                                        </p:tgtEl>
                                      </p:cBhvr>
                                    </p:animEffect>
                                    <p:set>
                                      <p:cBhvr>
                                        <p:cTn id="85" dur="1" fill="hold">
                                          <p:stCondLst>
                                            <p:cond delay="499"/>
                                          </p:stCondLst>
                                        </p:cTn>
                                        <p:tgtEl>
                                          <p:spTgt spid="48"/>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44"/>
                                        </p:tgtEl>
                                      </p:cBhvr>
                                    </p:animEffect>
                                    <p:set>
                                      <p:cBhvr>
                                        <p:cTn id="88" dur="1" fill="hold">
                                          <p:stCondLst>
                                            <p:cond delay="499"/>
                                          </p:stCondLst>
                                        </p:cTn>
                                        <p:tgtEl>
                                          <p:spTgt spid="4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4.79167E-6 -4.04624E-6 L 0.20442 0.09596 " pathEditMode="relative" rAng="0" ptsTypes="AA">
                                      <p:cBhvr>
                                        <p:cTn id="92" dur="2000" fill="hold"/>
                                        <p:tgtEl>
                                          <p:spTgt spid="40"/>
                                        </p:tgtEl>
                                        <p:attrNameLst>
                                          <p:attrName>ppt_x</p:attrName>
                                          <p:attrName>ppt_y</p:attrName>
                                        </p:attrNameLst>
                                      </p:cBhvr>
                                      <p:rCtr x="10221" y="4786"/>
                                    </p:animMotion>
                                  </p:childTnLst>
                                </p:cTn>
                              </p:par>
                            </p:childTnLst>
                          </p:cTn>
                        </p:par>
                      </p:childTnLst>
                    </p:cTn>
                  </p:par>
                  <p:par>
                    <p:cTn id="93" fill="hold">
                      <p:stCondLst>
                        <p:cond delay="indefinite"/>
                      </p:stCondLst>
                      <p:childTnLst>
                        <p:par>
                          <p:cTn id="94" fill="hold">
                            <p:stCondLst>
                              <p:cond delay="0"/>
                            </p:stCondLst>
                            <p:childTnLst>
                              <p:par>
                                <p:cTn id="95" presetID="6" presetClass="emph" presetSubtype="0" fill="hold" nodeType="clickEffect">
                                  <p:stCondLst>
                                    <p:cond delay="0"/>
                                  </p:stCondLst>
                                  <p:childTnLst>
                                    <p:animScale>
                                      <p:cBhvr>
                                        <p:cTn id="96" dur="2000" fill="hold"/>
                                        <p:tgtEl>
                                          <p:spTgt spid="4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52" grpId="0"/>
      <p:bldP spid="5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7543" y="4392723"/>
            <a:ext cx="9144000" cy="170136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smtClean="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smtClean="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smtClean="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smtClean="0">
                <a:solidFill>
                  <a:srgbClr val="FFFFFF"/>
                </a:solidFill>
                <a:latin typeface="+mn-ea"/>
              </a:rPr>
              <a:t>此处</a:t>
            </a:r>
            <a:r>
              <a:rPr lang="zh-CN" altLang="en-US" sz="1600" dirty="0">
                <a:solidFill>
                  <a:srgbClr val="FFFFFF"/>
                </a:solidFill>
                <a:latin typeface="+mn-ea"/>
              </a:rPr>
              <a:t>输入您的</a:t>
            </a:r>
            <a:r>
              <a:rPr lang="zh-CN" altLang="en-US" sz="1600" dirty="0" smtClean="0">
                <a:solidFill>
                  <a:srgbClr val="FFFFFF"/>
                </a:solidFill>
                <a:latin typeface="+mn-ea"/>
              </a:rPr>
              <a:t>文本</a:t>
            </a:r>
            <a:r>
              <a:rPr lang="en-US" altLang="zh-CN" sz="1600" dirty="0" smtClean="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smtClean="0">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smtClean="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smtClean="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smtClean="0">
                <a:latin typeface="Adobe 黑体 Std R" pitchFamily="34" charset="-122"/>
                <a:ea typeface="Adobe 黑体 Std R" pitchFamily="34" charset="-122"/>
              </a:rPr>
              <a:t>此处</a:t>
            </a:r>
            <a:r>
              <a:rPr lang="zh-CN" altLang="en-US" sz="1800" dirty="0">
                <a:latin typeface="Adobe 黑体 Std R" pitchFamily="34" charset="-122"/>
                <a:ea typeface="Adobe 黑体 Std R" pitchFamily="34" charset="-122"/>
              </a:rPr>
              <a:t>输入您的</a:t>
            </a:r>
            <a:r>
              <a:rPr lang="zh-CN" altLang="en-US" sz="1800" dirty="0" smtClean="0">
                <a:latin typeface="Adobe 黑体 Std R" pitchFamily="34" charset="-122"/>
                <a:ea typeface="Adobe 黑体 Std R" pitchFamily="34" charset="-122"/>
              </a:rPr>
              <a:t>文本</a:t>
            </a:r>
            <a:r>
              <a:rPr lang="en-US" altLang="zh-CN" sz="1800" dirty="0" smtClean="0">
                <a:latin typeface="Adobe 黑体 Std R" pitchFamily="34" charset="-122"/>
                <a:ea typeface="Adobe 黑体 Std R" pitchFamily="34" charset="-122"/>
              </a:rPr>
              <a:t>.</a:t>
            </a:r>
            <a:endParaRPr lang="zh-CN" altLang="en-US" sz="1800" dirty="0">
              <a:latin typeface="Adobe 黑体 Std R" pitchFamily="34" charset="-122"/>
              <a:ea typeface="Adobe 黑体 Std R" pitchFamily="34" charset="-122"/>
            </a:endParaRPr>
          </a:p>
        </p:txBody>
      </p:sp>
      <p:sp>
        <p:nvSpPr>
          <p:cNvPr id="41" name="TextBox 40"/>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57492261"/>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1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200"/>
                                  </p:iterate>
                                  <p:childTnLst>
                                    <p:set>
                                      <p:cBhvr>
                                        <p:cTn id="47" dur="1" fill="hold">
                                          <p:stCondLst>
                                            <p:cond delay="0"/>
                                          </p:stCondLst>
                                        </p:cTn>
                                        <p:tgtEl>
                                          <p:spTgt spid="2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1" nodeType="clickEffect">
                                  <p:stCondLst>
                                    <p:cond delay="0"/>
                                  </p:stCondLst>
                                  <p:childTnLst>
                                    <p:set>
                                      <p:cBhvr>
                                        <p:cTn id="63" dur="1" fill="hold">
                                          <p:stCondLst>
                                            <p:cond delay="0"/>
                                          </p:stCondLst>
                                        </p:cTn>
                                        <p:tgtEl>
                                          <p:spTgt spid="21"/>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left)">
                                      <p:cBhvr>
                                        <p:cTn id="68" dur="500"/>
                                        <p:tgtEl>
                                          <p:spTgt spid="4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down)">
                                      <p:cBhvr>
                                        <p:cTn id="73" dur="500"/>
                                        <p:tgtEl>
                                          <p:spTgt spid="50"/>
                                        </p:tgtEl>
                                      </p:cBhvr>
                                    </p:animEffect>
                                  </p:childTnLst>
                                </p:cTn>
                              </p:par>
                              <p:par>
                                <p:cTn id="74" presetID="42" presetClass="entr" presetSubtype="0"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1000"/>
                                        <p:tgtEl>
                                          <p:spTgt spid="52"/>
                                        </p:tgtEl>
                                      </p:cBhvr>
                                    </p:animEffect>
                                    <p:anim calcmode="lin" valueType="num">
                                      <p:cBhvr>
                                        <p:cTn id="77" dur="1000" fill="hold"/>
                                        <p:tgtEl>
                                          <p:spTgt spid="52"/>
                                        </p:tgtEl>
                                        <p:attrNameLst>
                                          <p:attrName>ppt_x</p:attrName>
                                        </p:attrNameLst>
                                      </p:cBhvr>
                                      <p:tavLst>
                                        <p:tav tm="0">
                                          <p:val>
                                            <p:strVal val="#ppt_x"/>
                                          </p:val>
                                        </p:tav>
                                        <p:tav tm="100000">
                                          <p:val>
                                            <p:strVal val="#ppt_x"/>
                                          </p:val>
                                        </p:tav>
                                      </p:tavLst>
                                    </p:anim>
                                    <p:anim calcmode="lin" valueType="num">
                                      <p:cBhvr>
                                        <p:cTn id="7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1" nodeType="clickEffect">
                                  <p:stCondLst>
                                    <p:cond delay="0"/>
                                  </p:stCondLst>
                                  <p:childTnLst>
                                    <p:set>
                                      <p:cBhvr>
                                        <p:cTn id="8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P spid="21" grpId="0"/>
      <p:bldP spid="21" grpId="1"/>
      <p:bldP spid="23" grpId="0" animBg="1"/>
      <p:bldP spid="24" grpId="0" animBg="1"/>
      <p:bldP spid="52" grpId="0"/>
      <p:bldP spid="52" grpId="1"/>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a:spLocks/>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a:spLocks/>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a:spLocks/>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a:spLocks/>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a:spLocks/>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a:spLocks/>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a:spLocks/>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a:spLocks/>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a:spLocks/>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a:spLocks/>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a:spLocks/>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a:spLocks/>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a:spLocks/>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a:spLocks/>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a:spLocks/>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a:spLocks/>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a:spLocks/>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a:spLocks/>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a:spLocks/>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a:spLocks/>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a:spLocks/>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a:spLocks/>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a:spLocks/>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a:spLocks/>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a:spLocks/>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a:spLocks/>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a:spLocks/>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a:spLocks/>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a:spLocks/>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a:spLocks/>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a:spLocks/>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a:spLocks/>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80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70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55</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92</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广东</a:t>
            </a:r>
            <a:endParaRPr lang="zh-CN" altLang="en-US" dirty="0">
              <a:latin typeface="+mn-ea"/>
              <a:ea typeface="+mn-ea"/>
              <a:cs typeface="Arial" panose="020B0604020202020204" pitchFamily="34" charset="0"/>
            </a:endParaRP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山东</a:t>
            </a:r>
            <a:endParaRPr lang="zh-CN" altLang="en-US" dirty="0">
              <a:latin typeface="+mn-ea"/>
              <a:ea typeface="+mn-ea"/>
              <a:cs typeface="Arial" panose="020B0604020202020204" pitchFamily="34" charset="0"/>
            </a:endParaRP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a:spLocks/>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a:spLocks/>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a:spLocks/>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a:spLocks/>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
        <p:nvSpPr>
          <p:cNvPr id="57" name="TextBox 56"/>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6382926"/>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7"/>
                                        </p:tgtEl>
                                        <p:attrNameLst>
                                          <p:attrName>ppt_y</p:attrName>
                                        </p:attrNameLst>
                                      </p:cBhvr>
                                      <p:tavLst>
                                        <p:tav tm="0">
                                          <p:val>
                                            <p:strVal val="#ppt_y"/>
                                          </p:val>
                                        </p:tav>
                                        <p:tav tm="100000">
                                          <p:val>
                                            <p:strVal val="#ppt_y"/>
                                          </p:val>
                                        </p:tav>
                                      </p:tavLst>
                                    </p:anim>
                                    <p:anim calcmode="lin" valueType="num">
                                      <p:cBhvr>
                                        <p:cTn id="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p:cTn id="23" dur="1000" fill="hold"/>
                                        <p:tgtEl>
                                          <p:spTgt spid="52"/>
                                        </p:tgtEl>
                                        <p:attrNameLst>
                                          <p:attrName>ppt_w</p:attrName>
                                        </p:attrNameLst>
                                      </p:cBhvr>
                                      <p:tavLst>
                                        <p:tav tm="0">
                                          <p:val>
                                            <p:fltVal val="0"/>
                                          </p:val>
                                        </p:tav>
                                        <p:tav tm="100000">
                                          <p:val>
                                            <p:strVal val="#ppt_w"/>
                                          </p:val>
                                        </p:tav>
                                      </p:tavLst>
                                    </p:anim>
                                    <p:anim calcmode="lin" valueType="num">
                                      <p:cBhvr>
                                        <p:cTn id="24" dur="1000" fill="hold"/>
                                        <p:tgtEl>
                                          <p:spTgt spid="52"/>
                                        </p:tgtEl>
                                        <p:attrNameLst>
                                          <p:attrName>ppt_h</p:attrName>
                                        </p:attrNameLst>
                                      </p:cBhvr>
                                      <p:tavLst>
                                        <p:tav tm="0">
                                          <p:val>
                                            <p:fltVal val="0"/>
                                          </p:val>
                                        </p:tav>
                                        <p:tav tm="100000">
                                          <p:val>
                                            <p:strVal val="#ppt_h"/>
                                          </p:val>
                                        </p:tav>
                                      </p:tavLst>
                                    </p:anim>
                                    <p:animEffect transition="in" filter="fade">
                                      <p:cBhvr>
                                        <p:cTn id="25" dur="10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mph" presetSubtype="0" fill="hold" grpId="1" nodeType="clickEffect">
                                  <p:stCondLst>
                                    <p:cond delay="0"/>
                                  </p:stCondLst>
                                  <p:childTnLst>
                                    <p:animEffect transition="out" filter="fade">
                                      <p:cBhvr>
                                        <p:cTn id="29" dur="1000" tmFilter="0, 0; .2, .5; .8, .5; 1, 0"/>
                                        <p:tgtEl>
                                          <p:spTgt spid="52"/>
                                        </p:tgtEl>
                                      </p:cBhvr>
                                    </p:animEffect>
                                    <p:animScale>
                                      <p:cBhvr>
                                        <p:cTn id="30" dur="500" autoRev="1" fill="hold"/>
                                        <p:tgtEl>
                                          <p:spTgt spid="52"/>
                                        </p:tgtEl>
                                      </p:cBhvr>
                                      <p:by x="105000" y="105000"/>
                                    </p:animScale>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1000" fill="hold"/>
                                        <p:tgtEl>
                                          <p:spTgt spid="53"/>
                                        </p:tgtEl>
                                        <p:attrNameLst>
                                          <p:attrName>ppt_w</p:attrName>
                                        </p:attrNameLst>
                                      </p:cBhvr>
                                      <p:tavLst>
                                        <p:tav tm="0">
                                          <p:val>
                                            <p:fltVal val="0"/>
                                          </p:val>
                                        </p:tav>
                                        <p:tav tm="100000">
                                          <p:val>
                                            <p:strVal val="#ppt_w"/>
                                          </p:val>
                                        </p:tav>
                                      </p:tavLst>
                                    </p:anim>
                                    <p:anim calcmode="lin" valueType="num">
                                      <p:cBhvr>
                                        <p:cTn id="35" dur="1000" fill="hold"/>
                                        <p:tgtEl>
                                          <p:spTgt spid="53"/>
                                        </p:tgtEl>
                                        <p:attrNameLst>
                                          <p:attrName>ppt_h</p:attrName>
                                        </p:attrNameLst>
                                      </p:cBhvr>
                                      <p:tavLst>
                                        <p:tav tm="0">
                                          <p:val>
                                            <p:fltVal val="0"/>
                                          </p:val>
                                        </p:tav>
                                        <p:tav tm="100000">
                                          <p:val>
                                            <p:strVal val="#ppt_h"/>
                                          </p:val>
                                        </p:tav>
                                      </p:tavLst>
                                    </p:anim>
                                    <p:animEffect transition="in" filter="fade">
                                      <p:cBhvr>
                                        <p:cTn id="36" dur="1000"/>
                                        <p:tgtEl>
                                          <p:spTgt spid="53"/>
                                        </p:tgtEl>
                                      </p:cBhvr>
                                    </p:animEffect>
                                  </p:childTnLst>
                                </p:cTn>
                              </p:par>
                            </p:childTnLst>
                          </p:cTn>
                        </p:par>
                        <p:par>
                          <p:cTn id="37" fill="hold">
                            <p:stCondLst>
                              <p:cond delay="2000"/>
                            </p:stCondLst>
                            <p:childTnLst>
                              <p:par>
                                <p:cTn id="38" presetID="26" presetClass="emph" presetSubtype="0" fill="hold" grpId="1" nodeType="afterEffect">
                                  <p:stCondLst>
                                    <p:cond delay="0"/>
                                  </p:stCondLst>
                                  <p:childTnLst>
                                    <p:animEffect transition="out" filter="fade">
                                      <p:cBhvr>
                                        <p:cTn id="39" dur="1000" tmFilter="0, 0; .2, .5; .8, .5; 1, 0"/>
                                        <p:tgtEl>
                                          <p:spTgt spid="53"/>
                                        </p:tgtEl>
                                      </p:cBhvr>
                                    </p:animEffect>
                                    <p:animScale>
                                      <p:cBhvr>
                                        <p:cTn id="40" dur="500" autoRev="1" fill="hold"/>
                                        <p:tgtEl>
                                          <p:spTgt spid="53"/>
                                        </p:tgtEl>
                                      </p:cBhvr>
                                      <p:by x="105000" y="105000"/>
                                    </p:animScale>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1000" fill="hold"/>
                                        <p:tgtEl>
                                          <p:spTgt spid="55"/>
                                        </p:tgtEl>
                                        <p:attrNameLst>
                                          <p:attrName>ppt_w</p:attrName>
                                        </p:attrNameLst>
                                      </p:cBhvr>
                                      <p:tavLst>
                                        <p:tav tm="0">
                                          <p:val>
                                            <p:fltVal val="0"/>
                                          </p:val>
                                        </p:tav>
                                        <p:tav tm="100000">
                                          <p:val>
                                            <p:strVal val="#ppt_w"/>
                                          </p:val>
                                        </p:tav>
                                      </p:tavLst>
                                    </p:anim>
                                    <p:anim calcmode="lin" valueType="num">
                                      <p:cBhvr>
                                        <p:cTn id="45" dur="1000" fill="hold"/>
                                        <p:tgtEl>
                                          <p:spTgt spid="55"/>
                                        </p:tgtEl>
                                        <p:attrNameLst>
                                          <p:attrName>ppt_h</p:attrName>
                                        </p:attrNameLst>
                                      </p:cBhvr>
                                      <p:tavLst>
                                        <p:tav tm="0">
                                          <p:val>
                                            <p:fltVal val="0"/>
                                          </p:val>
                                        </p:tav>
                                        <p:tav tm="100000">
                                          <p:val>
                                            <p:strVal val="#ppt_h"/>
                                          </p:val>
                                        </p:tav>
                                      </p:tavLst>
                                    </p:anim>
                                    <p:animEffect transition="in" filter="fade">
                                      <p:cBhvr>
                                        <p:cTn id="46" dur="1000"/>
                                        <p:tgtEl>
                                          <p:spTgt spid="55"/>
                                        </p:tgtEl>
                                      </p:cBhvr>
                                    </p:animEffect>
                                  </p:childTnLst>
                                </p:cTn>
                              </p:par>
                            </p:childTnLst>
                          </p:cTn>
                        </p:par>
                        <p:par>
                          <p:cTn id="47" fill="hold">
                            <p:stCondLst>
                              <p:cond delay="4000"/>
                            </p:stCondLst>
                            <p:childTnLst>
                              <p:par>
                                <p:cTn id="48" presetID="26" presetClass="emph" presetSubtype="0" fill="hold" grpId="1" nodeType="afterEffect">
                                  <p:stCondLst>
                                    <p:cond delay="0"/>
                                  </p:stCondLst>
                                  <p:childTnLst>
                                    <p:animEffect transition="out" filter="fade">
                                      <p:cBhvr>
                                        <p:cTn id="49" dur="1000" tmFilter="0, 0; .2, .5; .8, .5; 1, 0"/>
                                        <p:tgtEl>
                                          <p:spTgt spid="55"/>
                                        </p:tgtEl>
                                      </p:cBhvr>
                                    </p:animEffect>
                                    <p:animScale>
                                      <p:cBhvr>
                                        <p:cTn id="50" dur="500" autoRev="1" fill="hold"/>
                                        <p:tgtEl>
                                          <p:spTgt spid="55"/>
                                        </p:tgtEl>
                                      </p:cBhvr>
                                      <p:by x="105000" y="105000"/>
                                    </p:animScale>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 calcmode="lin" valueType="num">
                                      <p:cBhvr>
                                        <p:cTn id="54" dur="1000" fill="hold"/>
                                        <p:tgtEl>
                                          <p:spTgt spid="54"/>
                                        </p:tgtEl>
                                        <p:attrNameLst>
                                          <p:attrName>ppt_w</p:attrName>
                                        </p:attrNameLst>
                                      </p:cBhvr>
                                      <p:tavLst>
                                        <p:tav tm="0">
                                          <p:val>
                                            <p:fltVal val="0"/>
                                          </p:val>
                                        </p:tav>
                                        <p:tav tm="100000">
                                          <p:val>
                                            <p:strVal val="#ppt_w"/>
                                          </p:val>
                                        </p:tav>
                                      </p:tavLst>
                                    </p:anim>
                                    <p:anim calcmode="lin" valueType="num">
                                      <p:cBhvr>
                                        <p:cTn id="55" dur="1000" fill="hold"/>
                                        <p:tgtEl>
                                          <p:spTgt spid="54"/>
                                        </p:tgtEl>
                                        <p:attrNameLst>
                                          <p:attrName>ppt_h</p:attrName>
                                        </p:attrNameLst>
                                      </p:cBhvr>
                                      <p:tavLst>
                                        <p:tav tm="0">
                                          <p:val>
                                            <p:fltVal val="0"/>
                                          </p:val>
                                        </p:tav>
                                        <p:tav tm="100000">
                                          <p:val>
                                            <p:strVal val="#ppt_h"/>
                                          </p:val>
                                        </p:tav>
                                      </p:tavLst>
                                    </p:anim>
                                    <p:animEffect transition="in" filter="fade">
                                      <p:cBhvr>
                                        <p:cTn id="56" dur="1000"/>
                                        <p:tgtEl>
                                          <p:spTgt spid="54"/>
                                        </p:tgtEl>
                                      </p:cBhvr>
                                    </p:animEffect>
                                  </p:childTnLst>
                                </p:cTn>
                              </p:par>
                            </p:childTnLst>
                          </p:cTn>
                        </p:par>
                        <p:par>
                          <p:cTn id="57" fill="hold">
                            <p:stCondLst>
                              <p:cond delay="6000"/>
                            </p:stCondLst>
                            <p:childTnLst>
                              <p:par>
                                <p:cTn id="58" presetID="26" presetClass="emph" presetSubtype="0" fill="hold" grpId="1" nodeType="afterEffect">
                                  <p:stCondLst>
                                    <p:cond delay="0"/>
                                  </p:stCondLst>
                                  <p:childTnLst>
                                    <p:animEffect transition="out" filter="fade">
                                      <p:cBhvr>
                                        <p:cTn id="59" dur="1000" tmFilter="0, 0; .2, .5; .8, .5; 1, 0"/>
                                        <p:tgtEl>
                                          <p:spTgt spid="54"/>
                                        </p:tgtEl>
                                      </p:cBhvr>
                                    </p:animEffect>
                                    <p:animScale>
                                      <p:cBhvr>
                                        <p:cTn id="60" dur="500" autoRev="1" fill="hold"/>
                                        <p:tgtEl>
                                          <p:spTgt spid="54"/>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1+#ppt_w/2"/>
                                          </p:val>
                                        </p:tav>
                                        <p:tav tm="100000">
                                          <p:val>
                                            <p:strVal val="#ppt_x"/>
                                          </p:val>
                                        </p:tav>
                                      </p:tavLst>
                                    </p:anim>
                                    <p:anim calcmode="lin" valueType="num">
                                      <p:cBhvr additive="base">
                                        <p:cTn id="66" dur="500" fill="hold"/>
                                        <p:tgtEl>
                                          <p:spTgt spid="39"/>
                                        </p:tgtEl>
                                        <p:attrNameLst>
                                          <p:attrName>ppt_y</p:attrName>
                                        </p:attrNameLst>
                                      </p:cBhvr>
                                      <p:tavLst>
                                        <p:tav tm="0">
                                          <p:val>
                                            <p:strVal val="#ppt_y"/>
                                          </p:val>
                                        </p:tav>
                                        <p:tav tm="100000">
                                          <p:val>
                                            <p:strVal val="#ppt_y"/>
                                          </p:val>
                                        </p:tav>
                                      </p:tavLst>
                                    </p:anim>
                                  </p:childTnLst>
                                </p:cTn>
                              </p:par>
                              <p:par>
                                <p:cTn id="67" presetID="22" presetClass="entr" presetSubtype="4"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2000"/>
                                        <p:tgtEl>
                                          <p:spTgt spid="40"/>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2000"/>
                                        <p:tgtEl>
                                          <p:spTgt spid="41"/>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2000"/>
                                        <p:tgtEl>
                                          <p:spTgt spid="4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2000"/>
                                        <p:tgtEl>
                                          <p:spTgt spid="43"/>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iterate type="lt">
                                    <p:tmPct val="10000"/>
                                  </p:iterate>
                                  <p:childTnLst>
                                    <p:set>
                                      <p:cBhvr>
                                        <p:cTn id="87" dur="1" fill="hold">
                                          <p:stCondLst>
                                            <p:cond delay="0"/>
                                          </p:stCondLst>
                                        </p:cTn>
                                        <p:tgtEl>
                                          <p:spTgt spid="44"/>
                                        </p:tgtEl>
                                        <p:attrNameLst>
                                          <p:attrName>style.visibility</p:attrName>
                                        </p:attrNameLst>
                                      </p:cBhvr>
                                      <p:to>
                                        <p:strVal val="visible"/>
                                      </p:to>
                                    </p:set>
                                    <p:animEffect transition="in" filter="fade">
                                      <p:cBhvr>
                                        <p:cTn id="88" dur="500"/>
                                        <p:tgtEl>
                                          <p:spTgt spid="44"/>
                                        </p:tgtEl>
                                      </p:cBhvr>
                                    </p:animEffect>
                                    <p:anim calcmode="lin" valueType="num">
                                      <p:cBhvr>
                                        <p:cTn id="89" dur="500" fill="hold"/>
                                        <p:tgtEl>
                                          <p:spTgt spid="44"/>
                                        </p:tgtEl>
                                        <p:attrNameLst>
                                          <p:attrName>ppt_x</p:attrName>
                                        </p:attrNameLst>
                                      </p:cBhvr>
                                      <p:tavLst>
                                        <p:tav tm="0">
                                          <p:val>
                                            <p:strVal val="#ppt_x"/>
                                          </p:val>
                                        </p:tav>
                                        <p:tav tm="100000">
                                          <p:val>
                                            <p:strVal val="#ppt_x"/>
                                          </p:val>
                                        </p:tav>
                                      </p:tavLst>
                                    </p:anim>
                                    <p:anim calcmode="lin" valueType="num">
                                      <p:cBhvr>
                                        <p:cTn id="9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500"/>
                                        <p:tgtEl>
                                          <p:spTgt spid="49"/>
                                        </p:tgtEl>
                                      </p:cBhvr>
                                    </p:animEffect>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iterate type="lt">
                                    <p:tmPct val="10000"/>
                                  </p:iterate>
                                  <p:childTnLst>
                                    <p:set>
                                      <p:cBhvr>
                                        <p:cTn id="99" dur="1" fill="hold">
                                          <p:stCondLst>
                                            <p:cond delay="0"/>
                                          </p:stCondLst>
                                        </p:cTn>
                                        <p:tgtEl>
                                          <p:spTgt spid="45"/>
                                        </p:tgtEl>
                                        <p:attrNameLst>
                                          <p:attrName>style.visibility</p:attrName>
                                        </p:attrNameLst>
                                      </p:cBhvr>
                                      <p:to>
                                        <p:strVal val="visible"/>
                                      </p:to>
                                    </p:set>
                                    <p:animEffect transition="in" filter="fade">
                                      <p:cBhvr>
                                        <p:cTn id="100" dur="250"/>
                                        <p:tgtEl>
                                          <p:spTgt spid="45"/>
                                        </p:tgtEl>
                                      </p:cBhvr>
                                    </p:animEffect>
                                    <p:anim calcmode="lin" valueType="num">
                                      <p:cBhvr>
                                        <p:cTn id="101" dur="250" fill="hold"/>
                                        <p:tgtEl>
                                          <p:spTgt spid="45"/>
                                        </p:tgtEl>
                                        <p:attrNameLst>
                                          <p:attrName>ppt_x</p:attrName>
                                        </p:attrNameLst>
                                      </p:cBhvr>
                                      <p:tavLst>
                                        <p:tav tm="0">
                                          <p:val>
                                            <p:strVal val="#ppt_x"/>
                                          </p:val>
                                        </p:tav>
                                        <p:tav tm="100000">
                                          <p:val>
                                            <p:strVal val="#ppt_x"/>
                                          </p:val>
                                        </p:tav>
                                      </p:tavLst>
                                    </p:anim>
                                    <p:anim calcmode="lin" valueType="num">
                                      <p:cBhvr>
                                        <p:cTn id="10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iterate type="lt">
                                    <p:tmPct val="10000"/>
                                  </p:iterate>
                                  <p:childTnLst>
                                    <p:set>
                                      <p:cBhvr>
                                        <p:cTn id="111" dur="1" fill="hold">
                                          <p:stCondLst>
                                            <p:cond delay="0"/>
                                          </p:stCondLst>
                                        </p:cTn>
                                        <p:tgtEl>
                                          <p:spTgt spid="46"/>
                                        </p:tgtEl>
                                        <p:attrNameLst>
                                          <p:attrName>style.visibility</p:attrName>
                                        </p:attrNameLst>
                                      </p:cBhvr>
                                      <p:to>
                                        <p:strVal val="visible"/>
                                      </p:to>
                                    </p:set>
                                    <p:animEffect transition="in" filter="fade">
                                      <p:cBhvr>
                                        <p:cTn id="112" dur="250"/>
                                        <p:tgtEl>
                                          <p:spTgt spid="46"/>
                                        </p:tgtEl>
                                      </p:cBhvr>
                                    </p:animEffect>
                                    <p:anim calcmode="lin" valueType="num">
                                      <p:cBhvr>
                                        <p:cTn id="113" dur="250" fill="hold"/>
                                        <p:tgtEl>
                                          <p:spTgt spid="46"/>
                                        </p:tgtEl>
                                        <p:attrNameLst>
                                          <p:attrName>ppt_x</p:attrName>
                                        </p:attrNameLst>
                                      </p:cBhvr>
                                      <p:tavLst>
                                        <p:tav tm="0">
                                          <p:val>
                                            <p:strVal val="#ppt_x"/>
                                          </p:val>
                                        </p:tav>
                                        <p:tav tm="100000">
                                          <p:val>
                                            <p:strVal val="#ppt_x"/>
                                          </p:val>
                                        </p:tav>
                                      </p:tavLst>
                                    </p:anim>
                                    <p:anim calcmode="lin" valueType="num">
                                      <p:cBhvr>
                                        <p:cTn id="11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fade">
                                      <p:cBhvr>
                                        <p:cTn id="119" dur="500"/>
                                        <p:tgtEl>
                                          <p:spTgt spid="51"/>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iterate type="wd">
                                    <p:tmPct val="10000"/>
                                  </p:iterate>
                                  <p:childTnLst>
                                    <p:set>
                                      <p:cBhvr>
                                        <p:cTn id="123" dur="1" fill="hold">
                                          <p:stCondLst>
                                            <p:cond delay="0"/>
                                          </p:stCondLst>
                                        </p:cTn>
                                        <p:tgtEl>
                                          <p:spTgt spid="47"/>
                                        </p:tgtEl>
                                        <p:attrNameLst>
                                          <p:attrName>style.visibility</p:attrName>
                                        </p:attrNameLst>
                                      </p:cBhvr>
                                      <p:to>
                                        <p:strVal val="visible"/>
                                      </p:to>
                                    </p:set>
                                    <p:animEffect transition="in" filter="fade">
                                      <p:cBhvr>
                                        <p:cTn id="124" dur="250"/>
                                        <p:tgtEl>
                                          <p:spTgt spid="47"/>
                                        </p:tgtEl>
                                      </p:cBhvr>
                                    </p:animEffect>
                                    <p:anim calcmode="lin" valueType="num">
                                      <p:cBhvr>
                                        <p:cTn id="125" dur="250" fill="hold"/>
                                        <p:tgtEl>
                                          <p:spTgt spid="47"/>
                                        </p:tgtEl>
                                        <p:attrNameLst>
                                          <p:attrName>ppt_x</p:attrName>
                                        </p:attrNameLst>
                                      </p:cBhvr>
                                      <p:tavLst>
                                        <p:tav tm="0">
                                          <p:val>
                                            <p:strVal val="#ppt_x"/>
                                          </p:val>
                                        </p:tav>
                                        <p:tav tm="100000">
                                          <p:val>
                                            <p:strVal val="#ppt_x"/>
                                          </p:val>
                                        </p:tav>
                                      </p:tavLst>
                                    </p:anim>
                                    <p:anim calcmode="lin" valueType="num">
                                      <p:cBhvr>
                                        <p:cTn id="12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iterate type="wd">
                                    <p:tmPct val="10000"/>
                                  </p:iterate>
                                  <p:childTnLst>
                                    <p:set>
                                      <p:cBhvr>
                                        <p:cTn id="130" dur="1" fill="hold">
                                          <p:stCondLst>
                                            <p:cond delay="0"/>
                                          </p:stCondLst>
                                        </p:cTn>
                                        <p:tgtEl>
                                          <p:spTgt spid="56"/>
                                        </p:tgtEl>
                                        <p:attrNameLst>
                                          <p:attrName>style.visibility</p:attrName>
                                        </p:attrNameLst>
                                      </p:cBhvr>
                                      <p:to>
                                        <p:strVal val="visible"/>
                                      </p:to>
                                    </p:set>
                                    <p:animEffect transition="in" filter="fade">
                                      <p:cBhvr>
                                        <p:cTn id="131" dur="250"/>
                                        <p:tgtEl>
                                          <p:spTgt spid="56"/>
                                        </p:tgtEl>
                                      </p:cBhvr>
                                    </p:animEffect>
                                    <p:anim calcmode="lin" valueType="num">
                                      <p:cBhvr>
                                        <p:cTn id="132" dur="250" fill="hold"/>
                                        <p:tgtEl>
                                          <p:spTgt spid="56"/>
                                        </p:tgtEl>
                                        <p:attrNameLst>
                                          <p:attrName>ppt_x</p:attrName>
                                        </p:attrNameLst>
                                      </p:cBhvr>
                                      <p:tavLst>
                                        <p:tav tm="0">
                                          <p:val>
                                            <p:strVal val="#ppt_x"/>
                                          </p:val>
                                        </p:tav>
                                        <p:tav tm="100000">
                                          <p:val>
                                            <p:strVal val="#ppt_x"/>
                                          </p:val>
                                        </p:tav>
                                      </p:tavLst>
                                    </p:anim>
                                    <p:anim calcmode="lin" valueType="num">
                                      <p:cBhvr>
                                        <p:cTn id="13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1" nodeType="clickEffect">
                                  <p:stCondLst>
                                    <p:cond delay="0"/>
                                  </p:stCondLst>
                                  <p:iterate type="wd">
                                    <p:tmAbs val="0"/>
                                  </p:iterate>
                                  <p:childTnLst>
                                    <p:set>
                                      <p:cBhvr>
                                        <p:cTn id="13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Oval 24"/>
          <p:cNvSpPr>
            <a:spLocks noChangeArrowheads="1"/>
          </p:cNvSpPr>
          <p:nvPr/>
        </p:nvSpPr>
        <p:spPr bwMode="auto">
          <a:xfrm>
            <a:off x="2611313" y="2136519"/>
            <a:ext cx="1387475" cy="1387475"/>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solidFill>
                <a:latin typeface="微软雅黑" pitchFamily="34" charset="-122"/>
              </a:rPr>
              <a:t>标题文本一</a:t>
            </a: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a:solidFill>
                  <a:srgbClr val="F8F8F8"/>
                </a:solidFill>
                <a:latin typeface="微软雅黑" pitchFamily="34" charset="-122"/>
              </a:rPr>
              <a:t>标题</a:t>
            </a:r>
            <a:endParaRPr lang="en-US" altLang="zh-CN" sz="1800" b="1">
              <a:solidFill>
                <a:srgbClr val="F8F8F8"/>
              </a:solidFill>
              <a:latin typeface="微软雅黑" pitchFamily="34" charset="-122"/>
            </a:endParaRPr>
          </a:p>
          <a:p>
            <a:pPr algn="ctr" eaLnBrk="1" hangingPunct="1">
              <a:spcBef>
                <a:spcPct val="0"/>
              </a:spcBef>
              <a:buFontTx/>
              <a:buNone/>
            </a:pPr>
            <a:r>
              <a:rPr lang="zh-CN" altLang="en-US" sz="1800" b="1">
                <a:solidFill>
                  <a:srgbClr val="F8F8F8"/>
                </a:solidFill>
                <a:latin typeface="微软雅黑" pitchFamily="34" charset="-122"/>
              </a:rPr>
              <a:t>文本一</a:t>
            </a: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文本二</a:t>
            </a: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文本三</a:t>
            </a: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标题文本二</a:t>
            </a: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zh-CN" altLang="en-US" sz="1800" dirty="0">
              <a:solidFill>
                <a:schemeClr val="tx1"/>
              </a:solidFill>
              <a:latin typeface="微软雅黑" pitchFamily="34" charset="-122"/>
            </a:endParaRP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标题文本三</a:t>
            </a: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
        <p:nvSpPr>
          <p:cNvPr id="21" name="TextBox 20"/>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小节三</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18198088"/>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900"/>
                            </p:stCondLst>
                            <p:childTnLst>
                              <p:par>
                                <p:cTn id="13" presetID="21"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1000"/>
                                        <p:tgtEl>
                                          <p:spTgt spid="5"/>
                                        </p:tgtEl>
                                      </p:cBhvr>
                                    </p:animEffect>
                                  </p:childTnLst>
                                </p:cTn>
                              </p:par>
                            </p:childTnLst>
                          </p:cTn>
                        </p:par>
                        <p:par>
                          <p:cTn id="16" fill="hold">
                            <p:stCondLst>
                              <p:cond delay="1900"/>
                            </p:stCondLst>
                            <p:childTnLst>
                              <p:par>
                                <p:cTn id="17" presetID="5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Scale>
                                      <p:cBhvr>
                                        <p:cTn id="1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10"/>
                                        </p:tgtEl>
                                        <p:attrNameLst>
                                          <p:attrName>ppt_x,ppt_y</p:attrName>
                                        </p:attrNameLst>
                                      </p:cBhvr>
                                      <p:rCtr x="0" y="0"/>
                                    </p:animMotion>
                                    <p:animEffect transition="in" filter="fade">
                                      <p:cBhvr>
                                        <p:cTn id="21" dur="1000"/>
                                        <p:tgtEl>
                                          <p:spTgt spid="10"/>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1"/>
                                        </p:tgtEl>
                                        <p:attrNameLst>
                                          <p:attrName>ppt_x,ppt_y</p:attrName>
                                        </p:attrNameLst>
                                      </p:cBhvr>
                                      <p:rCtr x="0" y="0"/>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Scale>
                                      <p:cBhvr>
                                        <p:cTn id="2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4"/>
                                        </p:tgtEl>
                                        <p:attrNameLst>
                                          <p:attrName>ppt_x,ppt_y</p:attrName>
                                        </p:attrNameLst>
                                      </p:cBhvr>
                                      <p:rCtr x="0" y="0"/>
                                    </p:animMotion>
                                    <p:animEffect transition="in" filter="fade">
                                      <p:cBhvr>
                                        <p:cTn id="31" dur="1000"/>
                                        <p:tgtEl>
                                          <p:spTgt spid="14"/>
                                        </p:tgtEl>
                                      </p:cBhvr>
                                    </p:animEffect>
                                  </p:childTnLst>
                                </p:cTn>
                              </p:par>
                            </p:childTnLst>
                          </p:cTn>
                        </p:par>
                        <p:par>
                          <p:cTn id="32" fill="hold">
                            <p:stCondLst>
                              <p:cond delay="2900"/>
                            </p:stCondLst>
                            <p:childTnLst>
                              <p:par>
                                <p:cTn id="33" presetID="5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6"/>
                                        </p:tgtEl>
                                        <p:attrNameLst>
                                          <p:attrName>ppt_x,ppt_y</p:attrName>
                                        </p:attrNameLst>
                                      </p:cBhvr>
                                      <p:rCtr x="0" y="0"/>
                                    </p:animMotion>
                                    <p:animEffect transition="in" filter="fade">
                                      <p:cBhvr>
                                        <p:cTn id="37" dur="1000"/>
                                        <p:tgtEl>
                                          <p:spTgt spid="6"/>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Scale>
                                      <p:cBhvr>
                                        <p:cTn id="4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7"/>
                                        </p:tgtEl>
                                        <p:attrNameLst>
                                          <p:attrName>ppt_x,ppt_y</p:attrName>
                                        </p:attrNameLst>
                                      </p:cBhvr>
                                      <p:rCtr x="0" y="0"/>
                                    </p:animMotion>
                                    <p:animEffect transition="in" filter="fade">
                                      <p:cBhvr>
                                        <p:cTn id="42" dur="1000"/>
                                        <p:tgtEl>
                                          <p:spTgt spid="7"/>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Scale>
                                      <p:cBhvr>
                                        <p:cTn id="4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5"/>
                                        </p:tgtEl>
                                        <p:attrNameLst>
                                          <p:attrName>ppt_x,ppt_y</p:attrName>
                                        </p:attrNameLst>
                                      </p:cBhvr>
                                      <p:rCtr x="0" y="0"/>
                                    </p:animMotion>
                                    <p:animEffect transition="in" filter="fade">
                                      <p:cBhvr>
                                        <p:cTn id="47" dur="1000"/>
                                        <p:tgtEl>
                                          <p:spTgt spid="15"/>
                                        </p:tgtEl>
                                      </p:cBhvr>
                                    </p:animEffect>
                                  </p:childTnLst>
                                </p:cTn>
                              </p:par>
                            </p:childTnLst>
                          </p:cTn>
                        </p:par>
                        <p:par>
                          <p:cTn id="48" fill="hold">
                            <p:stCondLst>
                              <p:cond delay="3900"/>
                            </p:stCondLst>
                            <p:childTnLst>
                              <p:par>
                                <p:cTn id="49" presetID="5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Scale>
                                      <p:cBhvr>
                                        <p:cTn id="5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8"/>
                                        </p:tgtEl>
                                        <p:attrNameLst>
                                          <p:attrName>ppt_x,ppt_y</p:attrName>
                                        </p:attrNameLst>
                                      </p:cBhvr>
                                      <p:rCtr x="0" y="0"/>
                                    </p:animMotion>
                                    <p:animEffect transition="in" filter="fade">
                                      <p:cBhvr>
                                        <p:cTn id="53" dur="1000"/>
                                        <p:tgtEl>
                                          <p:spTgt spid="8"/>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Scale>
                                      <p:cBhvr>
                                        <p:cTn id="5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9"/>
                                        </p:tgtEl>
                                        <p:attrNameLst>
                                          <p:attrName>ppt_x,ppt_y</p:attrName>
                                        </p:attrNameLst>
                                      </p:cBhvr>
                                      <p:rCtr x="0" y="0"/>
                                    </p:animMotion>
                                    <p:animEffect transition="in" filter="fade">
                                      <p:cBhvr>
                                        <p:cTn id="58" dur="1000"/>
                                        <p:tgtEl>
                                          <p:spTgt spid="9"/>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Scale>
                                      <p:cBhvr>
                                        <p:cTn id="6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16"/>
                                        </p:tgtEl>
                                        <p:attrNameLst>
                                          <p:attrName>ppt_x,ppt_y</p:attrName>
                                        </p:attrNameLst>
                                      </p:cBhvr>
                                      <p:rCtr x="0" y="0"/>
                                    </p:animMotion>
                                    <p:animEffect transition="in" filter="fade">
                                      <p:cBhvr>
                                        <p:cTn id="63" dur="1000"/>
                                        <p:tgtEl>
                                          <p:spTgt spid="16"/>
                                        </p:tgtEl>
                                      </p:cBhvr>
                                    </p:animEffect>
                                  </p:childTnLst>
                                </p:cTn>
                              </p:par>
                            </p:childTnLst>
                          </p:cTn>
                        </p:par>
                        <p:par>
                          <p:cTn id="64" fill="hold">
                            <p:stCondLst>
                              <p:cond delay="4900"/>
                            </p:stCondLst>
                            <p:childTnLst>
                              <p:par>
                                <p:cTn id="65" presetID="2" presetClass="entr" presetSubtype="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1+#ppt_w/2"/>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5400"/>
                            </p:stCondLst>
                            <p:childTnLst>
                              <p:par>
                                <p:cTn id="70" presetID="2" presetClass="entr" presetSubtype="6"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1+#ppt_h/2"/>
                                          </p:val>
                                        </p:tav>
                                        <p:tav tm="100000">
                                          <p:val>
                                            <p:strVal val="#ppt_y"/>
                                          </p:val>
                                        </p:tav>
                                      </p:tavLst>
                                    </p:anim>
                                  </p:childTnLst>
                                </p:cTn>
                              </p:par>
                            </p:childTnLst>
                          </p:cTn>
                        </p:par>
                        <p:par>
                          <p:cTn id="74" fill="hold">
                            <p:stCondLst>
                              <p:cond delay="5900"/>
                            </p:stCondLst>
                            <p:childTnLst>
                              <p:par>
                                <p:cTn id="75" presetID="2" presetClass="entr" presetSubtype="6"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1+#ppt_w/2"/>
                                          </p:val>
                                        </p:tav>
                                        <p:tav tm="100000">
                                          <p:val>
                                            <p:strVal val="#ppt_x"/>
                                          </p:val>
                                        </p:tav>
                                      </p:tavLst>
                                    </p:anim>
                                    <p:anim calcmode="lin" valueType="num">
                                      <p:cBhvr additive="base">
                                        <p:cTn id="78" dur="50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6400"/>
                            </p:stCondLst>
                            <p:childTnLst>
                              <p:par>
                                <p:cTn id="80" presetID="22" presetClass="entr" presetSubtype="1"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up)">
                                      <p:cBhvr>
                                        <p:cTn id="82" dur="500"/>
                                        <p:tgtEl>
                                          <p:spTgt spid="13"/>
                                        </p:tgtEl>
                                      </p:cBhvr>
                                    </p:animEffect>
                                  </p:childTnLst>
                                </p:cTn>
                              </p:par>
                            </p:childTnLst>
                          </p:cTn>
                        </p:par>
                        <p:par>
                          <p:cTn id="83" fill="hold">
                            <p:stCondLst>
                              <p:cond delay="6900"/>
                            </p:stCondLst>
                            <p:childTnLst>
                              <p:par>
                                <p:cTn id="84" presetID="22" presetClass="entr" presetSubtype="1"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up)">
                                      <p:cBhvr>
                                        <p:cTn id="86" dur="500"/>
                                        <p:tgtEl>
                                          <p:spTgt spid="18"/>
                                        </p:tgtEl>
                                      </p:cBhvr>
                                    </p:animEffect>
                                  </p:childTnLst>
                                </p:cTn>
                              </p:par>
                            </p:childTnLst>
                          </p:cTn>
                        </p:par>
                        <p:par>
                          <p:cTn id="87" fill="hold">
                            <p:stCondLst>
                              <p:cond delay="7400"/>
                            </p:stCondLst>
                            <p:childTnLst>
                              <p:par>
                                <p:cTn id="88" presetID="22" presetClass="entr" presetSubtype="1"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up)">
                                      <p:cBhvr>
                                        <p:cTn id="9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
          <p:cNvSpPr>
            <a:spLocks noChangeArrowheads="1"/>
          </p:cNvSpPr>
          <p:nvPr/>
        </p:nvSpPr>
        <p:spPr bwMode="auto">
          <a:xfrm>
            <a:off x="1391375" y="1773610"/>
            <a:ext cx="2210951" cy="1656145"/>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900" b="1" dirty="0" smtClean="0">
                <a:solidFill>
                  <a:srgbClr val="00B050"/>
                </a:solidFill>
                <a:latin typeface="微软雅黑" pitchFamily="34" charset="-122"/>
              </a:rPr>
              <a:t>注明内容重要或说明情况</a:t>
            </a:r>
            <a:endParaRPr lang="zh-CN" altLang="en-US" sz="2900" b="1" dirty="0">
              <a:solidFill>
                <a:srgbClr val="00B050"/>
              </a:solidFill>
              <a:latin typeface="微软雅黑" pitchFamily="34" charset="-122"/>
            </a:endParaRP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smtClean="0">
              <a:latin typeface="+mn-ea"/>
            </a:endParaRPr>
          </a:p>
          <a:p>
            <a:pPr>
              <a:lnSpc>
                <a:spcPct val="130000"/>
              </a:lnSpc>
              <a:defRPr/>
            </a:pPr>
            <a:r>
              <a:rPr lang="zh-CN" altLang="en-US" sz="1700" dirty="0" smtClean="0">
                <a:latin typeface="+mn-ea"/>
              </a:rPr>
              <a:t>请</a:t>
            </a:r>
            <a:r>
              <a:rPr lang="zh-CN" altLang="en-US" sz="1700" dirty="0">
                <a:latin typeface="+mn-ea"/>
              </a:rPr>
              <a:t>在此处输入您的文本，或者删除此文本框。</a:t>
            </a: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smtClean="0">
                <a:solidFill>
                  <a:srgbClr val="F8F8F8"/>
                </a:solidFill>
                <a:latin typeface="+mn-ea"/>
              </a:rPr>
              <a:t>添加文字内容</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说明内容情况</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以完成的项目</a:t>
            </a:r>
            <a:endParaRPr lang="en-US" altLang="zh-CN" sz="1700" b="1" dirty="0" smtClean="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1" name="TextBox 20"/>
          <p:cNvSpPr txBox="1"/>
          <p:nvPr/>
        </p:nvSpPr>
        <p:spPr>
          <a:xfrm>
            <a:off x="435280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小节四</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64125612"/>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6"/>
                                        </p:tgtEl>
                                        <p:attrNameLst>
                                          <p:attrName>ppt_y</p:attrName>
                                        </p:attrNameLst>
                                      </p:cBhvr>
                                      <p:tavLst>
                                        <p:tav tm="0">
                                          <p:val>
                                            <p:strVal val="#ppt_y"/>
                                          </p:val>
                                        </p:tav>
                                        <p:tav tm="100000">
                                          <p:val>
                                            <p:strVal val="#ppt_y"/>
                                          </p:val>
                                        </p:tav>
                                      </p:tavLst>
                                    </p:anim>
                                    <p:anim calcmode="lin" valueType="num">
                                      <p:cBhvr>
                                        <p:cTn id="1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250" fill="hold"/>
                                        <p:tgtEl>
                                          <p:spTgt spid="11"/>
                                        </p:tgtEl>
                                        <p:attrNameLst>
                                          <p:attrName>ppt_x</p:attrName>
                                        </p:attrNameLst>
                                      </p:cBhvr>
                                      <p:tavLst>
                                        <p:tav tm="0">
                                          <p:val>
                                            <p:strVal val="0-#ppt_w/2"/>
                                          </p:val>
                                        </p:tav>
                                        <p:tav tm="100000">
                                          <p:val>
                                            <p:strVal val="#ppt_x"/>
                                          </p:val>
                                        </p:tav>
                                      </p:tavLst>
                                    </p:anim>
                                    <p:anim calcmode="lin" valueType="num">
                                      <p:cBhvr additive="base">
                                        <p:cTn id="24" dur="125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250" fill="hold"/>
                                        <p:tgtEl>
                                          <p:spTgt spid="12"/>
                                        </p:tgtEl>
                                        <p:attrNameLst>
                                          <p:attrName>ppt_x</p:attrName>
                                        </p:attrNameLst>
                                      </p:cBhvr>
                                      <p:tavLst>
                                        <p:tav tm="0">
                                          <p:val>
                                            <p:strVal val="0-#ppt_w/2"/>
                                          </p:val>
                                        </p:tav>
                                        <p:tav tm="100000">
                                          <p:val>
                                            <p:strVal val="#ppt_x"/>
                                          </p:val>
                                        </p:tav>
                                      </p:tavLst>
                                    </p:anim>
                                    <p:anim calcmode="lin" valueType="num">
                                      <p:cBhvr additive="base">
                                        <p:cTn id="28" dur="125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250" fill="hold"/>
                                        <p:tgtEl>
                                          <p:spTgt spid="14"/>
                                        </p:tgtEl>
                                        <p:attrNameLst>
                                          <p:attrName>ppt_x</p:attrName>
                                        </p:attrNameLst>
                                      </p:cBhvr>
                                      <p:tavLst>
                                        <p:tav tm="0">
                                          <p:val>
                                            <p:strVal val="0-#ppt_w/2"/>
                                          </p:val>
                                        </p:tav>
                                        <p:tav tm="100000">
                                          <p:val>
                                            <p:strVal val="#ppt_x"/>
                                          </p:val>
                                        </p:tav>
                                      </p:tavLst>
                                    </p:anim>
                                    <p:anim calcmode="lin" valueType="num">
                                      <p:cBhvr additive="base">
                                        <p:cTn id="32" dur="125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250" fill="hold"/>
                                        <p:tgtEl>
                                          <p:spTgt spid="13"/>
                                        </p:tgtEl>
                                        <p:attrNameLst>
                                          <p:attrName>ppt_x</p:attrName>
                                        </p:attrNameLst>
                                      </p:cBhvr>
                                      <p:tavLst>
                                        <p:tav tm="0">
                                          <p:val>
                                            <p:strVal val="0-#ppt_w/2"/>
                                          </p:val>
                                        </p:tav>
                                        <p:tav tm="100000">
                                          <p:val>
                                            <p:strVal val="#ppt_x"/>
                                          </p:val>
                                        </p:tav>
                                      </p:tavLst>
                                    </p:anim>
                                    <p:anim calcmode="lin" valueType="num">
                                      <p:cBhvr additive="base">
                                        <p:cTn id="36"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1250" fill="hold"/>
                                        <p:tgtEl>
                                          <p:spTgt spid="17"/>
                                        </p:tgtEl>
                                        <p:attrNameLst>
                                          <p:attrName>ppt_x</p:attrName>
                                        </p:attrNameLst>
                                      </p:cBhvr>
                                      <p:tavLst>
                                        <p:tav tm="0">
                                          <p:val>
                                            <p:strVal val="1+#ppt_w/2"/>
                                          </p:val>
                                        </p:tav>
                                        <p:tav tm="100000">
                                          <p:val>
                                            <p:strVal val="#ppt_x"/>
                                          </p:val>
                                        </p:tav>
                                      </p:tavLst>
                                    </p:anim>
                                    <p:anim calcmode="lin" valueType="num">
                                      <p:cBhvr additive="base">
                                        <p:cTn id="42" dur="125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1250" fill="hold"/>
                                        <p:tgtEl>
                                          <p:spTgt spid="18"/>
                                        </p:tgtEl>
                                        <p:attrNameLst>
                                          <p:attrName>ppt_x</p:attrName>
                                        </p:attrNameLst>
                                      </p:cBhvr>
                                      <p:tavLst>
                                        <p:tav tm="0">
                                          <p:val>
                                            <p:strVal val="1+#ppt_w/2"/>
                                          </p:val>
                                        </p:tav>
                                        <p:tav tm="100000">
                                          <p:val>
                                            <p:strVal val="#ppt_x"/>
                                          </p:val>
                                        </p:tav>
                                      </p:tavLst>
                                    </p:anim>
                                    <p:anim calcmode="lin" valueType="num">
                                      <p:cBhvr additive="base">
                                        <p:cTn id="46" dur="1250" fill="hold"/>
                                        <p:tgtEl>
                                          <p:spTgt spid="1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1250" fill="hold"/>
                                        <p:tgtEl>
                                          <p:spTgt spid="19"/>
                                        </p:tgtEl>
                                        <p:attrNameLst>
                                          <p:attrName>ppt_x</p:attrName>
                                        </p:attrNameLst>
                                      </p:cBhvr>
                                      <p:tavLst>
                                        <p:tav tm="0">
                                          <p:val>
                                            <p:strVal val="1+#ppt_w/2"/>
                                          </p:val>
                                        </p:tav>
                                        <p:tav tm="100000">
                                          <p:val>
                                            <p:strVal val="#ppt_x"/>
                                          </p:val>
                                        </p:tav>
                                      </p:tavLst>
                                    </p:anim>
                                    <p:anim calcmode="lin" valueType="num">
                                      <p:cBhvr additive="base">
                                        <p:cTn id="50" dur="1250" fill="hold"/>
                                        <p:tgtEl>
                                          <p:spTgt spid="1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1250" fill="hold"/>
                                        <p:tgtEl>
                                          <p:spTgt spid="20"/>
                                        </p:tgtEl>
                                        <p:attrNameLst>
                                          <p:attrName>ppt_x</p:attrName>
                                        </p:attrNameLst>
                                      </p:cBhvr>
                                      <p:tavLst>
                                        <p:tav tm="0">
                                          <p:val>
                                            <p:strVal val="1+#ppt_w/2"/>
                                          </p:val>
                                        </p:tav>
                                        <p:tav tm="100000">
                                          <p:val>
                                            <p:strVal val="#ppt_x"/>
                                          </p:val>
                                        </p:tav>
                                      </p:tavLst>
                                    </p:anim>
                                    <p:anim calcmode="lin" valueType="num">
                                      <p:cBhvr additive="base">
                                        <p:cTn id="54"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animBg="1"/>
      <p:bldP spid="18" grpId="0" animBg="1"/>
      <p:bldP spid="19" grpId="0" animBg="1"/>
      <p:bldP spid="20"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B050"/>
          </a:solidFill>
          <a:ln>
            <a:noFill/>
          </a:ln>
          <a:extLst/>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p:grpSpPr>
        <p:grpSp>
          <p:nvGrpSpPr>
            <p:cNvPr id="7" name="Group 8"/>
            <p:cNvGrpSpPr>
              <a:grpSpLocks/>
            </p:cNvGrpSpPr>
            <p:nvPr/>
          </p:nvGrpSpPr>
          <p:grpSpPr bwMode="auto">
            <a:xfrm>
              <a:off x="3585720" y="5525746"/>
              <a:ext cx="532885" cy="139071"/>
              <a:chOff x="0" y="0"/>
              <a:chExt cx="438150" cy="114300"/>
            </a:xfrm>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8" name="Group 11"/>
            <p:cNvGrpSpPr>
              <a:grpSpLocks/>
            </p:cNvGrpSpPr>
            <p:nvPr/>
          </p:nvGrpSpPr>
          <p:grpSpPr bwMode="auto">
            <a:xfrm>
              <a:off x="5010608" y="5478111"/>
              <a:ext cx="532885" cy="139071"/>
              <a:chOff x="0" y="0"/>
              <a:chExt cx="438150" cy="114300"/>
            </a:xfrm>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9" name="Group 14"/>
            <p:cNvGrpSpPr>
              <a:grpSpLocks/>
            </p:cNvGrpSpPr>
            <p:nvPr/>
          </p:nvGrpSpPr>
          <p:grpSpPr bwMode="auto">
            <a:xfrm>
              <a:off x="5867856" y="5792301"/>
              <a:ext cx="621704" cy="162251"/>
              <a:chOff x="0" y="0"/>
              <a:chExt cx="438150" cy="114300"/>
            </a:xfrm>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0" name="Group 17"/>
            <p:cNvGrpSpPr>
              <a:grpSpLocks/>
            </p:cNvGrpSpPr>
            <p:nvPr/>
          </p:nvGrpSpPr>
          <p:grpSpPr bwMode="auto">
            <a:xfrm>
              <a:off x="6993624" y="5565671"/>
              <a:ext cx="532885" cy="139071"/>
              <a:chOff x="0" y="0"/>
              <a:chExt cx="438150" cy="114300"/>
            </a:xfrm>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1" name="Group 20"/>
            <p:cNvGrpSpPr>
              <a:grpSpLocks/>
            </p:cNvGrpSpPr>
            <p:nvPr/>
          </p:nvGrpSpPr>
          <p:grpSpPr bwMode="auto">
            <a:xfrm>
              <a:off x="7972156" y="6007329"/>
              <a:ext cx="804241" cy="209889"/>
              <a:chOff x="0" y="0"/>
              <a:chExt cx="438150" cy="114300"/>
            </a:xfrm>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2" name="Group 23"/>
            <p:cNvGrpSpPr>
              <a:grpSpLocks/>
            </p:cNvGrpSpPr>
            <p:nvPr/>
          </p:nvGrpSpPr>
          <p:grpSpPr bwMode="auto">
            <a:xfrm>
              <a:off x="9024869" y="5137719"/>
              <a:ext cx="532885" cy="139071"/>
              <a:chOff x="0" y="0"/>
              <a:chExt cx="438150" cy="114300"/>
            </a:xfrm>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 name="Group 26"/>
            <p:cNvGrpSpPr>
              <a:grpSpLocks/>
            </p:cNvGrpSpPr>
            <p:nvPr/>
          </p:nvGrpSpPr>
          <p:grpSpPr bwMode="auto">
            <a:xfrm>
              <a:off x="10038508" y="5402990"/>
              <a:ext cx="532885" cy="139071"/>
              <a:chOff x="0" y="0"/>
              <a:chExt cx="438150" cy="114300"/>
            </a:xfrm>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cxnSp>
        <p:sp>
          <p:nvSpPr>
            <p:cNvPr id="16" name="直接连接符 24"/>
            <p:cNvSpPr>
              <a:spLocks noChangeShapeType="1"/>
            </p:cNvSpPr>
            <p:nvPr/>
          </p:nvSpPr>
          <p:spPr bwMode="auto">
            <a:xfrm flipV="1">
              <a:off x="6394951" y="5684376"/>
              <a:ext cx="676713" cy="131687"/>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cxnSp>
        <p:sp>
          <p:nvSpPr>
            <p:cNvPr id="21" name="直接连接符 43"/>
            <p:cNvSpPr>
              <a:spLocks noChangeShapeType="1"/>
            </p:cNvSpPr>
            <p:nvPr/>
          </p:nvSpPr>
          <p:spPr bwMode="auto">
            <a:xfrm flipV="1">
              <a:off x="8506282" y="5270066"/>
              <a:ext cx="728632" cy="750905"/>
            </a:xfrm>
            <a:prstGeom prst="line">
              <a:avLst/>
            </a:prstGeom>
            <a:noFill/>
            <a:ln w="12700" cap="flat" cmpd="sng">
              <a:solidFill>
                <a:srgbClr val="005374"/>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headEnd/>
              <a:tailEnd/>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headEnd/>
              <a:tailEnd/>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2000" b="1" dirty="0" smtClean="0">
                <a:solidFill>
                  <a:srgbClr val="000000"/>
                </a:solidFill>
                <a:latin typeface="Calibri" pitchFamily="34" charset="0"/>
                <a:ea typeface="微软雅黑" pitchFamily="34" charset="-122"/>
                <a:sym typeface="Calibri" pitchFamily="34" charset="0"/>
              </a:rPr>
              <a:t>完成的</a:t>
            </a:r>
            <a:endParaRPr lang="en-US" altLang="zh-CN" sz="2000" b="1" dirty="0" smtClean="0">
              <a:solidFill>
                <a:srgbClr val="000000"/>
              </a:solidFill>
              <a:latin typeface="Calibri" pitchFamily="34" charset="0"/>
              <a:ea typeface="微软雅黑" pitchFamily="34" charset="-122"/>
              <a:sym typeface="Calibri" pitchFamily="34" charset="0"/>
            </a:endParaRPr>
          </a:p>
          <a:p>
            <a:pPr algn="ctr"/>
            <a:r>
              <a:rPr lang="zh-CN" altLang="en-US" sz="2000" b="1" dirty="0" smtClean="0">
                <a:solidFill>
                  <a:srgbClr val="000000"/>
                </a:solidFill>
                <a:latin typeface="Calibri" pitchFamily="34" charset="0"/>
                <a:ea typeface="微软雅黑" pitchFamily="34" charset="-122"/>
                <a:sym typeface="Calibri" pitchFamily="34" charset="0"/>
              </a:rPr>
              <a:t>项目名称</a:t>
            </a:r>
            <a:endParaRPr lang="zh-CN" altLang="en-US" sz="2000" b="1" dirty="0">
              <a:solidFill>
                <a:srgbClr val="000000"/>
              </a:solidFill>
              <a:latin typeface="Calibri" pitchFamily="34" charset="0"/>
              <a:ea typeface="微软雅黑" pitchFamily="34" charset="-122"/>
              <a:sym typeface="Calibri" pitchFamily="34" charset="0"/>
            </a:endParaRP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sp>
        <p:nvSpPr>
          <p:cNvPr id="74" name="矩形 73"/>
          <p:cNvSpPr/>
          <p:nvPr/>
        </p:nvSpPr>
        <p:spPr>
          <a:xfrm>
            <a:off x="0" y="1641788"/>
            <a:ext cx="3002831" cy="3728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smtClean="0">
                <a:solidFill>
                  <a:schemeClr val="bg1"/>
                </a:solidFill>
                <a:latin typeface="方正兰亭粗黑简体" panose="02000000000000000000" pitchFamily="2" charset="-122"/>
                <a:ea typeface="方正兰亭粗黑简体" panose="02000000000000000000" pitchFamily="2" charset="-122"/>
              </a:rPr>
              <a:t>点击输入项目重要内容</a:t>
            </a:r>
            <a:endParaRPr lang="zh-CN" altLang="en-US" sz="1800" dirty="0">
              <a:solidFill>
                <a:schemeClr val="bg1"/>
              </a:solidFill>
              <a:latin typeface="方正兰亭粗黑简体" panose="02000000000000000000" pitchFamily="2" charset="-122"/>
              <a:ea typeface="方正兰亭粗黑简体" panose="02000000000000000000" pitchFamily="2" charset="-122"/>
            </a:endParaRPr>
          </a:p>
        </p:txBody>
      </p:sp>
      <p:sp>
        <p:nvSpPr>
          <p:cNvPr id="67" name="TextBox 66"/>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小节五</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16053156"/>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
                                        </p:tgtEl>
                                        <p:attrNameLst>
                                          <p:attrName>ppt_y</p:attrName>
                                        </p:attrNameLst>
                                      </p:cBhvr>
                                      <p:tavLst>
                                        <p:tav tm="0">
                                          <p:val>
                                            <p:strVal val="#ppt_y"/>
                                          </p:val>
                                        </p:tav>
                                        <p:tav tm="100000">
                                          <p:val>
                                            <p:strVal val="#ppt_y"/>
                                          </p:val>
                                        </p:tav>
                                      </p:tavLst>
                                    </p:anim>
                                    <p:anim calcmode="lin" valueType="num">
                                      <p:cBhvr>
                                        <p:cTn id="9"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0-#ppt_w/2"/>
                                          </p:val>
                                        </p:tav>
                                        <p:tav tm="100000">
                                          <p:val>
                                            <p:strVal val="#ppt_x"/>
                                          </p:val>
                                        </p:tav>
                                      </p:tavLst>
                                    </p:anim>
                                    <p:anim calcmode="lin" valueType="num">
                                      <p:cBhvr additive="base">
                                        <p:cTn id="1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5"/>
                                        </p:tgtEl>
                                        <p:attrNameLst>
                                          <p:attrName>ppt_y</p:attrName>
                                        </p:attrNameLst>
                                      </p:cBhvr>
                                      <p:tavLst>
                                        <p:tav tm="0">
                                          <p:val>
                                            <p:strVal val="#ppt_y"/>
                                          </p:val>
                                        </p:tav>
                                        <p:tav tm="100000">
                                          <p:val>
                                            <p:strVal val="#ppt_y"/>
                                          </p:val>
                                        </p:tav>
                                      </p:tavLst>
                                    </p:anim>
                                    <p:anim calcmode="lin" valueType="num">
                                      <p:cBhvr>
                                        <p:cTn id="2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5"/>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1000"/>
                                        <p:tgtEl>
                                          <p:spTgt spid="73"/>
                                        </p:tgtEl>
                                      </p:cBhvr>
                                    </p:animEffect>
                                    <p:anim calcmode="lin" valueType="num">
                                      <p:cBhvr>
                                        <p:cTn id="32" dur="1000" fill="hold"/>
                                        <p:tgtEl>
                                          <p:spTgt spid="73"/>
                                        </p:tgtEl>
                                        <p:attrNameLst>
                                          <p:attrName>ppt_x</p:attrName>
                                        </p:attrNameLst>
                                      </p:cBhvr>
                                      <p:tavLst>
                                        <p:tav tm="0">
                                          <p:val>
                                            <p:strVal val="#ppt_x"/>
                                          </p:val>
                                        </p:tav>
                                        <p:tav tm="100000">
                                          <p:val>
                                            <p:strVal val="#ppt_x"/>
                                          </p:val>
                                        </p:tav>
                                      </p:tavLst>
                                    </p:anim>
                                    <p:anim calcmode="lin" valueType="num">
                                      <p:cBhvr>
                                        <p:cTn id="3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fltVal val="0"/>
                                          </p:val>
                                        </p:tav>
                                        <p:tav tm="100000">
                                          <p:val>
                                            <p:strVal val="#ppt_w"/>
                                          </p:val>
                                        </p:tav>
                                      </p:tavLst>
                                    </p:anim>
                                    <p:anim calcmode="lin" valueType="num">
                                      <p:cBhvr>
                                        <p:cTn id="39" dur="1000" fill="hold"/>
                                        <p:tgtEl>
                                          <p:spTgt spid="6"/>
                                        </p:tgtEl>
                                        <p:attrNameLst>
                                          <p:attrName>ppt_h</p:attrName>
                                        </p:attrNameLst>
                                      </p:cBhvr>
                                      <p:tavLst>
                                        <p:tav tm="0">
                                          <p:val>
                                            <p:fltVal val="0"/>
                                          </p:val>
                                        </p:tav>
                                        <p:tav tm="100000">
                                          <p:val>
                                            <p:strVal val="#ppt_h"/>
                                          </p:val>
                                        </p:tav>
                                      </p:tavLst>
                                    </p:anim>
                                    <p:anim calcmode="lin" valueType="num">
                                      <p:cBhvr>
                                        <p:cTn id="40" dur="1000" fill="hold"/>
                                        <p:tgtEl>
                                          <p:spTgt spid="6"/>
                                        </p:tgtEl>
                                        <p:attrNameLst>
                                          <p:attrName>style.rotation</p:attrName>
                                        </p:attrNameLst>
                                      </p:cBhvr>
                                      <p:tavLst>
                                        <p:tav tm="0">
                                          <p:val>
                                            <p:fltVal val="90"/>
                                          </p:val>
                                        </p:tav>
                                        <p:tav tm="100000">
                                          <p:val>
                                            <p:fltVal val="0"/>
                                          </p:val>
                                        </p:tav>
                                      </p:tavLst>
                                    </p:anim>
                                    <p:animEffect transition="in" filter="fade">
                                      <p:cBhvr>
                                        <p:cTn id="41" dur="10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down)">
                                      <p:cBhvr>
                                        <p:cTn id="51" dur="500"/>
                                        <p:tgtEl>
                                          <p:spTgt spid="7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down)">
                                      <p:cBhvr>
                                        <p:cTn id="63" dur="500"/>
                                        <p:tgtEl>
                                          <p:spTgt spid="77"/>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wipe(down)">
                                      <p:cBhvr>
                                        <p:cTn id="75" dur="500"/>
                                        <p:tgtEl>
                                          <p:spTgt spid="78"/>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p:cTn id="80" dur="500" fill="hold"/>
                                        <p:tgtEl>
                                          <p:spTgt spid="63"/>
                                        </p:tgtEl>
                                        <p:attrNameLst>
                                          <p:attrName>ppt_w</p:attrName>
                                        </p:attrNameLst>
                                      </p:cBhvr>
                                      <p:tavLst>
                                        <p:tav tm="0">
                                          <p:val>
                                            <p:fltVal val="0"/>
                                          </p:val>
                                        </p:tav>
                                        <p:tav tm="100000">
                                          <p:val>
                                            <p:strVal val="#ppt_w"/>
                                          </p:val>
                                        </p:tav>
                                      </p:tavLst>
                                    </p:anim>
                                    <p:anim calcmode="lin" valueType="num">
                                      <p:cBhvr>
                                        <p:cTn id="81" dur="500" fill="hold"/>
                                        <p:tgtEl>
                                          <p:spTgt spid="63"/>
                                        </p:tgtEl>
                                        <p:attrNameLst>
                                          <p:attrName>ppt_h</p:attrName>
                                        </p:attrNameLst>
                                      </p:cBhvr>
                                      <p:tavLst>
                                        <p:tav tm="0">
                                          <p:val>
                                            <p:fltVal val="0"/>
                                          </p:val>
                                        </p:tav>
                                        <p:tav tm="100000">
                                          <p:val>
                                            <p:strVal val="#ppt_h"/>
                                          </p:val>
                                        </p:tav>
                                      </p:tavLst>
                                    </p:anim>
                                    <p:animEffect transition="in" filter="fade">
                                      <p:cBhvr>
                                        <p:cTn id="82" dur="500"/>
                                        <p:tgtEl>
                                          <p:spTgt spid="6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79"/>
                                        </p:tgtEl>
                                        <p:attrNameLst>
                                          <p:attrName>style.visibility</p:attrName>
                                        </p:attrNameLst>
                                      </p:cBhvr>
                                      <p:to>
                                        <p:strVal val="visible"/>
                                      </p:to>
                                    </p:set>
                                    <p:animEffect transition="in" filter="wipe(down)">
                                      <p:cBhvr>
                                        <p:cTn id="87" dur="500"/>
                                        <p:tgtEl>
                                          <p:spTgt spid="79"/>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p:cTn id="92" dur="500" fill="hold"/>
                                        <p:tgtEl>
                                          <p:spTgt spid="48"/>
                                        </p:tgtEl>
                                        <p:attrNameLst>
                                          <p:attrName>ppt_w</p:attrName>
                                        </p:attrNameLst>
                                      </p:cBhvr>
                                      <p:tavLst>
                                        <p:tav tm="0">
                                          <p:val>
                                            <p:fltVal val="0"/>
                                          </p:val>
                                        </p:tav>
                                        <p:tav tm="100000">
                                          <p:val>
                                            <p:strVal val="#ppt_w"/>
                                          </p:val>
                                        </p:tav>
                                      </p:tavLst>
                                    </p:anim>
                                    <p:anim calcmode="lin" valueType="num">
                                      <p:cBhvr>
                                        <p:cTn id="93" dur="500" fill="hold"/>
                                        <p:tgtEl>
                                          <p:spTgt spid="48"/>
                                        </p:tgtEl>
                                        <p:attrNameLst>
                                          <p:attrName>ppt_h</p:attrName>
                                        </p:attrNameLst>
                                      </p:cBhvr>
                                      <p:tavLst>
                                        <p:tav tm="0">
                                          <p:val>
                                            <p:fltVal val="0"/>
                                          </p:val>
                                        </p:tav>
                                        <p:tav tm="100000">
                                          <p:val>
                                            <p:strVal val="#ppt_h"/>
                                          </p:val>
                                        </p:tav>
                                      </p:tavLst>
                                    </p:anim>
                                    <p:animEffect transition="in" filter="fade">
                                      <p:cBhvr>
                                        <p:cTn id="94" dur="500"/>
                                        <p:tgtEl>
                                          <p:spTgt spid="48"/>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nodeType="click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wipe(down)">
                                      <p:cBhvr>
                                        <p:cTn id="99" dur="500"/>
                                        <p:tgtEl>
                                          <p:spTgt spid="80"/>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grpId="0" nodeType="click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p:cTn id="104" dur="500" fill="hold"/>
                                        <p:tgtEl>
                                          <p:spTgt spid="58"/>
                                        </p:tgtEl>
                                        <p:attrNameLst>
                                          <p:attrName>ppt_w</p:attrName>
                                        </p:attrNameLst>
                                      </p:cBhvr>
                                      <p:tavLst>
                                        <p:tav tm="0">
                                          <p:val>
                                            <p:fltVal val="0"/>
                                          </p:val>
                                        </p:tav>
                                        <p:tav tm="100000">
                                          <p:val>
                                            <p:strVal val="#ppt_w"/>
                                          </p:val>
                                        </p:tav>
                                      </p:tavLst>
                                    </p:anim>
                                    <p:anim calcmode="lin" valueType="num">
                                      <p:cBhvr>
                                        <p:cTn id="105" dur="500" fill="hold"/>
                                        <p:tgtEl>
                                          <p:spTgt spid="58"/>
                                        </p:tgtEl>
                                        <p:attrNameLst>
                                          <p:attrName>ppt_h</p:attrName>
                                        </p:attrNameLst>
                                      </p:cBhvr>
                                      <p:tavLst>
                                        <p:tav tm="0">
                                          <p:val>
                                            <p:fltVal val="0"/>
                                          </p:val>
                                        </p:tav>
                                        <p:tav tm="100000">
                                          <p:val>
                                            <p:strVal val="#ppt_h"/>
                                          </p:val>
                                        </p:tav>
                                      </p:tavLst>
                                    </p:anim>
                                    <p:animEffect transition="in" filter="fade">
                                      <p:cBhvr>
                                        <p:cTn id="106" dur="500"/>
                                        <p:tgtEl>
                                          <p:spTgt spid="58"/>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nodeType="clickEffect">
                                  <p:stCondLst>
                                    <p:cond delay="0"/>
                                  </p:stCondLst>
                                  <p:childTnLst>
                                    <p:set>
                                      <p:cBhvr>
                                        <p:cTn id="110" dur="1" fill="hold">
                                          <p:stCondLst>
                                            <p:cond delay="0"/>
                                          </p:stCondLst>
                                        </p:cTn>
                                        <p:tgtEl>
                                          <p:spTgt spid="81"/>
                                        </p:tgtEl>
                                        <p:attrNameLst>
                                          <p:attrName>style.visibility</p:attrName>
                                        </p:attrNameLst>
                                      </p:cBhvr>
                                      <p:to>
                                        <p:strVal val="visible"/>
                                      </p:to>
                                    </p:set>
                                    <p:animEffect transition="in" filter="wipe(down)">
                                      <p:cBhvr>
                                        <p:cTn id="111" dur="500"/>
                                        <p:tgtEl>
                                          <p:spTgt spid="81"/>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grpId="0" nodeType="clickEffect">
                                  <p:stCondLst>
                                    <p:cond delay="0"/>
                                  </p:stCondLst>
                                  <p:childTnLst>
                                    <p:set>
                                      <p:cBhvr>
                                        <p:cTn id="115" dur="1" fill="hold">
                                          <p:stCondLst>
                                            <p:cond delay="0"/>
                                          </p:stCondLst>
                                        </p:cTn>
                                        <p:tgtEl>
                                          <p:spTgt spid="68"/>
                                        </p:tgtEl>
                                        <p:attrNameLst>
                                          <p:attrName>style.visibility</p:attrName>
                                        </p:attrNameLst>
                                      </p:cBhvr>
                                      <p:to>
                                        <p:strVal val="visible"/>
                                      </p:to>
                                    </p:set>
                                    <p:anim calcmode="lin" valueType="num">
                                      <p:cBhvr>
                                        <p:cTn id="116" dur="500" fill="hold"/>
                                        <p:tgtEl>
                                          <p:spTgt spid="68"/>
                                        </p:tgtEl>
                                        <p:attrNameLst>
                                          <p:attrName>ppt_w</p:attrName>
                                        </p:attrNameLst>
                                      </p:cBhvr>
                                      <p:tavLst>
                                        <p:tav tm="0">
                                          <p:val>
                                            <p:fltVal val="0"/>
                                          </p:val>
                                        </p:tav>
                                        <p:tav tm="100000">
                                          <p:val>
                                            <p:strVal val="#ppt_w"/>
                                          </p:val>
                                        </p:tav>
                                      </p:tavLst>
                                    </p:anim>
                                    <p:anim calcmode="lin" valueType="num">
                                      <p:cBhvr>
                                        <p:cTn id="117" dur="500" fill="hold"/>
                                        <p:tgtEl>
                                          <p:spTgt spid="68"/>
                                        </p:tgtEl>
                                        <p:attrNameLst>
                                          <p:attrName>ppt_h</p:attrName>
                                        </p:attrNameLst>
                                      </p:cBhvr>
                                      <p:tavLst>
                                        <p:tav tm="0">
                                          <p:val>
                                            <p:fltVal val="0"/>
                                          </p:val>
                                        </p:tav>
                                        <p:tav tm="100000">
                                          <p:val>
                                            <p:strVal val="#ppt_h"/>
                                          </p:val>
                                        </p:tav>
                                      </p:tavLst>
                                    </p:anim>
                                    <p:animEffect transition="in" filter="fade">
                                      <p:cBhvr>
                                        <p:cTn id="118" dur="500"/>
                                        <p:tgtEl>
                                          <p:spTgt spid="6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82"/>
                                        </p:tgtEl>
                                        <p:attrNameLst>
                                          <p:attrName>style.visibility</p:attrName>
                                        </p:attrNameLst>
                                      </p:cBhvr>
                                      <p:to>
                                        <p:strVal val="visible"/>
                                      </p:to>
                                    </p:set>
                                    <p:animEffect transition="in" filter="wipe(down)">
                                      <p:cBhvr>
                                        <p:cTn id="123" dur="500"/>
                                        <p:tgtEl>
                                          <p:spTgt spid="82"/>
                                        </p:tgtEl>
                                      </p:cBhvr>
                                    </p:animEffec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childTnLst>
                                    <p:set>
                                      <p:cBhvr>
                                        <p:cTn id="127" dur="1" fill="hold">
                                          <p:stCondLst>
                                            <p:cond delay="0"/>
                                          </p:stCondLst>
                                        </p:cTn>
                                        <p:tgtEl>
                                          <p:spTgt spid="53"/>
                                        </p:tgtEl>
                                        <p:attrNameLst>
                                          <p:attrName>style.visibility</p:attrName>
                                        </p:attrNameLst>
                                      </p:cBhvr>
                                      <p:to>
                                        <p:strVal val="visible"/>
                                      </p:to>
                                    </p:set>
                                    <p:anim calcmode="lin" valueType="num">
                                      <p:cBhvr>
                                        <p:cTn id="128" dur="500" fill="hold"/>
                                        <p:tgtEl>
                                          <p:spTgt spid="53"/>
                                        </p:tgtEl>
                                        <p:attrNameLst>
                                          <p:attrName>ppt_w</p:attrName>
                                        </p:attrNameLst>
                                      </p:cBhvr>
                                      <p:tavLst>
                                        <p:tav tm="0">
                                          <p:val>
                                            <p:fltVal val="0"/>
                                          </p:val>
                                        </p:tav>
                                        <p:tav tm="100000">
                                          <p:val>
                                            <p:strVal val="#ppt_w"/>
                                          </p:val>
                                        </p:tav>
                                      </p:tavLst>
                                    </p:anim>
                                    <p:anim calcmode="lin" valueType="num">
                                      <p:cBhvr>
                                        <p:cTn id="129" dur="500" fill="hold"/>
                                        <p:tgtEl>
                                          <p:spTgt spid="53"/>
                                        </p:tgtEl>
                                        <p:attrNameLst>
                                          <p:attrName>ppt_h</p:attrName>
                                        </p:attrNameLst>
                                      </p:cBhvr>
                                      <p:tavLst>
                                        <p:tav tm="0">
                                          <p:val>
                                            <p:fltVal val="0"/>
                                          </p:val>
                                        </p:tav>
                                        <p:tav tm="100000">
                                          <p:val>
                                            <p:strVal val="#ppt_h"/>
                                          </p:val>
                                        </p:tav>
                                      </p:tavLst>
                                    </p:anim>
                                    <p:animEffect transition="in" filter="fade">
                                      <p:cBhvr>
                                        <p:cTn id="13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8" grpId="0"/>
      <p:bldP spid="43" grpId="0"/>
      <p:bldP spid="48" grpId="0"/>
      <p:bldP spid="53" grpId="0"/>
      <p:bldP spid="58" grpId="0"/>
      <p:bldP spid="63" grpId="0"/>
      <p:bldP spid="68" grpId="0"/>
      <p:bldP spid="73" grpId="0"/>
      <p:bldP spid="74" grpId="0" animBg="1"/>
      <p:bldP spid="75"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ln/>
        </p:spPr>
        <p:style>
          <a:lnRef idx="0">
            <a:schemeClr val="accent3"/>
          </a:lnRef>
          <a:fillRef idx="3">
            <a:schemeClr val="accent3"/>
          </a:fillRef>
          <a:effectRef idx="3">
            <a:schemeClr val="accent3"/>
          </a:effectRef>
          <a:fontRef idx="minor">
            <a:schemeClr val="lt1"/>
          </a:fontRef>
        </p:style>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B05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标题文本一</a:t>
            </a: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latin typeface="微软雅黑" pitchFamily="34" charset="-122"/>
              </a:rPr>
              <a:t>文字内容文字内容文字内容文字内容文字内容文字内容文字内容文字内容文字内容文字内容文字内容文字内容</a:t>
            </a: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标题文本二</a:t>
            </a: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标题文本三</a:t>
            </a: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标题文本四</a:t>
            </a: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5" name="TextBox 24"/>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小节六</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8043168"/>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900"/>
                            </p:stCondLst>
                            <p:childTnLst>
                              <p:par>
                                <p:cTn id="13" presetID="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4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4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6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31"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 calcmode="lin" valueType="num">
                                      <p:cBhvr>
                                        <p:cTn id="50" dur="500" fill="hold"/>
                                        <p:tgtEl>
                                          <p:spTgt spid="17"/>
                                        </p:tgtEl>
                                        <p:attrNameLst>
                                          <p:attrName>style.rotation</p:attrName>
                                        </p:attrNameLst>
                                      </p:cBhvr>
                                      <p:tavLst>
                                        <p:tav tm="0">
                                          <p:val>
                                            <p:fltVal val="90"/>
                                          </p:val>
                                        </p:tav>
                                        <p:tav tm="100000">
                                          <p:val>
                                            <p:fltVal val="0"/>
                                          </p:val>
                                        </p:tav>
                                      </p:tavLst>
                                    </p:anim>
                                    <p:animEffect transition="in" filter="fade">
                                      <p:cBhvr>
                                        <p:cTn id="51" dur="500"/>
                                        <p:tgtEl>
                                          <p:spTgt spid="17"/>
                                        </p:tgtEl>
                                      </p:cBhvr>
                                    </p:animEffect>
                                  </p:childTnLst>
                                </p:cTn>
                              </p:par>
                            </p:childTnLst>
                          </p:cTn>
                        </p:par>
                        <p:par>
                          <p:cTn id="52" fill="hold">
                            <p:stCondLst>
                              <p:cond delay="25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par>
                          <p:cTn id="59" fill="hold">
                            <p:stCondLst>
                              <p:cond delay="3000"/>
                            </p:stCondLst>
                            <p:childTnLst>
                              <p:par>
                                <p:cTn id="60" presetID="31"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 calcmode="lin" valueType="num">
                                      <p:cBhvr>
                                        <p:cTn id="64" dur="500" fill="hold"/>
                                        <p:tgtEl>
                                          <p:spTgt spid="19"/>
                                        </p:tgtEl>
                                        <p:attrNameLst>
                                          <p:attrName>style.rotation</p:attrName>
                                        </p:attrNameLst>
                                      </p:cBhvr>
                                      <p:tavLst>
                                        <p:tav tm="0">
                                          <p:val>
                                            <p:fltVal val="90"/>
                                          </p:val>
                                        </p:tav>
                                        <p:tav tm="100000">
                                          <p:val>
                                            <p:fltVal val="0"/>
                                          </p:val>
                                        </p:tav>
                                      </p:tavLst>
                                    </p:anim>
                                    <p:animEffect transition="in" filter="fade">
                                      <p:cBhvr>
                                        <p:cTn id="65" dur="500"/>
                                        <p:tgtEl>
                                          <p:spTgt spid="19"/>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left)">
                                      <p:cBhvr>
                                        <p:cTn id="72" dur="500"/>
                                        <p:tgtEl>
                                          <p:spTgt spid="8"/>
                                        </p:tgtEl>
                                      </p:cBhvr>
                                    </p:animEffect>
                                  </p:childTnLst>
                                </p:cTn>
                              </p:par>
                            </p:childTnLst>
                          </p:cTn>
                        </p:par>
                        <p:par>
                          <p:cTn id="73" fill="hold">
                            <p:stCondLst>
                              <p:cond delay="4000"/>
                            </p:stCondLst>
                            <p:childTnLst>
                              <p:par>
                                <p:cTn id="74" presetID="31"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 calcmode="lin" valueType="num">
                                      <p:cBhvr>
                                        <p:cTn id="78" dur="500" fill="hold"/>
                                        <p:tgtEl>
                                          <p:spTgt spid="21"/>
                                        </p:tgtEl>
                                        <p:attrNameLst>
                                          <p:attrName>style.rotation</p:attrName>
                                        </p:attrNameLst>
                                      </p:cBhvr>
                                      <p:tavLst>
                                        <p:tav tm="0">
                                          <p:val>
                                            <p:fltVal val="90"/>
                                          </p:val>
                                        </p:tav>
                                        <p:tav tm="100000">
                                          <p:val>
                                            <p:fltVal val="0"/>
                                          </p:val>
                                        </p:tav>
                                      </p:tavLst>
                                    </p:anim>
                                    <p:animEffect transition="in" filter="fade">
                                      <p:cBhvr>
                                        <p:cTn id="79" dur="500"/>
                                        <p:tgtEl>
                                          <p:spTgt spid="21"/>
                                        </p:tgtEl>
                                      </p:cBhvr>
                                    </p:animEffect>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childTnLst>
                          </p:cTn>
                        </p:par>
                        <p:par>
                          <p:cTn id="87" fill="hold">
                            <p:stCondLst>
                              <p:cond delay="5000"/>
                            </p:stCondLst>
                            <p:childTnLst>
                              <p:par>
                                <p:cTn id="88" presetID="31"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 calcmode="lin" valueType="num">
                                      <p:cBhvr>
                                        <p:cTn id="92" dur="500" fill="hold"/>
                                        <p:tgtEl>
                                          <p:spTgt spid="23"/>
                                        </p:tgtEl>
                                        <p:attrNameLst>
                                          <p:attrName>style.rotation</p:attrName>
                                        </p:attrNameLst>
                                      </p:cBhvr>
                                      <p:tavLst>
                                        <p:tav tm="0">
                                          <p:val>
                                            <p:fltVal val="90"/>
                                          </p:val>
                                        </p:tav>
                                        <p:tav tm="100000">
                                          <p:val>
                                            <p:fltVal val="0"/>
                                          </p:val>
                                        </p:tav>
                                      </p:tavLst>
                                    </p:anim>
                                    <p:animEffect transition="in" filter="fade">
                                      <p:cBhvr>
                                        <p:cTn id="93" dur="500"/>
                                        <p:tgtEl>
                                          <p:spTgt spid="23"/>
                                        </p:tgtEl>
                                      </p:cBhvr>
                                    </p:animEffect>
                                  </p:childTnLst>
                                </p:cTn>
                              </p:par>
                            </p:childTnLst>
                          </p:cTn>
                        </p:par>
                        <p:par>
                          <p:cTn id="94" fill="hold">
                            <p:stCondLst>
                              <p:cond delay="55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left)">
                                      <p:cBhvr>
                                        <p:cTn id="10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12" name="AutoShape 43"/>
          <p:cNvSpPr>
            <a:spLocks/>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1</a:t>
            </a:r>
          </a:p>
        </p:txBody>
      </p:sp>
      <p:sp>
        <p:nvSpPr>
          <p:cNvPr id="13" name="AutoShape 44"/>
          <p:cNvSpPr>
            <a:spLocks/>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2</a:t>
            </a:r>
          </a:p>
        </p:txBody>
      </p:sp>
      <p:sp>
        <p:nvSpPr>
          <p:cNvPr id="14" name="AutoShape 45"/>
          <p:cNvSpPr>
            <a:spLocks/>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4</a:t>
            </a:r>
          </a:p>
        </p:txBody>
      </p:sp>
      <p:grpSp>
        <p:nvGrpSpPr>
          <p:cNvPr id="19" name="Group 14"/>
          <p:cNvGrpSpPr>
            <a:grpSpLocks/>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grpSp>
        <p:nvGrpSpPr>
          <p:cNvPr id="28" name="Group 23"/>
          <p:cNvGrpSpPr>
            <a:grpSpLocks/>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33" name="AutoShape 48"/>
          <p:cNvSpPr>
            <a:spLocks/>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3</a:t>
            </a: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00B050"/>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grpSp>
        <p:nvGrpSpPr>
          <p:cNvPr id="43" name="Group 40"/>
          <p:cNvGrpSpPr>
            <a:grpSpLocks/>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41" name="TextBox 40"/>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小节七</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60856421"/>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par>
                                <p:cTn id="17" presetID="2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1000"/>
                                        <p:tgtEl>
                                          <p:spTgt spid="11"/>
                                        </p:tgtEl>
                                      </p:cBhvr>
                                    </p:animEffect>
                                    <p:anim calcmode="lin" valueType="num">
                                      <p:cBhvr>
                                        <p:cTn id="73" dur="1000" fill="hold"/>
                                        <p:tgtEl>
                                          <p:spTgt spid="11"/>
                                        </p:tgtEl>
                                        <p:attrNameLst>
                                          <p:attrName>ppt_x</p:attrName>
                                        </p:attrNameLst>
                                      </p:cBhvr>
                                      <p:tavLst>
                                        <p:tav tm="0">
                                          <p:val>
                                            <p:strVal val="#ppt_x"/>
                                          </p:val>
                                        </p:tav>
                                        <p:tav tm="100000">
                                          <p:val>
                                            <p:strVal val="#ppt_x"/>
                                          </p:val>
                                        </p:tav>
                                      </p:tavLst>
                                    </p:anim>
                                    <p:anim calcmode="lin" valueType="num">
                                      <p:cBhvr>
                                        <p:cTn id="74" dur="1000" fill="hold"/>
                                        <p:tgtEl>
                                          <p:spTgt spid="1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right)">
                                      <p:cBhvr>
                                        <p:cTn id="84" dur="500"/>
                                        <p:tgtEl>
                                          <p:spTgt spid="1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right)">
                                      <p:cBhvr>
                                        <p:cTn id="87" dur="500"/>
                                        <p:tgtEl>
                                          <p:spTgt spid="33"/>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right)">
                                      <p:cBhvr>
                                        <p:cTn id="90" dur="500"/>
                                        <p:tgtEl>
                                          <p:spTgt spid="13"/>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right)">
                                      <p:cBhvr>
                                        <p:cTn id="93" dur="500"/>
                                        <p:tgtEl>
                                          <p:spTgt spid="12"/>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8" fill="hold" nodeType="click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additive="base">
                                        <p:cTn id="98" dur="500" fill="hold"/>
                                        <p:tgtEl>
                                          <p:spTgt spid="43"/>
                                        </p:tgtEl>
                                        <p:attrNameLst>
                                          <p:attrName>ppt_x</p:attrName>
                                        </p:attrNameLst>
                                      </p:cBhvr>
                                      <p:tavLst>
                                        <p:tav tm="0">
                                          <p:val>
                                            <p:strVal val="0-#ppt_w/2"/>
                                          </p:val>
                                        </p:tav>
                                        <p:tav tm="100000">
                                          <p:val>
                                            <p:strVal val="#ppt_x"/>
                                          </p:val>
                                        </p:tav>
                                      </p:tavLst>
                                    </p:anim>
                                    <p:anim calcmode="lin" valueType="num">
                                      <p:cBhvr additive="base">
                                        <p:cTn id="99" dur="500" fill="hold"/>
                                        <p:tgtEl>
                                          <p:spTgt spid="43"/>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iterate type="wd">
                                    <p:tmPct val="10000"/>
                                  </p:iterate>
                                  <p:childTnLst>
                                    <p:set>
                                      <p:cBhvr>
                                        <p:cTn id="101" dur="1" fill="hold">
                                          <p:stCondLst>
                                            <p:cond delay="0"/>
                                          </p:stCondLst>
                                        </p:cTn>
                                        <p:tgtEl>
                                          <p:spTgt spid="42"/>
                                        </p:tgtEl>
                                        <p:attrNameLst>
                                          <p:attrName>style.visibility</p:attrName>
                                        </p:attrNameLst>
                                      </p:cBhvr>
                                      <p:to>
                                        <p:strVal val="visible"/>
                                      </p:to>
                                    </p:set>
                                    <p:anim calcmode="lin" valueType="num">
                                      <p:cBhvr additive="base">
                                        <p:cTn id="102" dur="500" fill="hold"/>
                                        <p:tgtEl>
                                          <p:spTgt spid="42"/>
                                        </p:tgtEl>
                                        <p:attrNameLst>
                                          <p:attrName>ppt_x</p:attrName>
                                        </p:attrNameLst>
                                      </p:cBhvr>
                                      <p:tavLst>
                                        <p:tav tm="0">
                                          <p:val>
                                            <p:strVal val="1+#ppt_w/2"/>
                                          </p:val>
                                        </p:tav>
                                        <p:tav tm="100000">
                                          <p:val>
                                            <p:strVal val="#ppt_x"/>
                                          </p:val>
                                        </p:tav>
                                      </p:tavLst>
                                    </p:anim>
                                    <p:anim calcmode="lin" valueType="num">
                                      <p:cBhvr additive="base">
                                        <p:cTn id="10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2016</a:t>
            </a:r>
            <a:endParaRPr lang="zh-CN" altLang="en-US" dirty="0"/>
          </a:p>
        </p:txBody>
      </p:sp>
      <p:grpSp>
        <p:nvGrpSpPr>
          <p:cNvPr id="35" name="组合 34"/>
          <p:cNvGrpSpPr/>
          <p:nvPr/>
        </p:nvGrpSpPr>
        <p:grpSpPr>
          <a:xfrm>
            <a:off x="1130623" y="5218101"/>
            <a:ext cx="2328863" cy="606426"/>
            <a:chOff x="1010035" y="5742513"/>
            <a:chExt cx="2905125" cy="750887"/>
          </a:xfrm>
          <a:solidFill>
            <a:srgbClr val="00B050"/>
          </a:solidFill>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2"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6" name="组合 35"/>
          <p:cNvGrpSpPr/>
          <p:nvPr/>
        </p:nvGrpSpPr>
        <p:grpSpPr>
          <a:xfrm>
            <a:off x="1130623" y="4032013"/>
            <a:ext cx="2328863" cy="606426"/>
            <a:chOff x="1010035" y="5742513"/>
            <a:chExt cx="2905125" cy="750887"/>
          </a:xfrm>
          <a:solidFill>
            <a:srgbClr val="00B050"/>
          </a:solidFill>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8"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9" name="组合 38"/>
          <p:cNvGrpSpPr/>
          <p:nvPr/>
        </p:nvGrpSpPr>
        <p:grpSpPr>
          <a:xfrm>
            <a:off x="1130623" y="2827324"/>
            <a:ext cx="2328863" cy="606426"/>
            <a:chOff x="1010035" y="5742513"/>
            <a:chExt cx="2905125" cy="750887"/>
          </a:xfrm>
          <a:solidFill>
            <a:srgbClr val="00B050"/>
          </a:solidFill>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1"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42" name="组合 41"/>
          <p:cNvGrpSpPr/>
          <p:nvPr/>
        </p:nvGrpSpPr>
        <p:grpSpPr>
          <a:xfrm>
            <a:off x="1130623" y="1534261"/>
            <a:ext cx="2328863" cy="606426"/>
            <a:chOff x="1010035" y="5742513"/>
            <a:chExt cx="2905125" cy="750887"/>
          </a:xfrm>
          <a:solidFill>
            <a:srgbClr val="00B050"/>
          </a:solidFill>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4"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solidFill>
                  <a:schemeClr val="bg1"/>
                </a:solidFill>
                <a:latin typeface="微软雅黑" pitchFamily="34" charset="-122"/>
                <a:ea typeface="微软雅黑" pitchFamily="34" charset="-122"/>
              </a:rPr>
              <a:t>你的标题</a:t>
            </a:r>
            <a:endParaRPr lang="en-US" altLang="zh-CN" sz="2800" dirty="0">
              <a:solidFill>
                <a:schemeClr val="bg1"/>
              </a:solidFill>
              <a:latin typeface="微软雅黑" pitchFamily="34" charset="-122"/>
              <a:ea typeface="微软雅黑"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solidFill>
                  <a:schemeClr val="bg1"/>
                </a:solidFill>
                <a:latin typeface="微软雅黑" pitchFamily="34" charset="-122"/>
                <a:ea typeface="微软雅黑" pitchFamily="34" charset="-122"/>
              </a:rPr>
              <a:t>你的标题</a:t>
            </a:r>
            <a:endParaRPr lang="en-US" altLang="zh-CN" sz="2800">
              <a:solidFill>
                <a:schemeClr val="bg1"/>
              </a:solidFill>
              <a:latin typeface="微软雅黑" pitchFamily="34" charset="-122"/>
              <a:ea typeface="微软雅黑"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solidFill>
                  <a:schemeClr val="bg1"/>
                </a:solidFill>
                <a:latin typeface="微软雅黑" pitchFamily="34" charset="-122"/>
                <a:ea typeface="微软雅黑" pitchFamily="34" charset="-122"/>
              </a:rPr>
              <a:t>你的标题</a:t>
            </a:r>
            <a:endParaRPr lang="en-US" altLang="zh-CN" sz="2800" dirty="0">
              <a:solidFill>
                <a:schemeClr val="bg1"/>
              </a:solidFill>
              <a:latin typeface="微软雅黑" pitchFamily="34" charset="-122"/>
              <a:ea typeface="微软雅黑"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solidFill>
                  <a:schemeClr val="bg1"/>
                </a:solidFill>
                <a:latin typeface="微软雅黑" pitchFamily="34" charset="-122"/>
                <a:ea typeface="微软雅黑" pitchFamily="34" charset="-122"/>
              </a:rPr>
              <a:t>你的标题</a:t>
            </a:r>
            <a:endParaRPr lang="en-US" altLang="zh-CN" sz="2800">
              <a:solidFill>
                <a:schemeClr val="bg1"/>
              </a:solidFill>
              <a:latin typeface="微软雅黑" pitchFamily="34" charset="-122"/>
              <a:ea typeface="微软雅黑"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45" name="TextBox 44"/>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小节八</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97474406"/>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ppt_x"/>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ppt_x"/>
                                          </p:val>
                                        </p:tav>
                                        <p:tav tm="100000">
                                          <p:val>
                                            <p:strVal val="#ppt_x"/>
                                          </p:val>
                                        </p:tav>
                                      </p:tavLst>
                                    </p:anim>
                                    <p:anim calcmode="lin" valueType="num">
                                      <p:cBhvr additive="base">
                                        <p:cTn id="33" dur="500" fill="hold"/>
                                        <p:tgtEl>
                                          <p:spTgt spid="39"/>
                                        </p:tgtEl>
                                        <p:attrNameLst>
                                          <p:attrName>ppt_y</p:attrName>
                                        </p:attrNameLst>
                                      </p:cBhvr>
                                      <p:tavLst>
                                        <p:tav tm="0">
                                          <p:val>
                                            <p:strVal val="1+#ppt_h/2"/>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right)">
                                      <p:cBhvr>
                                        <p:cTn id="70" dur="500"/>
                                        <p:tgtEl>
                                          <p:spTgt spid="51"/>
                                        </p:tgtEl>
                                      </p:cBhvr>
                                    </p:animEffect>
                                  </p:childTnLst>
                                </p:cTn>
                              </p:par>
                              <p:par>
                                <p:cTn id="71" presetID="22" presetClass="entr" presetSubtype="8" fill="hold" nodeType="with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wipe(left)">
                                      <p:cBhvr>
                                        <p:cTn id="73" dur="500"/>
                                        <p:tgtEl>
                                          <p:spTgt spid="5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par>
                                <p:cTn id="84" presetID="22" presetClass="entr" presetSubtype="2" fill="hold"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wipe(right)">
                                      <p:cBhvr>
                                        <p:cTn id="86" dur="500"/>
                                        <p:tgtEl>
                                          <p:spTgt spid="65"/>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down)">
                                      <p:cBhvr>
                                        <p:cTn id="91" dur="500"/>
                                        <p:tgtEl>
                                          <p:spTgt spid="6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500"/>
                                        <p:tgtEl>
                                          <p:spTgt spid="67"/>
                                        </p:tgtEl>
                                      </p:cBhvr>
                                    </p:animEffect>
                                  </p:childTnLst>
                                </p:cTn>
                              </p:par>
                              <p:par>
                                <p:cTn id="97" presetID="22" presetClass="entr" presetSubtype="2" fill="hold" nodeType="with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wipe(right)">
                                      <p:cBhvr>
                                        <p:cTn id="99" dur="500"/>
                                        <p:tgtEl>
                                          <p:spTgt spid="6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wipe(down)">
                                      <p:cBhvr>
                                        <p:cTn id="104" dur="500"/>
                                        <p:tgtEl>
                                          <p:spTgt spid="66"/>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nodeType="click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wipe(left)">
                                      <p:cBhvr>
                                        <p:cTn id="109" dur="500"/>
                                        <p:tgtEl>
                                          <p:spTgt spid="70"/>
                                        </p:tgtEl>
                                      </p:cBhvr>
                                    </p:animEffect>
                                  </p:childTnLst>
                                </p:cTn>
                              </p:par>
                              <p:par>
                                <p:cTn id="110" presetID="22" presetClass="entr" presetSubtype="2" fill="hold"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wipe(right)">
                                      <p:cBhvr>
                                        <p:cTn id="112" dur="500"/>
                                        <p:tgtEl>
                                          <p:spTgt spid="71"/>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wipe(down)">
                                      <p:cBhvr>
                                        <p:cTn id="11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9" grpId="0"/>
      <p:bldP spid="10" grpId="0"/>
      <p:bldP spid="11" grpId="0"/>
      <p:bldP spid="12" grpId="0"/>
      <p:bldP spid="63" grpId="0"/>
      <p:bldP spid="66" grpId="0"/>
      <p:bldP spid="69"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7635"/>
          </a:solidFill>
          <a:ln>
            <a:noFill/>
          </a:ln>
          <a:effec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000" b="0" dirty="0">
                <a:solidFill>
                  <a:schemeClr val="bg1"/>
                </a:solidFill>
                <a:latin typeface="微软雅黑" pitchFamily="34" charset="-122"/>
                <a:ea typeface="黑体" pitchFamily="49" charset="-122"/>
                <a:sym typeface="微软雅黑" pitchFamily="34" charset="-122"/>
              </a:rPr>
              <a:t>单击此处添加段落文字内容</a:t>
            </a: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B050"/>
          </a:solidFill>
          <a:ln>
            <a:noFill/>
          </a:ln>
          <a:effec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400" b="0" dirty="0">
                <a:solidFill>
                  <a:srgbClr val="FFFFFF"/>
                </a:solidFill>
                <a:latin typeface="微软雅黑" pitchFamily="34" charset="-122"/>
                <a:ea typeface="黑体" pitchFamily="49" charset="-122"/>
                <a:sym typeface="微软雅黑" pitchFamily="34" charset="-122"/>
              </a:rPr>
              <a:t>单击添加文字</a:t>
            </a:r>
            <a:endParaRPr lang="zh-CN" altLang="en-US" sz="2400" b="0" dirty="0">
              <a:ea typeface="黑体" pitchFamily="49" charset="-122"/>
            </a:endParaRPr>
          </a:p>
        </p:txBody>
      </p:sp>
      <p:grpSp>
        <p:nvGrpSpPr>
          <p:cNvPr id="11" name="Group 8"/>
          <p:cNvGrpSpPr>
            <a:grpSpLocks/>
          </p:cNvGrpSpPr>
          <p:nvPr/>
        </p:nvGrpSpPr>
        <p:grpSpPr bwMode="auto">
          <a:xfrm>
            <a:off x="1821805" y="3054310"/>
            <a:ext cx="2751748" cy="2751748"/>
            <a:chOff x="0" y="0"/>
            <a:chExt cx="1296" cy="1296"/>
          </a:xfrm>
          <a:solidFill>
            <a:schemeClr val="accent3">
              <a:lumMod val="75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3" cstate="print">
                <a:extLst>
                  <a:ext uri="{28A0092B-C50C-407E-A947-70E740481C1C}">
                    <a14:useLocalDpi xmlns:a14="http://schemas.microsoft.com/office/drawing/2010/main" xmlns=""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4826222" y="3054310"/>
            <a:ext cx="2751748" cy="2751748"/>
            <a:chOff x="0" y="0"/>
            <a:chExt cx="1296" cy="1296"/>
          </a:xfrm>
          <a:solidFill>
            <a:schemeClr val="accent3">
              <a:lumMod val="75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3" cstate="print">
                <a:extLst>
                  <a:ext uri="{28A0092B-C50C-407E-A947-70E740481C1C}">
                    <a14:useLocalDpi xmlns:a14="http://schemas.microsoft.com/office/drawing/2010/main" xmlns=""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7832761" y="3054310"/>
            <a:ext cx="2751748" cy="2751748"/>
            <a:chOff x="0" y="0"/>
            <a:chExt cx="1296" cy="1296"/>
          </a:xfrm>
          <a:solidFill>
            <a:schemeClr val="accent3">
              <a:lumMod val="75000"/>
            </a:schemeClr>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endParaRPr lang="zh-CN" altLang="en-US" sz="1800" b="0">
                <a:solidFill>
                  <a:schemeClr val="bg1"/>
                </a:solidFill>
                <a:ea typeface="黑体"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3" cstate="print">
                <a:extLst>
                  <a:ext uri="{28A0092B-C50C-407E-A947-70E740481C1C}">
                    <a14:useLocalDpi xmlns:a14="http://schemas.microsoft.com/office/drawing/2010/main" xmlns=""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grpSp>
      <p:sp>
        <p:nvSpPr>
          <p:cNvPr id="32" name="TextBox 31"/>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小节九</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682721"/>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ppt_x"/>
                                          </p:val>
                                        </p:tav>
                                        <p:tav tm="100000">
                                          <p:val>
                                            <p:strVal val="#ppt_x"/>
                                          </p:val>
                                        </p:tav>
                                      </p:tavLst>
                                    </p:anim>
                                    <p:anim calcmode="lin" valueType="num">
                                      <p:cBhvr additive="base">
                                        <p:cTn id="4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五边形 31"/>
          <p:cNvSpPr/>
          <p:nvPr/>
        </p:nvSpPr>
        <p:spPr>
          <a:xfrm rot="5400000">
            <a:off x="5595119" y="-955997"/>
            <a:ext cx="1080120" cy="3659014"/>
          </a:xfrm>
          <a:prstGeom prst="homePlate">
            <a:avLst>
              <a:gd name="adj" fmla="val 35603"/>
            </a:avLst>
          </a:prstGeom>
          <a:solidFill>
            <a:srgbClr val="007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058615" y="1989634"/>
            <a:ext cx="8568952" cy="3631763"/>
          </a:xfrm>
          <a:prstGeom prst="rect">
            <a:avLst/>
          </a:prstGeom>
          <a:noFill/>
        </p:spPr>
        <p:txBody>
          <a:bodyPr wrap="square" rtlCol="0">
            <a:spAutoFit/>
          </a:bodyPr>
          <a:lstStyle/>
          <a:p>
            <a:pPr algn="just"/>
            <a:r>
              <a:rPr lang="zh-CN" altLang="en-US" sz="2300" dirty="0" smtClean="0">
                <a:latin typeface="方正正中黑简体" panose="02000000000000000000" pitchFamily="2" charset="-122"/>
                <a:ea typeface="方正正中黑简体" panose="02000000000000000000" pitchFamily="2" charset="-122"/>
              </a:rPr>
              <a:t>       企业</a:t>
            </a:r>
            <a:r>
              <a:rPr lang="zh-CN" altLang="en-US" sz="2300" dirty="0">
                <a:latin typeface="方正正中黑简体" panose="02000000000000000000" pitchFamily="2" charset="-122"/>
                <a:ea typeface="方正正中黑简体" panose="02000000000000000000" pitchFamily="2" charset="-122"/>
              </a:rPr>
              <a:t>文化是企业领导者倡导</a:t>
            </a:r>
            <a:r>
              <a:rPr lang="zh-CN" altLang="en-US" sz="2300" dirty="0" smtClean="0">
                <a:latin typeface="方正正中黑简体" panose="02000000000000000000" pitchFamily="2" charset="-122"/>
                <a:ea typeface="方正正中黑简体" panose="02000000000000000000" pitchFamily="2" charset="-122"/>
              </a:rPr>
              <a:t>、全体</a:t>
            </a:r>
            <a:r>
              <a:rPr lang="zh-CN" altLang="en-US" sz="2300" dirty="0">
                <a:latin typeface="方正正中黑简体" panose="02000000000000000000" pitchFamily="2" charset="-122"/>
                <a:ea typeface="方正正中黑简体" panose="02000000000000000000" pitchFamily="2" charset="-122"/>
              </a:rPr>
              <a:t>员工积极创造</a:t>
            </a:r>
            <a:r>
              <a:rPr lang="zh-CN" altLang="en-US" sz="2300" dirty="0" smtClean="0">
                <a:latin typeface="方正正中黑简体" panose="02000000000000000000" pitchFamily="2" charset="-122"/>
                <a:ea typeface="方正正中黑简体" panose="02000000000000000000" pitchFamily="2" charset="-122"/>
              </a:rPr>
              <a:t>、认同</a:t>
            </a:r>
            <a:r>
              <a:rPr lang="zh-CN" altLang="en-US" sz="2300" dirty="0">
                <a:latin typeface="方正正中黑简体" panose="02000000000000000000" pitchFamily="2" charset="-122"/>
                <a:ea typeface="方正正中黑简体" panose="02000000000000000000" pitchFamily="2" charset="-122"/>
              </a:rPr>
              <a:t>与</a:t>
            </a:r>
            <a:r>
              <a:rPr lang="zh-CN" altLang="en-US" sz="2300" dirty="0" smtClean="0">
                <a:latin typeface="方正正中黑简体" panose="02000000000000000000" pitchFamily="2" charset="-122"/>
                <a:ea typeface="方正正中黑简体" panose="02000000000000000000" pitchFamily="2" charset="-122"/>
              </a:rPr>
              <a:t>实践的整体</a:t>
            </a:r>
            <a:r>
              <a:rPr lang="zh-CN" altLang="en-US" sz="2300" dirty="0">
                <a:latin typeface="方正正中黑简体" panose="02000000000000000000" pitchFamily="2" charset="-122"/>
                <a:ea typeface="方正正中黑简体" panose="02000000000000000000" pitchFamily="2" charset="-122"/>
              </a:rPr>
              <a:t>价值</a:t>
            </a:r>
            <a:r>
              <a:rPr lang="zh-CN" altLang="en-US" sz="2300" dirty="0" smtClean="0">
                <a:latin typeface="方正正中黑简体" panose="02000000000000000000" pitchFamily="2" charset="-122"/>
                <a:ea typeface="方正正中黑简体" panose="02000000000000000000" pitchFamily="2" charset="-122"/>
              </a:rPr>
              <a:t>观念</a:t>
            </a:r>
            <a:r>
              <a:rPr lang="zh-CN" altLang="en-US" sz="2300" dirty="0">
                <a:latin typeface="方正正中黑简体" panose="02000000000000000000" pitchFamily="2" charset="-122"/>
                <a:ea typeface="方正正中黑简体" panose="02000000000000000000" pitchFamily="2" charset="-122"/>
              </a:rPr>
              <a:t>、信仰追求、道德规范、行为准则、经营</a:t>
            </a:r>
            <a:r>
              <a:rPr lang="zh-CN" altLang="en-US" sz="2300" dirty="0" smtClean="0">
                <a:latin typeface="方正正中黑简体" panose="02000000000000000000" pitchFamily="2" charset="-122"/>
                <a:ea typeface="方正正中黑简体" panose="02000000000000000000" pitchFamily="2" charset="-122"/>
              </a:rPr>
              <a:t>特色</a:t>
            </a:r>
            <a:r>
              <a:rPr lang="zh-CN" altLang="en-US" sz="2300" dirty="0">
                <a:latin typeface="方正正中黑简体" panose="02000000000000000000" pitchFamily="2" charset="-122"/>
                <a:ea typeface="方正正中黑简体" panose="02000000000000000000" pitchFamily="2" charset="-122"/>
              </a:rPr>
              <a:t>、</a:t>
            </a:r>
            <a:r>
              <a:rPr lang="zh-CN" altLang="en-US" sz="2300" dirty="0" smtClean="0">
                <a:latin typeface="方正正中黑简体" panose="02000000000000000000" pitchFamily="2" charset="-122"/>
                <a:ea typeface="方正正中黑简体" panose="02000000000000000000" pitchFamily="2" charset="-122"/>
              </a:rPr>
              <a:t>管理</a:t>
            </a:r>
            <a:r>
              <a:rPr lang="zh-CN" altLang="en-US" sz="2300" dirty="0">
                <a:latin typeface="方正正中黑简体" panose="02000000000000000000" pitchFamily="2" charset="-122"/>
                <a:ea typeface="方正正中黑简体" panose="02000000000000000000" pitchFamily="2" charset="-122"/>
              </a:rPr>
              <a:t>风格以及传统和习惯的</a:t>
            </a:r>
            <a:r>
              <a:rPr lang="zh-CN" altLang="en-US" sz="2300" dirty="0" smtClean="0">
                <a:latin typeface="方正正中黑简体" panose="02000000000000000000" pitchFamily="2" charset="-122"/>
                <a:ea typeface="方正正中黑简体" panose="02000000000000000000" pitchFamily="2" charset="-122"/>
              </a:rPr>
              <a:t>总和。企业</a:t>
            </a:r>
            <a:r>
              <a:rPr lang="zh-CN" altLang="en-US" sz="2300" dirty="0">
                <a:latin typeface="方正正中黑简体" panose="02000000000000000000" pitchFamily="2" charset="-122"/>
                <a:ea typeface="方正正中黑简体" panose="02000000000000000000" pitchFamily="2" charset="-122"/>
              </a:rPr>
              <a:t>文化不是虚无缥缈</a:t>
            </a:r>
            <a:r>
              <a:rPr lang="zh-CN" altLang="en-US" sz="2300" dirty="0" smtClean="0">
                <a:latin typeface="方正正中黑简体" panose="02000000000000000000" pitchFamily="2" charset="-122"/>
                <a:ea typeface="方正正中黑简体" panose="02000000000000000000" pitchFamily="2" charset="-122"/>
              </a:rPr>
              <a:t>的东西，不是</a:t>
            </a:r>
            <a:r>
              <a:rPr lang="zh-CN" altLang="en-US" sz="2300" dirty="0">
                <a:latin typeface="方正正中黑简体" panose="02000000000000000000" pitchFamily="2" charset="-122"/>
                <a:ea typeface="方正正中黑简体" panose="02000000000000000000" pitchFamily="2" charset="-122"/>
              </a:rPr>
              <a:t>企业经营管理的附属品</a:t>
            </a:r>
            <a:r>
              <a:rPr lang="zh-CN" altLang="en-US" sz="2300" dirty="0" smtClean="0">
                <a:latin typeface="方正正中黑简体" panose="02000000000000000000" pitchFamily="2" charset="-122"/>
                <a:ea typeface="方正正中黑简体" panose="02000000000000000000" pitchFamily="2" charset="-122"/>
              </a:rPr>
              <a:t>，它</a:t>
            </a:r>
            <a:r>
              <a:rPr lang="zh-CN" altLang="en-US" sz="2300" dirty="0">
                <a:latin typeface="方正正中黑简体" panose="02000000000000000000" pitchFamily="2" charset="-122"/>
                <a:ea typeface="方正正中黑简体" panose="02000000000000000000" pitchFamily="2" charset="-122"/>
              </a:rPr>
              <a:t>是企业</a:t>
            </a:r>
            <a:r>
              <a:rPr lang="zh-CN" altLang="en-US" sz="2300" dirty="0" smtClean="0">
                <a:latin typeface="方正正中黑简体" panose="02000000000000000000" pitchFamily="2" charset="-122"/>
                <a:ea typeface="方正正中黑简体" panose="02000000000000000000" pitchFamily="2" charset="-122"/>
              </a:rPr>
              <a:t>为了解决</a:t>
            </a:r>
            <a:r>
              <a:rPr lang="zh-CN" altLang="en-US" sz="2300" dirty="0">
                <a:latin typeface="方正正中黑简体" panose="02000000000000000000" pitchFamily="2" charset="-122"/>
                <a:ea typeface="方正正中黑简体" panose="02000000000000000000" pitchFamily="2" charset="-122"/>
              </a:rPr>
              <a:t>生存</a:t>
            </a:r>
            <a:r>
              <a:rPr lang="zh-CN" altLang="en-US" sz="2300" dirty="0" smtClean="0">
                <a:latin typeface="方正正中黑简体" panose="02000000000000000000" pitchFamily="2" charset="-122"/>
                <a:ea typeface="方正正中黑简体" panose="02000000000000000000" pitchFamily="2" charset="-122"/>
              </a:rPr>
              <a:t>和发展问题而</a:t>
            </a:r>
            <a:r>
              <a:rPr lang="zh-CN" altLang="en-US" sz="2300" dirty="0">
                <a:latin typeface="方正正中黑简体" panose="02000000000000000000" pitchFamily="2" charset="-122"/>
                <a:ea typeface="方正正中黑简体" panose="02000000000000000000" pitchFamily="2" charset="-122"/>
              </a:rPr>
              <a:t>采取的一种管理方式</a:t>
            </a:r>
            <a:r>
              <a:rPr lang="zh-CN" altLang="en-US" sz="2300" dirty="0" smtClean="0">
                <a:latin typeface="方正正中黑简体" panose="02000000000000000000" pitchFamily="2" charset="-122"/>
                <a:ea typeface="方正正中黑简体" panose="02000000000000000000" pitchFamily="2" charset="-122"/>
              </a:rPr>
              <a:t>，是</a:t>
            </a:r>
            <a:r>
              <a:rPr lang="zh-CN" altLang="en-US" sz="2300" dirty="0">
                <a:latin typeface="方正正中黑简体" panose="02000000000000000000" pitchFamily="2" charset="-122"/>
                <a:ea typeface="方正正中黑简体" panose="02000000000000000000" pitchFamily="2" charset="-122"/>
              </a:rPr>
              <a:t>整个公司的纲领</a:t>
            </a:r>
            <a:r>
              <a:rPr lang="zh-CN" altLang="en-US" sz="2300" dirty="0" smtClean="0">
                <a:latin typeface="方正正中黑简体" panose="02000000000000000000" pitchFamily="2" charset="-122"/>
                <a:ea typeface="方正正中黑简体" panose="02000000000000000000" pitchFamily="2" charset="-122"/>
              </a:rPr>
              <a:t>，是</a:t>
            </a:r>
            <a:r>
              <a:rPr lang="zh-CN" altLang="en-US" sz="2300" dirty="0">
                <a:latin typeface="方正正中黑简体" panose="02000000000000000000" pitchFamily="2" charset="-122"/>
                <a:ea typeface="方正正中黑简体" panose="02000000000000000000" pitchFamily="2" charset="-122"/>
              </a:rPr>
              <a:t>整个</a:t>
            </a:r>
            <a:r>
              <a:rPr lang="zh-CN" altLang="en-US" sz="2300" dirty="0" smtClean="0">
                <a:latin typeface="方正正中黑简体" panose="02000000000000000000" pitchFamily="2" charset="-122"/>
                <a:ea typeface="方正正中黑简体" panose="02000000000000000000" pitchFamily="2" charset="-122"/>
              </a:rPr>
              <a:t>团队的价值观</a:t>
            </a:r>
            <a:r>
              <a:rPr lang="zh-CN" altLang="en-US" sz="2300" dirty="0">
                <a:latin typeface="方正正中黑简体" panose="02000000000000000000" pitchFamily="2" charset="-122"/>
                <a:ea typeface="方正正中黑简体" panose="02000000000000000000" pitchFamily="2" charset="-122"/>
              </a:rPr>
              <a:t>和行为准则</a:t>
            </a:r>
            <a:r>
              <a:rPr lang="zh-CN" altLang="en-US" sz="2300" dirty="0" smtClean="0">
                <a:latin typeface="方正正中黑简体" panose="02000000000000000000" pitchFamily="2" charset="-122"/>
                <a:ea typeface="方正正中黑简体" panose="02000000000000000000" pitchFamily="2" charset="-122"/>
              </a:rPr>
              <a:t>。企业</a:t>
            </a:r>
            <a:r>
              <a:rPr lang="zh-CN" altLang="en-US" sz="2300" dirty="0">
                <a:latin typeface="方正正中黑简体" panose="02000000000000000000" pitchFamily="2" charset="-122"/>
                <a:ea typeface="方正正中黑简体" panose="02000000000000000000" pitchFamily="2" charset="-122"/>
              </a:rPr>
              <a:t>文化是增强企业核心竞争力的主要</a:t>
            </a:r>
            <a:r>
              <a:rPr lang="zh-CN" altLang="en-US" sz="2300" dirty="0" smtClean="0">
                <a:latin typeface="方正正中黑简体" panose="02000000000000000000" pitchFamily="2" charset="-122"/>
                <a:ea typeface="方正正中黑简体" panose="02000000000000000000" pitchFamily="2" charset="-122"/>
              </a:rPr>
              <a:t>手段，决定</a:t>
            </a:r>
            <a:r>
              <a:rPr lang="zh-CN" altLang="en-US" sz="2300" dirty="0">
                <a:latin typeface="方正正中黑简体" panose="02000000000000000000" pitchFamily="2" charset="-122"/>
                <a:ea typeface="方正正中黑简体" panose="02000000000000000000" pitchFamily="2" charset="-122"/>
              </a:rPr>
              <a:t>着企业</a:t>
            </a:r>
            <a:r>
              <a:rPr lang="zh-CN" altLang="en-US" sz="2300" dirty="0" smtClean="0">
                <a:latin typeface="方正正中黑简体" panose="02000000000000000000" pitchFamily="2" charset="-122"/>
                <a:ea typeface="方正正中黑简体" panose="02000000000000000000" pitchFamily="2" charset="-122"/>
              </a:rPr>
              <a:t>的生存</a:t>
            </a:r>
            <a:r>
              <a:rPr lang="zh-CN" altLang="en-US" sz="2300" dirty="0">
                <a:latin typeface="方正正中黑简体" panose="02000000000000000000" pitchFamily="2" charset="-122"/>
                <a:ea typeface="方正正中黑简体" panose="02000000000000000000" pitchFamily="2" charset="-122"/>
              </a:rPr>
              <a:t>寿命和生存质量，是一种最不可限量的</a:t>
            </a:r>
            <a:r>
              <a:rPr lang="zh-CN" altLang="en-US" sz="2300" dirty="0" smtClean="0">
                <a:latin typeface="方正正中黑简体" panose="02000000000000000000" pitchFamily="2" charset="-122"/>
                <a:ea typeface="方正正中黑简体" panose="02000000000000000000" pitchFamily="2" charset="-122"/>
              </a:rPr>
              <a:t>软实力。</a:t>
            </a:r>
            <a:endParaRPr lang="en-US" altLang="zh-CN" sz="2300" dirty="0" smtClean="0">
              <a:latin typeface="方正正中黑简体" panose="02000000000000000000" pitchFamily="2" charset="-122"/>
              <a:ea typeface="方正正中黑简体" panose="02000000000000000000" pitchFamily="2" charset="-122"/>
            </a:endParaRPr>
          </a:p>
          <a:p>
            <a:pPr algn="just"/>
            <a:r>
              <a:rPr lang="en-US" altLang="zh-CN" sz="2300" dirty="0">
                <a:latin typeface="方正正中黑简体" panose="02000000000000000000" pitchFamily="2" charset="-122"/>
                <a:ea typeface="方正正中黑简体" panose="02000000000000000000" pitchFamily="2" charset="-122"/>
              </a:rPr>
              <a:t> </a:t>
            </a:r>
            <a:r>
              <a:rPr lang="en-US" altLang="zh-CN" sz="2300" dirty="0" smtClean="0">
                <a:latin typeface="方正正中黑简体" panose="02000000000000000000" pitchFamily="2" charset="-122"/>
                <a:ea typeface="方正正中黑简体" panose="02000000000000000000" pitchFamily="2" charset="-122"/>
              </a:rPr>
              <a:t>      </a:t>
            </a:r>
            <a:r>
              <a:rPr lang="zh-CN" altLang="en-US" sz="2300" dirty="0" smtClean="0">
                <a:latin typeface="方正正中黑简体" panose="02000000000000000000" pitchFamily="2" charset="-122"/>
                <a:ea typeface="方正正中黑简体" panose="02000000000000000000" pitchFamily="2" charset="-122"/>
              </a:rPr>
              <a:t>展望新的一年，我们会断续努力，力创各项工作再上一个新的台阶，</a:t>
            </a:r>
            <a:r>
              <a:rPr lang="en-US" altLang="zh-CN" sz="2300" dirty="0" smtClean="0">
                <a:latin typeface="方正正中黑简体" panose="02000000000000000000" pitchFamily="2" charset="-122"/>
                <a:ea typeface="方正正中黑简体" panose="02000000000000000000" pitchFamily="2" charset="-122"/>
              </a:rPr>
              <a:t>20xx</a:t>
            </a:r>
            <a:r>
              <a:rPr lang="zh-CN" altLang="en-US" sz="2300" dirty="0" smtClean="0">
                <a:latin typeface="方正正中黑简体" panose="02000000000000000000" pitchFamily="2" charset="-122"/>
                <a:ea typeface="方正正中黑简体" panose="02000000000000000000" pitchFamily="2" charset="-122"/>
              </a:rPr>
              <a:t>年我们的付出得到有收获，</a:t>
            </a:r>
            <a:r>
              <a:rPr lang="en-US" altLang="zh-CN" sz="2300" dirty="0" smtClean="0">
                <a:latin typeface="方正正中黑简体" panose="02000000000000000000" pitchFamily="2" charset="-122"/>
                <a:ea typeface="方正正中黑简体" panose="02000000000000000000" pitchFamily="2" charset="-122"/>
              </a:rPr>
              <a:t>20XX</a:t>
            </a:r>
            <a:r>
              <a:rPr lang="zh-CN" altLang="en-US" sz="2300" dirty="0" smtClean="0">
                <a:latin typeface="方正正中黑简体" panose="02000000000000000000" pitchFamily="2" charset="-122"/>
                <a:ea typeface="方正正中黑简体" panose="02000000000000000000" pitchFamily="2" charset="-122"/>
              </a:rPr>
              <a:t>我会更加努力！</a:t>
            </a:r>
            <a:endParaRPr lang="zh-CN" altLang="en-US" sz="2300" dirty="0">
              <a:latin typeface="方正正中黑简体" panose="02000000000000000000" pitchFamily="2" charset="-122"/>
              <a:ea typeface="方正正中黑简体" panose="02000000000000000000" pitchFamily="2" charset="-122"/>
            </a:endParaRPr>
          </a:p>
          <a:p>
            <a:pPr algn="just"/>
            <a:r>
              <a:rPr lang="en-US" altLang="zh-CN" sz="2300" dirty="0" smtClean="0">
                <a:latin typeface="方正正中黑简体" panose="02000000000000000000" pitchFamily="2" charset="-122"/>
                <a:ea typeface="方正正中黑简体" panose="02000000000000000000" pitchFamily="2" charset="-122"/>
              </a:rPr>
              <a:t>        </a:t>
            </a:r>
            <a:endParaRPr lang="zh-CN" altLang="en-US" sz="2300" dirty="0">
              <a:latin typeface="方正正中黑简体" panose="02000000000000000000" pitchFamily="2" charset="-122"/>
              <a:ea typeface="方正正中黑简体" panose="02000000000000000000" pitchFamily="2" charset="-122"/>
            </a:endParaRPr>
          </a:p>
        </p:txBody>
      </p:sp>
      <p:sp>
        <p:nvSpPr>
          <p:cNvPr id="5" name="TextBox 4"/>
          <p:cNvSpPr txBox="1"/>
          <p:nvPr/>
        </p:nvSpPr>
        <p:spPr>
          <a:xfrm>
            <a:off x="5100282" y="325899"/>
            <a:ext cx="2069798" cy="1015663"/>
          </a:xfrm>
          <a:prstGeom prst="rect">
            <a:avLst/>
          </a:prstGeom>
          <a:noFill/>
        </p:spPr>
        <p:txBody>
          <a:bodyPr wrap="none" rtlCol="0">
            <a:spAutoFit/>
          </a:bodyPr>
          <a:lstStyle/>
          <a:p>
            <a:pPr algn="ctr"/>
            <a:r>
              <a:rPr lang="zh-CN" altLang="en-US" sz="6000" dirty="0" smtClean="0">
                <a:solidFill>
                  <a:schemeClr val="bg1"/>
                </a:solidFill>
                <a:latin typeface="Adobe 黑体 Std R" pitchFamily="34" charset="-122"/>
                <a:ea typeface="Adobe 黑体 Std R" pitchFamily="34" charset="-122"/>
              </a:rPr>
              <a:t>前  言</a:t>
            </a:r>
            <a:endParaRPr lang="zh-CN" altLang="en-US" sz="6000" dirty="0">
              <a:solidFill>
                <a:schemeClr val="bg1"/>
              </a:solidFill>
              <a:latin typeface="Adobe 黑体 Std R" pitchFamily="34" charset="-122"/>
              <a:ea typeface="Adobe 黑体 Std R" pitchFamily="34" charset="-122"/>
            </a:endParaRPr>
          </a:p>
        </p:txBody>
      </p:sp>
      <p:sp>
        <p:nvSpPr>
          <p:cNvPr id="6" name="矩形 5"/>
          <p:cNvSpPr/>
          <p:nvPr/>
        </p:nvSpPr>
        <p:spPr>
          <a:xfrm>
            <a:off x="914601" y="1728607"/>
            <a:ext cx="10441160" cy="3816424"/>
          </a:xfrm>
          <a:prstGeom prst="rect">
            <a:avLst/>
          </a:prstGeom>
          <a:no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5" name="椭圆 1"/>
          <p:cNvSpPr>
            <a:spLocks noChangeArrowheads="1"/>
          </p:cNvSpPr>
          <p:nvPr/>
        </p:nvSpPr>
        <p:spPr bwMode="auto">
          <a:xfrm>
            <a:off x="9836918" y="1309766"/>
            <a:ext cx="1800000" cy="1800000"/>
          </a:xfrm>
          <a:prstGeom prst="ellipse">
            <a:avLst/>
          </a:prstGeom>
          <a:blipFill dpi="0" rotWithShape="1">
            <a:blip r:embed="rId3" cstate="print"/>
            <a:srcRect/>
            <a:stretch>
              <a:fillRect/>
            </a:stretch>
          </a:blipFill>
          <a:ln>
            <a:noFill/>
          </a:ln>
          <a:effectLst>
            <a:outerShdw dist="38100" dir="2700000" algn="ctr" rotWithShape="0">
              <a:srgbClr val="000000">
                <a:alpha val="17998"/>
              </a:srgbClr>
            </a:outerShdw>
          </a:effectLst>
          <a:extLst>
            <a:ext uri="{91240B29-F687-4F45-9708-019B960494DF}">
              <a14:hiddenLine xmlns:a14="http://schemas.microsoft.com/office/drawing/2010/main" xmlns="" w="9525">
                <a:solidFill>
                  <a:srgbClr val="000000"/>
                </a:solidFill>
                <a:round/>
                <a:headEnd/>
                <a:tailEnd/>
              </a14:hiddenLine>
            </a:ext>
          </a:extLst>
        </p:spPr>
        <p:txBody>
          <a:bodyPr lIns="108896" tIns="54448" rIns="108896" bIns="54448" anchor="ct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a:solidFill>
                <a:srgbClr val="FFFFFF"/>
              </a:solidFill>
              <a:latin typeface="Arial" charset="0"/>
            </a:endParaRPr>
          </a:p>
        </p:txBody>
      </p:sp>
      <p:sp>
        <p:nvSpPr>
          <p:cNvPr id="46" name="椭圆 4"/>
          <p:cNvSpPr>
            <a:spLocks noChangeArrowheads="1"/>
          </p:cNvSpPr>
          <p:nvPr/>
        </p:nvSpPr>
        <p:spPr bwMode="auto">
          <a:xfrm>
            <a:off x="10635761" y="3166531"/>
            <a:ext cx="1440000" cy="1440000"/>
          </a:xfrm>
          <a:prstGeom prst="ellipse">
            <a:avLst/>
          </a:prstGeom>
          <a:blipFill dpi="0" rotWithShape="1">
            <a:blip r:embed="rId4" cstate="print"/>
            <a:srcRect/>
            <a:stretch>
              <a:fillRect/>
            </a:stretch>
          </a:blipFill>
          <a:ln>
            <a:noFill/>
          </a:ln>
          <a:effectLst>
            <a:outerShdw dist="38100" dir="2700000" algn="ctr" rotWithShape="0">
              <a:srgbClr val="000000">
                <a:alpha val="17998"/>
              </a:srgbClr>
            </a:outerShdw>
          </a:effectLst>
          <a:extLst>
            <a:ext uri="{91240B29-F687-4F45-9708-019B960494DF}">
              <a14:hiddenLine xmlns:a14="http://schemas.microsoft.com/office/drawing/2010/main" xmlns="" w="9525">
                <a:solidFill>
                  <a:srgbClr val="000000"/>
                </a:solidFill>
                <a:round/>
                <a:headEnd/>
                <a:tailEnd/>
              </a14:hiddenLine>
            </a:ext>
          </a:extLst>
        </p:spPr>
        <p:txBody>
          <a:bodyPr lIns="108896" tIns="54448" rIns="108896" bIns="54448" anchor="ct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fontAlgn="base">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ctr" eaLnBrk="1" hangingPunct="1">
              <a:lnSpc>
                <a:spcPct val="100000"/>
              </a:lnSpc>
              <a:spcBef>
                <a:spcPct val="0"/>
              </a:spcBef>
              <a:buFont typeface="Arial" charset="0"/>
              <a:buNone/>
            </a:pPr>
            <a:endParaRPr lang="zh-CN" altLang="zh-CN" dirty="0">
              <a:solidFill>
                <a:srgbClr val="FFFFFF"/>
              </a:solidFill>
              <a:latin typeface="Arial" charset="0"/>
            </a:endParaRPr>
          </a:p>
        </p:txBody>
      </p:sp>
    </p:spTree>
    <p:extLst>
      <p:ext uri="{BB962C8B-B14F-4D97-AF65-F5344CB8AC3E}">
        <p14:creationId xmlns:p14="http://schemas.microsoft.com/office/powerpoint/2010/main" xmlns="" val="1162789967"/>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5000"/>
                                  </p:iterate>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3"/>
                                        </p:tgtEl>
                                        <p:attrNameLst>
                                          <p:attrName>ppt_y</p:attrName>
                                        </p:attrNameLst>
                                      </p:cBhvr>
                                      <p:tavLst>
                                        <p:tav tm="0">
                                          <p:val>
                                            <p:strVal val="#ppt_y"/>
                                          </p:val>
                                        </p:tav>
                                        <p:tav tm="100000">
                                          <p:val>
                                            <p:strVal val="#ppt_y"/>
                                          </p:val>
                                        </p:tav>
                                      </p:tavLst>
                                    </p:anim>
                                    <p:anim calcmode="lin" valueType="num">
                                      <p:cBhvr>
                                        <p:cTn id="27"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animScale>
                                      <p:cBhvr>
                                        <p:cTn id="34"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45"/>
                                        </p:tgtEl>
                                        <p:attrNameLst>
                                          <p:attrName>ppt_x</p:attrName>
                                          <p:attrName>ppt_y</p:attrName>
                                        </p:attrNameLst>
                                      </p:cBhvr>
                                    </p:animMotion>
                                    <p:animEffect transition="in" filter="fade">
                                      <p:cBhvr>
                                        <p:cTn id="36" dur="1000"/>
                                        <p:tgtEl>
                                          <p:spTgt spid="45"/>
                                        </p:tgtEl>
                                      </p:cBhvr>
                                    </p:animEffect>
                                  </p:childTnLst>
                                </p:cTn>
                              </p:par>
                            </p:childTnLst>
                          </p:cTn>
                        </p:par>
                      </p:childTnLst>
                    </p:cTn>
                  </p:par>
                  <p:par>
                    <p:cTn id="37" fill="hold">
                      <p:stCondLst>
                        <p:cond delay="indefinite"/>
                      </p:stCondLst>
                      <p:childTnLst>
                        <p:par>
                          <p:cTn id="38" fill="hold">
                            <p:stCondLst>
                              <p:cond delay="0"/>
                            </p:stCondLst>
                            <p:childTnLst>
                              <p:par>
                                <p:cTn id="39" presetID="52"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animScale>
                                      <p:cBhvr>
                                        <p:cTn id="41"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6"/>
                                        </p:tgtEl>
                                        <p:attrNameLst>
                                          <p:attrName>ppt_x</p:attrName>
                                          <p:attrName>ppt_y</p:attrName>
                                        </p:attrNameLst>
                                      </p:cBhvr>
                                    </p:animMotion>
                                    <p:animEffect transition="in" filter="fade">
                                      <p:cBhvr>
                                        <p:cTn id="43"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5" grpId="0"/>
      <p:bldP spid="6" grpId="0" animBg="1"/>
      <p:bldP spid="45" grpId="0" animBg="1"/>
      <p:bldP spid="4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8" name="组合 127"/>
          <p:cNvGrpSpPr/>
          <p:nvPr/>
        </p:nvGrpSpPr>
        <p:grpSpPr>
          <a:xfrm>
            <a:off x="1418655" y="1890589"/>
            <a:ext cx="580971" cy="669331"/>
            <a:chOff x="1418655" y="1890589"/>
            <a:chExt cx="580971" cy="669331"/>
          </a:xfrm>
          <a:solidFill>
            <a:srgbClr val="007635"/>
          </a:solidFill>
        </p:grpSpPr>
        <p:sp>
          <p:nvSpPr>
            <p:cNvPr id="32" name="Oval 37"/>
            <p:cNvSpPr>
              <a:spLocks noChangeArrowheads="1"/>
            </p:cNvSpPr>
            <p:nvPr/>
          </p:nvSpPr>
          <p:spPr bwMode="auto">
            <a:xfrm flipH="1">
              <a:off x="1501389" y="1890589"/>
              <a:ext cx="112746"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3" name="Freeform 38"/>
            <p:cNvSpPr>
              <a:spLocks/>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4" name="Freeform 39"/>
            <p:cNvSpPr>
              <a:spLocks/>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8" name="Freeform 38"/>
            <p:cNvSpPr>
              <a:spLocks/>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9" name="Freeform 39"/>
            <p:cNvSpPr>
              <a:spLocks/>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grpSp>
      <p:grpSp>
        <p:nvGrpSpPr>
          <p:cNvPr id="40" name="Group 37"/>
          <p:cNvGrpSpPr>
            <a:grpSpLocks/>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65" name="Group 62"/>
          <p:cNvGrpSpPr>
            <a:grpSpLocks/>
          </p:cNvGrpSpPr>
          <p:nvPr/>
        </p:nvGrpSpPr>
        <p:grpSpPr bwMode="auto">
          <a:xfrm>
            <a:off x="5036180" y="1355533"/>
            <a:ext cx="604374" cy="562920"/>
            <a:chOff x="0" y="0"/>
            <a:chExt cx="576064" cy="535781"/>
          </a:xfrm>
        </p:grpSpPr>
        <p:grpSp>
          <p:nvGrpSpPr>
            <p:cNvPr id="66" name="Group 63"/>
            <p:cNvGrpSpPr>
              <a:grpSpLocks/>
            </p:cNvGrpSpPr>
            <p:nvPr/>
          </p:nvGrpSpPr>
          <p:grpSpPr bwMode="auto">
            <a:xfrm rot="3277959">
              <a:off x="190" y="8335"/>
              <a:ext cx="535781" cy="519112"/>
              <a:chOff x="0" y="0"/>
              <a:chExt cx="1071563" cy="1038225"/>
            </a:xfrm>
          </p:grpSpPr>
          <p:sp>
            <p:nvSpPr>
              <p:cNvPr id="68"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dirty="0">
                  <a:solidFill>
                    <a:schemeClr val="bg1"/>
                  </a:solidFill>
                  <a:latin typeface="Century725 Blk BT"/>
                  <a:ea typeface="微软雅黑" pitchFamily="34" charset="-122"/>
                </a:rPr>
                <a:t>60%</a:t>
              </a:r>
            </a:p>
          </p:txBody>
        </p:sp>
      </p:grpSp>
      <p:grpSp>
        <p:nvGrpSpPr>
          <p:cNvPr id="70" name="Group 67"/>
          <p:cNvGrpSpPr>
            <a:grpSpLocks/>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a:spLocks/>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97" name="Freeform 30"/>
            <p:cNvSpPr>
              <a:spLocks/>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1" name="Freeform 38"/>
            <p:cNvSpPr>
              <a:spLocks/>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a:spLocks/>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635"/>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a:grpSpLocks/>
            </p:cNvGrpSpPr>
            <p:nvPr/>
          </p:nvGrpSpPr>
          <p:grpSpPr bwMode="auto">
            <a:xfrm>
              <a:off x="1418655" y="4427594"/>
              <a:ext cx="281459" cy="667649"/>
              <a:chOff x="0" y="0"/>
              <a:chExt cx="134937" cy="311150"/>
            </a:xfrm>
          </p:grpSpPr>
          <p:sp>
            <p:nvSpPr>
              <p:cNvPr id="104"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5"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a:grpSpLocks/>
            </p:cNvGrpSpPr>
            <p:nvPr/>
          </p:nvGrpSpPr>
          <p:grpSpPr bwMode="auto">
            <a:xfrm>
              <a:off x="1726297" y="4427594"/>
              <a:ext cx="281460" cy="667649"/>
              <a:chOff x="0" y="0"/>
              <a:chExt cx="134937" cy="311150"/>
            </a:xfrm>
          </p:grpSpPr>
          <p:sp>
            <p:nvSpPr>
              <p:cNvPr id="107"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08"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a:grpSpLocks/>
          </p:cNvGrpSpPr>
          <p:nvPr/>
        </p:nvGrpSpPr>
        <p:grpSpPr bwMode="auto">
          <a:xfrm>
            <a:off x="6033290" y="2607922"/>
            <a:ext cx="604376" cy="558557"/>
            <a:chOff x="0" y="0"/>
            <a:chExt cx="576064" cy="535781"/>
          </a:xfrm>
        </p:grpSpPr>
        <p:grpSp>
          <p:nvGrpSpPr>
            <p:cNvPr id="110" name="Group 107"/>
            <p:cNvGrpSpPr>
              <a:grpSpLocks/>
            </p:cNvGrpSpPr>
            <p:nvPr/>
          </p:nvGrpSpPr>
          <p:grpSpPr bwMode="auto">
            <a:xfrm rot="3277959">
              <a:off x="190" y="8335"/>
              <a:ext cx="535781" cy="519112"/>
              <a:chOff x="0" y="0"/>
              <a:chExt cx="1071563" cy="1038225"/>
            </a:xfrm>
          </p:grpSpPr>
          <p:sp>
            <p:nvSpPr>
              <p:cNvPr id="112"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80%</a:t>
              </a:r>
            </a:p>
          </p:txBody>
        </p:sp>
      </p:grpSp>
      <p:grpSp>
        <p:nvGrpSpPr>
          <p:cNvPr id="114" name="Group 111"/>
          <p:cNvGrpSpPr>
            <a:grpSpLocks/>
          </p:cNvGrpSpPr>
          <p:nvPr/>
        </p:nvGrpSpPr>
        <p:grpSpPr bwMode="auto">
          <a:xfrm>
            <a:off x="5520553" y="3869037"/>
            <a:ext cx="602193" cy="558557"/>
            <a:chOff x="0" y="0"/>
            <a:chExt cx="576064" cy="535781"/>
          </a:xfrm>
        </p:grpSpPr>
        <p:grpSp>
          <p:nvGrpSpPr>
            <p:cNvPr id="115" name="Group 112"/>
            <p:cNvGrpSpPr>
              <a:grpSpLocks/>
            </p:cNvGrpSpPr>
            <p:nvPr/>
          </p:nvGrpSpPr>
          <p:grpSpPr bwMode="auto">
            <a:xfrm rot="3277959">
              <a:off x="190" y="8335"/>
              <a:ext cx="535781" cy="519112"/>
              <a:chOff x="0" y="0"/>
              <a:chExt cx="1071563" cy="1038225"/>
            </a:xfrm>
          </p:grpSpPr>
          <p:sp>
            <p:nvSpPr>
              <p:cNvPr id="117"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70%</a:t>
              </a: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xmlns="">
                <a:solidFill>
                  <a:srgbClr val="FF66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headEnd/>
            <a:tailEnd/>
          </a:ln>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2000" b="0" dirty="0">
                <a:ea typeface="黑体" pitchFamily="49" charset="-122"/>
              </a:rPr>
              <a:t>添加段落文字</a:t>
            </a: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xmlns="">
                <a:solidFill>
                  <a:srgbClr val="FF66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3" cstate="print">
            <a:lum bright="34000"/>
            <a:extLst>
              <a:ext uri="{28A0092B-C50C-407E-A947-70E740481C1C}">
                <a14:useLocalDpi xmlns:a14="http://schemas.microsoft.com/office/drawing/2010/main" xmlns=""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25" name="TextBox 124"/>
          <p:cNvSpPr txBox="1"/>
          <p:nvPr/>
        </p:nvSpPr>
        <p:spPr>
          <a:xfrm>
            <a:off x="4447661"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小节十</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70666536"/>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5"/>
                                        </p:tgtEl>
                                        <p:attrNameLst>
                                          <p:attrName>ppt_y</p:attrName>
                                        </p:attrNameLst>
                                      </p:cBhvr>
                                      <p:tavLst>
                                        <p:tav tm="0">
                                          <p:val>
                                            <p:strVal val="#ppt_y"/>
                                          </p:val>
                                        </p:tav>
                                        <p:tav tm="100000">
                                          <p:val>
                                            <p:strVal val="#ppt_y"/>
                                          </p:val>
                                        </p:tav>
                                      </p:tavLst>
                                    </p:anim>
                                    <p:anim calcmode="lin" valueType="num">
                                      <p:cBhvr>
                                        <p:cTn id="9"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28"/>
                                        </p:tgtEl>
                                        <p:attrNameLst>
                                          <p:attrName>style.visibility</p:attrName>
                                        </p:attrNameLst>
                                      </p:cBhvr>
                                      <p:to>
                                        <p:strVal val="visible"/>
                                      </p:to>
                                    </p:set>
                                    <p:anim calcmode="lin" valueType="num">
                                      <p:cBhvr additive="base">
                                        <p:cTn id="16" dur="250" fill="hold"/>
                                        <p:tgtEl>
                                          <p:spTgt spid="128"/>
                                        </p:tgtEl>
                                        <p:attrNameLst>
                                          <p:attrName>ppt_x</p:attrName>
                                        </p:attrNameLst>
                                      </p:cBhvr>
                                      <p:tavLst>
                                        <p:tav tm="0">
                                          <p:val>
                                            <p:strVal val="0-#ppt_w/2"/>
                                          </p:val>
                                        </p:tav>
                                        <p:tav tm="100000">
                                          <p:val>
                                            <p:strVal val="#ppt_x"/>
                                          </p:val>
                                        </p:tav>
                                      </p:tavLst>
                                    </p:anim>
                                    <p:anim calcmode="lin" valueType="num">
                                      <p:cBhvr additive="base">
                                        <p:cTn id="1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par>
                                <p:cTn id="23" presetID="2" presetClass="entr" presetSubtype="8"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1000" fill="hold"/>
                                        <p:tgtEl>
                                          <p:spTgt spid="65"/>
                                        </p:tgtEl>
                                        <p:attrNameLst>
                                          <p:attrName>ppt_x</p:attrName>
                                        </p:attrNameLst>
                                      </p:cBhvr>
                                      <p:tavLst>
                                        <p:tav tm="0">
                                          <p:val>
                                            <p:strVal val="0-#ppt_w/2"/>
                                          </p:val>
                                        </p:tav>
                                        <p:tav tm="100000">
                                          <p:val>
                                            <p:strVal val="#ppt_x"/>
                                          </p:val>
                                        </p:tav>
                                      </p:tavLst>
                                    </p:anim>
                                    <p:anim calcmode="lin" valueType="num">
                                      <p:cBhvr additive="base">
                                        <p:cTn id="2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29"/>
                                        </p:tgtEl>
                                        <p:attrNameLst>
                                          <p:attrName>style.visibility</p:attrName>
                                        </p:attrNameLst>
                                      </p:cBhvr>
                                      <p:to>
                                        <p:strVal val="visible"/>
                                      </p:to>
                                    </p:set>
                                    <p:anim calcmode="lin" valueType="num">
                                      <p:cBhvr additive="base">
                                        <p:cTn id="31" dur="250" fill="hold"/>
                                        <p:tgtEl>
                                          <p:spTgt spid="129"/>
                                        </p:tgtEl>
                                        <p:attrNameLst>
                                          <p:attrName>ppt_x</p:attrName>
                                        </p:attrNameLst>
                                      </p:cBhvr>
                                      <p:tavLst>
                                        <p:tav tm="0">
                                          <p:val>
                                            <p:strVal val="0-#ppt_w/2"/>
                                          </p:val>
                                        </p:tav>
                                        <p:tav tm="100000">
                                          <p:val>
                                            <p:strVal val="#ppt_x"/>
                                          </p:val>
                                        </p:tav>
                                      </p:tavLst>
                                    </p:anim>
                                    <p:anim calcmode="lin" valueType="num">
                                      <p:cBhvr additive="base">
                                        <p:cTn id="3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1000"/>
                                        <p:tgtEl>
                                          <p:spTgt spid="40"/>
                                        </p:tgtEl>
                                      </p:cBhvr>
                                    </p:animEffect>
                                  </p:childTnLst>
                                </p:cTn>
                              </p:par>
                              <p:par>
                                <p:cTn id="38" presetID="2" presetClass="entr" presetSubtype="8" fill="hold" nodeType="withEffect">
                                  <p:stCondLst>
                                    <p:cond delay="0"/>
                                  </p:stCondLst>
                                  <p:childTnLst>
                                    <p:set>
                                      <p:cBhvr>
                                        <p:cTn id="39" dur="1" fill="hold">
                                          <p:stCondLst>
                                            <p:cond delay="0"/>
                                          </p:stCondLst>
                                        </p:cTn>
                                        <p:tgtEl>
                                          <p:spTgt spid="109"/>
                                        </p:tgtEl>
                                        <p:attrNameLst>
                                          <p:attrName>style.visibility</p:attrName>
                                        </p:attrNameLst>
                                      </p:cBhvr>
                                      <p:to>
                                        <p:strVal val="visible"/>
                                      </p:to>
                                    </p:set>
                                    <p:anim calcmode="lin" valueType="num">
                                      <p:cBhvr additive="base">
                                        <p:cTn id="40" dur="1000" fill="hold"/>
                                        <p:tgtEl>
                                          <p:spTgt spid="109"/>
                                        </p:tgtEl>
                                        <p:attrNameLst>
                                          <p:attrName>ppt_x</p:attrName>
                                        </p:attrNameLst>
                                      </p:cBhvr>
                                      <p:tavLst>
                                        <p:tav tm="0">
                                          <p:val>
                                            <p:strVal val="0-#ppt_w/2"/>
                                          </p:val>
                                        </p:tav>
                                        <p:tav tm="100000">
                                          <p:val>
                                            <p:strVal val="#ppt_x"/>
                                          </p:val>
                                        </p:tav>
                                      </p:tavLst>
                                    </p:anim>
                                    <p:anim calcmode="lin" valueType="num">
                                      <p:cBhvr additive="base">
                                        <p:cTn id="4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30"/>
                                        </p:tgtEl>
                                        <p:attrNameLst>
                                          <p:attrName>style.visibility</p:attrName>
                                        </p:attrNameLst>
                                      </p:cBhvr>
                                      <p:to>
                                        <p:strVal val="visible"/>
                                      </p:to>
                                    </p:set>
                                    <p:anim calcmode="lin" valueType="num">
                                      <p:cBhvr additive="base">
                                        <p:cTn id="46" dur="250" fill="hold"/>
                                        <p:tgtEl>
                                          <p:spTgt spid="130"/>
                                        </p:tgtEl>
                                        <p:attrNameLst>
                                          <p:attrName>ppt_x</p:attrName>
                                        </p:attrNameLst>
                                      </p:cBhvr>
                                      <p:tavLst>
                                        <p:tav tm="0">
                                          <p:val>
                                            <p:strVal val="0-#ppt_w/2"/>
                                          </p:val>
                                        </p:tav>
                                        <p:tav tm="100000">
                                          <p:val>
                                            <p:strVal val="#ppt_x"/>
                                          </p:val>
                                        </p:tav>
                                      </p:tavLst>
                                    </p:anim>
                                    <p:anim calcmode="lin" valueType="num">
                                      <p:cBhvr additive="base">
                                        <p:cTn id="4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wipe(left)">
                                      <p:cBhvr>
                                        <p:cTn id="52" dur="1000"/>
                                        <p:tgtEl>
                                          <p:spTgt spid="70"/>
                                        </p:tgtEl>
                                      </p:cBhvr>
                                    </p:animEffect>
                                  </p:childTnLst>
                                </p:cTn>
                              </p:par>
                              <p:par>
                                <p:cTn id="53" presetID="2" presetClass="entr" presetSubtype="8" fill="hold" nodeType="with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1000" fill="hold"/>
                                        <p:tgtEl>
                                          <p:spTgt spid="114"/>
                                        </p:tgtEl>
                                        <p:attrNameLst>
                                          <p:attrName>ppt_x</p:attrName>
                                        </p:attrNameLst>
                                      </p:cBhvr>
                                      <p:tavLst>
                                        <p:tav tm="0">
                                          <p:val>
                                            <p:strVal val="0-#ppt_w/2"/>
                                          </p:val>
                                        </p:tav>
                                        <p:tav tm="100000">
                                          <p:val>
                                            <p:strVal val="#ppt_x"/>
                                          </p:val>
                                        </p:tav>
                                      </p:tavLst>
                                    </p:anim>
                                    <p:anim calcmode="lin" valueType="num">
                                      <p:cBhvr additive="base">
                                        <p:cTn id="5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ppt_w</p:attrName>
                                        </p:attrNameLst>
                                      </p:cBhvr>
                                      <p:tavLst>
                                        <p:tav tm="0">
                                          <p:val>
                                            <p:fltVal val="0"/>
                                          </p:val>
                                        </p:tav>
                                        <p:tav tm="100000">
                                          <p:val>
                                            <p:strVal val="#ppt_w"/>
                                          </p:val>
                                        </p:tav>
                                      </p:tavLst>
                                    </p:anim>
                                    <p:anim calcmode="lin" valueType="num">
                                      <p:cBhvr>
                                        <p:cTn id="62" dur="500" fill="hold"/>
                                        <p:tgtEl>
                                          <p:spTgt spid="121"/>
                                        </p:tgtEl>
                                        <p:attrNameLst>
                                          <p:attrName>ppt_h</p:attrName>
                                        </p:attrNameLst>
                                      </p:cBhvr>
                                      <p:tavLst>
                                        <p:tav tm="0">
                                          <p:val>
                                            <p:fltVal val="0"/>
                                          </p:val>
                                        </p:tav>
                                        <p:tav tm="100000">
                                          <p:val>
                                            <p:strVal val="#ppt_h"/>
                                          </p:val>
                                        </p:tav>
                                      </p:tavLst>
                                    </p:anim>
                                    <p:animEffect transition="in" filter="fade">
                                      <p:cBhvr>
                                        <p:cTn id="63" dur="500"/>
                                        <p:tgtEl>
                                          <p:spTgt spid="121"/>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24"/>
                                        </p:tgtEl>
                                        <p:attrNameLst>
                                          <p:attrName>style.visibility</p:attrName>
                                        </p:attrNameLst>
                                      </p:cBhvr>
                                      <p:to>
                                        <p:strVal val="visible"/>
                                      </p:to>
                                    </p:set>
                                  </p:childTnLst>
                                </p:cTn>
                              </p:par>
                              <p:par>
                                <p:cTn id="68" presetID="22" presetClass="entr" presetSubtype="4" fill="hold" grpId="0" nodeType="with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wipe(down)">
                                      <p:cBhvr>
                                        <p:cTn id="70" dur="1250"/>
                                        <p:tgtEl>
                                          <p:spTgt spid="119"/>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iterate type="lt">
                                    <p:tmPct val="10000"/>
                                  </p:iterate>
                                  <p:childTnLst>
                                    <p:set>
                                      <p:cBhvr>
                                        <p:cTn id="74" dur="1" fill="hold">
                                          <p:stCondLst>
                                            <p:cond delay="0"/>
                                          </p:stCondLst>
                                        </p:cTn>
                                        <p:tgtEl>
                                          <p:spTgt spid="120"/>
                                        </p:tgtEl>
                                        <p:attrNameLst>
                                          <p:attrName>style.visibility</p:attrName>
                                        </p:attrNameLst>
                                      </p:cBhvr>
                                      <p:to>
                                        <p:strVal val="visible"/>
                                      </p:to>
                                    </p:set>
                                    <p:animEffect transition="in" filter="fade">
                                      <p:cBhvr>
                                        <p:cTn id="75" dur="500"/>
                                        <p:tgtEl>
                                          <p:spTgt spid="120"/>
                                        </p:tgtEl>
                                      </p:cBhvr>
                                    </p:animEffect>
                                    <p:anim calcmode="lin" valueType="num">
                                      <p:cBhvr>
                                        <p:cTn id="76" dur="500" fill="hold"/>
                                        <p:tgtEl>
                                          <p:spTgt spid="120"/>
                                        </p:tgtEl>
                                        <p:attrNameLst>
                                          <p:attrName>ppt_x</p:attrName>
                                        </p:attrNameLst>
                                      </p:cBhvr>
                                      <p:tavLst>
                                        <p:tav tm="0">
                                          <p:val>
                                            <p:strVal val="#ppt_x"/>
                                          </p:val>
                                        </p:tav>
                                        <p:tav tm="100000">
                                          <p:val>
                                            <p:strVal val="#ppt_x"/>
                                          </p:val>
                                        </p:tav>
                                      </p:tavLst>
                                    </p:anim>
                                    <p:anim calcmode="lin" valueType="num">
                                      <p:cBhvr>
                                        <p:cTn id="7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23"/>
                                        </p:tgtEl>
                                        <p:attrNameLst>
                                          <p:attrName>style.visibility</p:attrName>
                                        </p:attrNameLst>
                                      </p:cBhvr>
                                      <p:to>
                                        <p:strVal val="visible"/>
                                      </p:to>
                                    </p:set>
                                    <p:animEffect transition="in" filter="wipe(down)">
                                      <p:cBhvr>
                                        <p:cTn id="82" dur="500"/>
                                        <p:tgtEl>
                                          <p:spTgt spid="123"/>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iterate type="lt">
                                    <p:tmPct val="10000"/>
                                  </p:iterate>
                                  <p:childTnLst>
                                    <p:set>
                                      <p:cBhvr>
                                        <p:cTn id="86" dur="1" fill="hold">
                                          <p:stCondLst>
                                            <p:cond delay="0"/>
                                          </p:stCondLst>
                                        </p:cTn>
                                        <p:tgtEl>
                                          <p:spTgt spid="122"/>
                                        </p:tgtEl>
                                        <p:attrNameLst>
                                          <p:attrName>style.visibility</p:attrName>
                                        </p:attrNameLst>
                                      </p:cBhvr>
                                      <p:to>
                                        <p:strVal val="visible"/>
                                      </p:to>
                                    </p:set>
                                    <p:animEffect transition="in" filter="fade">
                                      <p:cBhvr>
                                        <p:cTn id="87" dur="500"/>
                                        <p:tgtEl>
                                          <p:spTgt spid="122"/>
                                        </p:tgtEl>
                                      </p:cBhvr>
                                    </p:animEffect>
                                    <p:anim calcmode="lin" valueType="num">
                                      <p:cBhvr>
                                        <p:cTn id="88" dur="500" fill="hold"/>
                                        <p:tgtEl>
                                          <p:spTgt spid="122"/>
                                        </p:tgtEl>
                                        <p:attrNameLst>
                                          <p:attrName>ppt_x</p:attrName>
                                        </p:attrNameLst>
                                      </p:cBhvr>
                                      <p:tavLst>
                                        <p:tav tm="0">
                                          <p:val>
                                            <p:strVal val="#ppt_x"/>
                                          </p:val>
                                        </p:tav>
                                        <p:tav tm="100000">
                                          <p:val>
                                            <p:strVal val="#ppt_x"/>
                                          </p:val>
                                        </p:tav>
                                      </p:tavLst>
                                    </p:anim>
                                    <p:anim calcmode="lin" valueType="num">
                                      <p:cBhvr>
                                        <p:cTn id="8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p:bldP spid="121" grpId="0" animBg="1"/>
      <p:bldP spid="122" grpId="0"/>
      <p:bldP spid="123" grpId="0" animBg="1"/>
      <p:bldP spid="1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rgbClr val="007635"/>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3" name="未知"/>
          <p:cNvSpPr>
            <a:spLocks/>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smtClean="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smtClean="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smtClean="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smtClean="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a:t>
            </a:r>
            <a:endParaRPr lang="en-US" altLang="zh-CN" sz="1600" dirty="0" smtClean="0">
              <a:latin typeface="Adobe 黑体 Std R" pitchFamily="34" charset="-122"/>
              <a:ea typeface="Adobe 黑体 Std R" pitchFamily="34" charset="-122"/>
            </a:endParaRPr>
          </a:p>
          <a:p>
            <a:pPr algn="just" eaLnBrk="1" fontAlgn="auto" hangingPunct="1">
              <a:spcAft>
                <a:spcPts val="600"/>
              </a:spcAft>
              <a:buClr>
                <a:srgbClr val="00B050"/>
              </a:buClr>
              <a:buSzPct val="80000"/>
              <a:defRPr/>
            </a:pP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
        <p:nvSpPr>
          <p:cNvPr id="35" name="TextBox 34"/>
          <p:cNvSpPr txBox="1"/>
          <p:nvPr/>
        </p:nvSpPr>
        <p:spPr>
          <a:xfrm>
            <a:off x="4268125" y="323999"/>
            <a:ext cx="3882794"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小节十一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55946986"/>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42"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iterate type="wd">
                                    <p:tmPct val="10000"/>
                                  </p:iterate>
                                  <p:childTnLst>
                                    <p:set>
                                      <p:cBhvr>
                                        <p:cTn id="56" dur="1" fill="hold">
                                          <p:stCondLst>
                                            <p:cond delay="0"/>
                                          </p:stCondLst>
                                        </p:cTn>
                                        <p:tgtEl>
                                          <p:spTgt spid="47"/>
                                        </p:tgtEl>
                                        <p:attrNameLst>
                                          <p:attrName>style.visibility</p:attrName>
                                        </p:attrNameLst>
                                      </p:cBhvr>
                                      <p:to>
                                        <p:strVal val="visible"/>
                                      </p:to>
                                    </p:set>
                                    <p:animEffect transition="in" filter="fade">
                                      <p:cBhvr>
                                        <p:cTn id="57" dur="250"/>
                                        <p:tgtEl>
                                          <p:spTgt spid="47"/>
                                        </p:tgtEl>
                                      </p:cBhvr>
                                    </p:animEffect>
                                    <p:anim calcmode="lin" valueType="num">
                                      <p:cBhvr>
                                        <p:cTn id="58" dur="250" fill="hold"/>
                                        <p:tgtEl>
                                          <p:spTgt spid="47"/>
                                        </p:tgtEl>
                                        <p:attrNameLst>
                                          <p:attrName>ppt_x</p:attrName>
                                        </p:attrNameLst>
                                      </p:cBhvr>
                                      <p:tavLst>
                                        <p:tav tm="0">
                                          <p:val>
                                            <p:strVal val="#ppt_x"/>
                                          </p:val>
                                        </p:tav>
                                        <p:tav tm="100000">
                                          <p:val>
                                            <p:strVal val="#ppt_x"/>
                                          </p:val>
                                        </p:tav>
                                      </p:tavLst>
                                    </p:anim>
                                    <p:anim calcmode="lin" valueType="num">
                                      <p:cBhvr>
                                        <p:cTn id="5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1" nodeType="clickEffect">
                                  <p:stCondLst>
                                    <p:cond delay="0"/>
                                  </p:stCondLst>
                                  <p:iterate type="wd">
                                    <p:tmAbs val="0"/>
                                  </p:iterate>
                                  <p:childTnLst>
                                    <p:set>
                                      <p:cBhvr>
                                        <p:cTn id="6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xmlns="">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xmlns="">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xmlns="">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xmlns="">
                <a:noFill/>
              </a14:hiddenFill>
            </a:ext>
          </a:extLst>
        </p:spPr>
      </p:cxnSp>
      <p:sp>
        <p:nvSpPr>
          <p:cNvPr id="9" name="矩形 1"/>
          <p:cNvSpPr>
            <a:spLocks/>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0" name="矩形 1"/>
          <p:cNvSpPr>
            <a:spLocks/>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1" name="流程图: 决策 6"/>
          <p:cNvSpPr>
            <a:spLocks/>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2" name="流程图: 决策 6"/>
          <p:cNvSpPr>
            <a:spLocks/>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3" name="流程图: 决策 6"/>
          <p:cNvSpPr>
            <a:spLocks/>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第一 阶段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第二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第三 阶段</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第四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
        <p:nvSpPr>
          <p:cNvPr id="38" name="TextBox 37"/>
          <p:cNvSpPr txBox="1"/>
          <p:nvPr/>
        </p:nvSpPr>
        <p:spPr>
          <a:xfrm>
            <a:off x="4268125" y="323999"/>
            <a:ext cx="3882794"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完成情况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小节十二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34591293"/>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2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25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25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right)">
                                      <p:cBhvr>
                                        <p:cTn id="31" dur="25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25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25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25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25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25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1000"/>
                                        <p:tgtEl>
                                          <p:spTgt spid="31"/>
                                        </p:tgtEl>
                                      </p:cBhvr>
                                    </p:animEffect>
                                    <p:anim calcmode="lin" valueType="num">
                                      <p:cBhvr>
                                        <p:cTn id="67" dur="1000" fill="hold"/>
                                        <p:tgtEl>
                                          <p:spTgt spid="31"/>
                                        </p:tgtEl>
                                        <p:attrNameLst>
                                          <p:attrName>ppt_x</p:attrName>
                                        </p:attrNameLst>
                                      </p:cBhvr>
                                      <p:tavLst>
                                        <p:tav tm="0">
                                          <p:val>
                                            <p:strVal val="#ppt_x"/>
                                          </p:val>
                                        </p:tav>
                                        <p:tav tm="100000">
                                          <p:val>
                                            <p:strVal val="#ppt_x"/>
                                          </p:val>
                                        </p:tav>
                                      </p:tavLst>
                                    </p:anim>
                                    <p:anim calcmode="lin" valueType="num">
                                      <p:cBhvr>
                                        <p:cTn id="68" dur="1000" fill="hold"/>
                                        <p:tgtEl>
                                          <p:spTgt spid="3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left)">
                                      <p:cBhvr>
                                        <p:cTn id="83" dur="500"/>
                                        <p:tgtEl>
                                          <p:spTgt spid="8"/>
                                        </p:tgtEl>
                                      </p:cBhvr>
                                    </p:animEffect>
                                  </p:childTnLst>
                                </p:cTn>
                              </p:par>
                              <p:par>
                                <p:cTn id="84" presetID="22" presetClass="entr" presetSubtype="8" fill="hold" nodeType="with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left)">
                                      <p:cBhvr>
                                        <p:cTn id="86" dur="500"/>
                                        <p:tgtEl>
                                          <p:spTgt spid="7"/>
                                        </p:tgtEl>
                                      </p:cBhvr>
                                    </p:animEffect>
                                  </p:childTnLst>
                                </p:cTn>
                              </p:par>
                              <p:par>
                                <p:cTn id="87" presetID="22" presetClass="entr" presetSubtype="8" fill="hold" nodeType="with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left)">
                                      <p:cBhvr>
                                        <p:cTn id="89" dur="500"/>
                                        <p:tgtEl>
                                          <p:spTgt spid="6"/>
                                        </p:tgtEl>
                                      </p:cBhvr>
                                    </p:animEffect>
                                  </p:childTnLst>
                                </p:cTn>
                              </p:par>
                              <p:par>
                                <p:cTn id="90" presetID="22" presetClass="entr" presetSubtype="8" fill="hold" nodeType="with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left)">
                                      <p:cBhvr>
                                        <p:cTn id="92" dur="500"/>
                                        <p:tgtEl>
                                          <p:spTgt spid="5"/>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ppt_x"/>
                                          </p:val>
                                        </p:tav>
                                        <p:tav tm="100000">
                                          <p:val>
                                            <p:strVal val="#ppt_x"/>
                                          </p:val>
                                        </p:tav>
                                      </p:tavLst>
                                    </p:anim>
                                    <p:anim calcmode="lin" valueType="num">
                                      <p:cBhvr additive="base">
                                        <p:cTn id="98" dur="500" fill="hold"/>
                                        <p:tgtEl>
                                          <p:spTgt spid="46"/>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ppt_x"/>
                                          </p:val>
                                        </p:tav>
                                        <p:tav tm="100000">
                                          <p:val>
                                            <p:strVal val="#ppt_x"/>
                                          </p:val>
                                        </p:tav>
                                      </p:tavLst>
                                    </p:anim>
                                    <p:anim calcmode="lin" valueType="num">
                                      <p:cBhvr additive="base">
                                        <p:cTn id="102" dur="500" fill="hold"/>
                                        <p:tgtEl>
                                          <p:spTgt spid="41"/>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additive="base">
                                        <p:cTn id="105" dur="500" fill="hold"/>
                                        <p:tgtEl>
                                          <p:spTgt spid="43"/>
                                        </p:tgtEl>
                                        <p:attrNameLst>
                                          <p:attrName>ppt_x</p:attrName>
                                        </p:attrNameLst>
                                      </p:cBhvr>
                                      <p:tavLst>
                                        <p:tav tm="0">
                                          <p:val>
                                            <p:strVal val="#ppt_x"/>
                                          </p:val>
                                        </p:tav>
                                        <p:tav tm="100000">
                                          <p:val>
                                            <p:strVal val="#ppt_x"/>
                                          </p:val>
                                        </p:tav>
                                      </p:tavLst>
                                    </p:anim>
                                    <p:anim calcmode="lin" valueType="num">
                                      <p:cBhvr additive="base">
                                        <p:cTn id="106" dur="500" fill="hold"/>
                                        <p:tgtEl>
                                          <p:spTgt spid="43"/>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44"/>
                                        </p:tgtEl>
                                        <p:attrNameLst>
                                          <p:attrName>style.visibility</p:attrName>
                                        </p:attrNameLst>
                                      </p:cBhvr>
                                      <p:to>
                                        <p:strVal val="visible"/>
                                      </p:to>
                                    </p:set>
                                    <p:anim calcmode="lin" valueType="num">
                                      <p:cBhvr additive="base">
                                        <p:cTn id="109" dur="500" fill="hold"/>
                                        <p:tgtEl>
                                          <p:spTgt spid="44"/>
                                        </p:tgtEl>
                                        <p:attrNameLst>
                                          <p:attrName>ppt_x</p:attrName>
                                        </p:attrNameLst>
                                      </p:cBhvr>
                                      <p:tavLst>
                                        <p:tav tm="0">
                                          <p:val>
                                            <p:strVal val="#ppt_x"/>
                                          </p:val>
                                        </p:tav>
                                        <p:tav tm="100000">
                                          <p:val>
                                            <p:strVal val="#ppt_x"/>
                                          </p:val>
                                        </p:tav>
                                      </p:tavLst>
                                    </p:anim>
                                    <p:anim calcmode="lin" valueType="num">
                                      <p:cBhvr additive="base">
                                        <p:cTn id="110" dur="500" fill="hold"/>
                                        <p:tgtEl>
                                          <p:spTgt spid="44"/>
                                        </p:tgtEl>
                                        <p:attrNameLst>
                                          <p:attrName>ppt_y</p:attrName>
                                        </p:attrNameLst>
                                      </p:cBhvr>
                                      <p:tavLst>
                                        <p:tav tm="0">
                                          <p:val>
                                            <p:strVal val="1+#ppt_h/2"/>
                                          </p:val>
                                        </p:tav>
                                        <p:tav tm="100000">
                                          <p:val>
                                            <p:strVal val="#ppt_y"/>
                                          </p:val>
                                        </p:tav>
                                      </p:tavLst>
                                    </p:anim>
                                  </p:childTnLst>
                                </p:cTn>
                              </p:par>
                              <p:par>
                                <p:cTn id="111" presetID="41" presetClass="entr" presetSubtype="0" fill="hold" grpId="0" nodeType="withEffect">
                                  <p:stCondLst>
                                    <p:cond delay="0"/>
                                  </p:stCondLst>
                                  <p:iterate type="lt">
                                    <p:tmPct val="10000"/>
                                  </p:iterate>
                                  <p:childTnLst>
                                    <p:set>
                                      <p:cBhvr>
                                        <p:cTn id="112" dur="1" fill="hold">
                                          <p:stCondLst>
                                            <p:cond delay="0"/>
                                          </p:stCondLst>
                                        </p:cTn>
                                        <p:tgtEl>
                                          <p:spTgt spid="34"/>
                                        </p:tgtEl>
                                        <p:attrNameLst>
                                          <p:attrName>style.visibility</p:attrName>
                                        </p:attrNameLst>
                                      </p:cBhvr>
                                      <p:to>
                                        <p:strVal val="visible"/>
                                      </p:to>
                                    </p:set>
                                    <p:anim calcmode="lin" valueType="num">
                                      <p:cBhvr>
                                        <p:cTn id="11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34"/>
                                        </p:tgtEl>
                                        <p:attrNameLst>
                                          <p:attrName>ppt_y</p:attrName>
                                        </p:attrNameLst>
                                      </p:cBhvr>
                                      <p:tavLst>
                                        <p:tav tm="0">
                                          <p:val>
                                            <p:strVal val="#ppt_y"/>
                                          </p:val>
                                        </p:tav>
                                        <p:tav tm="100000">
                                          <p:val>
                                            <p:strVal val="#ppt_y"/>
                                          </p:val>
                                        </p:tav>
                                      </p:tavLst>
                                    </p:anim>
                                    <p:anim calcmode="lin" valueType="num">
                                      <p:cBhvr>
                                        <p:cTn id="11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34"/>
                                        </p:tgtEl>
                                      </p:cBhvr>
                                    </p:animEffect>
                                  </p:childTnLst>
                                </p:cTn>
                              </p:par>
                              <p:par>
                                <p:cTn id="118" presetID="41" presetClass="entr" presetSubtype="0" fill="hold" grpId="0" nodeType="withEffect">
                                  <p:stCondLst>
                                    <p:cond delay="0"/>
                                  </p:stCondLst>
                                  <p:iterate type="lt">
                                    <p:tmPct val="10000"/>
                                  </p:iterate>
                                  <p:childTnLst>
                                    <p:set>
                                      <p:cBhvr>
                                        <p:cTn id="119" dur="1" fill="hold">
                                          <p:stCondLst>
                                            <p:cond delay="0"/>
                                          </p:stCondLst>
                                        </p:cTn>
                                        <p:tgtEl>
                                          <p:spTgt spid="37"/>
                                        </p:tgtEl>
                                        <p:attrNameLst>
                                          <p:attrName>style.visibility</p:attrName>
                                        </p:attrNameLst>
                                      </p:cBhvr>
                                      <p:to>
                                        <p:strVal val="visible"/>
                                      </p:to>
                                    </p:set>
                                    <p:anim calcmode="lin" valueType="num">
                                      <p:cBhvr>
                                        <p:cTn id="12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37"/>
                                        </p:tgtEl>
                                        <p:attrNameLst>
                                          <p:attrName>ppt_y</p:attrName>
                                        </p:attrNameLst>
                                      </p:cBhvr>
                                      <p:tavLst>
                                        <p:tav tm="0">
                                          <p:val>
                                            <p:strVal val="#ppt_y"/>
                                          </p:val>
                                        </p:tav>
                                        <p:tav tm="100000">
                                          <p:val>
                                            <p:strVal val="#ppt_y"/>
                                          </p:val>
                                        </p:tav>
                                      </p:tavLst>
                                    </p:anim>
                                    <p:anim calcmode="lin" valueType="num">
                                      <p:cBhvr>
                                        <p:cTn id="12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37"/>
                                        </p:tgtEl>
                                      </p:cBhvr>
                                    </p:animEffect>
                                  </p:childTnLst>
                                </p:cTn>
                              </p:par>
                              <p:par>
                                <p:cTn id="125" presetID="41" presetClass="entr" presetSubtype="0" fill="hold" grpId="0" nodeType="withEffect">
                                  <p:stCondLst>
                                    <p:cond delay="0"/>
                                  </p:stCondLst>
                                  <p:iterate type="lt">
                                    <p:tmPct val="10000"/>
                                  </p:iterate>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36"/>
                                        </p:tgtEl>
                                        <p:attrNameLst>
                                          <p:attrName>ppt_y</p:attrName>
                                        </p:attrNameLst>
                                      </p:cBhvr>
                                      <p:tavLst>
                                        <p:tav tm="0">
                                          <p:val>
                                            <p:strVal val="#ppt_y"/>
                                          </p:val>
                                        </p:tav>
                                        <p:tav tm="100000">
                                          <p:val>
                                            <p:strVal val="#ppt_y"/>
                                          </p:val>
                                        </p:tav>
                                      </p:tavLst>
                                    </p:anim>
                                    <p:anim calcmode="lin" valueType="num">
                                      <p:cBhvr>
                                        <p:cTn id="12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36"/>
                                        </p:tgtEl>
                                      </p:cBhvr>
                                    </p:animEffect>
                                  </p:childTnLst>
                                </p:cTn>
                              </p:par>
                              <p:par>
                                <p:cTn id="132" presetID="41" presetClass="entr" presetSubtype="0" fill="hold" grpId="0" nodeType="withEffect">
                                  <p:stCondLst>
                                    <p:cond delay="0"/>
                                  </p:stCondLst>
                                  <p:iterate type="lt">
                                    <p:tmPct val="10000"/>
                                  </p:iterate>
                                  <p:childTnLst>
                                    <p:set>
                                      <p:cBhvr>
                                        <p:cTn id="133" dur="1" fill="hold">
                                          <p:stCondLst>
                                            <p:cond delay="0"/>
                                          </p:stCondLst>
                                        </p:cTn>
                                        <p:tgtEl>
                                          <p:spTgt spid="35"/>
                                        </p:tgtEl>
                                        <p:attrNameLst>
                                          <p:attrName>style.visibility</p:attrName>
                                        </p:attrNameLst>
                                      </p:cBhvr>
                                      <p:to>
                                        <p:strVal val="visible"/>
                                      </p:to>
                                    </p:set>
                                    <p:anim calcmode="lin" valueType="num">
                                      <p:cBhvr>
                                        <p:cTn id="13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35" dur="500" fill="hold"/>
                                        <p:tgtEl>
                                          <p:spTgt spid="35"/>
                                        </p:tgtEl>
                                        <p:attrNameLst>
                                          <p:attrName>ppt_y</p:attrName>
                                        </p:attrNameLst>
                                      </p:cBhvr>
                                      <p:tavLst>
                                        <p:tav tm="0">
                                          <p:val>
                                            <p:strVal val="#ppt_y"/>
                                          </p:val>
                                        </p:tav>
                                        <p:tav tm="100000">
                                          <p:val>
                                            <p:strVal val="#ppt_y"/>
                                          </p:val>
                                        </p:tav>
                                      </p:tavLst>
                                    </p:anim>
                                    <p:anim calcmode="lin" valueType="num">
                                      <p:cBhvr>
                                        <p:cTn id="13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3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3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xmlns=""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4" name="矩形 3"/>
          <p:cNvSpPr/>
          <p:nvPr/>
        </p:nvSpPr>
        <p:spPr bwMode="auto">
          <a:xfrm>
            <a:off x="1346647" y="2277643"/>
            <a:ext cx="3006171" cy="2354707"/>
          </a:xfrm>
          <a:prstGeom prst="rect">
            <a:avLst/>
          </a:prstGeom>
          <a:blipFill dpi="0" rotWithShape="1">
            <a:blip r:embed="rId4" cstate="print">
              <a:extLst>
                <a:ext uri="{28A0092B-C50C-407E-A947-70E740481C1C}">
                  <a14:useLocalDpi xmlns:a14="http://schemas.microsoft.com/office/drawing/2010/main" xmlns=""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5" name="矩形 4"/>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6" name="矩形 5"/>
          <p:cNvSpPr/>
          <p:nvPr/>
        </p:nvSpPr>
        <p:spPr bwMode="auto">
          <a:xfrm>
            <a:off x="7641573" y="3545829"/>
            <a:ext cx="3013336" cy="2366726"/>
          </a:xfrm>
          <a:prstGeom prst="rect">
            <a:avLst/>
          </a:prstGeom>
          <a:blipFill dpi="0" rotWithShape="1">
            <a:blip r:embed="rId5" cstate="print">
              <a:extLst>
                <a:ext uri="{28A0092B-C50C-407E-A947-70E740481C1C}">
                  <a14:useLocalDpi xmlns:a14="http://schemas.microsoft.com/office/drawing/2010/main" xmlns=""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7"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8" name="组合 7"/>
          <p:cNvGrpSpPr/>
          <p:nvPr/>
        </p:nvGrpSpPr>
        <p:grpSpPr>
          <a:xfrm>
            <a:off x="4476090" y="1053530"/>
            <a:ext cx="3013336" cy="1131799"/>
            <a:chOff x="4476090" y="1053530"/>
            <a:chExt cx="3013336" cy="1131799"/>
          </a:xfrm>
        </p:grpSpPr>
        <p:sp>
          <p:nvSpPr>
            <p:cNvPr id="9" name="矩形 8"/>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0"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TextBox 10"/>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476090" y="2277641"/>
            <a:ext cx="3013336" cy="1131801"/>
            <a:chOff x="4476090" y="2277641"/>
            <a:chExt cx="3013336" cy="1131801"/>
          </a:xfrm>
        </p:grpSpPr>
        <p:sp>
          <p:nvSpPr>
            <p:cNvPr id="13" name="矩形 12"/>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5" name="TextBox 14"/>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476090" y="4735473"/>
            <a:ext cx="3013336" cy="1131801"/>
            <a:chOff x="4476090" y="4735473"/>
            <a:chExt cx="3013336" cy="1131801"/>
          </a:xfrm>
        </p:grpSpPr>
        <p:sp>
          <p:nvSpPr>
            <p:cNvPr id="17" name="矩形 16"/>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8"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TextBox 18"/>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476090" y="3506552"/>
            <a:ext cx="3013336" cy="1131801"/>
            <a:chOff x="4476090" y="3506552"/>
            <a:chExt cx="3013336" cy="1131801"/>
          </a:xfrm>
        </p:grpSpPr>
        <p:sp>
          <p:nvSpPr>
            <p:cNvPr id="21" name="矩形 20"/>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22"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3" name="TextBox 22"/>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24" name="TextBox 23"/>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38644310"/>
      </p:ext>
    </p:extLst>
  </p:cSld>
  <p:clrMapOvr>
    <a:masterClrMapping/>
  </p:clrMapOvr>
  <p:transition spd="med"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
                                        </p:tgtEl>
                                      </p:cBhvr>
                                    </p:animEffect>
                                    <p:set>
                                      <p:cBhvr>
                                        <p:cTn id="67" dur="1" fill="hold">
                                          <p:stCondLst>
                                            <p:cond delay="499"/>
                                          </p:stCondLst>
                                        </p:cTn>
                                        <p:tgtEl>
                                          <p:spTgt spid="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2"/>
                                        </p:tgtEl>
                                      </p:cBhvr>
                                    </p:animEffect>
                                    <p:set>
                                      <p:cBhvr>
                                        <p:cTn id="85" dur="1" fill="hold">
                                          <p:stCondLst>
                                            <p:cond delay="499"/>
                                          </p:stCondLst>
                                        </p:cTn>
                                        <p:tgtEl>
                                          <p:spTgt spid="12"/>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4.79167E-6 -3.58382E-6 L 0.21627 -0.083 " pathEditMode="relative" rAng="0" ptsTypes="AA">
                                      <p:cBhvr>
                                        <p:cTn id="92" dur="2000" fill="hold"/>
                                        <p:tgtEl>
                                          <p:spTgt spid="20"/>
                                        </p:tgtEl>
                                        <p:attrNameLst>
                                          <p:attrName>ppt_x</p:attrName>
                                          <p:attrName>ppt_y</p:attrName>
                                        </p:attrNameLst>
                                      </p:cBhvr>
                                      <p:rCtr x="10807" y="-4162"/>
                                    </p:animMotion>
                                  </p:childTnLst>
                                </p:cTn>
                              </p:par>
                            </p:childTnLst>
                          </p:cTn>
                        </p:par>
                      </p:childTnLst>
                    </p:cTn>
                  </p:par>
                  <p:par>
                    <p:cTn id="93" fill="hold">
                      <p:stCondLst>
                        <p:cond delay="indefinite"/>
                      </p:stCondLst>
                      <p:childTnLst>
                        <p:par>
                          <p:cTn id="94" fill="hold">
                            <p:stCondLst>
                              <p:cond delay="0"/>
                            </p:stCondLst>
                            <p:childTnLst>
                              <p:par>
                                <p:cTn id="95" presetID="6" presetClass="emph" presetSubtype="0" fill="hold" nodeType="clickEffect">
                                  <p:stCondLst>
                                    <p:cond delay="0"/>
                                  </p:stCondLst>
                                  <p:childTnLst>
                                    <p:animScale>
                                      <p:cBhvr>
                                        <p:cTn id="96" dur="2000" fill="hold"/>
                                        <p:tgtEl>
                                          <p:spTgt spid="2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24" grpId="0"/>
      <p:bldP spid="2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2788" y="1433684"/>
            <a:ext cx="6472237" cy="4327525"/>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a:solidFill>
            <a:srgbClr val="007635"/>
          </a:solidFill>
        </p:grpSpPr>
        <p:sp>
          <p:nvSpPr>
            <p:cNvPr id="6" name="等腰三角形 5"/>
            <p:cNvSpPr/>
            <p:nvPr/>
          </p:nvSpPr>
          <p:spPr>
            <a:xfrm rot="5400000">
              <a:off x="7939881" y="1463053"/>
              <a:ext cx="427037" cy="368300"/>
            </a:xfrm>
            <a:prstGeom prst="triangle">
              <a:avLst/>
            </a:prstGeom>
            <a:grp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grpFill/>
            <a:ln>
              <a:solidFill>
                <a:srgbClr val="007635"/>
              </a:solidFill>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2016</a:t>
            </a:r>
            <a:endParaRPr lang="en-US" altLang="zh-CN" sz="2400" dirty="0">
              <a:latin typeface="微软雅黑" pitchFamily="34" charset="-122"/>
              <a:ea typeface="微软雅黑" pitchFamily="34" charset="-122"/>
            </a:endParaRP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2014</a:t>
            </a:r>
            <a:endParaRPr lang="en-US" altLang="zh-CN" sz="2400" dirty="0">
              <a:latin typeface="微软雅黑" pitchFamily="34" charset="-122"/>
              <a:ea typeface="微软雅黑" pitchFamily="34" charset="-122"/>
            </a:endParaRP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2015</a:t>
            </a:r>
            <a:endParaRPr lang="en-US" altLang="zh-CN" sz="2400" dirty="0">
              <a:latin typeface="微软雅黑" pitchFamily="34" charset="-122"/>
              <a:ea typeface="微软雅黑" pitchFamily="34" charset="-122"/>
            </a:endParaRPr>
          </a:p>
        </p:txBody>
      </p:sp>
      <p:grpSp>
        <p:nvGrpSpPr>
          <p:cNvPr id="16" name="组合 55"/>
          <p:cNvGrpSpPr>
            <a:grpSpLocks/>
          </p:cNvGrpSpPr>
          <p:nvPr/>
        </p:nvGrpSpPr>
        <p:grpSpPr bwMode="auto">
          <a:xfrm>
            <a:off x="827088" y="3005433"/>
            <a:ext cx="1836737" cy="1752600"/>
            <a:chOff x="737456" y="1151778"/>
            <a:chExt cx="1836351" cy="1751527"/>
          </a:xfrm>
          <a:solidFill>
            <a:srgbClr val="007635"/>
          </a:solidFill>
        </p:grpSpPr>
        <p:grpSp>
          <p:nvGrpSpPr>
            <p:cNvPr id="17" name="组合 56"/>
            <p:cNvGrpSpPr>
              <a:grpSpLocks/>
            </p:cNvGrpSpPr>
            <p:nvPr/>
          </p:nvGrpSpPr>
          <p:grpSpPr bwMode="auto">
            <a:xfrm>
              <a:off x="737456" y="1151778"/>
              <a:ext cx="1836351" cy="1751527"/>
              <a:chOff x="1056067" y="1085043"/>
              <a:chExt cx="1836351" cy="1751527"/>
            </a:xfrm>
            <a:grpFill/>
          </p:grpSpPr>
          <p:sp>
            <p:nvSpPr>
              <p:cNvPr id="19" name="椭圆 18"/>
              <p:cNvSpPr/>
              <p:nvPr/>
            </p:nvSpPr>
            <p:spPr>
              <a:xfrm>
                <a:off x="1056067" y="1085043"/>
                <a:ext cx="1752232" cy="1751527"/>
              </a:xfrm>
              <a:prstGeom prst="ellips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微软雅黑" pitchFamily="34" charset="-122"/>
                  <a:ea typeface="微软雅黑" pitchFamily="34" charset="-122"/>
                </a:rPr>
                <a:t>你得标题</a:t>
              </a:r>
              <a:endParaRPr lang="en-US" altLang="zh-CN" sz="2400">
                <a:solidFill>
                  <a:schemeClr val="bg1"/>
                </a:solidFill>
                <a:latin typeface="微软雅黑" pitchFamily="34" charset="-122"/>
                <a:ea typeface="微软雅黑" pitchFamily="34" charset="-122"/>
              </a:endParaRPr>
            </a:p>
          </p:txBody>
        </p:sp>
      </p:grpSp>
      <p:grpSp>
        <p:nvGrpSpPr>
          <p:cNvPr id="36" name="组合 35"/>
          <p:cNvGrpSpPr/>
          <p:nvPr/>
        </p:nvGrpSpPr>
        <p:grpSpPr>
          <a:xfrm>
            <a:off x="7977188" y="2998959"/>
            <a:ext cx="368300" cy="1565276"/>
            <a:chOff x="7977188" y="2998959"/>
            <a:chExt cx="368300" cy="1565276"/>
          </a:xfrm>
          <a:solidFill>
            <a:srgbClr val="007635"/>
          </a:solidFill>
        </p:grpSpPr>
        <p:sp>
          <p:nvSpPr>
            <p:cNvPr id="7" name="等腰三角形 6"/>
            <p:cNvSpPr/>
            <p:nvPr/>
          </p:nvSpPr>
          <p:spPr>
            <a:xfrm rot="5400000">
              <a:off x="7947819" y="3028328"/>
              <a:ext cx="427037" cy="368300"/>
            </a:xfrm>
            <a:prstGeom prst="triangle">
              <a:avLst/>
            </a:prstGeom>
            <a:grp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grpFill/>
            <a:ln>
              <a:solidFill>
                <a:srgbClr val="007635"/>
              </a:solidFill>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a:solidFill>
            <a:srgbClr val="007635"/>
          </a:solidFill>
        </p:grpSpPr>
        <p:sp>
          <p:nvSpPr>
            <p:cNvPr id="8" name="等腰三角形 7"/>
            <p:cNvSpPr/>
            <p:nvPr/>
          </p:nvSpPr>
          <p:spPr>
            <a:xfrm rot="5400000">
              <a:off x="7947819" y="4593603"/>
              <a:ext cx="427037" cy="368300"/>
            </a:xfrm>
            <a:prstGeom prst="triangle">
              <a:avLst/>
            </a:prstGeom>
            <a:grpFill/>
            <a:ln>
              <a:solidFill>
                <a:srgbClr val="00763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grpFill/>
            <a:ln>
              <a:solidFill>
                <a:srgbClr val="007635"/>
              </a:solidFill>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smtClean="0">
              <a:latin typeface="Adobe 黑体 Std R" pitchFamily="34" charset="-122"/>
              <a:ea typeface="Adobe 黑体 Std R"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r>
              <a:rPr lang="zh-CN" altLang="en-US" sz="1500" dirty="0" smtClean="0">
                <a:latin typeface="Adobe 黑体 Std R" pitchFamily="34" charset="-122"/>
                <a:ea typeface="Adobe 黑体 Std R" pitchFamily="34" charset="-122"/>
              </a:rPr>
              <a:t>，</a:t>
            </a:r>
            <a:endParaRPr lang="zh-CN" altLang="en-US" sz="1500" dirty="0"/>
          </a:p>
        </p:txBody>
      </p:sp>
      <p:sp>
        <p:nvSpPr>
          <p:cNvPr id="29" name="TextBox 28"/>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62710598"/>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nodePh="1">
                                  <p:stCondLst>
                                    <p:cond delay="0"/>
                                  </p:stCondLst>
                                  <p:endCondLst>
                                    <p:cond evt="begin" delay="0">
                                      <p:tn val="14"/>
                                    </p:cond>
                                  </p:endCondLst>
                                  <p:iterate type="wd">
                                    <p:tmPct val="10000"/>
                                  </p:iterate>
                                  <p:childTnLst>
                                    <p:set>
                                      <p:cBhvr>
                                        <p:cTn id="15" dur="1" fill="hold">
                                          <p:stCondLst>
                                            <p:cond delay="0"/>
                                          </p:stCondLst>
                                        </p:cTn>
                                        <p:tgtEl>
                                          <p:spTgt spid="27"/>
                                        </p:tgtEl>
                                        <p:attrNameLst>
                                          <p:attrName>style.visibility</p:attrName>
                                        </p:attrNameLst>
                                      </p:cBhvr>
                                      <p:to>
                                        <p:strVal val="visible"/>
                                      </p:to>
                                    </p:set>
                                    <p:animEffect transition="in" filter="fade">
                                      <p:cBhvr>
                                        <p:cTn id="16" dur="250"/>
                                        <p:tgtEl>
                                          <p:spTgt spid="27"/>
                                        </p:tgtEl>
                                      </p:cBhvr>
                                    </p:animEffect>
                                    <p:anim calcmode="lin" valueType="num">
                                      <p:cBhvr>
                                        <p:cTn id="17" dur="250" fill="hold"/>
                                        <p:tgtEl>
                                          <p:spTgt spid="27"/>
                                        </p:tgtEl>
                                        <p:attrNameLst>
                                          <p:attrName>ppt_x</p:attrName>
                                        </p:attrNameLst>
                                      </p:cBhvr>
                                      <p:tavLst>
                                        <p:tav tm="0">
                                          <p:val>
                                            <p:strVal val="#ppt_x"/>
                                          </p:val>
                                        </p:tav>
                                        <p:tav tm="100000">
                                          <p:val>
                                            <p:strVal val="#ppt_x"/>
                                          </p:val>
                                        </p:tav>
                                      </p:tavLst>
                                    </p:anim>
                                    <p:anim calcmode="lin" valueType="num">
                                      <p:cBhvr>
                                        <p:cTn id="1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80">
                                          <p:stCondLst>
                                            <p:cond delay="0"/>
                                          </p:stCondLst>
                                        </p:cTn>
                                        <p:tgtEl>
                                          <p:spTgt spid="16"/>
                                        </p:tgtEl>
                                      </p:cBhvr>
                                    </p:animEffect>
                                    <p:anim calcmode="lin" valueType="num">
                                      <p:cBhvr>
                                        <p:cTn id="3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6" dur="26">
                                          <p:stCondLst>
                                            <p:cond delay="650"/>
                                          </p:stCondLst>
                                        </p:cTn>
                                        <p:tgtEl>
                                          <p:spTgt spid="16"/>
                                        </p:tgtEl>
                                      </p:cBhvr>
                                      <p:to x="100000" y="60000"/>
                                    </p:animScale>
                                    <p:animScale>
                                      <p:cBhvr>
                                        <p:cTn id="37" dur="166" decel="50000">
                                          <p:stCondLst>
                                            <p:cond delay="676"/>
                                          </p:stCondLst>
                                        </p:cTn>
                                        <p:tgtEl>
                                          <p:spTgt spid="16"/>
                                        </p:tgtEl>
                                      </p:cBhvr>
                                      <p:to x="100000" y="100000"/>
                                    </p:animScale>
                                    <p:animScale>
                                      <p:cBhvr>
                                        <p:cTn id="38" dur="26">
                                          <p:stCondLst>
                                            <p:cond delay="1312"/>
                                          </p:stCondLst>
                                        </p:cTn>
                                        <p:tgtEl>
                                          <p:spTgt spid="16"/>
                                        </p:tgtEl>
                                      </p:cBhvr>
                                      <p:to x="100000" y="80000"/>
                                    </p:animScale>
                                    <p:animScale>
                                      <p:cBhvr>
                                        <p:cTn id="39" dur="166" decel="50000">
                                          <p:stCondLst>
                                            <p:cond delay="1338"/>
                                          </p:stCondLst>
                                        </p:cTn>
                                        <p:tgtEl>
                                          <p:spTgt spid="16"/>
                                        </p:tgtEl>
                                      </p:cBhvr>
                                      <p:to x="100000" y="100000"/>
                                    </p:animScale>
                                    <p:animScale>
                                      <p:cBhvr>
                                        <p:cTn id="40" dur="26">
                                          <p:stCondLst>
                                            <p:cond delay="1642"/>
                                          </p:stCondLst>
                                        </p:cTn>
                                        <p:tgtEl>
                                          <p:spTgt spid="16"/>
                                        </p:tgtEl>
                                      </p:cBhvr>
                                      <p:to x="100000" y="90000"/>
                                    </p:animScale>
                                    <p:animScale>
                                      <p:cBhvr>
                                        <p:cTn id="41" dur="166" decel="50000">
                                          <p:stCondLst>
                                            <p:cond delay="1668"/>
                                          </p:stCondLst>
                                        </p:cTn>
                                        <p:tgtEl>
                                          <p:spTgt spid="16"/>
                                        </p:tgtEl>
                                      </p:cBhvr>
                                      <p:to x="100000" y="100000"/>
                                    </p:animScale>
                                    <p:animScale>
                                      <p:cBhvr>
                                        <p:cTn id="42" dur="26">
                                          <p:stCondLst>
                                            <p:cond delay="1808"/>
                                          </p:stCondLst>
                                        </p:cTn>
                                        <p:tgtEl>
                                          <p:spTgt spid="16"/>
                                        </p:tgtEl>
                                      </p:cBhvr>
                                      <p:to x="100000" y="95000"/>
                                    </p:animScale>
                                    <p:animScale>
                                      <p:cBhvr>
                                        <p:cTn id="43" dur="166" decel="50000">
                                          <p:stCondLst>
                                            <p:cond delay="1834"/>
                                          </p:stCondLst>
                                        </p:cTn>
                                        <p:tgtEl>
                                          <p:spTgt spid="16"/>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childTnLst>
                          </p:cTn>
                        </p:par>
                        <p:par>
                          <p:cTn id="60" fill="hold">
                            <p:stCondLst>
                              <p:cond delay="10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0"/>
                                        </p:tgtEl>
                                        <p:attrNameLst>
                                          <p:attrName>ppt_y</p:attrName>
                                        </p:attrNameLst>
                                      </p:cBhvr>
                                      <p:tavLst>
                                        <p:tav tm="0">
                                          <p:val>
                                            <p:strVal val="#ppt_y"/>
                                          </p:val>
                                        </p:tav>
                                        <p:tav tm="100000">
                                          <p:val>
                                            <p:strVal val="#ppt_y"/>
                                          </p:val>
                                        </p:tav>
                                      </p:tavLst>
                                    </p:anim>
                                    <p:anim calcmode="lin" valueType="num">
                                      <p:cBhvr>
                                        <p:cTn id="6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ppt_x"/>
                                          </p:val>
                                        </p:tav>
                                        <p:tav tm="100000">
                                          <p:val>
                                            <p:strVal val="#ppt_x"/>
                                          </p:val>
                                        </p:tav>
                                      </p:tavLst>
                                    </p:anim>
                                    <p:anim calcmode="lin" valueType="num">
                                      <p:cBhvr additive="base">
                                        <p:cTn id="73" dur="500" fill="hold"/>
                                        <p:tgtEl>
                                          <p:spTgt spid="36"/>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ppt_x"/>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childTnLst>
                          </p:cTn>
                        </p:par>
                        <p:par>
                          <p:cTn id="78" fill="hold">
                            <p:stCondLst>
                              <p:cond delay="5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12"/>
                                        </p:tgtEl>
                                        <p:attrNameLst>
                                          <p:attrName>style.visibility</p:attrName>
                                        </p:attrNameLst>
                                      </p:cBhvr>
                                      <p:to>
                                        <p:strVal val="visible"/>
                                      </p:to>
                                    </p:set>
                                    <p:anim calcmode="lin" valueType="num">
                                      <p:cBhvr>
                                        <p:cTn id="8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12"/>
                                        </p:tgtEl>
                                        <p:attrNameLst>
                                          <p:attrName>ppt_y</p:attrName>
                                        </p:attrNameLst>
                                      </p:cBhvr>
                                      <p:tavLst>
                                        <p:tav tm="0">
                                          <p:val>
                                            <p:strVal val="#ppt_y"/>
                                          </p:val>
                                        </p:tav>
                                        <p:tav tm="100000">
                                          <p:val>
                                            <p:strVal val="#ppt_y"/>
                                          </p:val>
                                        </p:tav>
                                      </p:tavLst>
                                    </p:anim>
                                    <p:anim calcmode="lin" valueType="num">
                                      <p:cBhvr>
                                        <p:cTn id="8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additive="base">
                                        <p:cTn id="90" dur="500" fill="hold"/>
                                        <p:tgtEl>
                                          <p:spTgt spid="37"/>
                                        </p:tgtEl>
                                        <p:attrNameLst>
                                          <p:attrName>ppt_x</p:attrName>
                                        </p:attrNameLst>
                                      </p:cBhvr>
                                      <p:tavLst>
                                        <p:tav tm="0">
                                          <p:val>
                                            <p:strVal val="#ppt_x"/>
                                          </p:val>
                                        </p:tav>
                                        <p:tav tm="100000">
                                          <p:val>
                                            <p:strVal val="#ppt_x"/>
                                          </p:val>
                                        </p:tav>
                                      </p:tavLst>
                                    </p:anim>
                                    <p:anim calcmode="lin" valueType="num">
                                      <p:cBhvr additive="base">
                                        <p:cTn id="91" dur="500" fill="hold"/>
                                        <p:tgtEl>
                                          <p:spTgt spid="3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additive="base">
                                        <p:cTn id="94" dur="500" fill="hold"/>
                                        <p:tgtEl>
                                          <p:spTgt spid="11"/>
                                        </p:tgtEl>
                                        <p:attrNameLst>
                                          <p:attrName>ppt_x</p:attrName>
                                        </p:attrNameLst>
                                      </p:cBhvr>
                                      <p:tavLst>
                                        <p:tav tm="0">
                                          <p:val>
                                            <p:strVal val="#ppt_x"/>
                                          </p:val>
                                        </p:tav>
                                        <p:tav tm="100000">
                                          <p:val>
                                            <p:strVal val="#ppt_x"/>
                                          </p:val>
                                        </p:tav>
                                      </p:tavLst>
                                    </p:anim>
                                    <p:anim calcmode="lin" valueType="num">
                                      <p:cBhvr additive="base">
                                        <p:cTn id="95" dur="500" fill="hold"/>
                                        <p:tgtEl>
                                          <p:spTgt spid="11"/>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13"/>
                                        </p:tgtEl>
                                        <p:attrNameLst>
                                          <p:attrName>ppt_y</p:attrName>
                                        </p:attrNameLst>
                                      </p:cBhvr>
                                      <p:tavLst>
                                        <p:tav tm="0">
                                          <p:val>
                                            <p:strVal val="#ppt_y"/>
                                          </p:val>
                                        </p:tav>
                                        <p:tav tm="100000">
                                          <p:val>
                                            <p:strVal val="#ppt_y"/>
                                          </p:val>
                                        </p:tav>
                                      </p:tavLst>
                                    </p:anim>
                                    <p:anim calcmode="lin" valueType="num">
                                      <p:cBhvr>
                                        <p:cTn id="10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2" grpId="0"/>
      <p:bldP spid="13" grpId="0"/>
      <p:bldP spid="14" grpId="0"/>
      <p:bldP spid="15"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6" name="Group 4"/>
          <p:cNvGrpSpPr>
            <a:grpSpLocks/>
          </p:cNvGrpSpPr>
          <p:nvPr/>
        </p:nvGrpSpPr>
        <p:grpSpPr bwMode="auto">
          <a:xfrm>
            <a:off x="2257300" y="3565202"/>
            <a:ext cx="1035050" cy="2528888"/>
            <a:chOff x="0" y="0"/>
            <a:chExt cx="1034694" cy="2528776"/>
          </a:xfrm>
        </p:grpSpPr>
        <p:grpSp>
          <p:nvGrpSpPr>
            <p:cNvPr id="7" name="Group 5"/>
            <p:cNvGrpSpPr>
              <a:grpSpLocks/>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2000" b="1" dirty="0" smtClean="0">
                    <a:solidFill>
                      <a:schemeClr val="bg1"/>
                    </a:solidFill>
                    <a:latin typeface="微软雅黑" pitchFamily="34" charset="-122"/>
                  </a:rPr>
                  <a:t>不足之一</a:t>
                </a:r>
                <a:endParaRPr lang="zh-CN" altLang="en-US" sz="2000" b="1" dirty="0">
                  <a:solidFill>
                    <a:schemeClr val="bg1"/>
                  </a:solidFill>
                  <a:latin typeface="微软雅黑" pitchFamily="34" charset="-122"/>
                </a:endParaRP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headEnd/>
              <a:tailEnd/>
            </a:ln>
            <a:extLst>
              <a:ext uri="{909E8E84-426E-40DD-AFC4-6F175D3DCCD1}">
                <a14:hiddenFill xmlns:a14="http://schemas.microsoft.com/office/drawing/2010/main" xmlns="">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dirty="0">
                <a:solidFill>
                  <a:srgbClr val="262626"/>
                </a:solidFill>
                <a:latin typeface="微软雅黑" pitchFamily="34" charset="-122"/>
              </a:rPr>
              <a:t>此处</a:t>
            </a:r>
            <a:r>
              <a:rPr lang="zh-CN" altLang="en-US" sz="1800" dirty="0" smtClean="0">
                <a:solidFill>
                  <a:srgbClr val="262626"/>
                </a:solidFill>
                <a:latin typeface="微软雅黑" pitchFamily="34" charset="-122"/>
              </a:rPr>
              <a:t>输入文字</a:t>
            </a:r>
            <a:endParaRPr lang="en-US" altLang="zh-CN" sz="1800" dirty="0" smtClean="0">
              <a:solidFill>
                <a:srgbClr val="262626"/>
              </a:solidFill>
              <a:latin typeface="微软雅黑" pitchFamily="34" charset="-122"/>
            </a:endParaRPr>
          </a:p>
          <a:p>
            <a:pPr eaLnBrk="1" hangingPunct="1">
              <a:lnSpc>
                <a:spcPct val="130000"/>
              </a:lnSpc>
            </a:pPr>
            <a:r>
              <a:rPr lang="zh-CN" altLang="en-US" sz="1800" dirty="0" smtClean="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p:txBody>
      </p:sp>
      <p:grpSp>
        <p:nvGrpSpPr>
          <p:cNvPr id="13" name="Group 11"/>
          <p:cNvGrpSpPr>
            <a:grpSpLocks/>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headEnd/>
              <a:tailEnd/>
            </a:ln>
            <a:extLst>
              <a:ext uri="{909E8E84-426E-40DD-AFC4-6F175D3DCCD1}">
                <a14:hiddenFill xmlns:a14="http://schemas.microsoft.com/office/drawing/2010/main" xmlns="">
                  <a:noFill/>
                </a14:hiddenFill>
              </a:ext>
            </a:extLst>
          </p:spPr>
        </p:cxnSp>
        <p:grpSp>
          <p:nvGrpSpPr>
            <p:cNvPr id="15" name="Group 13"/>
            <p:cNvGrpSpPr>
              <a:grpSpLocks/>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不足之二</a:t>
                </a:r>
                <a:endParaRPr lang="zh-CN" altLang="en-US" sz="2000" b="1" dirty="0">
                  <a:solidFill>
                    <a:schemeClr val="bg1"/>
                  </a:solidFill>
                  <a:latin typeface="微软雅黑" pitchFamily="34" charset="-122"/>
                </a:endParaRP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0" name="Group 18"/>
          <p:cNvGrpSpPr>
            <a:grpSpLocks/>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headEnd/>
              <a:tailEnd/>
            </a:ln>
            <a:extLst>
              <a:ext uri="{909E8E84-426E-40DD-AFC4-6F175D3DCCD1}">
                <a14:hiddenFill xmlns:a14="http://schemas.microsoft.com/office/drawing/2010/main" xmlns="">
                  <a:noFill/>
                </a14:hiddenFill>
              </a:ext>
            </a:extLst>
          </p:spPr>
        </p:cxnSp>
        <p:grpSp>
          <p:nvGrpSpPr>
            <p:cNvPr id="22" name="Group 20"/>
            <p:cNvGrpSpPr>
              <a:grpSpLocks/>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不足之三</a:t>
                </a:r>
                <a:endParaRPr lang="zh-CN" altLang="en-US" sz="2000" b="1" dirty="0">
                  <a:solidFill>
                    <a:schemeClr val="bg1"/>
                  </a:solidFill>
                  <a:latin typeface="微软雅黑" pitchFamily="34" charset="-122"/>
                </a:endParaRP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7" name="Group 25"/>
          <p:cNvGrpSpPr>
            <a:grpSpLocks/>
          </p:cNvGrpSpPr>
          <p:nvPr/>
        </p:nvGrpSpPr>
        <p:grpSpPr bwMode="auto">
          <a:xfrm>
            <a:off x="6318125" y="2360290"/>
            <a:ext cx="1022350" cy="3733800"/>
            <a:chOff x="0" y="0"/>
            <a:chExt cx="1021734" cy="3734187"/>
          </a:xfrm>
        </p:grpSpPr>
        <p:grpSp>
          <p:nvGrpSpPr>
            <p:cNvPr id="28" name="Group 26"/>
            <p:cNvGrpSpPr>
              <a:grpSpLocks/>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不足之四</a:t>
                </a:r>
                <a:endParaRPr lang="zh-CN" altLang="en-US" sz="2000" b="1" dirty="0">
                  <a:solidFill>
                    <a:schemeClr val="bg1"/>
                  </a:solidFill>
                  <a:latin typeface="微软雅黑" pitchFamily="34" charset="-122"/>
                </a:endParaRP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headEnd/>
              <a:tailEnd/>
            </a:ln>
            <a:extLst>
              <a:ext uri="{909E8E84-426E-40DD-AFC4-6F175D3DCCD1}">
                <a14:hiddenFill xmlns:a14="http://schemas.microsoft.com/office/drawing/2010/main" xmlns="">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34" name="Group 32"/>
          <p:cNvGrpSpPr>
            <a:grpSpLocks/>
          </p:cNvGrpSpPr>
          <p:nvPr/>
        </p:nvGrpSpPr>
        <p:grpSpPr bwMode="auto">
          <a:xfrm>
            <a:off x="9021638" y="2360290"/>
            <a:ext cx="1022350" cy="3733800"/>
            <a:chOff x="0" y="0"/>
            <a:chExt cx="1023023" cy="3734187"/>
          </a:xfrm>
        </p:grpSpPr>
        <p:grpSp>
          <p:nvGrpSpPr>
            <p:cNvPr id="35" name="Group 33"/>
            <p:cNvGrpSpPr>
              <a:grpSpLocks/>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不足之六</a:t>
                </a:r>
                <a:endParaRPr lang="zh-CN" altLang="en-US" sz="2000" b="1" dirty="0">
                  <a:solidFill>
                    <a:schemeClr val="bg1"/>
                  </a:solidFill>
                  <a:latin typeface="微软雅黑" pitchFamily="34" charset="-122"/>
                </a:endParaRP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headEnd/>
              <a:tailEnd/>
            </a:ln>
            <a:extLst>
              <a:ext uri="{909E8E84-426E-40DD-AFC4-6F175D3DCCD1}">
                <a14:hiddenFill xmlns:a14="http://schemas.microsoft.com/office/drawing/2010/main" xmlns="">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41" name="Group 39"/>
          <p:cNvGrpSpPr>
            <a:grpSpLocks/>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headEnd/>
              <a:tailEnd/>
            </a:ln>
            <a:extLst>
              <a:ext uri="{909E8E84-426E-40DD-AFC4-6F175D3DCCD1}">
                <a14:hiddenFill xmlns:a14="http://schemas.microsoft.com/office/drawing/2010/main" xmlns="">
                  <a:noFill/>
                </a14:hiddenFill>
              </a:ext>
            </a:extLst>
          </p:spPr>
        </p:cxnSp>
        <p:grpSp>
          <p:nvGrpSpPr>
            <p:cNvPr id="43" name="Group 41"/>
            <p:cNvGrpSpPr>
              <a:grpSpLocks/>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不足之五</a:t>
                </a:r>
                <a:endParaRPr lang="zh-CN" altLang="en-US" sz="2000" b="1" dirty="0">
                  <a:solidFill>
                    <a:schemeClr val="bg1"/>
                  </a:solidFill>
                  <a:latin typeface="微软雅黑" pitchFamily="34" charset="-122"/>
                </a:endParaRP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sp>
        <p:nvSpPr>
          <p:cNvPr id="48" name="TextBox 47"/>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89955831"/>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anim calcmode="lin" valueType="num">
                                      <p:cBhvr>
                                        <p:cTn id="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childTnLst>
                                </p:cTn>
                              </p:par>
                              <p:par>
                                <p:cTn id="15" presetID="22" presetClass="entr" presetSubtype="4"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750"/>
                                        <p:tgtEl>
                                          <p:spTgt spid="6"/>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childTnLst>
                                </p:cTn>
                              </p:par>
                              <p:par>
                                <p:cTn id="21" presetID="22" presetClass="entr" presetSubtype="4" fill="hold" nodeType="withEffect">
                                  <p:stCondLst>
                                    <p:cond delay="150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750"/>
                                        <p:tgtEl>
                                          <p:spTgt spid="13"/>
                                        </p:tgtEl>
                                      </p:cBhvr>
                                    </p:animEffect>
                                  </p:childTnLst>
                                </p:cTn>
                              </p:par>
                              <p:par>
                                <p:cTn id="24" presetID="10" presetClass="entr" presetSubtype="0" fill="hold" grpId="0" nodeType="withEffect">
                                  <p:stCondLst>
                                    <p:cond delay="20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750"/>
                                        <p:tgtEl>
                                          <p:spTgt spid="19"/>
                                        </p:tgtEl>
                                      </p:cBhvr>
                                    </p:animEffect>
                                  </p:childTnLst>
                                </p:cTn>
                              </p:par>
                              <p:par>
                                <p:cTn id="27" presetID="22" presetClass="entr" presetSubtype="4" fill="hold" nodeType="withEffect">
                                  <p:stCondLst>
                                    <p:cond delay="250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750"/>
                                        <p:tgtEl>
                                          <p:spTgt spid="20"/>
                                        </p:tgtEl>
                                      </p:cBhvr>
                                    </p:animEffect>
                                  </p:childTnLst>
                                </p:cTn>
                              </p:par>
                              <p:par>
                                <p:cTn id="30" presetID="10" presetClass="entr" presetSubtype="0" fill="hold" grpId="0" nodeType="withEffect">
                                  <p:stCondLst>
                                    <p:cond delay="300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750"/>
                                        <p:tgtEl>
                                          <p:spTgt spid="26"/>
                                        </p:tgtEl>
                                      </p:cBhvr>
                                    </p:animEffect>
                                  </p:childTnLst>
                                </p:cTn>
                              </p:par>
                              <p:par>
                                <p:cTn id="33" presetID="22" presetClass="entr" presetSubtype="4" fill="hold" nodeType="withEffect">
                                  <p:stCondLst>
                                    <p:cond delay="350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750"/>
                                        <p:tgtEl>
                                          <p:spTgt spid="27"/>
                                        </p:tgtEl>
                                      </p:cBhvr>
                                    </p:animEffect>
                                  </p:childTnLst>
                                </p:cTn>
                              </p:par>
                              <p:par>
                                <p:cTn id="36" presetID="10" presetClass="entr" presetSubtype="0" fill="hold" grpId="0" nodeType="withEffect">
                                  <p:stCondLst>
                                    <p:cond delay="40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750"/>
                                        <p:tgtEl>
                                          <p:spTgt spid="33"/>
                                        </p:tgtEl>
                                      </p:cBhvr>
                                    </p:animEffect>
                                  </p:childTnLst>
                                </p:cTn>
                              </p:par>
                              <p:par>
                                <p:cTn id="39" presetID="22" presetClass="entr" presetSubtype="4" fill="hold" nodeType="withEffect">
                                  <p:stCondLst>
                                    <p:cond delay="45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750"/>
                                        <p:tgtEl>
                                          <p:spTgt spid="41"/>
                                        </p:tgtEl>
                                      </p:cBhvr>
                                    </p:animEffect>
                                  </p:childTnLst>
                                </p:cTn>
                              </p:par>
                              <p:par>
                                <p:cTn id="42" presetID="10" presetClass="entr" presetSubtype="0" fill="hold" grpId="0" nodeType="withEffect">
                                  <p:stCondLst>
                                    <p:cond delay="50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750"/>
                                        <p:tgtEl>
                                          <p:spTgt spid="47"/>
                                        </p:tgtEl>
                                      </p:cBhvr>
                                    </p:animEffect>
                                  </p:childTnLst>
                                </p:cTn>
                              </p:par>
                              <p:par>
                                <p:cTn id="45" presetID="22" presetClass="entr" presetSubtype="4" fill="hold" nodeType="withEffect">
                                  <p:stCondLst>
                                    <p:cond delay="550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750"/>
                                        <p:tgtEl>
                                          <p:spTgt spid="34"/>
                                        </p:tgtEl>
                                      </p:cBhvr>
                                    </p:animEffect>
                                  </p:childTnLst>
                                </p:cTn>
                              </p:par>
                              <p:par>
                                <p:cTn id="48" presetID="10" presetClass="entr" presetSubtype="0" fill="hold" grpId="0" nodeType="withEffect">
                                  <p:stCondLst>
                                    <p:cond delay="600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12" grpId="0" autoUpdateAnimBg="0"/>
      <p:bldP spid="19" grpId="0" autoUpdateAnimBg="0"/>
      <p:bldP spid="26" grpId="0" autoUpdateAnimBg="0"/>
      <p:bldP spid="33" grpId="0" autoUpdateAnimBg="0"/>
      <p:bldP spid="40" grpId="0" autoUpdateAnimBg="0"/>
      <p:bldP spid="47" grpId="0" autoUpdateAnimBg="0"/>
      <p:bldP spid="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a:grpSpLocks/>
          </p:cNvGrpSpPr>
          <p:nvPr/>
        </p:nvGrpSpPr>
        <p:grpSpPr bwMode="auto">
          <a:xfrm>
            <a:off x="817952" y="1773932"/>
            <a:ext cx="5842000" cy="3856038"/>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a:solidFill>
                  <a:schemeClr val="bg1"/>
                </a:solidFill>
                <a:latin typeface="Impact" pitchFamily="34" charset="0"/>
              </a:rPr>
              <a:t>04</a:t>
            </a: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a:solidFill>
                  <a:schemeClr val="bg1"/>
                </a:solidFill>
                <a:latin typeface="Impact" pitchFamily="34" charset="0"/>
              </a:rPr>
              <a:t>02</a:t>
            </a:r>
            <a:endParaRPr lang="en-US" altLang="zh-CN" sz="2000">
              <a:solidFill>
                <a:schemeClr val="bg1"/>
              </a:solidFill>
              <a:latin typeface="Impact"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8" name="TextBox 17"/>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小节三</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39455033"/>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2750"/>
                                        <p:tgtEl>
                                          <p:spTgt spid="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4"/>
                                        </p:tgtEl>
                                        <p:attrNameLst>
                                          <p:attrName>ppt_y</p:attrName>
                                        </p:attrNameLst>
                                      </p:cBhvr>
                                      <p:tavLst>
                                        <p:tav tm="0">
                                          <p:val>
                                            <p:strVal val="#ppt_y"/>
                                          </p:val>
                                        </p:tav>
                                        <p:tav tm="100000">
                                          <p:val>
                                            <p:strVal val="#ppt_y"/>
                                          </p:val>
                                        </p:tav>
                                      </p:tavLst>
                                    </p:anim>
                                    <p:anim calcmode="lin" valueType="num">
                                      <p:cBhvr>
                                        <p:cTn id="3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4"/>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6"/>
                                        </p:tgtEl>
                                        <p:attrNameLst>
                                          <p:attrName>ppt_y</p:attrName>
                                        </p:attrNameLst>
                                      </p:cBhvr>
                                      <p:tavLst>
                                        <p:tav tm="0">
                                          <p:val>
                                            <p:strVal val="#ppt_y"/>
                                          </p:val>
                                        </p:tav>
                                        <p:tav tm="100000">
                                          <p:val>
                                            <p:strVal val="#ppt_y"/>
                                          </p:val>
                                        </p:tav>
                                      </p:tavLst>
                                    </p:anim>
                                    <p:anim calcmode="lin" valueType="num">
                                      <p:cBhvr>
                                        <p:cTn id="4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6"/>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11" grpId="0" animBg="1" autoUpdateAnimBg="0"/>
      <p:bldP spid="12" grpId="0" animBg="1" autoUpdateAnimBg="0"/>
      <p:bldP spid="13" grpId="0" animBg="1" autoUpdateAnimBg="0"/>
      <p:bldP spid="14"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
          <p:cNvSpPr>
            <a:spLocks noChangeArrowheads="1"/>
          </p:cNvSpPr>
          <p:nvPr/>
        </p:nvSpPr>
        <p:spPr bwMode="auto">
          <a:xfrm>
            <a:off x="2134046" y="2715443"/>
            <a:ext cx="2578100" cy="2578100"/>
          </a:xfrm>
          <a:prstGeom prst="ellipse">
            <a:avLst/>
          </a:prstGeom>
          <a:solidFill>
            <a:srgbClr val="007635"/>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7635"/>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7635"/>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3" name="Group 32"/>
          <p:cNvGrpSpPr>
            <a:grpSpLocks/>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7" name="Group 36"/>
          <p:cNvGrpSpPr>
            <a:grpSpLocks/>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输入</a:t>
            </a:r>
            <a:endParaRPr lang="en-US" altLang="zh-CN" sz="4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
        <p:nvSpPr>
          <p:cNvPr id="54" name="TextBox 53"/>
          <p:cNvSpPr txBox="1"/>
          <p:nvPr/>
        </p:nvSpPr>
        <p:spPr>
          <a:xfrm>
            <a:off x="4501362" y="323999"/>
            <a:ext cx="3416321"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工作不足</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小节四</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50892804"/>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Effect transition="in" filter="fade">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1000" fill="hold"/>
                                        <p:tgtEl>
                                          <p:spTgt spid="55"/>
                                        </p:tgtEl>
                                        <p:attrNameLst>
                                          <p:attrName>ppt_w</p:attrName>
                                        </p:attrNameLst>
                                      </p:cBhvr>
                                      <p:tavLst>
                                        <p:tav tm="0">
                                          <p:val>
                                            <p:fltVal val="0"/>
                                          </p:val>
                                        </p:tav>
                                        <p:tav tm="100000">
                                          <p:val>
                                            <p:strVal val="#ppt_w"/>
                                          </p:val>
                                        </p:tav>
                                      </p:tavLst>
                                    </p:anim>
                                    <p:anim calcmode="lin" valueType="num">
                                      <p:cBhvr>
                                        <p:cTn id="45" dur="1000" fill="hold"/>
                                        <p:tgtEl>
                                          <p:spTgt spid="55"/>
                                        </p:tgtEl>
                                        <p:attrNameLst>
                                          <p:attrName>ppt_h</p:attrName>
                                        </p:attrNameLst>
                                      </p:cBhvr>
                                      <p:tavLst>
                                        <p:tav tm="0">
                                          <p:val>
                                            <p:fltVal val="0"/>
                                          </p:val>
                                        </p:tav>
                                        <p:tav tm="100000">
                                          <p:val>
                                            <p:strVal val="#ppt_h"/>
                                          </p:val>
                                        </p:tav>
                                      </p:tavLst>
                                    </p:anim>
                                    <p:animEffect transition="in" filter="fade">
                                      <p:cBhvr>
                                        <p:cTn id="46" dur="1000"/>
                                        <p:tgtEl>
                                          <p:spTgt spid="55"/>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1+#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1+#ppt_w/2"/>
                                          </p:val>
                                        </p:tav>
                                        <p:tav tm="100000">
                                          <p:val>
                                            <p:strVal val="#ppt_x"/>
                                          </p:val>
                                        </p:tav>
                                      </p:tavLst>
                                    </p:anim>
                                    <p:anim calcmode="lin" valueType="num">
                                      <p:cBhvr additive="base">
                                        <p:cTn id="76" dur="500" fill="hold"/>
                                        <p:tgtEl>
                                          <p:spTgt spid="36"/>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1+#ppt_w/2"/>
                                          </p:val>
                                        </p:tav>
                                        <p:tav tm="100000">
                                          <p:val>
                                            <p:strVal val="#ppt_x"/>
                                          </p:val>
                                        </p:tav>
                                      </p:tavLst>
                                    </p:anim>
                                    <p:anim calcmode="lin" valueType="num">
                                      <p:cBhvr additive="base">
                                        <p:cTn id="8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anim calcmode="lin" valueType="num">
                                      <p:cBhvr>
                                        <p:cTn id="86" dur="500" fill="hold"/>
                                        <p:tgtEl>
                                          <p:spTgt spid="46"/>
                                        </p:tgtEl>
                                        <p:attrNameLst>
                                          <p:attrName>ppt_x</p:attrName>
                                        </p:attrNameLst>
                                      </p:cBhvr>
                                      <p:tavLst>
                                        <p:tav tm="0">
                                          <p:val>
                                            <p:strVal val="#ppt_x"/>
                                          </p:val>
                                        </p:tav>
                                        <p:tav tm="100000">
                                          <p:val>
                                            <p:strVal val="#ppt_x"/>
                                          </p:val>
                                        </p:tav>
                                      </p:tavLst>
                                    </p:anim>
                                    <p:anim calcmode="lin" valueType="num">
                                      <p:cBhvr>
                                        <p:cTn id="87" dur="500" fill="hold"/>
                                        <p:tgtEl>
                                          <p:spTgt spid="4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iterate type="lt">
                                    <p:tmPct val="10000"/>
                                  </p:iterate>
                                  <p:childTnLst>
                                    <p:set>
                                      <p:cBhvr>
                                        <p:cTn id="89" dur="1" fill="hold">
                                          <p:stCondLst>
                                            <p:cond delay="0"/>
                                          </p:stCondLst>
                                        </p:cTn>
                                        <p:tgtEl>
                                          <p:spTgt spid="47"/>
                                        </p:tgtEl>
                                        <p:attrNameLst>
                                          <p:attrName>style.visibility</p:attrName>
                                        </p:attrNameLst>
                                      </p:cBhvr>
                                      <p:to>
                                        <p:strVal val="visible"/>
                                      </p:to>
                                    </p:set>
                                    <p:animEffect transition="in" filter="fade">
                                      <p:cBhvr>
                                        <p:cTn id="90" dur="500"/>
                                        <p:tgtEl>
                                          <p:spTgt spid="47"/>
                                        </p:tgtEl>
                                      </p:cBhvr>
                                    </p:animEffect>
                                    <p:anim calcmode="lin" valueType="num">
                                      <p:cBhvr>
                                        <p:cTn id="91" dur="500" fill="hold"/>
                                        <p:tgtEl>
                                          <p:spTgt spid="47"/>
                                        </p:tgtEl>
                                        <p:attrNameLst>
                                          <p:attrName>ppt_x</p:attrName>
                                        </p:attrNameLst>
                                      </p:cBhvr>
                                      <p:tavLst>
                                        <p:tav tm="0">
                                          <p:val>
                                            <p:strVal val="#ppt_x"/>
                                          </p:val>
                                        </p:tav>
                                        <p:tav tm="100000">
                                          <p:val>
                                            <p:strVal val="#ppt_x"/>
                                          </p:val>
                                        </p:tav>
                                      </p:tavLst>
                                    </p:anim>
                                    <p:anim calcmode="lin" valueType="num">
                                      <p:cBhvr>
                                        <p:cTn id="92" dur="500" fill="hold"/>
                                        <p:tgtEl>
                                          <p:spTgt spid="4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iterate type="lt">
                                    <p:tmPct val="10000"/>
                                  </p:iterate>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anim calcmode="lin" valueType="num">
                                      <p:cBhvr>
                                        <p:cTn id="96" dur="500" fill="hold"/>
                                        <p:tgtEl>
                                          <p:spTgt spid="48"/>
                                        </p:tgtEl>
                                        <p:attrNameLst>
                                          <p:attrName>ppt_x</p:attrName>
                                        </p:attrNameLst>
                                      </p:cBhvr>
                                      <p:tavLst>
                                        <p:tav tm="0">
                                          <p:val>
                                            <p:strVal val="#ppt_x"/>
                                          </p:val>
                                        </p:tav>
                                        <p:tav tm="100000">
                                          <p:val>
                                            <p:strVal val="#ppt_x"/>
                                          </p:val>
                                        </p:tav>
                                      </p:tavLst>
                                    </p:anim>
                                    <p:anim calcmode="lin" valueType="num">
                                      <p:cBhvr>
                                        <p:cTn id="97" dur="5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anim calcmode="lin" valueType="num">
                                      <p:cBhvr>
                                        <p:cTn id="101" dur="500" fill="hold"/>
                                        <p:tgtEl>
                                          <p:spTgt spid="49"/>
                                        </p:tgtEl>
                                        <p:attrNameLst>
                                          <p:attrName>ppt_x</p:attrName>
                                        </p:attrNameLst>
                                      </p:cBhvr>
                                      <p:tavLst>
                                        <p:tav tm="0">
                                          <p:val>
                                            <p:strVal val="#ppt_x"/>
                                          </p:val>
                                        </p:tav>
                                        <p:tav tm="100000">
                                          <p:val>
                                            <p:strVal val="#ppt_x"/>
                                          </p:val>
                                        </p:tav>
                                      </p:tavLst>
                                    </p:anim>
                                    <p:anim calcmode="lin" valueType="num">
                                      <p:cBhvr>
                                        <p:cTn id="10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xmlns=""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4" name="矩形 3"/>
          <p:cNvSpPr/>
          <p:nvPr/>
        </p:nvSpPr>
        <p:spPr bwMode="auto">
          <a:xfrm>
            <a:off x="1346647" y="2277643"/>
            <a:ext cx="3006171" cy="2354707"/>
          </a:xfrm>
          <a:prstGeom prst="rect">
            <a:avLst/>
          </a:prstGeom>
          <a:blipFill dpi="0" rotWithShape="1">
            <a:blip r:embed="rId4" cstate="print">
              <a:extLst>
                <a:ext uri="{28A0092B-C50C-407E-A947-70E740481C1C}">
                  <a14:useLocalDpi xmlns:a14="http://schemas.microsoft.com/office/drawing/2010/main" xmlns=""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5" name="矩形 4"/>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6" name="矩形 5"/>
          <p:cNvSpPr/>
          <p:nvPr/>
        </p:nvSpPr>
        <p:spPr bwMode="auto">
          <a:xfrm>
            <a:off x="7641573" y="3545829"/>
            <a:ext cx="3013336" cy="2366726"/>
          </a:xfrm>
          <a:prstGeom prst="rect">
            <a:avLst/>
          </a:prstGeom>
          <a:blipFill dpi="0" rotWithShape="1">
            <a:blip r:embed="rId5" cstate="print">
              <a:extLst>
                <a:ext uri="{28A0092B-C50C-407E-A947-70E740481C1C}">
                  <a14:useLocalDpi xmlns:a14="http://schemas.microsoft.com/office/drawing/2010/main" xmlns=""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7"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8" name="组合 7"/>
          <p:cNvGrpSpPr/>
          <p:nvPr/>
        </p:nvGrpSpPr>
        <p:grpSpPr>
          <a:xfrm>
            <a:off x="4476090" y="1053530"/>
            <a:ext cx="3013336" cy="1131799"/>
            <a:chOff x="4476090" y="1053530"/>
            <a:chExt cx="3013336" cy="1131799"/>
          </a:xfrm>
        </p:grpSpPr>
        <p:sp>
          <p:nvSpPr>
            <p:cNvPr id="9" name="矩形 8"/>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0"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TextBox 10"/>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476090" y="2277641"/>
            <a:ext cx="3013336" cy="1131801"/>
            <a:chOff x="4476090" y="2277641"/>
            <a:chExt cx="3013336" cy="1131801"/>
          </a:xfrm>
        </p:grpSpPr>
        <p:sp>
          <p:nvSpPr>
            <p:cNvPr id="13" name="矩形 12"/>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5" name="TextBox 14"/>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476090" y="4735473"/>
            <a:ext cx="3013336" cy="1131801"/>
            <a:chOff x="4476090" y="4735473"/>
            <a:chExt cx="3013336" cy="1131801"/>
          </a:xfrm>
        </p:grpSpPr>
        <p:sp>
          <p:nvSpPr>
            <p:cNvPr id="17" name="矩形 16"/>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8"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TextBox 18"/>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476090" y="3506552"/>
            <a:ext cx="3013336" cy="1131801"/>
            <a:chOff x="4476090" y="3506552"/>
            <a:chExt cx="3013336" cy="1131801"/>
          </a:xfrm>
        </p:grpSpPr>
        <p:sp>
          <p:nvSpPr>
            <p:cNvPr id="21" name="矩形 20"/>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22"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3" name="TextBox 22"/>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24" name="TextBox 23"/>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276419329"/>
      </p:ext>
    </p:extLst>
  </p:cSld>
  <p:clrMapOvr>
    <a:masterClrMapping/>
  </p:clrMapOvr>
  <p:transition spd="med"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
                                        </p:tgtEl>
                                      </p:cBhvr>
                                    </p:animEffect>
                                    <p:set>
                                      <p:cBhvr>
                                        <p:cTn id="67" dur="1" fill="hold">
                                          <p:stCondLst>
                                            <p:cond delay="499"/>
                                          </p:stCondLst>
                                        </p:cTn>
                                        <p:tgtEl>
                                          <p:spTgt spid="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2"/>
                                        </p:tgtEl>
                                      </p:cBhvr>
                                    </p:animEffect>
                                    <p:set>
                                      <p:cBhvr>
                                        <p:cTn id="85" dur="1" fill="hold">
                                          <p:stCondLst>
                                            <p:cond delay="499"/>
                                          </p:stCondLst>
                                        </p:cTn>
                                        <p:tgtEl>
                                          <p:spTgt spid="12"/>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0"/>
                                        </p:tgtEl>
                                      </p:cBhvr>
                                    </p:animEffect>
                                    <p:set>
                                      <p:cBhvr>
                                        <p:cTn id="88" dur="1" fill="hold">
                                          <p:stCondLst>
                                            <p:cond delay="499"/>
                                          </p:stCondLst>
                                        </p:cTn>
                                        <p:tgtEl>
                                          <p:spTgt spid="20"/>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path" presetSubtype="0" accel="50000" decel="50000" fill="hold" nodeType="clickEffect">
                                  <p:stCondLst>
                                    <p:cond delay="0"/>
                                  </p:stCondLst>
                                  <p:childTnLst>
                                    <p:animMotion origin="layout" path="M 4.79167E-6 -3.12139E-6 L 0.21627 -0.26196 " pathEditMode="relative" rAng="0" ptsTypes="AA">
                                      <p:cBhvr>
                                        <p:cTn id="92" dur="2000" fill="hold"/>
                                        <p:tgtEl>
                                          <p:spTgt spid="16"/>
                                        </p:tgtEl>
                                        <p:attrNameLst>
                                          <p:attrName>ppt_x</p:attrName>
                                          <p:attrName>ppt_y</p:attrName>
                                        </p:attrNameLst>
                                      </p:cBhvr>
                                      <p:rCtr x="10807" y="-13110"/>
                                    </p:animMotion>
                                  </p:childTnLst>
                                </p:cTn>
                              </p:par>
                            </p:childTnLst>
                          </p:cTn>
                        </p:par>
                      </p:childTnLst>
                    </p:cTn>
                  </p:par>
                  <p:par>
                    <p:cTn id="93" fill="hold">
                      <p:stCondLst>
                        <p:cond delay="indefinite"/>
                      </p:stCondLst>
                      <p:childTnLst>
                        <p:par>
                          <p:cTn id="94" fill="hold">
                            <p:stCondLst>
                              <p:cond delay="0"/>
                            </p:stCondLst>
                            <p:childTnLst>
                              <p:par>
                                <p:cTn id="95" presetID="6" presetClass="emph" presetSubtype="0" fill="hold" nodeType="clickEffect">
                                  <p:stCondLst>
                                    <p:cond delay="0"/>
                                  </p:stCondLst>
                                  <p:childTnLst>
                                    <p:animScale>
                                      <p:cBhvr>
                                        <p:cTn id="96"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24" grpId="0"/>
      <p:bldP spid="2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a:grpSpLocks/>
          </p:cNvGrpSpPr>
          <p:nvPr/>
        </p:nvGrpSpPr>
        <p:grpSpPr bwMode="auto">
          <a:xfrm>
            <a:off x="1146797" y="1125538"/>
            <a:ext cx="9992938" cy="3963056"/>
            <a:chOff x="0" y="0"/>
            <a:chExt cx="10508027" cy="4168168"/>
          </a:xfrm>
        </p:grpSpPr>
        <p:grpSp>
          <p:nvGrpSpPr>
            <p:cNvPr id="9" name="Group 4"/>
            <p:cNvGrpSpPr>
              <a:grpSpLocks/>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headEnd/>
                <a:tailEnd/>
              </a:ln>
              <a:extLst>
                <a:ext uri="{909E8E84-426E-40DD-AFC4-6F175D3DCCD1}">
                  <a14:hiddenFill xmlns:a14="http://schemas.microsoft.com/office/drawing/2010/main" xmlns="">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headEnd/>
                <a:tailEnd/>
              </a:ln>
              <a:extLst>
                <a:ext uri="{909E8E84-426E-40DD-AFC4-6F175D3DCCD1}">
                  <a14:hiddenFill xmlns:a14="http://schemas.microsoft.com/office/drawing/2010/main" xmlns="">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headEnd/>
                <a:tailEnd/>
              </a:ln>
              <a:extLst>
                <a:ext uri="{909E8E84-426E-40DD-AFC4-6F175D3DCCD1}">
                  <a14:hiddenFill xmlns:a14="http://schemas.microsoft.com/office/drawing/2010/main" xmlns="">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headEnd/>
                <a:tailEnd/>
              </a:ln>
              <a:extLst>
                <a:ext uri="{909E8E84-426E-40DD-AFC4-6F175D3DCCD1}">
                  <a14:hiddenFill xmlns:a14="http://schemas.microsoft.com/office/drawing/2010/main" xmlns="">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headEnd/>
                <a:tailEnd/>
              </a:ln>
              <a:extLst>
                <a:ext uri="{909E8E84-426E-40DD-AFC4-6F175D3DCCD1}">
                  <a14:hiddenFill xmlns:a14="http://schemas.microsoft.com/office/drawing/2010/main" xmlns="">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headEnd/>
                <a:tailEnd/>
              </a:ln>
              <a:extLst>
                <a:ext uri="{909E8E84-426E-40DD-AFC4-6F175D3DCCD1}">
                  <a14:hiddenFill xmlns:a14="http://schemas.microsoft.com/office/drawing/2010/main" xmlns="">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100</a:t>
              </a:r>
              <a:endParaRPr lang="zh-CN" altLang="en-US" sz="2000">
                <a:solidFill>
                  <a:srgbClr val="A6A6A6"/>
                </a:solidFill>
                <a:latin typeface="Impact"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0</a:t>
              </a:r>
              <a:endParaRPr lang="zh-CN" altLang="en-US" sz="2000">
                <a:solidFill>
                  <a:srgbClr val="A6A6A6"/>
                </a:solidFill>
                <a:latin typeface="Impact"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50</a:t>
              </a:r>
              <a:endParaRPr lang="zh-CN" altLang="en-US" sz="2000">
                <a:solidFill>
                  <a:srgbClr val="A6A6A6"/>
                </a:solidFill>
                <a:latin typeface="Impact"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75</a:t>
              </a:r>
              <a:endParaRPr lang="zh-CN" altLang="en-US" sz="2000">
                <a:solidFill>
                  <a:srgbClr val="A6A6A6"/>
                </a:solidFill>
                <a:latin typeface="Impact"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25</a:t>
              </a:r>
              <a:endParaRPr lang="zh-CN" altLang="en-US" sz="2000">
                <a:solidFill>
                  <a:srgbClr val="A6A6A6"/>
                </a:solidFill>
                <a:latin typeface="Impact" pitchFamily="34" charset="0"/>
              </a:endParaRPr>
            </a:p>
          </p:txBody>
        </p:sp>
      </p:grpSp>
      <p:grpSp>
        <p:nvGrpSpPr>
          <p:cNvPr id="21" name="Group 16"/>
          <p:cNvGrpSpPr>
            <a:grpSpLocks/>
          </p:cNvGrpSpPr>
          <p:nvPr/>
        </p:nvGrpSpPr>
        <p:grpSpPr bwMode="auto">
          <a:xfrm>
            <a:off x="2532667" y="1922765"/>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0076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5" name="Group 20"/>
          <p:cNvGrpSpPr>
            <a:grpSpLocks/>
          </p:cNvGrpSpPr>
          <p:nvPr/>
        </p:nvGrpSpPr>
        <p:grpSpPr bwMode="auto">
          <a:xfrm>
            <a:off x="4015353" y="3575140"/>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0076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9" name="Group 24"/>
          <p:cNvGrpSpPr>
            <a:grpSpLocks/>
          </p:cNvGrpSpPr>
          <p:nvPr/>
        </p:nvGrpSpPr>
        <p:grpSpPr bwMode="auto">
          <a:xfrm>
            <a:off x="9946253" y="1710603"/>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0076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3" name="Group 28"/>
          <p:cNvGrpSpPr>
            <a:grpSpLocks/>
          </p:cNvGrpSpPr>
          <p:nvPr/>
        </p:nvGrpSpPr>
        <p:grpSpPr bwMode="auto">
          <a:xfrm>
            <a:off x="5498078" y="3434216"/>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0076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7" name="Group 32"/>
          <p:cNvGrpSpPr>
            <a:grpSpLocks/>
          </p:cNvGrpSpPr>
          <p:nvPr/>
        </p:nvGrpSpPr>
        <p:grpSpPr bwMode="auto">
          <a:xfrm>
            <a:off x="6980803" y="3158562"/>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0076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41" name="Group 36"/>
          <p:cNvGrpSpPr>
            <a:grpSpLocks/>
          </p:cNvGrpSpPr>
          <p:nvPr/>
        </p:nvGrpSpPr>
        <p:grpSpPr bwMode="auto">
          <a:xfrm>
            <a:off x="8463528" y="2782247"/>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00763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sp>
        <p:nvSpPr>
          <p:cNvPr id="45" name="矩形 44"/>
          <p:cNvSpPr/>
          <p:nvPr/>
        </p:nvSpPr>
        <p:spPr>
          <a:xfrm>
            <a:off x="2426767" y="5701009"/>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692633"/>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1" name="矩形 50"/>
          <p:cNvSpPr/>
          <p:nvPr/>
        </p:nvSpPr>
        <p:spPr>
          <a:xfrm>
            <a:off x="4979181" y="5701009"/>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692633"/>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3" name="矩形 52"/>
          <p:cNvSpPr/>
          <p:nvPr/>
        </p:nvSpPr>
        <p:spPr>
          <a:xfrm>
            <a:off x="7598832" y="5701009"/>
            <a:ext cx="501163" cy="519297"/>
          </a:xfrm>
          <a:prstGeom prst="rect">
            <a:avLst/>
          </a:prstGeom>
          <a:solidFill>
            <a:srgbClr val="007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692633"/>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5" name="TextBox 54"/>
          <p:cNvSpPr txBox="1"/>
          <p:nvPr/>
        </p:nvSpPr>
        <p:spPr>
          <a:xfrm>
            <a:off x="2957871" y="5960658"/>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5510285" y="5960658"/>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129936" y="5960658"/>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272438" y="5155910"/>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823473" y="5161172"/>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0" name="TextBox 59"/>
          <p:cNvSpPr txBox="1"/>
          <p:nvPr/>
        </p:nvSpPr>
        <p:spPr>
          <a:xfrm>
            <a:off x="5306198" y="5161172"/>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1" name="TextBox 60"/>
          <p:cNvSpPr txBox="1"/>
          <p:nvPr/>
        </p:nvSpPr>
        <p:spPr>
          <a:xfrm>
            <a:off x="6788923" y="5161172"/>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2" name="TextBox 61"/>
          <p:cNvSpPr txBox="1"/>
          <p:nvPr/>
        </p:nvSpPr>
        <p:spPr>
          <a:xfrm>
            <a:off x="8307592" y="5161172"/>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3" name="TextBox 62"/>
          <p:cNvSpPr txBox="1"/>
          <p:nvPr/>
        </p:nvSpPr>
        <p:spPr>
          <a:xfrm>
            <a:off x="9675024" y="5161172"/>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4" name="TextBox 63"/>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43222445"/>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
                                        </p:tgtEl>
                                        <p:attrNameLst>
                                          <p:attrName>ppt_y</p:attrName>
                                        </p:attrNameLst>
                                      </p:cBhvr>
                                      <p:tavLst>
                                        <p:tav tm="0">
                                          <p:val>
                                            <p:strVal val="#ppt_y"/>
                                          </p:val>
                                        </p:tav>
                                        <p:tav tm="100000">
                                          <p:val>
                                            <p:strVal val="#ppt_y"/>
                                          </p:val>
                                        </p:tav>
                                      </p:tavLst>
                                    </p:anim>
                                    <p:anim calcmode="lin" valueType="num">
                                      <p:cBhvr>
                                        <p:cTn id="9"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1250" fill="hold"/>
                                        <p:tgtEl>
                                          <p:spTgt spid="57"/>
                                        </p:tgtEl>
                                        <p:attrNameLst>
                                          <p:attrName>ppt_x</p:attrName>
                                        </p:attrNameLst>
                                      </p:cBhvr>
                                      <p:tavLst>
                                        <p:tav tm="0">
                                          <p:val>
                                            <p:strVal val="0-#ppt_w/2"/>
                                          </p:val>
                                        </p:tav>
                                        <p:tav tm="100000">
                                          <p:val>
                                            <p:strVal val="#ppt_x"/>
                                          </p:val>
                                        </p:tav>
                                      </p:tavLst>
                                    </p:anim>
                                    <p:anim calcmode="lin" valueType="num">
                                      <p:cBhvr additive="base">
                                        <p:cTn id="15" dur="1250" fill="hold"/>
                                        <p:tgtEl>
                                          <p:spTgt spid="57"/>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15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22" presetClass="entr" presetSubtype="4" fill="hold" nodeType="withEffect">
                                  <p:stCondLst>
                                    <p:cond delay="200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nodeType="withEffect">
                                  <p:stCondLst>
                                    <p:cond delay="225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nodeType="withEffect">
                                  <p:stCondLst>
                                    <p:cond delay="250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par>
                                <p:cTn id="30" presetID="22" presetClass="entr" presetSubtype="4" fill="hold" nodeType="withEffect">
                                  <p:stCondLst>
                                    <p:cond delay="2750"/>
                                  </p:stCondLst>
                                  <p:childTnLst>
                                    <p:set>
                                      <p:cBhvr>
                                        <p:cTn id="31" dur="1" fill="hold">
                                          <p:stCondLst>
                                            <p:cond delay="0"/>
                                          </p:stCondLst>
                                        </p:cTn>
                                        <p:tgtEl>
                                          <p:spTgt spid="37"/>
                                        </p:tgtEl>
                                        <p:attrNameLst>
                                          <p:attrName>style.visibility</p:attrName>
                                        </p:attrNameLst>
                                      </p:cBhvr>
                                      <p:to>
                                        <p:strVal val="visible"/>
                                      </p:to>
                                    </p:set>
                                    <p:animEffect transition="in" filter="wipe(down)">
                                      <p:cBhvr>
                                        <p:cTn id="32" dur="500"/>
                                        <p:tgtEl>
                                          <p:spTgt spid="37"/>
                                        </p:tgtEl>
                                      </p:cBhvr>
                                    </p:animEffect>
                                  </p:childTnLst>
                                </p:cTn>
                              </p:par>
                              <p:par>
                                <p:cTn id="33" presetID="22" presetClass="entr" presetSubtype="4" fill="hold" nodeType="withEffect">
                                  <p:stCondLst>
                                    <p:cond delay="300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22" presetClass="entr" presetSubtype="4" fill="hold" nodeType="withEffect">
                                  <p:stCondLst>
                                    <p:cond delay="3250"/>
                                  </p:stCondLst>
                                  <p:childTnLst>
                                    <p:set>
                                      <p:cBhvr>
                                        <p:cTn id="37" dur="1" fill="hold">
                                          <p:stCondLst>
                                            <p:cond delay="0"/>
                                          </p:stCondLst>
                                        </p:cTn>
                                        <p:tgtEl>
                                          <p:spTgt spid="29"/>
                                        </p:tgtEl>
                                        <p:attrNameLst>
                                          <p:attrName>style.visibility</p:attrName>
                                        </p:attrNameLst>
                                      </p:cBhvr>
                                      <p:to>
                                        <p:strVal val="visible"/>
                                      </p:to>
                                    </p:set>
                                    <p:animEffect transition="in" filter="wipe(down)">
                                      <p:cBhvr>
                                        <p:cTn id="38" dur="500"/>
                                        <p:tgtEl>
                                          <p:spTgt spid="29"/>
                                        </p:tgtEl>
                                      </p:cBhvr>
                                    </p:animEffect>
                                  </p:childTnLst>
                                </p:cTn>
                              </p:par>
                              <p:par>
                                <p:cTn id="39" presetID="2" presetClass="entr" presetSubtype="4" fill="hold" grpId="0" nodeType="withEffect">
                                  <p:stCondLst>
                                    <p:cond delay="325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ppt_x"/>
                                          </p:val>
                                        </p:tav>
                                        <p:tav tm="100000">
                                          <p:val>
                                            <p:strVal val="#ppt_x"/>
                                          </p:val>
                                        </p:tav>
                                      </p:tavLst>
                                    </p:anim>
                                    <p:anim calcmode="lin" valueType="num">
                                      <p:cBhvr additive="base">
                                        <p:cTn id="42" dur="500" fill="hold"/>
                                        <p:tgtEl>
                                          <p:spTgt spid="5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325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ppt_x"/>
                                          </p:val>
                                        </p:tav>
                                        <p:tav tm="100000">
                                          <p:val>
                                            <p:strVal val="#ppt_x"/>
                                          </p:val>
                                        </p:tav>
                                      </p:tavLst>
                                    </p:anim>
                                    <p:anim calcmode="lin" valueType="num">
                                      <p:cBhvr additive="base">
                                        <p:cTn id="46" dur="500" fill="hold"/>
                                        <p:tgtEl>
                                          <p:spTgt spid="5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325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ppt_x"/>
                                          </p:val>
                                        </p:tav>
                                        <p:tav tm="100000">
                                          <p:val>
                                            <p:strVal val="#ppt_x"/>
                                          </p:val>
                                        </p:tav>
                                      </p:tavLst>
                                    </p:anim>
                                    <p:anim calcmode="lin" valueType="num">
                                      <p:cBhvr additive="base">
                                        <p:cTn id="50" dur="500" fill="hold"/>
                                        <p:tgtEl>
                                          <p:spTgt spid="6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25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325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fill="hold"/>
                                        <p:tgtEl>
                                          <p:spTgt spid="62"/>
                                        </p:tgtEl>
                                        <p:attrNameLst>
                                          <p:attrName>ppt_x</p:attrName>
                                        </p:attrNameLst>
                                      </p:cBhvr>
                                      <p:tavLst>
                                        <p:tav tm="0">
                                          <p:val>
                                            <p:strVal val="#ppt_x"/>
                                          </p:val>
                                        </p:tav>
                                        <p:tav tm="100000">
                                          <p:val>
                                            <p:strVal val="#ppt_x"/>
                                          </p:val>
                                        </p:tav>
                                      </p:tavLst>
                                    </p:anim>
                                    <p:anim calcmode="lin" valueType="num">
                                      <p:cBhvr additive="base">
                                        <p:cTn id="58" dur="500" fill="hold"/>
                                        <p:tgtEl>
                                          <p:spTgt spid="6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325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fill="hold"/>
                                        <p:tgtEl>
                                          <p:spTgt spid="63"/>
                                        </p:tgtEl>
                                        <p:attrNameLst>
                                          <p:attrName>ppt_x</p:attrName>
                                        </p:attrNameLst>
                                      </p:cBhvr>
                                      <p:tavLst>
                                        <p:tav tm="0">
                                          <p:val>
                                            <p:strVal val="#ppt_x"/>
                                          </p:val>
                                        </p:tav>
                                        <p:tav tm="100000">
                                          <p:val>
                                            <p:strVal val="#ppt_x"/>
                                          </p:val>
                                        </p:tav>
                                      </p:tavLst>
                                    </p:anim>
                                    <p:anim calcmode="lin" valueType="num">
                                      <p:cBhvr additive="base">
                                        <p:cTn id="6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1250" fill="hold"/>
                                        <p:tgtEl>
                                          <p:spTgt spid="45"/>
                                        </p:tgtEl>
                                        <p:attrNameLst>
                                          <p:attrName>ppt_x</p:attrName>
                                        </p:attrNameLst>
                                      </p:cBhvr>
                                      <p:tavLst>
                                        <p:tav tm="0">
                                          <p:val>
                                            <p:strVal val="0-#ppt_w/2"/>
                                          </p:val>
                                        </p:tav>
                                        <p:tav tm="100000">
                                          <p:val>
                                            <p:strVal val="#ppt_x"/>
                                          </p:val>
                                        </p:tav>
                                      </p:tavLst>
                                    </p:anim>
                                    <p:anim calcmode="lin" valueType="num">
                                      <p:cBhvr additive="base">
                                        <p:cTn id="68" dur="1250" fill="hold"/>
                                        <p:tgtEl>
                                          <p:spTgt spid="4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1250" fill="hold"/>
                                        <p:tgtEl>
                                          <p:spTgt spid="46"/>
                                        </p:tgtEl>
                                        <p:attrNameLst>
                                          <p:attrName>ppt_x</p:attrName>
                                        </p:attrNameLst>
                                      </p:cBhvr>
                                      <p:tavLst>
                                        <p:tav tm="0">
                                          <p:val>
                                            <p:strVal val="0-#ppt_w/2"/>
                                          </p:val>
                                        </p:tav>
                                        <p:tav tm="100000">
                                          <p:val>
                                            <p:strVal val="#ppt_x"/>
                                          </p:val>
                                        </p:tav>
                                      </p:tavLst>
                                    </p:anim>
                                    <p:anim calcmode="lin" valueType="num">
                                      <p:cBhvr additive="base">
                                        <p:cTn id="72" dur="1250" fill="hold"/>
                                        <p:tgtEl>
                                          <p:spTgt spid="4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1250" fill="hold"/>
                                        <p:tgtEl>
                                          <p:spTgt spid="51"/>
                                        </p:tgtEl>
                                        <p:attrNameLst>
                                          <p:attrName>ppt_x</p:attrName>
                                        </p:attrNameLst>
                                      </p:cBhvr>
                                      <p:tavLst>
                                        <p:tav tm="0">
                                          <p:val>
                                            <p:strVal val="0-#ppt_w/2"/>
                                          </p:val>
                                        </p:tav>
                                        <p:tav tm="100000">
                                          <p:val>
                                            <p:strVal val="#ppt_x"/>
                                          </p:val>
                                        </p:tav>
                                      </p:tavLst>
                                    </p:anim>
                                    <p:anim calcmode="lin" valueType="num">
                                      <p:cBhvr additive="base">
                                        <p:cTn id="76" dur="1250" fill="hold"/>
                                        <p:tgtEl>
                                          <p:spTgt spid="5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 calcmode="lin" valueType="num">
                                      <p:cBhvr additive="base">
                                        <p:cTn id="79" dur="1250" fill="hold"/>
                                        <p:tgtEl>
                                          <p:spTgt spid="52"/>
                                        </p:tgtEl>
                                        <p:attrNameLst>
                                          <p:attrName>ppt_x</p:attrName>
                                        </p:attrNameLst>
                                      </p:cBhvr>
                                      <p:tavLst>
                                        <p:tav tm="0">
                                          <p:val>
                                            <p:strVal val="0-#ppt_w/2"/>
                                          </p:val>
                                        </p:tav>
                                        <p:tav tm="100000">
                                          <p:val>
                                            <p:strVal val="#ppt_x"/>
                                          </p:val>
                                        </p:tav>
                                      </p:tavLst>
                                    </p:anim>
                                    <p:anim calcmode="lin" valueType="num">
                                      <p:cBhvr additive="base">
                                        <p:cTn id="80" dur="1250" fill="hold"/>
                                        <p:tgtEl>
                                          <p:spTgt spid="5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1250" fill="hold"/>
                                        <p:tgtEl>
                                          <p:spTgt spid="53"/>
                                        </p:tgtEl>
                                        <p:attrNameLst>
                                          <p:attrName>ppt_x</p:attrName>
                                        </p:attrNameLst>
                                      </p:cBhvr>
                                      <p:tavLst>
                                        <p:tav tm="0">
                                          <p:val>
                                            <p:strVal val="0-#ppt_w/2"/>
                                          </p:val>
                                        </p:tav>
                                        <p:tav tm="100000">
                                          <p:val>
                                            <p:strVal val="#ppt_x"/>
                                          </p:val>
                                        </p:tav>
                                      </p:tavLst>
                                    </p:anim>
                                    <p:anim calcmode="lin" valueType="num">
                                      <p:cBhvr additive="base">
                                        <p:cTn id="84" dur="1250" fill="hold"/>
                                        <p:tgtEl>
                                          <p:spTgt spid="5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1250" fill="hold"/>
                                        <p:tgtEl>
                                          <p:spTgt spid="54"/>
                                        </p:tgtEl>
                                        <p:attrNameLst>
                                          <p:attrName>ppt_x</p:attrName>
                                        </p:attrNameLst>
                                      </p:cBhvr>
                                      <p:tavLst>
                                        <p:tav tm="0">
                                          <p:val>
                                            <p:strVal val="0-#ppt_w/2"/>
                                          </p:val>
                                        </p:tav>
                                        <p:tav tm="100000">
                                          <p:val>
                                            <p:strVal val="#ppt_x"/>
                                          </p:val>
                                        </p:tav>
                                      </p:tavLst>
                                    </p:anim>
                                    <p:anim calcmode="lin" valueType="num">
                                      <p:cBhvr additive="base">
                                        <p:cTn id="88" dur="1250" fill="hold"/>
                                        <p:tgtEl>
                                          <p:spTgt spid="5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 calcmode="lin" valueType="num">
                                      <p:cBhvr additive="base">
                                        <p:cTn id="91" dur="1250" fill="hold"/>
                                        <p:tgtEl>
                                          <p:spTgt spid="55"/>
                                        </p:tgtEl>
                                        <p:attrNameLst>
                                          <p:attrName>ppt_x</p:attrName>
                                        </p:attrNameLst>
                                      </p:cBhvr>
                                      <p:tavLst>
                                        <p:tav tm="0">
                                          <p:val>
                                            <p:strVal val="0-#ppt_w/2"/>
                                          </p:val>
                                        </p:tav>
                                        <p:tav tm="100000">
                                          <p:val>
                                            <p:strVal val="#ppt_x"/>
                                          </p:val>
                                        </p:tav>
                                      </p:tavLst>
                                    </p:anim>
                                    <p:anim calcmode="lin" valueType="num">
                                      <p:cBhvr additive="base">
                                        <p:cTn id="92" dur="1250" fill="hold"/>
                                        <p:tgtEl>
                                          <p:spTgt spid="5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 calcmode="lin" valueType="num">
                                      <p:cBhvr additive="base">
                                        <p:cTn id="95" dur="1250" fill="hold"/>
                                        <p:tgtEl>
                                          <p:spTgt spid="56"/>
                                        </p:tgtEl>
                                        <p:attrNameLst>
                                          <p:attrName>ppt_x</p:attrName>
                                        </p:attrNameLst>
                                      </p:cBhvr>
                                      <p:tavLst>
                                        <p:tav tm="0">
                                          <p:val>
                                            <p:strVal val="0-#ppt_w/2"/>
                                          </p:val>
                                        </p:tav>
                                        <p:tav tm="100000">
                                          <p:val>
                                            <p:strVal val="#ppt_x"/>
                                          </p:val>
                                        </p:tav>
                                      </p:tavLst>
                                    </p:anim>
                                    <p:anim calcmode="lin" valueType="num">
                                      <p:cBhvr additive="base">
                                        <p:cTn id="96" dur="125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46648" y="1053530"/>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7641573" y="1053530"/>
            <a:ext cx="3013336" cy="2349897"/>
          </a:xfrm>
          <a:prstGeom prst="rect">
            <a:avLst/>
          </a:prstGeom>
          <a:blipFill dpi="0" rotWithShape="1">
            <a:blip r:embed="rId3" cstate="print">
              <a:extLst>
                <a:ext uri="{28A0092B-C50C-407E-A947-70E740481C1C}">
                  <a14:useLocalDpi xmlns:a14="http://schemas.microsoft.com/office/drawing/2010/main" xmlns="" val="0"/>
                </a:ext>
              </a:extLst>
            </a:blip>
            <a:srcRect/>
            <a:stretch>
              <a:fillRect l="-17241" r="-17241"/>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6" name="矩形 5"/>
          <p:cNvSpPr/>
          <p:nvPr/>
        </p:nvSpPr>
        <p:spPr bwMode="auto">
          <a:xfrm>
            <a:off x="1346647" y="2277643"/>
            <a:ext cx="3006171" cy="2354707"/>
          </a:xfrm>
          <a:prstGeom prst="rect">
            <a:avLst/>
          </a:prstGeom>
          <a:blipFill dpi="0" rotWithShape="1">
            <a:blip r:embed="rId4" cstate="print">
              <a:extLst>
                <a:ext uri="{28A0092B-C50C-407E-A947-70E740481C1C}">
                  <a14:useLocalDpi xmlns:a14="http://schemas.microsoft.com/office/drawing/2010/main" xmlns="" val="0"/>
                </a:ext>
              </a:extLst>
            </a:blip>
            <a:srcRect/>
            <a:stretch>
              <a:fillRect t="-21085" b="-45483"/>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7" name="矩形 6"/>
          <p:cNvSpPr/>
          <p:nvPr/>
        </p:nvSpPr>
        <p:spPr bwMode="auto">
          <a:xfrm>
            <a:off x="1346648"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dirty="0">
              <a:solidFill>
                <a:prstClr val="black"/>
              </a:solidFill>
              <a:latin typeface="Times New Roman" pitchFamily="18" charset="0"/>
            </a:endParaRPr>
          </a:p>
        </p:txBody>
      </p:sp>
      <p:sp>
        <p:nvSpPr>
          <p:cNvPr id="10" name="矩形 9"/>
          <p:cNvSpPr/>
          <p:nvPr/>
        </p:nvSpPr>
        <p:spPr bwMode="auto">
          <a:xfrm>
            <a:off x="7641573" y="3545829"/>
            <a:ext cx="3013336" cy="2366726"/>
          </a:xfrm>
          <a:prstGeom prst="rect">
            <a:avLst/>
          </a:prstGeom>
          <a:blipFill dpi="0" rotWithShape="1">
            <a:blip r:embed="rId5" cstate="print">
              <a:extLst>
                <a:ext uri="{28A0092B-C50C-407E-A947-70E740481C1C}">
                  <a14:useLocalDpi xmlns:a14="http://schemas.microsoft.com/office/drawing/2010/main" xmlns="" val="0"/>
                </a:ext>
              </a:extLst>
            </a:blip>
            <a:srcRect/>
            <a:stretch>
              <a:fillRect l="-15069" r="-5327"/>
            </a:stretch>
          </a:blip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2" name="KSO_Shape"/>
          <p:cNvSpPr>
            <a:spLocks/>
          </p:cNvSpPr>
          <p:nvPr/>
        </p:nvSpPr>
        <p:spPr bwMode="auto">
          <a:xfrm>
            <a:off x="1922711" y="4797946"/>
            <a:ext cx="1988619" cy="971109"/>
          </a:xfrm>
          <a:custGeom>
            <a:avLst/>
            <a:gdLst>
              <a:gd name="T0" fmla="*/ 1064190 w 4529137"/>
              <a:gd name="T1" fmla="*/ 757398 h 2211388"/>
              <a:gd name="T2" fmla="*/ 1187209 w 4529137"/>
              <a:gd name="T3" fmla="*/ 776390 h 2211388"/>
              <a:gd name="T4" fmla="*/ 765205 w 4529137"/>
              <a:gd name="T5" fmla="*/ 645019 h 2211388"/>
              <a:gd name="T6" fmla="*/ 846226 w 4529137"/>
              <a:gd name="T7" fmla="*/ 630930 h 2211388"/>
              <a:gd name="T8" fmla="*/ 387846 w 4529137"/>
              <a:gd name="T9" fmla="*/ 603839 h 2211388"/>
              <a:gd name="T10" fmla="*/ 382406 w 4529137"/>
              <a:gd name="T11" fmla="*/ 667180 h 2211388"/>
              <a:gd name="T12" fmla="*/ 881438 w 4529137"/>
              <a:gd name="T13" fmla="*/ 621868 h 2211388"/>
              <a:gd name="T14" fmla="*/ 1532434 w 4529137"/>
              <a:gd name="T15" fmla="*/ 564369 h 2211388"/>
              <a:gd name="T16" fmla="*/ 1644899 w 4529137"/>
              <a:gd name="T17" fmla="*/ 617514 h 2211388"/>
              <a:gd name="T18" fmla="*/ 325527 w 4529137"/>
              <a:gd name="T19" fmla="*/ 469049 h 2211388"/>
              <a:gd name="T20" fmla="*/ 1244776 w 4529137"/>
              <a:gd name="T21" fmla="*/ 814170 h 2211388"/>
              <a:gd name="T22" fmla="*/ 1365484 w 4529137"/>
              <a:gd name="T23" fmla="*/ 855916 h 2211388"/>
              <a:gd name="T24" fmla="*/ 1388802 w 4529137"/>
              <a:gd name="T25" fmla="*/ 514277 h 2211388"/>
              <a:gd name="T26" fmla="*/ 1151764 w 4529137"/>
              <a:gd name="T27" fmla="*/ 319165 h 2211388"/>
              <a:gd name="T28" fmla="*/ 230379 w 4529137"/>
              <a:gd name="T29" fmla="*/ 121531 h 2211388"/>
              <a:gd name="T30" fmla="*/ 367041 w 4529137"/>
              <a:gd name="T31" fmla="*/ 120005 h 2211388"/>
              <a:gd name="T32" fmla="*/ 307681 w 4529137"/>
              <a:gd name="T33" fmla="*/ 196224 h 2211388"/>
              <a:gd name="T34" fmla="*/ 590835 w 4529137"/>
              <a:gd name="T35" fmla="*/ 219119 h 2211388"/>
              <a:gd name="T36" fmla="*/ 744597 w 4529137"/>
              <a:gd name="T37" fmla="*/ 110468 h 2211388"/>
              <a:gd name="T38" fmla="*/ 854718 w 4529137"/>
              <a:gd name="T39" fmla="*/ 45410 h 2211388"/>
              <a:gd name="T40" fmla="*/ 864547 w 4529137"/>
              <a:gd name="T41" fmla="*/ 162743 h 2211388"/>
              <a:gd name="T42" fmla="*/ 819506 w 4529137"/>
              <a:gd name="T43" fmla="*/ 296293 h 2211388"/>
              <a:gd name="T44" fmla="*/ 957126 w 4529137"/>
              <a:gd name="T45" fmla="*/ 262494 h 2211388"/>
              <a:gd name="T46" fmla="*/ 1072739 w 4529137"/>
              <a:gd name="T47" fmla="*/ 45506 h 2211388"/>
              <a:gd name="T48" fmla="*/ 1121920 w 4529137"/>
              <a:gd name="T49" fmla="*/ 183711 h 2211388"/>
              <a:gd name="T50" fmla="*/ 1461047 w 4529137"/>
              <a:gd name="T51" fmla="*/ 304654 h 2211388"/>
              <a:gd name="T52" fmla="*/ 1490593 w 4529137"/>
              <a:gd name="T53" fmla="*/ 143215 h 2211388"/>
              <a:gd name="T54" fmla="*/ 1494024 w 4529137"/>
              <a:gd name="T55" fmla="*/ 29482 h 2211388"/>
              <a:gd name="T56" fmla="*/ 1684644 w 4529137"/>
              <a:gd name="T57" fmla="*/ 141879 h 2211388"/>
              <a:gd name="T58" fmla="*/ 1883841 w 4529137"/>
              <a:gd name="T59" fmla="*/ 298643 h 2211388"/>
              <a:gd name="T60" fmla="*/ 1760510 w 4529137"/>
              <a:gd name="T61" fmla="*/ 582497 h 2211388"/>
              <a:gd name="T62" fmla="*/ 1856868 w 4529137"/>
              <a:gd name="T63" fmla="*/ 814543 h 2211388"/>
              <a:gd name="T64" fmla="*/ 1823605 w 4529137"/>
              <a:gd name="T65" fmla="*/ 844025 h 2211388"/>
              <a:gd name="T66" fmla="*/ 1767468 w 4529137"/>
              <a:gd name="T67" fmla="*/ 853662 h 2211388"/>
              <a:gd name="T68" fmla="*/ 1718860 w 4529137"/>
              <a:gd name="T69" fmla="*/ 807196 h 2211388"/>
              <a:gd name="T70" fmla="*/ 1653763 w 4529137"/>
              <a:gd name="T71" fmla="*/ 769030 h 2211388"/>
              <a:gd name="T72" fmla="*/ 1523379 w 4529137"/>
              <a:gd name="T73" fmla="*/ 884671 h 2211388"/>
              <a:gd name="T74" fmla="*/ 1341340 w 4529137"/>
              <a:gd name="T75" fmla="*/ 900420 h 2211388"/>
              <a:gd name="T76" fmla="*/ 1225396 w 4529137"/>
              <a:gd name="T77" fmla="*/ 877803 h 2211388"/>
              <a:gd name="T78" fmla="*/ 1165636 w 4529137"/>
              <a:gd name="T79" fmla="*/ 824440 h 2211388"/>
              <a:gd name="T80" fmla="*/ 1119000 w 4529137"/>
              <a:gd name="T81" fmla="*/ 868727 h 2211388"/>
              <a:gd name="T82" fmla="*/ 1053055 w 4529137"/>
              <a:gd name="T83" fmla="*/ 778539 h 2211388"/>
              <a:gd name="T84" fmla="*/ 971434 w 4529137"/>
              <a:gd name="T85" fmla="*/ 798599 h 2211388"/>
              <a:gd name="T86" fmla="*/ 942891 w 4529137"/>
              <a:gd name="T87" fmla="*/ 822182 h 2211388"/>
              <a:gd name="T88" fmla="*/ 934399 w 4529137"/>
              <a:gd name="T89" fmla="*/ 893355 h 2211388"/>
              <a:gd name="T90" fmla="*/ 863020 w 4529137"/>
              <a:gd name="T91" fmla="*/ 879714 h 2211388"/>
              <a:gd name="T92" fmla="*/ 821987 w 4529137"/>
              <a:gd name="T93" fmla="*/ 833830 h 2211388"/>
              <a:gd name="T94" fmla="*/ 649743 w 4529137"/>
              <a:gd name="T95" fmla="*/ 865214 h 2211388"/>
              <a:gd name="T96" fmla="*/ 658618 w 4529137"/>
              <a:gd name="T97" fmla="*/ 834212 h 2211388"/>
              <a:gd name="T98" fmla="*/ 610428 w 4529137"/>
              <a:gd name="T99" fmla="*/ 861589 h 2211388"/>
              <a:gd name="T100" fmla="*/ 608329 w 4529137"/>
              <a:gd name="T101" fmla="*/ 585046 h 2211388"/>
              <a:gd name="T102" fmla="*/ 514143 w 4529137"/>
              <a:gd name="T103" fmla="*/ 436138 h 2211388"/>
              <a:gd name="T104" fmla="*/ 393668 w 4529137"/>
              <a:gd name="T105" fmla="*/ 501005 h 2211388"/>
              <a:gd name="T106" fmla="*/ 431937 w 4529137"/>
              <a:gd name="T107" fmla="*/ 829635 h 2211388"/>
              <a:gd name="T108" fmla="*/ 369141 w 4529137"/>
              <a:gd name="T109" fmla="*/ 921594 h 2211388"/>
              <a:gd name="T110" fmla="*/ 304150 w 4529137"/>
              <a:gd name="T111" fmla="*/ 839652 h 2211388"/>
              <a:gd name="T112" fmla="*/ 147351 w 4529137"/>
              <a:gd name="T113" fmla="*/ 897841 h 2211388"/>
              <a:gd name="T114" fmla="*/ 205280 w 4529137"/>
              <a:gd name="T115" fmla="*/ 817043 h 2211388"/>
              <a:gd name="T116" fmla="*/ 98870 w 4529137"/>
              <a:gd name="T117" fmla="*/ 887253 h 2211388"/>
              <a:gd name="T118" fmla="*/ 88850 w 4529137"/>
              <a:gd name="T119" fmla="*/ 567876 h 2211388"/>
              <a:gd name="T120" fmla="*/ 157849 w 4529137"/>
              <a:gd name="T121" fmla="*/ 320140 h 2211388"/>
              <a:gd name="T122" fmla="*/ 161475 w 4529137"/>
              <a:gd name="T123" fmla="*/ 264621 h 2211388"/>
              <a:gd name="T124" fmla="*/ 218736 w 4529137"/>
              <a:gd name="T125" fmla="*/ 98541 h 2211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529137" h="2211388">
                <a:moveTo>
                  <a:pt x="738772" y="1925441"/>
                </a:moveTo>
                <a:lnTo>
                  <a:pt x="736503" y="1925667"/>
                </a:lnTo>
                <a:lnTo>
                  <a:pt x="734688" y="1926121"/>
                </a:lnTo>
                <a:lnTo>
                  <a:pt x="733100" y="1926801"/>
                </a:lnTo>
                <a:lnTo>
                  <a:pt x="732192" y="1927482"/>
                </a:lnTo>
                <a:lnTo>
                  <a:pt x="731512" y="1928162"/>
                </a:lnTo>
                <a:lnTo>
                  <a:pt x="731285" y="1928842"/>
                </a:lnTo>
                <a:lnTo>
                  <a:pt x="731285" y="1929749"/>
                </a:lnTo>
                <a:lnTo>
                  <a:pt x="731512" y="1930656"/>
                </a:lnTo>
                <a:lnTo>
                  <a:pt x="731965" y="1932017"/>
                </a:lnTo>
                <a:lnTo>
                  <a:pt x="732873" y="1932924"/>
                </a:lnTo>
                <a:lnTo>
                  <a:pt x="734234" y="1934058"/>
                </a:lnTo>
                <a:lnTo>
                  <a:pt x="739226" y="1937686"/>
                </a:lnTo>
                <a:lnTo>
                  <a:pt x="736276" y="1938139"/>
                </a:lnTo>
                <a:lnTo>
                  <a:pt x="734008" y="1938593"/>
                </a:lnTo>
                <a:lnTo>
                  <a:pt x="732192" y="1939500"/>
                </a:lnTo>
                <a:lnTo>
                  <a:pt x="731739" y="1940180"/>
                </a:lnTo>
                <a:lnTo>
                  <a:pt x="731512" y="1940634"/>
                </a:lnTo>
                <a:lnTo>
                  <a:pt x="731285" y="1941087"/>
                </a:lnTo>
                <a:lnTo>
                  <a:pt x="731285" y="1941768"/>
                </a:lnTo>
                <a:lnTo>
                  <a:pt x="731512" y="1943355"/>
                </a:lnTo>
                <a:lnTo>
                  <a:pt x="732419" y="1944715"/>
                </a:lnTo>
                <a:lnTo>
                  <a:pt x="734234" y="1946303"/>
                </a:lnTo>
                <a:lnTo>
                  <a:pt x="746260" y="1955147"/>
                </a:lnTo>
                <a:lnTo>
                  <a:pt x="767588" y="1971020"/>
                </a:lnTo>
                <a:lnTo>
                  <a:pt x="779840" y="1980544"/>
                </a:lnTo>
                <a:lnTo>
                  <a:pt x="792547" y="1990748"/>
                </a:lnTo>
                <a:lnTo>
                  <a:pt x="804572" y="2000953"/>
                </a:lnTo>
                <a:lnTo>
                  <a:pt x="810698" y="2006168"/>
                </a:lnTo>
                <a:lnTo>
                  <a:pt x="815917" y="2010930"/>
                </a:lnTo>
                <a:lnTo>
                  <a:pt x="821135" y="2015919"/>
                </a:lnTo>
                <a:lnTo>
                  <a:pt x="825446" y="2020908"/>
                </a:lnTo>
                <a:lnTo>
                  <a:pt x="829984" y="2025670"/>
                </a:lnTo>
                <a:lnTo>
                  <a:pt x="833842" y="2030658"/>
                </a:lnTo>
                <a:lnTo>
                  <a:pt x="837472" y="2035420"/>
                </a:lnTo>
                <a:lnTo>
                  <a:pt x="840875" y="2039956"/>
                </a:lnTo>
                <a:lnTo>
                  <a:pt x="846321" y="2048573"/>
                </a:lnTo>
                <a:lnTo>
                  <a:pt x="850632" y="2055602"/>
                </a:lnTo>
                <a:lnTo>
                  <a:pt x="853582" y="2061271"/>
                </a:lnTo>
                <a:lnTo>
                  <a:pt x="856077" y="2066260"/>
                </a:lnTo>
                <a:lnTo>
                  <a:pt x="856758" y="2054922"/>
                </a:lnTo>
                <a:lnTo>
                  <a:pt x="857212" y="2045398"/>
                </a:lnTo>
                <a:lnTo>
                  <a:pt x="857439" y="2038595"/>
                </a:lnTo>
                <a:lnTo>
                  <a:pt x="857439" y="2035874"/>
                </a:lnTo>
                <a:lnTo>
                  <a:pt x="857212" y="2032019"/>
                </a:lnTo>
                <a:lnTo>
                  <a:pt x="857439" y="2026350"/>
                </a:lnTo>
                <a:lnTo>
                  <a:pt x="857439" y="2020227"/>
                </a:lnTo>
                <a:lnTo>
                  <a:pt x="856985" y="2016372"/>
                </a:lnTo>
                <a:lnTo>
                  <a:pt x="856304" y="2012291"/>
                </a:lnTo>
                <a:lnTo>
                  <a:pt x="855170" y="2007755"/>
                </a:lnTo>
                <a:lnTo>
                  <a:pt x="854489" y="2005488"/>
                </a:lnTo>
                <a:lnTo>
                  <a:pt x="853582" y="2003674"/>
                </a:lnTo>
                <a:lnTo>
                  <a:pt x="852447" y="2001406"/>
                </a:lnTo>
                <a:lnTo>
                  <a:pt x="851313" y="1999365"/>
                </a:lnTo>
                <a:lnTo>
                  <a:pt x="849724" y="1997324"/>
                </a:lnTo>
                <a:lnTo>
                  <a:pt x="848363" y="1995737"/>
                </a:lnTo>
                <a:lnTo>
                  <a:pt x="846548" y="1993696"/>
                </a:lnTo>
                <a:lnTo>
                  <a:pt x="845186" y="1991429"/>
                </a:lnTo>
                <a:lnTo>
                  <a:pt x="843598" y="1988934"/>
                </a:lnTo>
                <a:lnTo>
                  <a:pt x="842010" y="1986213"/>
                </a:lnTo>
                <a:lnTo>
                  <a:pt x="840875" y="1983265"/>
                </a:lnTo>
                <a:lnTo>
                  <a:pt x="839741" y="1980317"/>
                </a:lnTo>
                <a:lnTo>
                  <a:pt x="837699" y="1973741"/>
                </a:lnTo>
                <a:lnTo>
                  <a:pt x="835884" y="1967392"/>
                </a:lnTo>
                <a:lnTo>
                  <a:pt x="834749" y="1961269"/>
                </a:lnTo>
                <a:lnTo>
                  <a:pt x="833615" y="1955373"/>
                </a:lnTo>
                <a:lnTo>
                  <a:pt x="832934" y="1951065"/>
                </a:lnTo>
                <a:lnTo>
                  <a:pt x="832253" y="1947210"/>
                </a:lnTo>
                <a:lnTo>
                  <a:pt x="831800" y="1944715"/>
                </a:lnTo>
                <a:lnTo>
                  <a:pt x="830665" y="1942675"/>
                </a:lnTo>
                <a:lnTo>
                  <a:pt x="829531" y="1941087"/>
                </a:lnTo>
                <a:lnTo>
                  <a:pt x="827942" y="1940180"/>
                </a:lnTo>
                <a:lnTo>
                  <a:pt x="826354" y="1939046"/>
                </a:lnTo>
                <a:lnTo>
                  <a:pt x="820455" y="1937232"/>
                </a:lnTo>
                <a:lnTo>
                  <a:pt x="815917" y="1935872"/>
                </a:lnTo>
                <a:lnTo>
                  <a:pt x="809337" y="1934738"/>
                </a:lnTo>
                <a:lnTo>
                  <a:pt x="792093" y="1931563"/>
                </a:lnTo>
                <a:lnTo>
                  <a:pt x="772353" y="1928842"/>
                </a:lnTo>
                <a:lnTo>
                  <a:pt x="754201" y="1926121"/>
                </a:lnTo>
                <a:lnTo>
                  <a:pt x="746941" y="1925441"/>
                </a:lnTo>
                <a:lnTo>
                  <a:pt x="740814" y="1925441"/>
                </a:lnTo>
                <a:lnTo>
                  <a:pt x="738772" y="1925441"/>
                </a:lnTo>
                <a:close/>
                <a:moveTo>
                  <a:pt x="2528301" y="1786853"/>
                </a:moveTo>
                <a:lnTo>
                  <a:pt x="2526491" y="1787306"/>
                </a:lnTo>
                <a:lnTo>
                  <a:pt x="2524907" y="1787532"/>
                </a:lnTo>
                <a:lnTo>
                  <a:pt x="2523776" y="1787985"/>
                </a:lnTo>
                <a:lnTo>
                  <a:pt x="2522871" y="1788890"/>
                </a:lnTo>
                <a:lnTo>
                  <a:pt x="2522192" y="1789570"/>
                </a:lnTo>
                <a:lnTo>
                  <a:pt x="2521966" y="1790022"/>
                </a:lnTo>
                <a:lnTo>
                  <a:pt x="2521966" y="1790701"/>
                </a:lnTo>
                <a:lnTo>
                  <a:pt x="2521966" y="1792060"/>
                </a:lnTo>
                <a:lnTo>
                  <a:pt x="2522418" y="1792965"/>
                </a:lnTo>
                <a:lnTo>
                  <a:pt x="2522645" y="1793418"/>
                </a:lnTo>
                <a:lnTo>
                  <a:pt x="2530111" y="1800436"/>
                </a:lnTo>
                <a:lnTo>
                  <a:pt x="2542329" y="1811528"/>
                </a:lnTo>
                <a:lnTo>
                  <a:pt x="2562239" y="1829864"/>
                </a:lnTo>
                <a:lnTo>
                  <a:pt x="2565181" y="1832581"/>
                </a:lnTo>
                <a:lnTo>
                  <a:pt x="2568122" y="1835524"/>
                </a:lnTo>
                <a:lnTo>
                  <a:pt x="2573778" y="1842089"/>
                </a:lnTo>
                <a:lnTo>
                  <a:pt x="2579661" y="1848653"/>
                </a:lnTo>
                <a:lnTo>
                  <a:pt x="2584865" y="1855897"/>
                </a:lnTo>
                <a:lnTo>
                  <a:pt x="2589616" y="1863368"/>
                </a:lnTo>
                <a:lnTo>
                  <a:pt x="2594368" y="1870838"/>
                </a:lnTo>
                <a:lnTo>
                  <a:pt x="2598893" y="1878082"/>
                </a:lnTo>
                <a:lnTo>
                  <a:pt x="2602739" y="1885553"/>
                </a:lnTo>
                <a:lnTo>
                  <a:pt x="2606585" y="1892797"/>
                </a:lnTo>
                <a:lnTo>
                  <a:pt x="2609850" y="1899547"/>
                </a:lnTo>
                <a:lnTo>
                  <a:pt x="2610304" y="1897617"/>
                </a:lnTo>
                <a:lnTo>
                  <a:pt x="2613025" y="1888313"/>
                </a:lnTo>
                <a:lnTo>
                  <a:pt x="2616427" y="1877648"/>
                </a:lnTo>
                <a:lnTo>
                  <a:pt x="2620282" y="1866757"/>
                </a:lnTo>
                <a:lnTo>
                  <a:pt x="2623457" y="1856092"/>
                </a:lnTo>
                <a:lnTo>
                  <a:pt x="2624818" y="1851100"/>
                </a:lnTo>
                <a:lnTo>
                  <a:pt x="2626179" y="1846334"/>
                </a:lnTo>
                <a:lnTo>
                  <a:pt x="2627086" y="1842023"/>
                </a:lnTo>
                <a:lnTo>
                  <a:pt x="2627539" y="1837939"/>
                </a:lnTo>
                <a:lnTo>
                  <a:pt x="2627993" y="1833854"/>
                </a:lnTo>
                <a:lnTo>
                  <a:pt x="2627993" y="1828635"/>
                </a:lnTo>
                <a:lnTo>
                  <a:pt x="2627539" y="1822282"/>
                </a:lnTo>
                <a:lnTo>
                  <a:pt x="2627086" y="1815474"/>
                </a:lnTo>
                <a:lnTo>
                  <a:pt x="2626449" y="1806813"/>
                </a:lnTo>
                <a:lnTo>
                  <a:pt x="2619482" y="1804737"/>
                </a:lnTo>
                <a:lnTo>
                  <a:pt x="2608848" y="1802020"/>
                </a:lnTo>
                <a:lnTo>
                  <a:pt x="2598440" y="1799304"/>
                </a:lnTo>
                <a:lnTo>
                  <a:pt x="2588485" y="1796814"/>
                </a:lnTo>
                <a:lnTo>
                  <a:pt x="2578756" y="1794550"/>
                </a:lnTo>
                <a:lnTo>
                  <a:pt x="2561334" y="1791154"/>
                </a:lnTo>
                <a:lnTo>
                  <a:pt x="2547080" y="1788664"/>
                </a:lnTo>
                <a:lnTo>
                  <a:pt x="2537351" y="1787079"/>
                </a:lnTo>
                <a:lnTo>
                  <a:pt x="2533505" y="1786853"/>
                </a:lnTo>
                <a:lnTo>
                  <a:pt x="2530790" y="1786853"/>
                </a:lnTo>
                <a:lnTo>
                  <a:pt x="2528301" y="1786853"/>
                </a:lnTo>
                <a:close/>
                <a:moveTo>
                  <a:pt x="3577420" y="1765942"/>
                </a:moveTo>
                <a:lnTo>
                  <a:pt x="3577420" y="1850996"/>
                </a:lnTo>
                <a:lnTo>
                  <a:pt x="3622513" y="1808583"/>
                </a:lnTo>
                <a:lnTo>
                  <a:pt x="3622513" y="1765942"/>
                </a:lnTo>
                <a:lnTo>
                  <a:pt x="3577420" y="1765942"/>
                </a:lnTo>
                <a:close/>
                <a:moveTo>
                  <a:pt x="2758391" y="1666549"/>
                </a:moveTo>
                <a:lnTo>
                  <a:pt x="2757714" y="1671384"/>
                </a:lnTo>
                <a:lnTo>
                  <a:pt x="2756807" y="1681595"/>
                </a:lnTo>
                <a:lnTo>
                  <a:pt x="2756127" y="1689764"/>
                </a:lnTo>
                <a:lnTo>
                  <a:pt x="2755673" y="1700883"/>
                </a:lnTo>
                <a:lnTo>
                  <a:pt x="2755446" y="1705421"/>
                </a:lnTo>
                <a:lnTo>
                  <a:pt x="2754766" y="1709505"/>
                </a:lnTo>
                <a:lnTo>
                  <a:pt x="2754312" y="1712682"/>
                </a:lnTo>
                <a:lnTo>
                  <a:pt x="2753632" y="1715178"/>
                </a:lnTo>
                <a:lnTo>
                  <a:pt x="2752725" y="1717447"/>
                </a:lnTo>
                <a:lnTo>
                  <a:pt x="2751364" y="1719036"/>
                </a:lnTo>
                <a:lnTo>
                  <a:pt x="2749777" y="1720170"/>
                </a:lnTo>
                <a:lnTo>
                  <a:pt x="2747962" y="1721078"/>
                </a:lnTo>
                <a:lnTo>
                  <a:pt x="2745695" y="1721532"/>
                </a:lnTo>
                <a:lnTo>
                  <a:pt x="2743200" y="1721532"/>
                </a:lnTo>
                <a:lnTo>
                  <a:pt x="2740025" y="1721532"/>
                </a:lnTo>
                <a:lnTo>
                  <a:pt x="2736170" y="1721305"/>
                </a:lnTo>
                <a:lnTo>
                  <a:pt x="2727325" y="1720397"/>
                </a:lnTo>
                <a:lnTo>
                  <a:pt x="2723016" y="1720170"/>
                </a:lnTo>
                <a:lnTo>
                  <a:pt x="2721429" y="1720397"/>
                </a:lnTo>
                <a:lnTo>
                  <a:pt x="2719614" y="1720624"/>
                </a:lnTo>
                <a:lnTo>
                  <a:pt x="2718480" y="1721078"/>
                </a:lnTo>
                <a:lnTo>
                  <a:pt x="2716893" y="1721759"/>
                </a:lnTo>
                <a:lnTo>
                  <a:pt x="2715986" y="1722893"/>
                </a:lnTo>
                <a:lnTo>
                  <a:pt x="2714852" y="1724028"/>
                </a:lnTo>
                <a:lnTo>
                  <a:pt x="2714171" y="1725616"/>
                </a:lnTo>
                <a:lnTo>
                  <a:pt x="2713718" y="1727432"/>
                </a:lnTo>
                <a:lnTo>
                  <a:pt x="2713264" y="1729474"/>
                </a:lnTo>
                <a:lnTo>
                  <a:pt x="2712584" y="1732197"/>
                </a:lnTo>
                <a:lnTo>
                  <a:pt x="2712584" y="1735147"/>
                </a:lnTo>
                <a:lnTo>
                  <a:pt x="2712357" y="1738550"/>
                </a:lnTo>
                <a:lnTo>
                  <a:pt x="2713038" y="1746719"/>
                </a:lnTo>
                <a:lnTo>
                  <a:pt x="2713491" y="1752619"/>
                </a:lnTo>
                <a:lnTo>
                  <a:pt x="2714398" y="1761242"/>
                </a:lnTo>
                <a:lnTo>
                  <a:pt x="2717800" y="1785522"/>
                </a:lnTo>
                <a:lnTo>
                  <a:pt x="2721847" y="1810371"/>
                </a:lnTo>
                <a:lnTo>
                  <a:pt x="2724239" y="1811528"/>
                </a:lnTo>
                <a:lnTo>
                  <a:pt x="2737361" y="1818319"/>
                </a:lnTo>
                <a:lnTo>
                  <a:pt x="2750032" y="1825110"/>
                </a:lnTo>
                <a:lnTo>
                  <a:pt x="2761797" y="1832128"/>
                </a:lnTo>
                <a:lnTo>
                  <a:pt x="2773110" y="1838919"/>
                </a:lnTo>
                <a:lnTo>
                  <a:pt x="2783518" y="1845258"/>
                </a:lnTo>
                <a:lnTo>
                  <a:pt x="2801166" y="1856803"/>
                </a:lnTo>
                <a:lnTo>
                  <a:pt x="2822434" y="1871291"/>
                </a:lnTo>
                <a:lnTo>
                  <a:pt x="2823191" y="1871781"/>
                </a:lnTo>
                <a:lnTo>
                  <a:pt x="2823497" y="1868261"/>
                </a:lnTo>
                <a:lnTo>
                  <a:pt x="2823724" y="1863499"/>
                </a:lnTo>
                <a:lnTo>
                  <a:pt x="2823951" y="1858963"/>
                </a:lnTo>
                <a:lnTo>
                  <a:pt x="2823951" y="1854881"/>
                </a:lnTo>
                <a:lnTo>
                  <a:pt x="2823497" y="1850799"/>
                </a:lnTo>
                <a:lnTo>
                  <a:pt x="2822589" y="1845583"/>
                </a:lnTo>
                <a:lnTo>
                  <a:pt x="2821000" y="1839686"/>
                </a:lnTo>
                <a:lnTo>
                  <a:pt x="2819638" y="1832883"/>
                </a:lnTo>
                <a:lnTo>
                  <a:pt x="2815553" y="1817915"/>
                </a:lnTo>
                <a:lnTo>
                  <a:pt x="2811240" y="1802493"/>
                </a:lnTo>
                <a:lnTo>
                  <a:pt x="2802388" y="1773918"/>
                </a:lnTo>
                <a:lnTo>
                  <a:pt x="2799438" y="1763486"/>
                </a:lnTo>
                <a:lnTo>
                  <a:pt x="2798076" y="1757817"/>
                </a:lnTo>
                <a:lnTo>
                  <a:pt x="2796941" y="1752147"/>
                </a:lnTo>
                <a:lnTo>
                  <a:pt x="2796487" y="1749426"/>
                </a:lnTo>
                <a:lnTo>
                  <a:pt x="2796033" y="1747158"/>
                </a:lnTo>
                <a:lnTo>
                  <a:pt x="2795125" y="1745343"/>
                </a:lnTo>
                <a:lnTo>
                  <a:pt x="2794444" y="1744436"/>
                </a:lnTo>
                <a:lnTo>
                  <a:pt x="2793763" y="1743756"/>
                </a:lnTo>
                <a:lnTo>
                  <a:pt x="2793082" y="1743076"/>
                </a:lnTo>
                <a:lnTo>
                  <a:pt x="2791948" y="1742622"/>
                </a:lnTo>
                <a:lnTo>
                  <a:pt x="2790813" y="1742168"/>
                </a:lnTo>
                <a:lnTo>
                  <a:pt x="2789678" y="1741942"/>
                </a:lnTo>
                <a:lnTo>
                  <a:pt x="2788770" y="1741715"/>
                </a:lnTo>
                <a:lnTo>
                  <a:pt x="2787862" y="1740808"/>
                </a:lnTo>
                <a:lnTo>
                  <a:pt x="2786727" y="1739674"/>
                </a:lnTo>
                <a:lnTo>
                  <a:pt x="2785819" y="1738086"/>
                </a:lnTo>
                <a:lnTo>
                  <a:pt x="2783549" y="1734231"/>
                </a:lnTo>
                <a:lnTo>
                  <a:pt x="2781053" y="1729015"/>
                </a:lnTo>
                <a:lnTo>
                  <a:pt x="2778329" y="1723118"/>
                </a:lnTo>
                <a:lnTo>
                  <a:pt x="2775378" y="1716315"/>
                </a:lnTo>
                <a:lnTo>
                  <a:pt x="2769704" y="1700893"/>
                </a:lnTo>
                <a:lnTo>
                  <a:pt x="2764257" y="1685018"/>
                </a:lnTo>
                <a:lnTo>
                  <a:pt x="2759263" y="1669597"/>
                </a:lnTo>
                <a:lnTo>
                  <a:pt x="2758391" y="1666549"/>
                </a:lnTo>
                <a:close/>
                <a:moveTo>
                  <a:pt x="1839474" y="1648604"/>
                </a:moveTo>
                <a:lnTo>
                  <a:pt x="1837888" y="1850604"/>
                </a:lnTo>
                <a:lnTo>
                  <a:pt x="1871011" y="1853779"/>
                </a:lnTo>
                <a:lnTo>
                  <a:pt x="1899144" y="1856273"/>
                </a:lnTo>
                <a:lnTo>
                  <a:pt x="1922966" y="1858314"/>
                </a:lnTo>
                <a:lnTo>
                  <a:pt x="1931814" y="1859221"/>
                </a:lnTo>
                <a:lnTo>
                  <a:pt x="1942250" y="1860809"/>
                </a:lnTo>
                <a:lnTo>
                  <a:pt x="1955311" y="1862576"/>
                </a:lnTo>
                <a:lnTo>
                  <a:pt x="1941771" y="1860557"/>
                </a:lnTo>
                <a:lnTo>
                  <a:pt x="1931827" y="1859199"/>
                </a:lnTo>
                <a:lnTo>
                  <a:pt x="1923239" y="1858294"/>
                </a:lnTo>
                <a:lnTo>
                  <a:pt x="1899508" y="1856257"/>
                </a:lnTo>
                <a:lnTo>
                  <a:pt x="1871483" y="1853767"/>
                </a:lnTo>
                <a:lnTo>
                  <a:pt x="1838486" y="1850599"/>
                </a:lnTo>
                <a:lnTo>
                  <a:pt x="1840068" y="1648721"/>
                </a:lnTo>
                <a:lnTo>
                  <a:pt x="1839474" y="1648604"/>
                </a:lnTo>
                <a:close/>
                <a:moveTo>
                  <a:pt x="2063841" y="1455563"/>
                </a:moveTo>
                <a:lnTo>
                  <a:pt x="2062721" y="1458761"/>
                </a:lnTo>
                <a:lnTo>
                  <a:pt x="2057276" y="1473501"/>
                </a:lnTo>
                <a:lnTo>
                  <a:pt x="2054100" y="1480984"/>
                </a:lnTo>
                <a:lnTo>
                  <a:pt x="2051150" y="1487787"/>
                </a:lnTo>
                <a:lnTo>
                  <a:pt x="2047974" y="1494590"/>
                </a:lnTo>
                <a:lnTo>
                  <a:pt x="2044571" y="1500485"/>
                </a:lnTo>
                <a:lnTo>
                  <a:pt x="2041395" y="1505701"/>
                </a:lnTo>
                <a:lnTo>
                  <a:pt x="2038218" y="1510236"/>
                </a:lnTo>
                <a:lnTo>
                  <a:pt x="2035269" y="1514091"/>
                </a:lnTo>
                <a:lnTo>
                  <a:pt x="2032093" y="1518399"/>
                </a:lnTo>
                <a:lnTo>
                  <a:pt x="2025967" y="1526563"/>
                </a:lnTo>
                <a:lnTo>
                  <a:pt x="2022791" y="1530418"/>
                </a:lnTo>
                <a:lnTo>
                  <a:pt x="2019388" y="1534500"/>
                </a:lnTo>
                <a:lnTo>
                  <a:pt x="2015531" y="1537901"/>
                </a:lnTo>
                <a:lnTo>
                  <a:pt x="2011674" y="1541302"/>
                </a:lnTo>
                <a:lnTo>
                  <a:pt x="2007136" y="1544477"/>
                </a:lnTo>
                <a:lnTo>
                  <a:pt x="2004868" y="1545611"/>
                </a:lnTo>
                <a:lnTo>
                  <a:pt x="2002599" y="1546745"/>
                </a:lnTo>
                <a:lnTo>
                  <a:pt x="1999650" y="1548105"/>
                </a:lnTo>
                <a:lnTo>
                  <a:pt x="1996927" y="1549012"/>
                </a:lnTo>
                <a:lnTo>
                  <a:pt x="1994204" y="1549919"/>
                </a:lnTo>
                <a:lnTo>
                  <a:pt x="1991255" y="1550600"/>
                </a:lnTo>
                <a:lnTo>
                  <a:pt x="1988079" y="1551053"/>
                </a:lnTo>
                <a:lnTo>
                  <a:pt x="1984676" y="1551280"/>
                </a:lnTo>
                <a:lnTo>
                  <a:pt x="1981046" y="1551507"/>
                </a:lnTo>
                <a:lnTo>
                  <a:pt x="1977416" y="1551507"/>
                </a:lnTo>
                <a:lnTo>
                  <a:pt x="1973786" y="1551507"/>
                </a:lnTo>
                <a:lnTo>
                  <a:pt x="1969475" y="1551053"/>
                </a:lnTo>
                <a:lnTo>
                  <a:pt x="1965391" y="1550600"/>
                </a:lnTo>
                <a:lnTo>
                  <a:pt x="1960854" y="1549919"/>
                </a:lnTo>
                <a:lnTo>
                  <a:pt x="1924100" y="1543116"/>
                </a:lnTo>
                <a:lnTo>
                  <a:pt x="1891203" y="1537447"/>
                </a:lnTo>
                <a:lnTo>
                  <a:pt x="1858533" y="1532232"/>
                </a:lnTo>
                <a:lnTo>
                  <a:pt x="1857399" y="1533139"/>
                </a:lnTo>
                <a:lnTo>
                  <a:pt x="1855811" y="1534046"/>
                </a:lnTo>
                <a:lnTo>
                  <a:pt x="1853996" y="1535180"/>
                </a:lnTo>
                <a:lnTo>
                  <a:pt x="1850819" y="1535860"/>
                </a:lnTo>
                <a:lnTo>
                  <a:pt x="1847189" y="1536767"/>
                </a:lnTo>
                <a:lnTo>
                  <a:pt x="1842879" y="1536994"/>
                </a:lnTo>
                <a:lnTo>
                  <a:pt x="1840610" y="1536994"/>
                </a:lnTo>
                <a:lnTo>
                  <a:pt x="1837888" y="1536767"/>
                </a:lnTo>
                <a:lnTo>
                  <a:pt x="1828359" y="1535180"/>
                </a:lnTo>
                <a:lnTo>
                  <a:pt x="1822687" y="1534046"/>
                </a:lnTo>
                <a:lnTo>
                  <a:pt x="1819737" y="1533139"/>
                </a:lnTo>
                <a:lnTo>
                  <a:pt x="1818603" y="1532685"/>
                </a:lnTo>
                <a:lnTo>
                  <a:pt x="1818603" y="1644252"/>
                </a:lnTo>
                <a:lnTo>
                  <a:pt x="1819275" y="1644383"/>
                </a:lnTo>
                <a:lnTo>
                  <a:pt x="1819275" y="1533297"/>
                </a:lnTo>
                <a:lnTo>
                  <a:pt x="1820405" y="1533750"/>
                </a:lnTo>
                <a:lnTo>
                  <a:pt x="1823343" y="1534655"/>
                </a:lnTo>
                <a:lnTo>
                  <a:pt x="1828993" y="1535787"/>
                </a:lnTo>
                <a:lnTo>
                  <a:pt x="1838486" y="1537371"/>
                </a:lnTo>
                <a:lnTo>
                  <a:pt x="1841198" y="1537597"/>
                </a:lnTo>
                <a:lnTo>
                  <a:pt x="1843458" y="1537597"/>
                </a:lnTo>
                <a:lnTo>
                  <a:pt x="1847752" y="1537371"/>
                </a:lnTo>
                <a:lnTo>
                  <a:pt x="1851368" y="1536466"/>
                </a:lnTo>
                <a:lnTo>
                  <a:pt x="1854532" y="1535787"/>
                </a:lnTo>
                <a:lnTo>
                  <a:pt x="1856340" y="1534655"/>
                </a:lnTo>
                <a:lnTo>
                  <a:pt x="1857922" y="1533750"/>
                </a:lnTo>
                <a:lnTo>
                  <a:pt x="1859052" y="1532845"/>
                </a:lnTo>
                <a:lnTo>
                  <a:pt x="1891597" y="1538050"/>
                </a:lnTo>
                <a:lnTo>
                  <a:pt x="1924369" y="1543708"/>
                </a:lnTo>
                <a:lnTo>
                  <a:pt x="1960982" y="1550498"/>
                </a:lnTo>
                <a:lnTo>
                  <a:pt x="1965502" y="1551177"/>
                </a:lnTo>
                <a:lnTo>
                  <a:pt x="1969570" y="1551629"/>
                </a:lnTo>
                <a:lnTo>
                  <a:pt x="1973864" y="1552082"/>
                </a:lnTo>
                <a:lnTo>
                  <a:pt x="1977480" y="1552082"/>
                </a:lnTo>
                <a:lnTo>
                  <a:pt x="1981097" y="1552082"/>
                </a:lnTo>
                <a:lnTo>
                  <a:pt x="1984713" y="1551856"/>
                </a:lnTo>
                <a:lnTo>
                  <a:pt x="1988103" y="1551629"/>
                </a:lnTo>
                <a:lnTo>
                  <a:pt x="1991267" y="1551177"/>
                </a:lnTo>
                <a:lnTo>
                  <a:pt x="1994205" y="1550498"/>
                </a:lnTo>
                <a:lnTo>
                  <a:pt x="1996917" y="1549592"/>
                </a:lnTo>
                <a:lnTo>
                  <a:pt x="1999629" y="1548687"/>
                </a:lnTo>
                <a:lnTo>
                  <a:pt x="2002567" y="1547329"/>
                </a:lnTo>
                <a:lnTo>
                  <a:pt x="2004827" y="1546198"/>
                </a:lnTo>
                <a:lnTo>
                  <a:pt x="2007087" y="1545066"/>
                </a:lnTo>
                <a:lnTo>
                  <a:pt x="2011608" y="1541897"/>
                </a:lnTo>
                <a:lnTo>
                  <a:pt x="2015450" y="1538503"/>
                </a:lnTo>
                <a:lnTo>
                  <a:pt x="2019292" y="1535108"/>
                </a:lnTo>
                <a:lnTo>
                  <a:pt x="2022682" y="1531034"/>
                </a:lnTo>
                <a:lnTo>
                  <a:pt x="2025846" y="1527187"/>
                </a:lnTo>
                <a:lnTo>
                  <a:pt x="2031948" y="1519039"/>
                </a:lnTo>
                <a:lnTo>
                  <a:pt x="2035112" y="1514739"/>
                </a:lnTo>
                <a:lnTo>
                  <a:pt x="2038050" y="1510892"/>
                </a:lnTo>
                <a:lnTo>
                  <a:pt x="2041215" y="1506365"/>
                </a:lnTo>
                <a:lnTo>
                  <a:pt x="2044379" y="1501160"/>
                </a:lnTo>
                <a:lnTo>
                  <a:pt x="2047769" y="1495275"/>
                </a:lnTo>
                <a:lnTo>
                  <a:pt x="2050933" y="1488486"/>
                </a:lnTo>
                <a:lnTo>
                  <a:pt x="2053871" y="1481696"/>
                </a:lnTo>
                <a:lnTo>
                  <a:pt x="2057035" y="1474228"/>
                </a:lnTo>
                <a:lnTo>
                  <a:pt x="2062459" y="1459517"/>
                </a:lnTo>
                <a:lnTo>
                  <a:pt x="2063841" y="1455563"/>
                </a:lnTo>
                <a:close/>
                <a:moveTo>
                  <a:pt x="886028" y="1447652"/>
                </a:moveTo>
                <a:lnTo>
                  <a:pt x="662308" y="1505476"/>
                </a:lnTo>
                <a:lnTo>
                  <a:pt x="716537" y="1515227"/>
                </a:lnTo>
                <a:lnTo>
                  <a:pt x="760100" y="1523164"/>
                </a:lnTo>
                <a:lnTo>
                  <a:pt x="778706" y="1527019"/>
                </a:lnTo>
                <a:lnTo>
                  <a:pt x="792093" y="1529740"/>
                </a:lnTo>
                <a:lnTo>
                  <a:pt x="797311" y="1530647"/>
                </a:lnTo>
                <a:lnTo>
                  <a:pt x="802530" y="1531327"/>
                </a:lnTo>
                <a:lnTo>
                  <a:pt x="807749" y="1532008"/>
                </a:lnTo>
                <a:lnTo>
                  <a:pt x="812740" y="1532234"/>
                </a:lnTo>
                <a:lnTo>
                  <a:pt x="817732" y="1532234"/>
                </a:lnTo>
                <a:lnTo>
                  <a:pt x="822497" y="1532008"/>
                </a:lnTo>
                <a:lnTo>
                  <a:pt x="827262" y="1531327"/>
                </a:lnTo>
                <a:lnTo>
                  <a:pt x="831800" y="1530420"/>
                </a:lnTo>
                <a:lnTo>
                  <a:pt x="836111" y="1529513"/>
                </a:lnTo>
                <a:lnTo>
                  <a:pt x="840195" y="1527926"/>
                </a:lnTo>
                <a:lnTo>
                  <a:pt x="843825" y="1526565"/>
                </a:lnTo>
                <a:lnTo>
                  <a:pt x="847682" y="1524525"/>
                </a:lnTo>
                <a:lnTo>
                  <a:pt x="850632" y="1522030"/>
                </a:lnTo>
                <a:lnTo>
                  <a:pt x="853582" y="1519536"/>
                </a:lnTo>
                <a:lnTo>
                  <a:pt x="856077" y="1516588"/>
                </a:lnTo>
                <a:lnTo>
                  <a:pt x="857893" y="1513640"/>
                </a:lnTo>
                <a:lnTo>
                  <a:pt x="862204" y="1505476"/>
                </a:lnTo>
                <a:lnTo>
                  <a:pt x="866741" y="1495499"/>
                </a:lnTo>
                <a:lnTo>
                  <a:pt x="871279" y="1484841"/>
                </a:lnTo>
                <a:lnTo>
                  <a:pt x="875817" y="1473730"/>
                </a:lnTo>
                <a:lnTo>
                  <a:pt x="883078" y="1455362"/>
                </a:lnTo>
                <a:lnTo>
                  <a:pt x="886028" y="1447652"/>
                </a:lnTo>
                <a:close/>
                <a:moveTo>
                  <a:pt x="2040260" y="1434271"/>
                </a:moveTo>
                <a:lnTo>
                  <a:pt x="1828359" y="1489374"/>
                </a:lnTo>
                <a:lnTo>
                  <a:pt x="1879859" y="1498445"/>
                </a:lnTo>
                <a:lnTo>
                  <a:pt x="1920924" y="1506154"/>
                </a:lnTo>
                <a:lnTo>
                  <a:pt x="1938393" y="1509329"/>
                </a:lnTo>
                <a:lnTo>
                  <a:pt x="1951325" y="1512050"/>
                </a:lnTo>
                <a:lnTo>
                  <a:pt x="1956316" y="1513184"/>
                </a:lnTo>
                <a:lnTo>
                  <a:pt x="1961081" y="1513638"/>
                </a:lnTo>
                <a:lnTo>
                  <a:pt x="1966072" y="1514091"/>
                </a:lnTo>
                <a:lnTo>
                  <a:pt x="1971063" y="1514318"/>
                </a:lnTo>
                <a:lnTo>
                  <a:pt x="1975601" y="1514318"/>
                </a:lnTo>
                <a:lnTo>
                  <a:pt x="1980138" y="1514091"/>
                </a:lnTo>
                <a:lnTo>
                  <a:pt x="1984676" y="1513638"/>
                </a:lnTo>
                <a:lnTo>
                  <a:pt x="1988760" y="1512957"/>
                </a:lnTo>
                <a:lnTo>
                  <a:pt x="1993070" y="1511823"/>
                </a:lnTo>
                <a:lnTo>
                  <a:pt x="1996700" y="1510690"/>
                </a:lnTo>
                <a:lnTo>
                  <a:pt x="2000557" y="1508876"/>
                </a:lnTo>
                <a:lnTo>
                  <a:pt x="2003733" y="1507061"/>
                </a:lnTo>
                <a:lnTo>
                  <a:pt x="2006683" y="1505021"/>
                </a:lnTo>
                <a:lnTo>
                  <a:pt x="2009405" y="1502526"/>
                </a:lnTo>
                <a:lnTo>
                  <a:pt x="2011901" y="1499805"/>
                </a:lnTo>
                <a:lnTo>
                  <a:pt x="2013943" y="1496857"/>
                </a:lnTo>
                <a:lnTo>
                  <a:pt x="2017573" y="1489374"/>
                </a:lnTo>
                <a:lnTo>
                  <a:pt x="2021883" y="1479850"/>
                </a:lnTo>
                <a:lnTo>
                  <a:pt x="2026194" y="1469419"/>
                </a:lnTo>
                <a:lnTo>
                  <a:pt x="2030505" y="1458988"/>
                </a:lnTo>
                <a:lnTo>
                  <a:pt x="2037538" y="1441754"/>
                </a:lnTo>
                <a:lnTo>
                  <a:pt x="2040260" y="1434271"/>
                </a:lnTo>
                <a:close/>
                <a:moveTo>
                  <a:pt x="2534153" y="1431724"/>
                </a:moveTo>
                <a:lnTo>
                  <a:pt x="2534029" y="1431900"/>
                </a:lnTo>
                <a:lnTo>
                  <a:pt x="2532660" y="1434172"/>
                </a:lnTo>
                <a:lnTo>
                  <a:pt x="2530834" y="1435990"/>
                </a:lnTo>
                <a:lnTo>
                  <a:pt x="2528781" y="1437808"/>
                </a:lnTo>
                <a:lnTo>
                  <a:pt x="2526955" y="1439626"/>
                </a:lnTo>
                <a:lnTo>
                  <a:pt x="2524674" y="1440989"/>
                </a:lnTo>
                <a:lnTo>
                  <a:pt x="2522164" y="1442126"/>
                </a:lnTo>
                <a:lnTo>
                  <a:pt x="2519654" y="1443035"/>
                </a:lnTo>
                <a:lnTo>
                  <a:pt x="2517144" y="1443716"/>
                </a:lnTo>
                <a:lnTo>
                  <a:pt x="2514406" y="1444398"/>
                </a:lnTo>
                <a:lnTo>
                  <a:pt x="2511668" y="1444625"/>
                </a:lnTo>
                <a:lnTo>
                  <a:pt x="2508930" y="1444625"/>
                </a:lnTo>
                <a:lnTo>
                  <a:pt x="2506192" y="1443944"/>
                </a:lnTo>
                <a:lnTo>
                  <a:pt x="2473956" y="1438409"/>
                </a:lnTo>
                <a:lnTo>
                  <a:pt x="2472416" y="1565911"/>
                </a:lnTo>
                <a:lnTo>
                  <a:pt x="2483955" y="1565911"/>
                </a:lnTo>
                <a:lnTo>
                  <a:pt x="2482824" y="1738861"/>
                </a:lnTo>
                <a:lnTo>
                  <a:pt x="2483050" y="1742483"/>
                </a:lnTo>
                <a:lnTo>
                  <a:pt x="2483276" y="1745426"/>
                </a:lnTo>
                <a:lnTo>
                  <a:pt x="2483502" y="1747690"/>
                </a:lnTo>
                <a:lnTo>
                  <a:pt x="2483955" y="1749275"/>
                </a:lnTo>
                <a:lnTo>
                  <a:pt x="2484634" y="1750633"/>
                </a:lnTo>
                <a:lnTo>
                  <a:pt x="2484860" y="1750859"/>
                </a:lnTo>
                <a:lnTo>
                  <a:pt x="2491421" y="1751765"/>
                </a:lnTo>
                <a:lnTo>
                  <a:pt x="2509295" y="1753802"/>
                </a:lnTo>
                <a:lnTo>
                  <a:pt x="2516988" y="1754934"/>
                </a:lnTo>
                <a:lnTo>
                  <a:pt x="2527848" y="1756292"/>
                </a:lnTo>
                <a:lnTo>
                  <a:pt x="2541876" y="1758782"/>
                </a:lnTo>
                <a:lnTo>
                  <a:pt x="2559072" y="1761725"/>
                </a:lnTo>
                <a:lnTo>
                  <a:pt x="2578982" y="1765800"/>
                </a:lnTo>
                <a:lnTo>
                  <a:pt x="2601834" y="1770780"/>
                </a:lnTo>
                <a:lnTo>
                  <a:pt x="2623204" y="1775834"/>
                </a:lnTo>
                <a:lnTo>
                  <a:pt x="2620736" y="1754434"/>
                </a:lnTo>
                <a:lnTo>
                  <a:pt x="2619375" y="1743769"/>
                </a:lnTo>
                <a:lnTo>
                  <a:pt x="2618921" y="1737643"/>
                </a:lnTo>
                <a:lnTo>
                  <a:pt x="2618921" y="1731743"/>
                </a:lnTo>
                <a:lnTo>
                  <a:pt x="2618921" y="1729247"/>
                </a:lnTo>
                <a:lnTo>
                  <a:pt x="2618921" y="1726751"/>
                </a:lnTo>
                <a:lnTo>
                  <a:pt x="2618468" y="1724709"/>
                </a:lnTo>
                <a:lnTo>
                  <a:pt x="2618014" y="1724028"/>
                </a:lnTo>
                <a:lnTo>
                  <a:pt x="2617561" y="1723120"/>
                </a:lnTo>
                <a:lnTo>
                  <a:pt x="2616654" y="1722440"/>
                </a:lnTo>
                <a:lnTo>
                  <a:pt x="2615746" y="1721532"/>
                </a:lnTo>
                <a:lnTo>
                  <a:pt x="2614839" y="1721078"/>
                </a:lnTo>
                <a:lnTo>
                  <a:pt x="2613479" y="1720624"/>
                </a:lnTo>
                <a:lnTo>
                  <a:pt x="2612798" y="1720170"/>
                </a:lnTo>
                <a:lnTo>
                  <a:pt x="2612118" y="1719036"/>
                </a:lnTo>
                <a:lnTo>
                  <a:pt x="2611211" y="1717901"/>
                </a:lnTo>
                <a:lnTo>
                  <a:pt x="2610530" y="1716086"/>
                </a:lnTo>
                <a:lnTo>
                  <a:pt x="2608716" y="1712002"/>
                </a:lnTo>
                <a:lnTo>
                  <a:pt x="2607355" y="1706556"/>
                </a:lnTo>
                <a:lnTo>
                  <a:pt x="2605541" y="1699975"/>
                </a:lnTo>
                <a:lnTo>
                  <a:pt x="2604180" y="1692714"/>
                </a:lnTo>
                <a:lnTo>
                  <a:pt x="2601005" y="1676830"/>
                </a:lnTo>
                <a:lnTo>
                  <a:pt x="2598284" y="1660038"/>
                </a:lnTo>
                <a:lnTo>
                  <a:pt x="2596243" y="1644154"/>
                </a:lnTo>
                <a:lnTo>
                  <a:pt x="2594655" y="1630766"/>
                </a:lnTo>
                <a:lnTo>
                  <a:pt x="2594429" y="1625547"/>
                </a:lnTo>
                <a:lnTo>
                  <a:pt x="2594202" y="1621236"/>
                </a:lnTo>
                <a:lnTo>
                  <a:pt x="2593975" y="1608756"/>
                </a:lnTo>
                <a:lnTo>
                  <a:pt x="2593748" y="1603310"/>
                </a:lnTo>
                <a:lnTo>
                  <a:pt x="2593068" y="1598545"/>
                </a:lnTo>
                <a:lnTo>
                  <a:pt x="2592614" y="1594233"/>
                </a:lnTo>
                <a:lnTo>
                  <a:pt x="2591707" y="1590830"/>
                </a:lnTo>
                <a:lnTo>
                  <a:pt x="2590120" y="1587880"/>
                </a:lnTo>
                <a:lnTo>
                  <a:pt x="2589439" y="1586745"/>
                </a:lnTo>
                <a:lnTo>
                  <a:pt x="2588759" y="1585611"/>
                </a:lnTo>
                <a:lnTo>
                  <a:pt x="2588305" y="1584930"/>
                </a:lnTo>
                <a:lnTo>
                  <a:pt x="2587398" y="1583115"/>
                </a:lnTo>
                <a:lnTo>
                  <a:pt x="2585584" y="1577896"/>
                </a:lnTo>
                <a:lnTo>
                  <a:pt x="2583089" y="1570407"/>
                </a:lnTo>
                <a:lnTo>
                  <a:pt x="2580141" y="1560877"/>
                </a:lnTo>
                <a:lnTo>
                  <a:pt x="2573338" y="1537505"/>
                </a:lnTo>
                <a:lnTo>
                  <a:pt x="2565400" y="1510956"/>
                </a:lnTo>
                <a:lnTo>
                  <a:pt x="2557689" y="1484180"/>
                </a:lnTo>
                <a:lnTo>
                  <a:pt x="2550432" y="1460354"/>
                </a:lnTo>
                <a:lnTo>
                  <a:pt x="2547257" y="1450370"/>
                </a:lnTo>
                <a:lnTo>
                  <a:pt x="2544536" y="1442428"/>
                </a:lnTo>
                <a:lnTo>
                  <a:pt x="2542268" y="1436982"/>
                </a:lnTo>
                <a:lnTo>
                  <a:pt x="2541361" y="1435167"/>
                </a:lnTo>
                <a:lnTo>
                  <a:pt x="2540680" y="1434032"/>
                </a:lnTo>
                <a:lnTo>
                  <a:pt x="2539093" y="1433352"/>
                </a:lnTo>
                <a:lnTo>
                  <a:pt x="2536371" y="1432217"/>
                </a:lnTo>
                <a:lnTo>
                  <a:pt x="2534153" y="1431724"/>
                </a:lnTo>
                <a:close/>
                <a:moveTo>
                  <a:pt x="975878" y="1425656"/>
                </a:moveTo>
                <a:lnTo>
                  <a:pt x="922104" y="1435407"/>
                </a:lnTo>
                <a:lnTo>
                  <a:pt x="918474" y="1446972"/>
                </a:lnTo>
                <a:lnTo>
                  <a:pt x="914843" y="1458990"/>
                </a:lnTo>
                <a:lnTo>
                  <a:pt x="909625" y="1473503"/>
                </a:lnTo>
                <a:lnTo>
                  <a:pt x="903952" y="1488696"/>
                </a:lnTo>
                <a:lnTo>
                  <a:pt x="900776" y="1496406"/>
                </a:lnTo>
                <a:lnTo>
                  <a:pt x="897372" y="1503889"/>
                </a:lnTo>
                <a:lnTo>
                  <a:pt x="894196" y="1511146"/>
                </a:lnTo>
                <a:lnTo>
                  <a:pt x="890792" y="1517268"/>
                </a:lnTo>
                <a:lnTo>
                  <a:pt x="887162" y="1522937"/>
                </a:lnTo>
                <a:lnTo>
                  <a:pt x="885574" y="1525432"/>
                </a:lnTo>
                <a:lnTo>
                  <a:pt x="883986" y="1527699"/>
                </a:lnTo>
                <a:lnTo>
                  <a:pt x="880582" y="1532008"/>
                </a:lnTo>
                <a:lnTo>
                  <a:pt x="877406" y="1536089"/>
                </a:lnTo>
                <a:lnTo>
                  <a:pt x="870826" y="1544933"/>
                </a:lnTo>
                <a:lnTo>
                  <a:pt x="867422" y="1549015"/>
                </a:lnTo>
                <a:lnTo>
                  <a:pt x="864019" y="1553097"/>
                </a:lnTo>
                <a:lnTo>
                  <a:pt x="859935" y="1556952"/>
                </a:lnTo>
                <a:lnTo>
                  <a:pt x="855850" y="1560353"/>
                </a:lnTo>
                <a:lnTo>
                  <a:pt x="853582" y="1562167"/>
                </a:lnTo>
                <a:lnTo>
                  <a:pt x="851313" y="1563754"/>
                </a:lnTo>
                <a:lnTo>
                  <a:pt x="848817" y="1565115"/>
                </a:lnTo>
                <a:lnTo>
                  <a:pt x="846094" y="1566476"/>
                </a:lnTo>
                <a:lnTo>
                  <a:pt x="843371" y="1567609"/>
                </a:lnTo>
                <a:lnTo>
                  <a:pt x="840422" y="1568743"/>
                </a:lnTo>
                <a:lnTo>
                  <a:pt x="837472" y="1569424"/>
                </a:lnTo>
                <a:lnTo>
                  <a:pt x="834068" y="1570104"/>
                </a:lnTo>
                <a:lnTo>
                  <a:pt x="830892" y="1570784"/>
                </a:lnTo>
                <a:lnTo>
                  <a:pt x="827488" y="1571011"/>
                </a:lnTo>
                <a:lnTo>
                  <a:pt x="823858" y="1571464"/>
                </a:lnTo>
                <a:lnTo>
                  <a:pt x="819774" y="1571464"/>
                </a:lnTo>
                <a:lnTo>
                  <a:pt x="815463" y="1571011"/>
                </a:lnTo>
                <a:lnTo>
                  <a:pt x="811379" y="1570784"/>
                </a:lnTo>
                <a:lnTo>
                  <a:pt x="806841" y="1570331"/>
                </a:lnTo>
                <a:lnTo>
                  <a:pt x="802076" y="1569424"/>
                </a:lnTo>
                <a:lnTo>
                  <a:pt x="782563" y="1565795"/>
                </a:lnTo>
                <a:lnTo>
                  <a:pt x="763277" y="1562394"/>
                </a:lnTo>
                <a:lnTo>
                  <a:pt x="728789" y="1556498"/>
                </a:lnTo>
                <a:lnTo>
                  <a:pt x="694301" y="1550829"/>
                </a:lnTo>
                <a:lnTo>
                  <a:pt x="692939" y="1551736"/>
                </a:lnTo>
                <a:lnTo>
                  <a:pt x="691578" y="1552870"/>
                </a:lnTo>
                <a:lnTo>
                  <a:pt x="689309" y="1554004"/>
                </a:lnTo>
                <a:lnTo>
                  <a:pt x="686132" y="1554911"/>
                </a:lnTo>
                <a:lnTo>
                  <a:pt x="682275" y="1555818"/>
                </a:lnTo>
                <a:lnTo>
                  <a:pt x="680233" y="1555818"/>
                </a:lnTo>
                <a:lnTo>
                  <a:pt x="677737" y="1556045"/>
                </a:lnTo>
                <a:lnTo>
                  <a:pt x="675015" y="1555818"/>
                </a:lnTo>
                <a:lnTo>
                  <a:pt x="672292" y="1555591"/>
                </a:lnTo>
                <a:lnTo>
                  <a:pt x="662308" y="1554004"/>
                </a:lnTo>
                <a:lnTo>
                  <a:pt x="656409" y="1552870"/>
                </a:lnTo>
                <a:lnTo>
                  <a:pt x="653006" y="1551736"/>
                </a:lnTo>
                <a:lnTo>
                  <a:pt x="652325" y="1551509"/>
                </a:lnTo>
                <a:lnTo>
                  <a:pt x="652325" y="1669199"/>
                </a:lnTo>
                <a:lnTo>
                  <a:pt x="674107" y="1673508"/>
                </a:lnTo>
                <a:lnTo>
                  <a:pt x="672292" y="1887118"/>
                </a:lnTo>
                <a:lnTo>
                  <a:pt x="707234" y="1890292"/>
                </a:lnTo>
                <a:lnTo>
                  <a:pt x="736957" y="1893014"/>
                </a:lnTo>
                <a:lnTo>
                  <a:pt x="761916" y="1895281"/>
                </a:lnTo>
                <a:lnTo>
                  <a:pt x="772580" y="1896188"/>
                </a:lnTo>
                <a:lnTo>
                  <a:pt x="784832" y="1897549"/>
                </a:lnTo>
                <a:lnTo>
                  <a:pt x="809791" y="1900950"/>
                </a:lnTo>
                <a:lnTo>
                  <a:pt x="829758" y="1903898"/>
                </a:lnTo>
                <a:lnTo>
                  <a:pt x="837926" y="1905032"/>
                </a:lnTo>
                <a:lnTo>
                  <a:pt x="842690" y="1900497"/>
                </a:lnTo>
                <a:lnTo>
                  <a:pt x="847682" y="1895054"/>
                </a:lnTo>
                <a:lnTo>
                  <a:pt x="853808" y="1888252"/>
                </a:lnTo>
                <a:lnTo>
                  <a:pt x="860388" y="1880542"/>
                </a:lnTo>
                <a:lnTo>
                  <a:pt x="867422" y="1872151"/>
                </a:lnTo>
                <a:lnTo>
                  <a:pt x="874229" y="1863534"/>
                </a:lnTo>
                <a:lnTo>
                  <a:pt x="877179" y="1859226"/>
                </a:lnTo>
                <a:lnTo>
                  <a:pt x="880128" y="1855144"/>
                </a:lnTo>
                <a:lnTo>
                  <a:pt x="882624" y="1850609"/>
                </a:lnTo>
                <a:lnTo>
                  <a:pt x="885347" y="1845393"/>
                </a:lnTo>
                <a:lnTo>
                  <a:pt x="888070" y="1839724"/>
                </a:lnTo>
                <a:lnTo>
                  <a:pt x="890566" y="1833375"/>
                </a:lnTo>
                <a:lnTo>
                  <a:pt x="893061" y="1827026"/>
                </a:lnTo>
                <a:lnTo>
                  <a:pt x="895557" y="1819769"/>
                </a:lnTo>
                <a:lnTo>
                  <a:pt x="897826" y="1812740"/>
                </a:lnTo>
                <a:lnTo>
                  <a:pt x="900095" y="1805257"/>
                </a:lnTo>
                <a:lnTo>
                  <a:pt x="902137" y="1797773"/>
                </a:lnTo>
                <a:lnTo>
                  <a:pt x="904179" y="1790290"/>
                </a:lnTo>
                <a:lnTo>
                  <a:pt x="905541" y="1782807"/>
                </a:lnTo>
                <a:lnTo>
                  <a:pt x="907129" y="1775551"/>
                </a:lnTo>
                <a:lnTo>
                  <a:pt x="908263" y="1768294"/>
                </a:lnTo>
                <a:lnTo>
                  <a:pt x="909171" y="1761491"/>
                </a:lnTo>
                <a:lnTo>
                  <a:pt x="909625" y="1755142"/>
                </a:lnTo>
                <a:lnTo>
                  <a:pt x="909852" y="1749473"/>
                </a:lnTo>
                <a:lnTo>
                  <a:pt x="909625" y="1734507"/>
                </a:lnTo>
                <a:lnTo>
                  <a:pt x="909398" y="1714098"/>
                </a:lnTo>
                <a:lnTo>
                  <a:pt x="908263" y="1664437"/>
                </a:lnTo>
                <a:lnTo>
                  <a:pt x="908036" y="1638359"/>
                </a:lnTo>
                <a:lnTo>
                  <a:pt x="908036" y="1614322"/>
                </a:lnTo>
                <a:lnTo>
                  <a:pt x="908263" y="1603665"/>
                </a:lnTo>
                <a:lnTo>
                  <a:pt x="908490" y="1593914"/>
                </a:lnTo>
                <a:lnTo>
                  <a:pt x="909171" y="1585977"/>
                </a:lnTo>
                <a:lnTo>
                  <a:pt x="909852" y="1579401"/>
                </a:lnTo>
                <a:lnTo>
                  <a:pt x="911894" y="1566702"/>
                </a:lnTo>
                <a:lnTo>
                  <a:pt x="914616" y="1551736"/>
                </a:lnTo>
                <a:lnTo>
                  <a:pt x="917793" y="1535409"/>
                </a:lnTo>
                <a:lnTo>
                  <a:pt x="919835" y="1527019"/>
                </a:lnTo>
                <a:lnTo>
                  <a:pt x="922104" y="1518629"/>
                </a:lnTo>
                <a:lnTo>
                  <a:pt x="924146" y="1510465"/>
                </a:lnTo>
                <a:lnTo>
                  <a:pt x="926869" y="1502075"/>
                </a:lnTo>
                <a:lnTo>
                  <a:pt x="929592" y="1494138"/>
                </a:lnTo>
                <a:lnTo>
                  <a:pt x="932314" y="1486882"/>
                </a:lnTo>
                <a:lnTo>
                  <a:pt x="935718" y="1480079"/>
                </a:lnTo>
                <a:lnTo>
                  <a:pt x="938894" y="1473957"/>
                </a:lnTo>
                <a:lnTo>
                  <a:pt x="940709" y="1471009"/>
                </a:lnTo>
                <a:lnTo>
                  <a:pt x="942298" y="1468287"/>
                </a:lnTo>
                <a:lnTo>
                  <a:pt x="944113" y="1466020"/>
                </a:lnTo>
                <a:lnTo>
                  <a:pt x="945701" y="1463752"/>
                </a:lnTo>
                <a:lnTo>
                  <a:pt x="952962" y="1455816"/>
                </a:lnTo>
                <a:lnTo>
                  <a:pt x="958861" y="1448332"/>
                </a:lnTo>
                <a:lnTo>
                  <a:pt x="964080" y="1441983"/>
                </a:lnTo>
                <a:lnTo>
                  <a:pt x="968391" y="1436541"/>
                </a:lnTo>
                <a:lnTo>
                  <a:pt x="973836" y="1428604"/>
                </a:lnTo>
                <a:lnTo>
                  <a:pt x="975878" y="1425656"/>
                </a:lnTo>
                <a:close/>
                <a:moveTo>
                  <a:pt x="2083140" y="1421573"/>
                </a:moveTo>
                <a:lnTo>
                  <a:pt x="2074518" y="1423160"/>
                </a:lnTo>
                <a:lnTo>
                  <a:pt x="2074258" y="1423976"/>
                </a:lnTo>
                <a:lnTo>
                  <a:pt x="2082800" y="1422400"/>
                </a:lnTo>
                <a:lnTo>
                  <a:pt x="1963044" y="1863623"/>
                </a:lnTo>
                <a:lnTo>
                  <a:pt x="1964030" y="1863756"/>
                </a:lnTo>
                <a:lnTo>
                  <a:pt x="1964257" y="1861035"/>
                </a:lnTo>
                <a:lnTo>
                  <a:pt x="1964484" y="1859901"/>
                </a:lnTo>
                <a:lnTo>
                  <a:pt x="1964938" y="1858541"/>
                </a:lnTo>
                <a:lnTo>
                  <a:pt x="1966526" y="1856047"/>
                </a:lnTo>
                <a:lnTo>
                  <a:pt x="1968794" y="1853099"/>
                </a:lnTo>
                <a:lnTo>
                  <a:pt x="1971290" y="1850151"/>
                </a:lnTo>
                <a:lnTo>
                  <a:pt x="1974466" y="1847203"/>
                </a:lnTo>
                <a:lnTo>
                  <a:pt x="1977870" y="1844255"/>
                </a:lnTo>
                <a:lnTo>
                  <a:pt x="1982180" y="1840854"/>
                </a:lnTo>
                <a:lnTo>
                  <a:pt x="1986264" y="1837679"/>
                </a:lnTo>
                <a:lnTo>
                  <a:pt x="1995793" y="1831556"/>
                </a:lnTo>
                <a:lnTo>
                  <a:pt x="2005775" y="1825434"/>
                </a:lnTo>
                <a:lnTo>
                  <a:pt x="2015984" y="1819538"/>
                </a:lnTo>
                <a:lnTo>
                  <a:pt x="2025740" y="1814323"/>
                </a:lnTo>
                <a:lnTo>
                  <a:pt x="2028236" y="1813189"/>
                </a:lnTo>
                <a:lnTo>
                  <a:pt x="2030505" y="1811601"/>
                </a:lnTo>
                <a:lnTo>
                  <a:pt x="2032773" y="1810241"/>
                </a:lnTo>
                <a:lnTo>
                  <a:pt x="2034815" y="1808427"/>
                </a:lnTo>
                <a:lnTo>
                  <a:pt x="2038672" y="1804799"/>
                </a:lnTo>
                <a:lnTo>
                  <a:pt x="2042529" y="1800490"/>
                </a:lnTo>
                <a:lnTo>
                  <a:pt x="2045705" y="1795955"/>
                </a:lnTo>
                <a:lnTo>
                  <a:pt x="2048655" y="1791420"/>
                </a:lnTo>
                <a:lnTo>
                  <a:pt x="2051604" y="1786431"/>
                </a:lnTo>
                <a:lnTo>
                  <a:pt x="2054100" y="1781442"/>
                </a:lnTo>
                <a:lnTo>
                  <a:pt x="2056368" y="1776453"/>
                </a:lnTo>
                <a:lnTo>
                  <a:pt x="2058410" y="1771691"/>
                </a:lnTo>
                <a:lnTo>
                  <a:pt x="2061813" y="1762621"/>
                </a:lnTo>
                <a:lnTo>
                  <a:pt x="2064309" y="1754684"/>
                </a:lnTo>
                <a:lnTo>
                  <a:pt x="2066124" y="1748789"/>
                </a:lnTo>
                <a:lnTo>
                  <a:pt x="2067031" y="1746067"/>
                </a:lnTo>
                <a:lnTo>
                  <a:pt x="2067485" y="1743346"/>
                </a:lnTo>
                <a:lnTo>
                  <a:pt x="2068393" y="1736544"/>
                </a:lnTo>
                <a:lnTo>
                  <a:pt x="2069300" y="1729287"/>
                </a:lnTo>
                <a:lnTo>
                  <a:pt x="2070208" y="1722258"/>
                </a:lnTo>
                <a:lnTo>
                  <a:pt x="2071342" y="1715228"/>
                </a:lnTo>
                <a:lnTo>
                  <a:pt x="2072250" y="1712053"/>
                </a:lnTo>
                <a:lnTo>
                  <a:pt x="2072930" y="1709332"/>
                </a:lnTo>
                <a:lnTo>
                  <a:pt x="2074065" y="1706838"/>
                </a:lnTo>
                <a:lnTo>
                  <a:pt x="2075426" y="1704570"/>
                </a:lnTo>
                <a:lnTo>
                  <a:pt x="2077241" y="1702983"/>
                </a:lnTo>
                <a:lnTo>
                  <a:pt x="2077921" y="1702303"/>
                </a:lnTo>
                <a:lnTo>
                  <a:pt x="2078829" y="1702076"/>
                </a:lnTo>
                <a:lnTo>
                  <a:pt x="2079963" y="1701396"/>
                </a:lnTo>
                <a:lnTo>
                  <a:pt x="2080871" y="1699808"/>
                </a:lnTo>
                <a:lnTo>
                  <a:pt x="2081778" y="1697767"/>
                </a:lnTo>
                <a:lnTo>
                  <a:pt x="2082686" y="1695500"/>
                </a:lnTo>
                <a:lnTo>
                  <a:pt x="2083593" y="1692325"/>
                </a:lnTo>
                <a:lnTo>
                  <a:pt x="2084274" y="1689150"/>
                </a:lnTo>
                <a:lnTo>
                  <a:pt x="2086089" y="1680987"/>
                </a:lnTo>
                <a:lnTo>
                  <a:pt x="2087677" y="1671236"/>
                </a:lnTo>
                <a:lnTo>
                  <a:pt x="2088812" y="1660579"/>
                </a:lnTo>
                <a:lnTo>
                  <a:pt x="2089946" y="1649014"/>
                </a:lnTo>
                <a:lnTo>
                  <a:pt x="2091080" y="1636769"/>
                </a:lnTo>
                <a:lnTo>
                  <a:pt x="2091988" y="1624750"/>
                </a:lnTo>
                <a:lnTo>
                  <a:pt x="2092668" y="1612505"/>
                </a:lnTo>
                <a:lnTo>
                  <a:pt x="2093803" y="1589602"/>
                </a:lnTo>
                <a:lnTo>
                  <a:pt x="2094030" y="1579398"/>
                </a:lnTo>
                <a:lnTo>
                  <a:pt x="2094256" y="1570328"/>
                </a:lnTo>
                <a:lnTo>
                  <a:pt x="2094030" y="1563298"/>
                </a:lnTo>
                <a:lnTo>
                  <a:pt x="2093803" y="1557856"/>
                </a:lnTo>
                <a:lnTo>
                  <a:pt x="2093576" y="1552867"/>
                </a:lnTo>
                <a:lnTo>
                  <a:pt x="2093576" y="1547198"/>
                </a:lnTo>
                <a:lnTo>
                  <a:pt x="2093803" y="1533366"/>
                </a:lnTo>
                <a:lnTo>
                  <a:pt x="2094937" y="1501392"/>
                </a:lnTo>
                <a:lnTo>
                  <a:pt x="2095618" y="1485519"/>
                </a:lnTo>
                <a:lnTo>
                  <a:pt x="2095618" y="1478263"/>
                </a:lnTo>
                <a:lnTo>
                  <a:pt x="2095164" y="1471233"/>
                </a:lnTo>
                <a:lnTo>
                  <a:pt x="2094710" y="1465111"/>
                </a:lnTo>
                <a:lnTo>
                  <a:pt x="2094030" y="1459668"/>
                </a:lnTo>
                <a:lnTo>
                  <a:pt x="2093122" y="1455133"/>
                </a:lnTo>
                <a:lnTo>
                  <a:pt x="2092442" y="1453092"/>
                </a:lnTo>
                <a:lnTo>
                  <a:pt x="2091761" y="1451732"/>
                </a:lnTo>
                <a:lnTo>
                  <a:pt x="2089719" y="1447877"/>
                </a:lnTo>
                <a:lnTo>
                  <a:pt x="2088131" y="1444249"/>
                </a:lnTo>
                <a:lnTo>
                  <a:pt x="2086543" y="1440167"/>
                </a:lnTo>
                <a:lnTo>
                  <a:pt x="2085408" y="1436539"/>
                </a:lnTo>
                <a:lnTo>
                  <a:pt x="2084501" y="1432457"/>
                </a:lnTo>
                <a:lnTo>
                  <a:pt x="2083820" y="1428829"/>
                </a:lnTo>
                <a:lnTo>
                  <a:pt x="2083366" y="1425201"/>
                </a:lnTo>
                <a:lnTo>
                  <a:pt x="2083140" y="1421573"/>
                </a:lnTo>
                <a:close/>
                <a:moveTo>
                  <a:pt x="2323009" y="1398465"/>
                </a:moveTo>
                <a:lnTo>
                  <a:pt x="2324989" y="1469192"/>
                </a:lnTo>
                <a:lnTo>
                  <a:pt x="2327030" y="1550146"/>
                </a:lnTo>
                <a:lnTo>
                  <a:pt x="2328619" y="1623617"/>
                </a:lnTo>
                <a:lnTo>
                  <a:pt x="2329072" y="1655817"/>
                </a:lnTo>
                <a:lnTo>
                  <a:pt x="2329526" y="1683255"/>
                </a:lnTo>
                <a:lnTo>
                  <a:pt x="2329753" y="1705251"/>
                </a:lnTo>
                <a:lnTo>
                  <a:pt x="2329526" y="1721124"/>
                </a:lnTo>
                <a:lnTo>
                  <a:pt x="2328619" y="1744027"/>
                </a:lnTo>
                <a:lnTo>
                  <a:pt x="2328573" y="1748038"/>
                </a:lnTo>
                <a:lnTo>
                  <a:pt x="2331006" y="1747690"/>
                </a:lnTo>
                <a:lnTo>
                  <a:pt x="2343676" y="1746332"/>
                </a:lnTo>
                <a:lnTo>
                  <a:pt x="2355668" y="1744974"/>
                </a:lnTo>
                <a:lnTo>
                  <a:pt x="2361324" y="1744747"/>
                </a:lnTo>
                <a:lnTo>
                  <a:pt x="2366754" y="1744521"/>
                </a:lnTo>
                <a:lnTo>
                  <a:pt x="2371732" y="1744521"/>
                </a:lnTo>
                <a:lnTo>
                  <a:pt x="2376257" y="1744974"/>
                </a:lnTo>
                <a:lnTo>
                  <a:pt x="2384402" y="1745426"/>
                </a:lnTo>
                <a:lnTo>
                  <a:pt x="2392321" y="1745879"/>
                </a:lnTo>
                <a:lnTo>
                  <a:pt x="2405897" y="1746785"/>
                </a:lnTo>
                <a:lnTo>
                  <a:pt x="2415399" y="1747011"/>
                </a:lnTo>
                <a:lnTo>
                  <a:pt x="2418793" y="1747011"/>
                </a:lnTo>
                <a:lnTo>
                  <a:pt x="2418793" y="1562289"/>
                </a:lnTo>
                <a:lnTo>
                  <a:pt x="2439156" y="1562289"/>
                </a:lnTo>
                <a:lnTo>
                  <a:pt x="2440560" y="1432674"/>
                </a:lnTo>
                <a:lnTo>
                  <a:pt x="2420170" y="1429173"/>
                </a:lnTo>
                <a:lnTo>
                  <a:pt x="2417432" y="1428491"/>
                </a:lnTo>
                <a:lnTo>
                  <a:pt x="2414694" y="1427355"/>
                </a:lnTo>
                <a:lnTo>
                  <a:pt x="2412184" y="1426446"/>
                </a:lnTo>
                <a:lnTo>
                  <a:pt x="2409903" y="1424856"/>
                </a:lnTo>
                <a:lnTo>
                  <a:pt x="2407621" y="1423492"/>
                </a:lnTo>
                <a:lnTo>
                  <a:pt x="2405567" y="1421674"/>
                </a:lnTo>
                <a:lnTo>
                  <a:pt x="2403970" y="1419629"/>
                </a:lnTo>
                <a:lnTo>
                  <a:pt x="2402145" y="1417811"/>
                </a:lnTo>
                <a:lnTo>
                  <a:pt x="2401004" y="1415539"/>
                </a:lnTo>
                <a:lnTo>
                  <a:pt x="2399635" y="1413039"/>
                </a:lnTo>
                <a:lnTo>
                  <a:pt x="2398722" y="1410540"/>
                </a:lnTo>
                <a:lnTo>
                  <a:pt x="2398206" y="1409126"/>
                </a:lnTo>
                <a:lnTo>
                  <a:pt x="2353582" y="1402718"/>
                </a:lnTo>
                <a:lnTo>
                  <a:pt x="2323009" y="1398465"/>
                </a:lnTo>
                <a:close/>
                <a:moveTo>
                  <a:pt x="3879477" y="1361086"/>
                </a:moveTo>
                <a:lnTo>
                  <a:pt x="3879704" y="1361313"/>
                </a:lnTo>
                <a:lnTo>
                  <a:pt x="3880157" y="1361993"/>
                </a:lnTo>
                <a:lnTo>
                  <a:pt x="3881516" y="1363127"/>
                </a:lnTo>
                <a:lnTo>
                  <a:pt x="3882876" y="1365396"/>
                </a:lnTo>
                <a:lnTo>
                  <a:pt x="3885142" y="1369251"/>
                </a:lnTo>
                <a:lnTo>
                  <a:pt x="3887635" y="1375375"/>
                </a:lnTo>
                <a:lnTo>
                  <a:pt x="3890580" y="1383314"/>
                </a:lnTo>
                <a:lnTo>
                  <a:pt x="3894432" y="1393974"/>
                </a:lnTo>
                <a:lnTo>
                  <a:pt x="3898058" y="1404861"/>
                </a:lnTo>
                <a:lnTo>
                  <a:pt x="3899644" y="1409624"/>
                </a:lnTo>
                <a:lnTo>
                  <a:pt x="3901230" y="1413479"/>
                </a:lnTo>
                <a:lnTo>
                  <a:pt x="3903043" y="1416881"/>
                </a:lnTo>
                <a:lnTo>
                  <a:pt x="3904403" y="1419830"/>
                </a:lnTo>
                <a:lnTo>
                  <a:pt x="3906216" y="1422098"/>
                </a:lnTo>
                <a:lnTo>
                  <a:pt x="3908028" y="1424139"/>
                </a:lnTo>
                <a:lnTo>
                  <a:pt x="3909615" y="1425500"/>
                </a:lnTo>
                <a:lnTo>
                  <a:pt x="3911654" y="1425954"/>
                </a:lnTo>
                <a:lnTo>
                  <a:pt x="3913693" y="1426181"/>
                </a:lnTo>
                <a:lnTo>
                  <a:pt x="3915959" y="1425727"/>
                </a:lnTo>
                <a:lnTo>
                  <a:pt x="3918452" y="1424820"/>
                </a:lnTo>
                <a:lnTo>
                  <a:pt x="3920945" y="1423459"/>
                </a:lnTo>
                <a:lnTo>
                  <a:pt x="3923890" y="1421418"/>
                </a:lnTo>
                <a:lnTo>
                  <a:pt x="3926836" y="1418696"/>
                </a:lnTo>
                <a:lnTo>
                  <a:pt x="3933408" y="1412799"/>
                </a:lnTo>
                <a:lnTo>
                  <a:pt x="3940206" y="1406221"/>
                </a:lnTo>
                <a:lnTo>
                  <a:pt x="3946324" y="1399644"/>
                </a:lnTo>
                <a:lnTo>
                  <a:pt x="3951989" y="1393293"/>
                </a:lnTo>
                <a:lnTo>
                  <a:pt x="3960826" y="1383314"/>
                </a:lnTo>
                <a:lnTo>
                  <a:pt x="3964225" y="1379004"/>
                </a:lnTo>
                <a:lnTo>
                  <a:pt x="3879477" y="1361086"/>
                </a:lnTo>
                <a:close/>
                <a:moveTo>
                  <a:pt x="3657636" y="1336364"/>
                </a:moveTo>
                <a:lnTo>
                  <a:pt x="3653558" y="1336591"/>
                </a:lnTo>
                <a:lnTo>
                  <a:pt x="3649705" y="1337044"/>
                </a:lnTo>
                <a:lnTo>
                  <a:pt x="3648346" y="1337498"/>
                </a:lnTo>
                <a:lnTo>
                  <a:pt x="3646986" y="1338178"/>
                </a:lnTo>
                <a:lnTo>
                  <a:pt x="3645853" y="1338859"/>
                </a:lnTo>
                <a:lnTo>
                  <a:pt x="3644947" y="1339539"/>
                </a:lnTo>
                <a:lnTo>
                  <a:pt x="3644040" y="1340673"/>
                </a:lnTo>
                <a:lnTo>
                  <a:pt x="3643361" y="1341581"/>
                </a:lnTo>
                <a:lnTo>
                  <a:pt x="3642907" y="1342715"/>
                </a:lnTo>
                <a:lnTo>
                  <a:pt x="3642454" y="1344075"/>
                </a:lnTo>
                <a:lnTo>
                  <a:pt x="3642228" y="1345436"/>
                </a:lnTo>
                <a:lnTo>
                  <a:pt x="3642228" y="1347251"/>
                </a:lnTo>
                <a:lnTo>
                  <a:pt x="3642228" y="1351333"/>
                </a:lnTo>
                <a:lnTo>
                  <a:pt x="3642907" y="1355870"/>
                </a:lnTo>
                <a:lnTo>
                  <a:pt x="3644040" y="1361540"/>
                </a:lnTo>
                <a:lnTo>
                  <a:pt x="3645627" y="1368117"/>
                </a:lnTo>
                <a:lnTo>
                  <a:pt x="3646986" y="1375602"/>
                </a:lnTo>
                <a:lnTo>
                  <a:pt x="3648572" y="1383314"/>
                </a:lnTo>
                <a:lnTo>
                  <a:pt x="3649705" y="1391706"/>
                </a:lnTo>
                <a:lnTo>
                  <a:pt x="3650838" y="1400324"/>
                </a:lnTo>
                <a:lnTo>
                  <a:pt x="3652878" y="1418469"/>
                </a:lnTo>
                <a:lnTo>
                  <a:pt x="3654691" y="1437294"/>
                </a:lnTo>
                <a:lnTo>
                  <a:pt x="3656050" y="1447047"/>
                </a:lnTo>
                <a:lnTo>
                  <a:pt x="3657183" y="1456346"/>
                </a:lnTo>
                <a:lnTo>
                  <a:pt x="3658769" y="1465872"/>
                </a:lnTo>
                <a:lnTo>
                  <a:pt x="3660582" y="1474945"/>
                </a:lnTo>
                <a:lnTo>
                  <a:pt x="3662622" y="1484017"/>
                </a:lnTo>
                <a:lnTo>
                  <a:pt x="3665114" y="1492636"/>
                </a:lnTo>
                <a:lnTo>
                  <a:pt x="3667833" y="1500801"/>
                </a:lnTo>
                <a:lnTo>
                  <a:pt x="3669419" y="1504430"/>
                </a:lnTo>
                <a:lnTo>
                  <a:pt x="3671232" y="1508513"/>
                </a:lnTo>
                <a:lnTo>
                  <a:pt x="3674631" y="1516451"/>
                </a:lnTo>
                <a:lnTo>
                  <a:pt x="3678257" y="1525070"/>
                </a:lnTo>
                <a:lnTo>
                  <a:pt x="3681882" y="1534823"/>
                </a:lnTo>
                <a:lnTo>
                  <a:pt x="3685055" y="1545256"/>
                </a:lnTo>
                <a:lnTo>
                  <a:pt x="3688454" y="1555916"/>
                </a:lnTo>
                <a:lnTo>
                  <a:pt x="3691626" y="1567030"/>
                </a:lnTo>
                <a:lnTo>
                  <a:pt x="3698198" y="1590164"/>
                </a:lnTo>
                <a:lnTo>
                  <a:pt x="3704089" y="1613072"/>
                </a:lnTo>
                <a:lnTo>
                  <a:pt x="3709301" y="1635300"/>
                </a:lnTo>
                <a:lnTo>
                  <a:pt x="3717912" y="1672043"/>
                </a:lnTo>
                <a:lnTo>
                  <a:pt x="3721084" y="1687012"/>
                </a:lnTo>
                <a:lnTo>
                  <a:pt x="3724256" y="1702662"/>
                </a:lnTo>
                <a:lnTo>
                  <a:pt x="3727202" y="1718312"/>
                </a:lnTo>
                <a:lnTo>
                  <a:pt x="3730148" y="1733282"/>
                </a:lnTo>
                <a:lnTo>
                  <a:pt x="3731508" y="1740313"/>
                </a:lnTo>
                <a:lnTo>
                  <a:pt x="3733320" y="1747117"/>
                </a:lnTo>
                <a:lnTo>
                  <a:pt x="3735133" y="1753241"/>
                </a:lnTo>
                <a:lnTo>
                  <a:pt x="3736719" y="1759138"/>
                </a:lnTo>
                <a:lnTo>
                  <a:pt x="3738759" y="1764808"/>
                </a:lnTo>
                <a:lnTo>
                  <a:pt x="3741025" y="1769344"/>
                </a:lnTo>
                <a:lnTo>
                  <a:pt x="3743291" y="1773654"/>
                </a:lnTo>
                <a:lnTo>
                  <a:pt x="3744424" y="1775468"/>
                </a:lnTo>
                <a:lnTo>
                  <a:pt x="3746010" y="1777056"/>
                </a:lnTo>
                <a:lnTo>
                  <a:pt x="3750542" y="1782499"/>
                </a:lnTo>
                <a:lnTo>
                  <a:pt x="3754847" y="1786809"/>
                </a:lnTo>
                <a:lnTo>
                  <a:pt x="3756660" y="1788397"/>
                </a:lnTo>
                <a:lnTo>
                  <a:pt x="3758473" y="1789757"/>
                </a:lnTo>
                <a:lnTo>
                  <a:pt x="3760286" y="1790891"/>
                </a:lnTo>
                <a:lnTo>
                  <a:pt x="3762325" y="1791799"/>
                </a:lnTo>
                <a:lnTo>
                  <a:pt x="3764365" y="1792479"/>
                </a:lnTo>
                <a:lnTo>
                  <a:pt x="3766404" y="1792933"/>
                </a:lnTo>
                <a:lnTo>
                  <a:pt x="3768897" y="1792933"/>
                </a:lnTo>
                <a:lnTo>
                  <a:pt x="3771389" y="1792933"/>
                </a:lnTo>
                <a:lnTo>
                  <a:pt x="3774335" y="1792706"/>
                </a:lnTo>
                <a:lnTo>
                  <a:pt x="3777960" y="1792479"/>
                </a:lnTo>
                <a:lnTo>
                  <a:pt x="3785665" y="1790891"/>
                </a:lnTo>
                <a:lnTo>
                  <a:pt x="3795635" y="1789077"/>
                </a:lnTo>
                <a:lnTo>
                  <a:pt x="3807872" y="1786809"/>
                </a:lnTo>
                <a:lnTo>
                  <a:pt x="3821468" y="1784541"/>
                </a:lnTo>
                <a:lnTo>
                  <a:pt x="3835970" y="1782499"/>
                </a:lnTo>
                <a:lnTo>
                  <a:pt x="3850472" y="1780912"/>
                </a:lnTo>
                <a:lnTo>
                  <a:pt x="3864521" y="1779551"/>
                </a:lnTo>
                <a:lnTo>
                  <a:pt x="3871319" y="1779097"/>
                </a:lnTo>
                <a:lnTo>
                  <a:pt x="3877438" y="1779097"/>
                </a:lnTo>
                <a:lnTo>
                  <a:pt x="3883103" y="1779097"/>
                </a:lnTo>
                <a:lnTo>
                  <a:pt x="3888088" y="1779324"/>
                </a:lnTo>
                <a:lnTo>
                  <a:pt x="3897832" y="1780005"/>
                </a:lnTo>
                <a:lnTo>
                  <a:pt x="3906669" y="1780458"/>
                </a:lnTo>
                <a:lnTo>
                  <a:pt x="3922304" y="1781365"/>
                </a:lnTo>
                <a:lnTo>
                  <a:pt x="3933181" y="1781592"/>
                </a:lnTo>
                <a:lnTo>
                  <a:pt x="3937260" y="1781592"/>
                </a:lnTo>
                <a:lnTo>
                  <a:pt x="3937260" y="1569071"/>
                </a:lnTo>
                <a:lnTo>
                  <a:pt x="3960600" y="1569071"/>
                </a:lnTo>
                <a:lnTo>
                  <a:pt x="3962866" y="1447728"/>
                </a:lnTo>
                <a:lnTo>
                  <a:pt x="3962412" y="1447274"/>
                </a:lnTo>
                <a:lnTo>
                  <a:pt x="3961279" y="1446140"/>
                </a:lnTo>
                <a:lnTo>
                  <a:pt x="3959013" y="1445233"/>
                </a:lnTo>
                <a:lnTo>
                  <a:pt x="3957880" y="1444779"/>
                </a:lnTo>
                <a:lnTo>
                  <a:pt x="3956294" y="1444552"/>
                </a:lnTo>
                <a:lnTo>
                  <a:pt x="3954481" y="1444326"/>
                </a:lnTo>
                <a:lnTo>
                  <a:pt x="3952668" y="1444099"/>
                </a:lnTo>
                <a:lnTo>
                  <a:pt x="3950629" y="1444326"/>
                </a:lnTo>
                <a:lnTo>
                  <a:pt x="3948137" y="1444779"/>
                </a:lnTo>
                <a:lnTo>
                  <a:pt x="3945644" y="1445460"/>
                </a:lnTo>
                <a:lnTo>
                  <a:pt x="3943151" y="1446367"/>
                </a:lnTo>
                <a:lnTo>
                  <a:pt x="3940206" y="1447954"/>
                </a:lnTo>
                <a:lnTo>
                  <a:pt x="3937260" y="1449996"/>
                </a:lnTo>
                <a:lnTo>
                  <a:pt x="3924344" y="1459295"/>
                </a:lnTo>
                <a:lnTo>
                  <a:pt x="3917546" y="1463831"/>
                </a:lnTo>
                <a:lnTo>
                  <a:pt x="3914147" y="1466099"/>
                </a:lnTo>
                <a:lnTo>
                  <a:pt x="3910748" y="1467914"/>
                </a:lnTo>
                <a:lnTo>
                  <a:pt x="3907122" y="1469275"/>
                </a:lnTo>
                <a:lnTo>
                  <a:pt x="3903950" y="1470182"/>
                </a:lnTo>
                <a:lnTo>
                  <a:pt x="3900777" y="1471089"/>
                </a:lnTo>
                <a:lnTo>
                  <a:pt x="3897605" y="1471316"/>
                </a:lnTo>
                <a:lnTo>
                  <a:pt x="3894432" y="1471089"/>
                </a:lnTo>
                <a:lnTo>
                  <a:pt x="3892846" y="1470635"/>
                </a:lnTo>
                <a:lnTo>
                  <a:pt x="3891487" y="1469955"/>
                </a:lnTo>
                <a:lnTo>
                  <a:pt x="3890127" y="1469275"/>
                </a:lnTo>
                <a:lnTo>
                  <a:pt x="3888541" y="1468594"/>
                </a:lnTo>
                <a:lnTo>
                  <a:pt x="3887181" y="1467460"/>
                </a:lnTo>
                <a:lnTo>
                  <a:pt x="3885822" y="1466326"/>
                </a:lnTo>
                <a:lnTo>
                  <a:pt x="3884462" y="1464512"/>
                </a:lnTo>
                <a:lnTo>
                  <a:pt x="3882876" y="1462697"/>
                </a:lnTo>
                <a:lnTo>
                  <a:pt x="3879704" y="1457481"/>
                </a:lnTo>
                <a:lnTo>
                  <a:pt x="3876305" y="1450449"/>
                </a:lnTo>
                <a:lnTo>
                  <a:pt x="3872226" y="1442511"/>
                </a:lnTo>
                <a:lnTo>
                  <a:pt x="3868374" y="1433665"/>
                </a:lnTo>
                <a:lnTo>
                  <a:pt x="3864295" y="1423913"/>
                </a:lnTo>
                <a:lnTo>
                  <a:pt x="3856137" y="1403726"/>
                </a:lnTo>
                <a:lnTo>
                  <a:pt x="3848660" y="1384221"/>
                </a:lnTo>
                <a:lnTo>
                  <a:pt x="3842541" y="1367664"/>
                </a:lnTo>
                <a:lnTo>
                  <a:pt x="3837103" y="1351787"/>
                </a:lnTo>
                <a:lnTo>
                  <a:pt x="3821241" y="1349746"/>
                </a:lnTo>
                <a:lnTo>
                  <a:pt x="3783172" y="1345436"/>
                </a:lnTo>
                <a:lnTo>
                  <a:pt x="3759606" y="1343395"/>
                </a:lnTo>
                <a:lnTo>
                  <a:pt x="3735586" y="1340900"/>
                </a:lnTo>
                <a:lnTo>
                  <a:pt x="3712473" y="1339086"/>
                </a:lnTo>
                <a:lnTo>
                  <a:pt x="3692079" y="1337952"/>
                </a:lnTo>
                <a:lnTo>
                  <a:pt x="3675764" y="1336818"/>
                </a:lnTo>
                <a:lnTo>
                  <a:pt x="3662848" y="1336364"/>
                </a:lnTo>
                <a:lnTo>
                  <a:pt x="3657636" y="1336364"/>
                </a:lnTo>
                <a:close/>
                <a:moveTo>
                  <a:pt x="740134" y="1112044"/>
                </a:moveTo>
                <a:lnTo>
                  <a:pt x="736957" y="1112270"/>
                </a:lnTo>
                <a:lnTo>
                  <a:pt x="734234" y="1112497"/>
                </a:lnTo>
                <a:lnTo>
                  <a:pt x="731965" y="1113177"/>
                </a:lnTo>
                <a:lnTo>
                  <a:pt x="729923" y="1114084"/>
                </a:lnTo>
                <a:lnTo>
                  <a:pt x="728562" y="1114991"/>
                </a:lnTo>
                <a:lnTo>
                  <a:pt x="727201" y="1116579"/>
                </a:lnTo>
                <a:lnTo>
                  <a:pt x="726293" y="1118166"/>
                </a:lnTo>
                <a:lnTo>
                  <a:pt x="725612" y="1119980"/>
                </a:lnTo>
                <a:lnTo>
                  <a:pt x="724705" y="1122248"/>
                </a:lnTo>
                <a:lnTo>
                  <a:pt x="724478" y="1124742"/>
                </a:lnTo>
                <a:lnTo>
                  <a:pt x="724024" y="1130638"/>
                </a:lnTo>
                <a:lnTo>
                  <a:pt x="724024" y="1137668"/>
                </a:lnTo>
                <a:lnTo>
                  <a:pt x="724251" y="1146058"/>
                </a:lnTo>
                <a:lnTo>
                  <a:pt x="724251" y="1155355"/>
                </a:lnTo>
                <a:lnTo>
                  <a:pt x="724251" y="1165106"/>
                </a:lnTo>
                <a:lnTo>
                  <a:pt x="724705" y="1175084"/>
                </a:lnTo>
                <a:lnTo>
                  <a:pt x="725839" y="1184608"/>
                </a:lnTo>
                <a:lnTo>
                  <a:pt x="726293" y="1188689"/>
                </a:lnTo>
                <a:lnTo>
                  <a:pt x="726974" y="1192998"/>
                </a:lnTo>
                <a:lnTo>
                  <a:pt x="728108" y="1196626"/>
                </a:lnTo>
                <a:lnTo>
                  <a:pt x="729243" y="1199801"/>
                </a:lnTo>
                <a:lnTo>
                  <a:pt x="730377" y="1202975"/>
                </a:lnTo>
                <a:lnTo>
                  <a:pt x="732192" y="1205016"/>
                </a:lnTo>
                <a:lnTo>
                  <a:pt x="732873" y="1206150"/>
                </a:lnTo>
                <a:lnTo>
                  <a:pt x="734008" y="1206830"/>
                </a:lnTo>
                <a:lnTo>
                  <a:pt x="734915" y="1207511"/>
                </a:lnTo>
                <a:lnTo>
                  <a:pt x="736276" y="1207737"/>
                </a:lnTo>
                <a:lnTo>
                  <a:pt x="737638" y="1208418"/>
                </a:lnTo>
                <a:lnTo>
                  <a:pt x="739907" y="1208644"/>
                </a:lnTo>
                <a:lnTo>
                  <a:pt x="746714" y="1209325"/>
                </a:lnTo>
                <a:lnTo>
                  <a:pt x="755563" y="1209778"/>
                </a:lnTo>
                <a:lnTo>
                  <a:pt x="766680" y="1210232"/>
                </a:lnTo>
                <a:lnTo>
                  <a:pt x="793227" y="1211139"/>
                </a:lnTo>
                <a:lnTo>
                  <a:pt x="822497" y="1211366"/>
                </a:lnTo>
                <a:lnTo>
                  <a:pt x="876044" y="1211819"/>
                </a:lnTo>
                <a:lnTo>
                  <a:pt x="899868" y="1211819"/>
                </a:lnTo>
                <a:lnTo>
                  <a:pt x="899414" y="1210005"/>
                </a:lnTo>
                <a:lnTo>
                  <a:pt x="897826" y="1205016"/>
                </a:lnTo>
                <a:lnTo>
                  <a:pt x="896692" y="1201615"/>
                </a:lnTo>
                <a:lnTo>
                  <a:pt x="894876" y="1197760"/>
                </a:lnTo>
                <a:lnTo>
                  <a:pt x="893061" y="1192998"/>
                </a:lnTo>
                <a:lnTo>
                  <a:pt x="890566" y="1188009"/>
                </a:lnTo>
                <a:lnTo>
                  <a:pt x="887162" y="1182567"/>
                </a:lnTo>
                <a:lnTo>
                  <a:pt x="883759" y="1176898"/>
                </a:lnTo>
                <a:lnTo>
                  <a:pt x="879674" y="1170775"/>
                </a:lnTo>
                <a:lnTo>
                  <a:pt x="874683" y="1164652"/>
                </a:lnTo>
                <a:lnTo>
                  <a:pt x="869237" y="1158530"/>
                </a:lnTo>
                <a:lnTo>
                  <a:pt x="862884" y="1152181"/>
                </a:lnTo>
                <a:lnTo>
                  <a:pt x="856077" y="1146058"/>
                </a:lnTo>
                <a:lnTo>
                  <a:pt x="851993" y="1143110"/>
                </a:lnTo>
                <a:lnTo>
                  <a:pt x="848136" y="1139935"/>
                </a:lnTo>
                <a:lnTo>
                  <a:pt x="845186" y="1137894"/>
                </a:lnTo>
                <a:lnTo>
                  <a:pt x="841783" y="1135854"/>
                </a:lnTo>
                <a:lnTo>
                  <a:pt x="835430" y="1132225"/>
                </a:lnTo>
                <a:lnTo>
                  <a:pt x="828169" y="1129051"/>
                </a:lnTo>
                <a:lnTo>
                  <a:pt x="820682" y="1126103"/>
                </a:lnTo>
                <a:lnTo>
                  <a:pt x="812740" y="1123608"/>
                </a:lnTo>
                <a:lnTo>
                  <a:pt x="805253" y="1121341"/>
                </a:lnTo>
                <a:lnTo>
                  <a:pt x="797311" y="1119300"/>
                </a:lnTo>
                <a:lnTo>
                  <a:pt x="789370" y="1117486"/>
                </a:lnTo>
                <a:lnTo>
                  <a:pt x="781656" y="1116125"/>
                </a:lnTo>
                <a:lnTo>
                  <a:pt x="773941" y="1114991"/>
                </a:lnTo>
                <a:lnTo>
                  <a:pt x="766907" y="1114084"/>
                </a:lnTo>
                <a:lnTo>
                  <a:pt x="760327" y="1113404"/>
                </a:lnTo>
                <a:lnTo>
                  <a:pt x="748529" y="1112270"/>
                </a:lnTo>
                <a:lnTo>
                  <a:pt x="740134" y="1112044"/>
                </a:lnTo>
                <a:close/>
                <a:moveTo>
                  <a:pt x="1305638" y="1054673"/>
                </a:moveTo>
                <a:lnTo>
                  <a:pt x="1304925" y="1054679"/>
                </a:lnTo>
                <a:lnTo>
                  <a:pt x="1304925" y="1962890"/>
                </a:lnTo>
                <a:lnTo>
                  <a:pt x="1355725" y="1947343"/>
                </a:lnTo>
                <a:lnTo>
                  <a:pt x="1355725" y="1201521"/>
                </a:lnTo>
                <a:lnTo>
                  <a:pt x="1345341" y="1171682"/>
                </a:lnTo>
                <a:lnTo>
                  <a:pt x="1317663" y="1090048"/>
                </a:lnTo>
                <a:lnTo>
                  <a:pt x="1305638" y="1054673"/>
                </a:lnTo>
                <a:close/>
                <a:moveTo>
                  <a:pt x="3135313" y="1001713"/>
                </a:moveTo>
                <a:lnTo>
                  <a:pt x="3135313" y="1963376"/>
                </a:lnTo>
                <a:lnTo>
                  <a:pt x="3187700" y="1947343"/>
                </a:lnTo>
                <a:lnTo>
                  <a:pt x="3187700" y="1001713"/>
                </a:lnTo>
                <a:lnTo>
                  <a:pt x="3135313" y="1001713"/>
                </a:lnTo>
                <a:close/>
                <a:moveTo>
                  <a:pt x="2678432" y="1001713"/>
                </a:moveTo>
                <a:lnTo>
                  <a:pt x="2677719" y="1004936"/>
                </a:lnTo>
                <a:lnTo>
                  <a:pt x="2678112" y="1008569"/>
                </a:lnTo>
                <a:lnTo>
                  <a:pt x="2679473" y="1019688"/>
                </a:lnTo>
                <a:lnTo>
                  <a:pt x="2681061" y="1032849"/>
                </a:lnTo>
                <a:lnTo>
                  <a:pt x="2684545" y="1057432"/>
                </a:lnTo>
                <a:lnTo>
                  <a:pt x="2709329" y="1072923"/>
                </a:lnTo>
                <a:lnTo>
                  <a:pt x="2773790" y="1120775"/>
                </a:lnTo>
                <a:lnTo>
                  <a:pt x="2800346" y="1140732"/>
                </a:lnTo>
                <a:lnTo>
                  <a:pt x="2823270" y="1158422"/>
                </a:lnTo>
                <a:lnTo>
                  <a:pt x="2843017" y="1173390"/>
                </a:lnTo>
                <a:lnTo>
                  <a:pt x="2859813" y="1186543"/>
                </a:lnTo>
                <a:lnTo>
                  <a:pt x="2873885" y="1198336"/>
                </a:lnTo>
                <a:lnTo>
                  <a:pt x="2885688" y="1208088"/>
                </a:lnTo>
                <a:lnTo>
                  <a:pt x="2894994" y="1216932"/>
                </a:lnTo>
                <a:lnTo>
                  <a:pt x="2899079" y="1220561"/>
                </a:lnTo>
                <a:lnTo>
                  <a:pt x="2902484" y="1224190"/>
                </a:lnTo>
                <a:lnTo>
                  <a:pt x="2905435" y="1227818"/>
                </a:lnTo>
                <a:lnTo>
                  <a:pt x="2908158" y="1231220"/>
                </a:lnTo>
                <a:lnTo>
                  <a:pt x="2910428" y="1234168"/>
                </a:lnTo>
                <a:lnTo>
                  <a:pt x="2912471" y="1237116"/>
                </a:lnTo>
                <a:lnTo>
                  <a:pt x="2914060" y="1240065"/>
                </a:lnTo>
                <a:lnTo>
                  <a:pt x="2915648" y="1243240"/>
                </a:lnTo>
                <a:lnTo>
                  <a:pt x="2916556" y="1245961"/>
                </a:lnTo>
                <a:lnTo>
                  <a:pt x="2917691" y="1248682"/>
                </a:lnTo>
                <a:lnTo>
                  <a:pt x="2918372" y="1251631"/>
                </a:lnTo>
                <a:lnTo>
                  <a:pt x="2919053" y="1254352"/>
                </a:lnTo>
                <a:lnTo>
                  <a:pt x="2919961" y="1260249"/>
                </a:lnTo>
                <a:lnTo>
                  <a:pt x="2920415" y="1264558"/>
                </a:lnTo>
                <a:lnTo>
                  <a:pt x="2920642" y="1270681"/>
                </a:lnTo>
                <a:lnTo>
                  <a:pt x="2921096" y="1287690"/>
                </a:lnTo>
                <a:lnTo>
                  <a:pt x="2921550" y="1310822"/>
                </a:lnTo>
                <a:lnTo>
                  <a:pt x="2922004" y="1338943"/>
                </a:lnTo>
                <a:lnTo>
                  <a:pt x="2922685" y="1405618"/>
                </a:lnTo>
                <a:lnTo>
                  <a:pt x="2922912" y="1479550"/>
                </a:lnTo>
                <a:lnTo>
                  <a:pt x="2923593" y="1617209"/>
                </a:lnTo>
                <a:lnTo>
                  <a:pt x="2924046" y="1664608"/>
                </a:lnTo>
                <a:lnTo>
                  <a:pt x="2924273" y="1679349"/>
                </a:lnTo>
                <a:lnTo>
                  <a:pt x="2924727" y="1686833"/>
                </a:lnTo>
                <a:lnTo>
                  <a:pt x="2926316" y="1697945"/>
                </a:lnTo>
                <a:lnTo>
                  <a:pt x="2926770" y="1702481"/>
                </a:lnTo>
                <a:lnTo>
                  <a:pt x="2926997" y="1706336"/>
                </a:lnTo>
                <a:lnTo>
                  <a:pt x="2926997" y="1709738"/>
                </a:lnTo>
                <a:lnTo>
                  <a:pt x="2926770" y="1712459"/>
                </a:lnTo>
                <a:lnTo>
                  <a:pt x="2926089" y="1714501"/>
                </a:lnTo>
                <a:lnTo>
                  <a:pt x="2925408" y="1716315"/>
                </a:lnTo>
                <a:lnTo>
                  <a:pt x="2924046" y="1717902"/>
                </a:lnTo>
                <a:lnTo>
                  <a:pt x="2922231" y="1719036"/>
                </a:lnTo>
                <a:lnTo>
                  <a:pt x="2920188" y="1719717"/>
                </a:lnTo>
                <a:lnTo>
                  <a:pt x="2917691" y="1720624"/>
                </a:lnTo>
                <a:lnTo>
                  <a:pt x="2914287" y="1721077"/>
                </a:lnTo>
                <a:lnTo>
                  <a:pt x="2910882" y="1721304"/>
                </a:lnTo>
                <a:lnTo>
                  <a:pt x="2901803" y="1721984"/>
                </a:lnTo>
                <a:lnTo>
                  <a:pt x="2897718" y="1722438"/>
                </a:lnTo>
                <a:lnTo>
                  <a:pt x="2895675" y="1723118"/>
                </a:lnTo>
                <a:lnTo>
                  <a:pt x="2894313" y="1723572"/>
                </a:lnTo>
                <a:lnTo>
                  <a:pt x="2892951" y="1724252"/>
                </a:lnTo>
                <a:lnTo>
                  <a:pt x="2891816" y="1725159"/>
                </a:lnTo>
                <a:lnTo>
                  <a:pt x="2891135" y="1726293"/>
                </a:lnTo>
                <a:lnTo>
                  <a:pt x="2890227" y="1727654"/>
                </a:lnTo>
                <a:lnTo>
                  <a:pt x="2889773" y="1729242"/>
                </a:lnTo>
                <a:lnTo>
                  <a:pt x="2889546" y="1731283"/>
                </a:lnTo>
                <a:lnTo>
                  <a:pt x="2889319" y="1733551"/>
                </a:lnTo>
                <a:lnTo>
                  <a:pt x="2889546" y="1736272"/>
                </a:lnTo>
                <a:lnTo>
                  <a:pt x="2889773" y="1739220"/>
                </a:lnTo>
                <a:lnTo>
                  <a:pt x="2890227" y="1742395"/>
                </a:lnTo>
                <a:lnTo>
                  <a:pt x="2892043" y="1750333"/>
                </a:lnTo>
                <a:lnTo>
                  <a:pt x="2893632" y="1756002"/>
                </a:lnTo>
                <a:lnTo>
                  <a:pt x="2896356" y="1764393"/>
                </a:lnTo>
                <a:lnTo>
                  <a:pt x="2903619" y="1787752"/>
                </a:lnTo>
                <a:lnTo>
                  <a:pt x="2913833" y="1816781"/>
                </a:lnTo>
                <a:lnTo>
                  <a:pt x="2925635" y="1849211"/>
                </a:lnTo>
                <a:lnTo>
                  <a:pt x="2937665" y="1881415"/>
                </a:lnTo>
                <a:lnTo>
                  <a:pt x="2943566" y="1896836"/>
                </a:lnTo>
                <a:lnTo>
                  <a:pt x="2949468" y="1911351"/>
                </a:lnTo>
                <a:lnTo>
                  <a:pt x="2954688" y="1924051"/>
                </a:lnTo>
                <a:lnTo>
                  <a:pt x="2959454" y="1935390"/>
                </a:lnTo>
                <a:lnTo>
                  <a:pt x="2963540" y="1944235"/>
                </a:lnTo>
                <a:lnTo>
                  <a:pt x="2966945" y="1950585"/>
                </a:lnTo>
                <a:lnTo>
                  <a:pt x="2970122" y="1955574"/>
                </a:lnTo>
                <a:lnTo>
                  <a:pt x="2973754" y="1960790"/>
                </a:lnTo>
                <a:lnTo>
                  <a:pt x="2977612" y="1966006"/>
                </a:lnTo>
                <a:lnTo>
                  <a:pt x="2981698" y="1970995"/>
                </a:lnTo>
                <a:lnTo>
                  <a:pt x="2989642" y="1980974"/>
                </a:lnTo>
                <a:lnTo>
                  <a:pt x="2997586" y="1989819"/>
                </a:lnTo>
                <a:lnTo>
                  <a:pt x="3004622" y="1997529"/>
                </a:lnTo>
                <a:lnTo>
                  <a:pt x="3010751" y="2003426"/>
                </a:lnTo>
                <a:lnTo>
                  <a:pt x="3016198" y="2008869"/>
                </a:lnTo>
                <a:lnTo>
                  <a:pt x="3026866" y="2020435"/>
                </a:lnTo>
                <a:lnTo>
                  <a:pt x="3047747" y="2044927"/>
                </a:lnTo>
                <a:lnTo>
                  <a:pt x="3063863" y="2063297"/>
                </a:lnTo>
                <a:lnTo>
                  <a:pt x="3070218" y="2070554"/>
                </a:lnTo>
                <a:lnTo>
                  <a:pt x="3074757" y="2075090"/>
                </a:lnTo>
                <a:lnTo>
                  <a:pt x="3076119" y="2076677"/>
                </a:lnTo>
                <a:lnTo>
                  <a:pt x="3076575" y="2077406"/>
                </a:lnTo>
                <a:lnTo>
                  <a:pt x="3076575" y="1001713"/>
                </a:lnTo>
                <a:lnTo>
                  <a:pt x="2678432" y="1001713"/>
                </a:lnTo>
                <a:close/>
                <a:moveTo>
                  <a:pt x="1853446" y="1001713"/>
                </a:moveTo>
                <a:lnTo>
                  <a:pt x="1853996" y="1005013"/>
                </a:lnTo>
                <a:lnTo>
                  <a:pt x="1855357" y="1013403"/>
                </a:lnTo>
                <a:lnTo>
                  <a:pt x="1858533" y="1027916"/>
                </a:lnTo>
                <a:lnTo>
                  <a:pt x="1860121" y="1034038"/>
                </a:lnTo>
                <a:lnTo>
                  <a:pt x="1875776" y="1038347"/>
                </a:lnTo>
                <a:lnTo>
                  <a:pt x="1892791" y="1042655"/>
                </a:lnTo>
                <a:lnTo>
                  <a:pt x="1914571" y="1047871"/>
                </a:lnTo>
                <a:lnTo>
                  <a:pt x="1926596" y="1050592"/>
                </a:lnTo>
                <a:lnTo>
                  <a:pt x="1939074" y="1053086"/>
                </a:lnTo>
                <a:lnTo>
                  <a:pt x="1951779" y="1055580"/>
                </a:lnTo>
                <a:lnTo>
                  <a:pt x="1964938" y="1057848"/>
                </a:lnTo>
                <a:lnTo>
                  <a:pt x="1978096" y="1059889"/>
                </a:lnTo>
                <a:lnTo>
                  <a:pt x="1990801" y="1061476"/>
                </a:lnTo>
                <a:lnTo>
                  <a:pt x="2003506" y="1062837"/>
                </a:lnTo>
                <a:lnTo>
                  <a:pt x="2015077" y="1063517"/>
                </a:lnTo>
                <a:lnTo>
                  <a:pt x="2027328" y="1063971"/>
                </a:lnTo>
                <a:lnTo>
                  <a:pt x="2040033" y="1065104"/>
                </a:lnTo>
                <a:lnTo>
                  <a:pt x="2053192" y="1066238"/>
                </a:lnTo>
                <a:lnTo>
                  <a:pt x="2067031" y="1067826"/>
                </a:lnTo>
                <a:lnTo>
                  <a:pt x="2081098" y="1069640"/>
                </a:lnTo>
                <a:lnTo>
                  <a:pt x="2095618" y="1071680"/>
                </a:lnTo>
                <a:lnTo>
                  <a:pt x="2124885" y="1076216"/>
                </a:lnTo>
                <a:lnTo>
                  <a:pt x="2153698" y="1081204"/>
                </a:lnTo>
                <a:lnTo>
                  <a:pt x="2181603" y="1086193"/>
                </a:lnTo>
                <a:lnTo>
                  <a:pt x="2229701" y="1095264"/>
                </a:lnTo>
                <a:lnTo>
                  <a:pt x="2234692" y="1096171"/>
                </a:lnTo>
                <a:lnTo>
                  <a:pt x="2239684" y="1097758"/>
                </a:lnTo>
                <a:lnTo>
                  <a:pt x="2244675" y="1099345"/>
                </a:lnTo>
                <a:lnTo>
                  <a:pt x="2249212" y="1101159"/>
                </a:lnTo>
                <a:lnTo>
                  <a:pt x="2253750" y="1103200"/>
                </a:lnTo>
                <a:lnTo>
                  <a:pt x="2258287" y="1105468"/>
                </a:lnTo>
                <a:lnTo>
                  <a:pt x="2262598" y="1107962"/>
                </a:lnTo>
                <a:lnTo>
                  <a:pt x="2263570" y="1108576"/>
                </a:lnTo>
                <a:lnTo>
                  <a:pt x="2261707" y="1094105"/>
                </a:lnTo>
                <a:lnTo>
                  <a:pt x="2257857" y="1065515"/>
                </a:lnTo>
                <a:lnTo>
                  <a:pt x="2254687" y="1037379"/>
                </a:lnTo>
                <a:lnTo>
                  <a:pt x="2253978" y="1030395"/>
                </a:lnTo>
                <a:lnTo>
                  <a:pt x="2208022" y="1030395"/>
                </a:lnTo>
                <a:lnTo>
                  <a:pt x="2203726" y="1029941"/>
                </a:lnTo>
                <a:lnTo>
                  <a:pt x="2199657" y="1029487"/>
                </a:lnTo>
                <a:lnTo>
                  <a:pt x="2196039" y="1028807"/>
                </a:lnTo>
                <a:lnTo>
                  <a:pt x="2192422" y="1027899"/>
                </a:lnTo>
                <a:lnTo>
                  <a:pt x="2188804" y="1026311"/>
                </a:lnTo>
                <a:lnTo>
                  <a:pt x="2185639" y="1024496"/>
                </a:lnTo>
                <a:lnTo>
                  <a:pt x="2182474" y="1022681"/>
                </a:lnTo>
                <a:lnTo>
                  <a:pt x="2179309" y="1020413"/>
                </a:lnTo>
                <a:lnTo>
                  <a:pt x="2176370" y="1017691"/>
                </a:lnTo>
                <a:lnTo>
                  <a:pt x="2172978" y="1014968"/>
                </a:lnTo>
                <a:lnTo>
                  <a:pt x="2170039" y="1011565"/>
                </a:lnTo>
                <a:lnTo>
                  <a:pt x="2167100" y="1008162"/>
                </a:lnTo>
                <a:lnTo>
                  <a:pt x="2164161" y="1004533"/>
                </a:lnTo>
                <a:lnTo>
                  <a:pt x="2162132" y="1001713"/>
                </a:lnTo>
                <a:lnTo>
                  <a:pt x="1853446" y="1001713"/>
                </a:lnTo>
                <a:close/>
                <a:moveTo>
                  <a:pt x="4275346" y="983674"/>
                </a:moveTo>
                <a:lnTo>
                  <a:pt x="4311602" y="1044686"/>
                </a:lnTo>
                <a:lnTo>
                  <a:pt x="4336981" y="983674"/>
                </a:lnTo>
                <a:lnTo>
                  <a:pt x="4275346" y="983674"/>
                </a:lnTo>
                <a:close/>
                <a:moveTo>
                  <a:pt x="3664434" y="861650"/>
                </a:moveTo>
                <a:lnTo>
                  <a:pt x="3663301" y="861877"/>
                </a:lnTo>
                <a:lnTo>
                  <a:pt x="3662168" y="862331"/>
                </a:lnTo>
                <a:lnTo>
                  <a:pt x="3659676" y="863465"/>
                </a:lnTo>
                <a:lnTo>
                  <a:pt x="3657410" y="865052"/>
                </a:lnTo>
                <a:lnTo>
                  <a:pt x="3655597" y="867094"/>
                </a:lnTo>
                <a:lnTo>
                  <a:pt x="3653558" y="869362"/>
                </a:lnTo>
                <a:lnTo>
                  <a:pt x="3651745" y="871630"/>
                </a:lnTo>
                <a:lnTo>
                  <a:pt x="3650385" y="873671"/>
                </a:lnTo>
                <a:lnTo>
                  <a:pt x="3648346" y="877300"/>
                </a:lnTo>
                <a:lnTo>
                  <a:pt x="3647666" y="878434"/>
                </a:lnTo>
                <a:lnTo>
                  <a:pt x="3649269" y="901700"/>
                </a:lnTo>
                <a:lnTo>
                  <a:pt x="3660775" y="901700"/>
                </a:lnTo>
                <a:lnTo>
                  <a:pt x="3660775" y="1001713"/>
                </a:lnTo>
                <a:lnTo>
                  <a:pt x="3246438" y="1001713"/>
                </a:lnTo>
                <a:lnTo>
                  <a:pt x="3246438" y="2034626"/>
                </a:lnTo>
                <a:lnTo>
                  <a:pt x="3247945" y="2034259"/>
                </a:lnTo>
                <a:lnTo>
                  <a:pt x="3256556" y="2031991"/>
                </a:lnTo>
                <a:lnTo>
                  <a:pt x="3265620" y="2029496"/>
                </a:lnTo>
                <a:lnTo>
                  <a:pt x="3274910" y="2026547"/>
                </a:lnTo>
                <a:lnTo>
                  <a:pt x="3284427" y="2023145"/>
                </a:lnTo>
                <a:lnTo>
                  <a:pt x="3293718" y="2019743"/>
                </a:lnTo>
                <a:lnTo>
                  <a:pt x="3303008" y="2015887"/>
                </a:lnTo>
                <a:lnTo>
                  <a:pt x="3311846" y="2012258"/>
                </a:lnTo>
                <a:lnTo>
                  <a:pt x="3320457" y="2008402"/>
                </a:lnTo>
                <a:lnTo>
                  <a:pt x="3328841" y="2004773"/>
                </a:lnTo>
                <a:lnTo>
                  <a:pt x="3336092" y="2001144"/>
                </a:lnTo>
                <a:lnTo>
                  <a:pt x="3343117" y="1997515"/>
                </a:lnTo>
                <a:lnTo>
                  <a:pt x="3349008" y="1994340"/>
                </a:lnTo>
                <a:lnTo>
                  <a:pt x="3354220" y="1991392"/>
                </a:lnTo>
                <a:lnTo>
                  <a:pt x="3358299" y="1988670"/>
                </a:lnTo>
                <a:lnTo>
                  <a:pt x="3365550" y="1983453"/>
                </a:lnTo>
                <a:lnTo>
                  <a:pt x="3374161" y="1978010"/>
                </a:lnTo>
                <a:lnTo>
                  <a:pt x="3383225" y="1972113"/>
                </a:lnTo>
                <a:lnTo>
                  <a:pt x="3392515" y="1965762"/>
                </a:lnTo>
                <a:lnTo>
                  <a:pt x="3401353" y="1959411"/>
                </a:lnTo>
                <a:lnTo>
                  <a:pt x="3405431" y="1956236"/>
                </a:lnTo>
                <a:lnTo>
                  <a:pt x="3409510" y="1953061"/>
                </a:lnTo>
                <a:lnTo>
                  <a:pt x="3413362" y="1949659"/>
                </a:lnTo>
                <a:lnTo>
                  <a:pt x="3416988" y="1946483"/>
                </a:lnTo>
                <a:lnTo>
                  <a:pt x="3419934" y="1943308"/>
                </a:lnTo>
                <a:lnTo>
                  <a:pt x="3422653" y="1940132"/>
                </a:lnTo>
                <a:lnTo>
                  <a:pt x="3424919" y="1936504"/>
                </a:lnTo>
                <a:lnTo>
                  <a:pt x="3427185" y="1932648"/>
                </a:lnTo>
                <a:lnTo>
                  <a:pt x="3428771" y="1928338"/>
                </a:lnTo>
                <a:lnTo>
                  <a:pt x="3430357" y="1924256"/>
                </a:lnTo>
                <a:lnTo>
                  <a:pt x="3431490" y="1919493"/>
                </a:lnTo>
                <a:lnTo>
                  <a:pt x="3432623" y="1914957"/>
                </a:lnTo>
                <a:lnTo>
                  <a:pt x="3433530" y="1910194"/>
                </a:lnTo>
                <a:lnTo>
                  <a:pt x="3433983" y="1905884"/>
                </a:lnTo>
                <a:lnTo>
                  <a:pt x="3435116" y="1897719"/>
                </a:lnTo>
                <a:lnTo>
                  <a:pt x="3435569" y="1890915"/>
                </a:lnTo>
                <a:lnTo>
                  <a:pt x="3435796" y="1884791"/>
                </a:lnTo>
                <a:lnTo>
                  <a:pt x="3394555" y="1883430"/>
                </a:lnTo>
                <a:lnTo>
                  <a:pt x="3362378" y="1882523"/>
                </a:lnTo>
                <a:lnTo>
                  <a:pt x="3339944" y="1882069"/>
                </a:lnTo>
                <a:lnTo>
                  <a:pt x="3336319" y="1882069"/>
                </a:lnTo>
                <a:lnTo>
                  <a:pt x="3333373" y="1881842"/>
                </a:lnTo>
                <a:lnTo>
                  <a:pt x="3330880" y="1881615"/>
                </a:lnTo>
                <a:lnTo>
                  <a:pt x="3328388" y="1880708"/>
                </a:lnTo>
                <a:lnTo>
                  <a:pt x="3326575" y="1879801"/>
                </a:lnTo>
                <a:lnTo>
                  <a:pt x="3324535" y="1878894"/>
                </a:lnTo>
                <a:lnTo>
                  <a:pt x="3322949" y="1877306"/>
                </a:lnTo>
                <a:lnTo>
                  <a:pt x="3321816" y="1875265"/>
                </a:lnTo>
                <a:lnTo>
                  <a:pt x="3320457" y="1872997"/>
                </a:lnTo>
                <a:lnTo>
                  <a:pt x="3319550" y="1870275"/>
                </a:lnTo>
                <a:lnTo>
                  <a:pt x="3318870" y="1867326"/>
                </a:lnTo>
                <a:lnTo>
                  <a:pt x="3318417" y="1863697"/>
                </a:lnTo>
                <a:lnTo>
                  <a:pt x="3317737" y="1859615"/>
                </a:lnTo>
                <a:lnTo>
                  <a:pt x="3317511" y="1855079"/>
                </a:lnTo>
                <a:lnTo>
                  <a:pt x="3317284" y="1843738"/>
                </a:lnTo>
                <a:lnTo>
                  <a:pt x="3317284" y="1837614"/>
                </a:lnTo>
                <a:lnTo>
                  <a:pt x="3317058" y="1831264"/>
                </a:lnTo>
                <a:lnTo>
                  <a:pt x="3316604" y="1824686"/>
                </a:lnTo>
                <a:lnTo>
                  <a:pt x="3316151" y="1818109"/>
                </a:lnTo>
                <a:lnTo>
                  <a:pt x="3314338" y="1803593"/>
                </a:lnTo>
                <a:lnTo>
                  <a:pt x="3312072" y="1788170"/>
                </a:lnTo>
                <a:lnTo>
                  <a:pt x="3309353" y="1771159"/>
                </a:lnTo>
                <a:lnTo>
                  <a:pt x="3306181" y="1752107"/>
                </a:lnTo>
                <a:lnTo>
                  <a:pt x="3298930" y="1706972"/>
                </a:lnTo>
                <a:lnTo>
                  <a:pt x="3296664" y="1691549"/>
                </a:lnTo>
                <a:lnTo>
                  <a:pt x="3294624" y="1670909"/>
                </a:lnTo>
                <a:lnTo>
                  <a:pt x="3291905" y="1646187"/>
                </a:lnTo>
                <a:lnTo>
                  <a:pt x="3289186" y="1617608"/>
                </a:lnTo>
                <a:lnTo>
                  <a:pt x="3283068" y="1553194"/>
                </a:lnTo>
                <a:lnTo>
                  <a:pt x="3276950" y="1483790"/>
                </a:lnTo>
                <a:lnTo>
                  <a:pt x="3271058" y="1415521"/>
                </a:lnTo>
                <a:lnTo>
                  <a:pt x="3265393" y="1354736"/>
                </a:lnTo>
                <a:lnTo>
                  <a:pt x="3262900" y="1328879"/>
                </a:lnTo>
                <a:lnTo>
                  <a:pt x="3260634" y="1307559"/>
                </a:lnTo>
                <a:lnTo>
                  <a:pt x="3258595" y="1291002"/>
                </a:lnTo>
                <a:lnTo>
                  <a:pt x="3257689" y="1284651"/>
                </a:lnTo>
                <a:lnTo>
                  <a:pt x="3256782" y="1280342"/>
                </a:lnTo>
                <a:lnTo>
                  <a:pt x="3256556" y="1278300"/>
                </a:lnTo>
                <a:lnTo>
                  <a:pt x="3256556" y="1276259"/>
                </a:lnTo>
                <a:lnTo>
                  <a:pt x="3256556" y="1274445"/>
                </a:lnTo>
                <a:lnTo>
                  <a:pt x="3256782" y="1272403"/>
                </a:lnTo>
                <a:lnTo>
                  <a:pt x="3257235" y="1270362"/>
                </a:lnTo>
                <a:lnTo>
                  <a:pt x="3257689" y="1268321"/>
                </a:lnTo>
                <a:lnTo>
                  <a:pt x="3259275" y="1264465"/>
                </a:lnTo>
                <a:lnTo>
                  <a:pt x="3261314" y="1260156"/>
                </a:lnTo>
                <a:lnTo>
                  <a:pt x="3264033" y="1256300"/>
                </a:lnTo>
                <a:lnTo>
                  <a:pt x="3267206" y="1251991"/>
                </a:lnTo>
                <a:lnTo>
                  <a:pt x="3271058" y="1247908"/>
                </a:lnTo>
                <a:lnTo>
                  <a:pt x="3275137" y="1243599"/>
                </a:lnTo>
                <a:lnTo>
                  <a:pt x="3279669" y="1239289"/>
                </a:lnTo>
                <a:lnTo>
                  <a:pt x="3284654" y="1235207"/>
                </a:lnTo>
                <a:lnTo>
                  <a:pt x="3290092" y="1230897"/>
                </a:lnTo>
                <a:lnTo>
                  <a:pt x="3295757" y="1226815"/>
                </a:lnTo>
                <a:lnTo>
                  <a:pt x="3301876" y="1222505"/>
                </a:lnTo>
                <a:lnTo>
                  <a:pt x="3308447" y="1218196"/>
                </a:lnTo>
                <a:lnTo>
                  <a:pt x="3314792" y="1214113"/>
                </a:lnTo>
                <a:lnTo>
                  <a:pt x="3329067" y="1205948"/>
                </a:lnTo>
                <a:lnTo>
                  <a:pt x="3343570" y="1197783"/>
                </a:lnTo>
                <a:lnTo>
                  <a:pt x="3358752" y="1190071"/>
                </a:lnTo>
                <a:lnTo>
                  <a:pt x="3374161" y="1182360"/>
                </a:lnTo>
                <a:lnTo>
                  <a:pt x="3389343" y="1174875"/>
                </a:lnTo>
                <a:lnTo>
                  <a:pt x="3404525" y="1167844"/>
                </a:lnTo>
                <a:lnTo>
                  <a:pt x="3433303" y="1155143"/>
                </a:lnTo>
                <a:lnTo>
                  <a:pt x="3440328" y="1151967"/>
                </a:lnTo>
                <a:lnTo>
                  <a:pt x="3448259" y="1149019"/>
                </a:lnTo>
                <a:lnTo>
                  <a:pt x="3456643" y="1145843"/>
                </a:lnTo>
                <a:lnTo>
                  <a:pt x="3465480" y="1142895"/>
                </a:lnTo>
                <a:lnTo>
                  <a:pt x="3484741" y="1136544"/>
                </a:lnTo>
                <a:lnTo>
                  <a:pt x="3505588" y="1129967"/>
                </a:lnTo>
                <a:lnTo>
                  <a:pt x="3528022" y="1123616"/>
                </a:lnTo>
                <a:lnTo>
                  <a:pt x="3550908" y="1117265"/>
                </a:lnTo>
                <a:lnTo>
                  <a:pt x="3574248" y="1111141"/>
                </a:lnTo>
                <a:lnTo>
                  <a:pt x="3597588" y="1105244"/>
                </a:lnTo>
                <a:lnTo>
                  <a:pt x="3620247" y="1099574"/>
                </a:lnTo>
                <a:lnTo>
                  <a:pt x="3642228" y="1094357"/>
                </a:lnTo>
                <a:lnTo>
                  <a:pt x="3682109" y="1085058"/>
                </a:lnTo>
                <a:lnTo>
                  <a:pt x="3713153" y="1078481"/>
                </a:lnTo>
                <a:lnTo>
                  <a:pt x="3724936" y="1076213"/>
                </a:lnTo>
                <a:lnTo>
                  <a:pt x="3733094" y="1074852"/>
                </a:lnTo>
                <a:lnTo>
                  <a:pt x="3744877" y="1072810"/>
                </a:lnTo>
                <a:lnTo>
                  <a:pt x="3749862" y="1071676"/>
                </a:lnTo>
                <a:lnTo>
                  <a:pt x="3754621" y="1070542"/>
                </a:lnTo>
                <a:lnTo>
                  <a:pt x="3758926" y="1069182"/>
                </a:lnTo>
                <a:lnTo>
                  <a:pt x="3762552" y="1068047"/>
                </a:lnTo>
                <a:lnTo>
                  <a:pt x="3765724" y="1066460"/>
                </a:lnTo>
                <a:lnTo>
                  <a:pt x="3768443" y="1065099"/>
                </a:lnTo>
                <a:lnTo>
                  <a:pt x="3770936" y="1063284"/>
                </a:lnTo>
                <a:lnTo>
                  <a:pt x="3772975" y="1061470"/>
                </a:lnTo>
                <a:lnTo>
                  <a:pt x="3774335" y="1059656"/>
                </a:lnTo>
                <a:lnTo>
                  <a:pt x="3775694" y="1057387"/>
                </a:lnTo>
                <a:lnTo>
                  <a:pt x="3776374" y="1055119"/>
                </a:lnTo>
                <a:lnTo>
                  <a:pt x="3776828" y="1052624"/>
                </a:lnTo>
                <a:lnTo>
                  <a:pt x="3776828" y="1049903"/>
                </a:lnTo>
                <a:lnTo>
                  <a:pt x="3776374" y="1047181"/>
                </a:lnTo>
                <a:lnTo>
                  <a:pt x="3774788" y="1034706"/>
                </a:lnTo>
                <a:lnTo>
                  <a:pt x="3773428" y="1028129"/>
                </a:lnTo>
                <a:lnTo>
                  <a:pt x="3772069" y="1021325"/>
                </a:lnTo>
                <a:lnTo>
                  <a:pt x="3770709" y="1017696"/>
                </a:lnTo>
                <a:lnTo>
                  <a:pt x="3769576" y="1014067"/>
                </a:lnTo>
                <a:lnTo>
                  <a:pt x="3767990" y="1010438"/>
                </a:lnTo>
                <a:lnTo>
                  <a:pt x="3766177" y="1006582"/>
                </a:lnTo>
                <a:lnTo>
                  <a:pt x="3764138" y="1002726"/>
                </a:lnTo>
                <a:lnTo>
                  <a:pt x="3761645" y="998870"/>
                </a:lnTo>
                <a:lnTo>
                  <a:pt x="3758926" y="994561"/>
                </a:lnTo>
                <a:lnTo>
                  <a:pt x="3755527" y="990252"/>
                </a:lnTo>
                <a:lnTo>
                  <a:pt x="3747143" y="980272"/>
                </a:lnTo>
                <a:lnTo>
                  <a:pt x="3736946" y="966890"/>
                </a:lnTo>
                <a:lnTo>
                  <a:pt x="3725616" y="951240"/>
                </a:lnTo>
                <a:lnTo>
                  <a:pt x="3713380" y="934230"/>
                </a:lnTo>
                <a:lnTo>
                  <a:pt x="3701823" y="917219"/>
                </a:lnTo>
                <a:lnTo>
                  <a:pt x="3696385" y="908827"/>
                </a:lnTo>
                <a:lnTo>
                  <a:pt x="3691173" y="900662"/>
                </a:lnTo>
                <a:lnTo>
                  <a:pt x="3686641" y="892950"/>
                </a:lnTo>
                <a:lnTo>
                  <a:pt x="3682562" y="885692"/>
                </a:lnTo>
                <a:lnTo>
                  <a:pt x="3679163" y="879341"/>
                </a:lnTo>
                <a:lnTo>
                  <a:pt x="3676671" y="873218"/>
                </a:lnTo>
                <a:lnTo>
                  <a:pt x="3675311" y="870723"/>
                </a:lnTo>
                <a:lnTo>
                  <a:pt x="3674178" y="868681"/>
                </a:lnTo>
                <a:lnTo>
                  <a:pt x="3673045" y="866867"/>
                </a:lnTo>
                <a:lnTo>
                  <a:pt x="3671912" y="865052"/>
                </a:lnTo>
                <a:lnTo>
                  <a:pt x="3670552" y="864145"/>
                </a:lnTo>
                <a:lnTo>
                  <a:pt x="3669419" y="863011"/>
                </a:lnTo>
                <a:lnTo>
                  <a:pt x="3668060" y="862331"/>
                </a:lnTo>
                <a:lnTo>
                  <a:pt x="3666927" y="861877"/>
                </a:lnTo>
                <a:lnTo>
                  <a:pt x="3665567" y="861650"/>
                </a:lnTo>
                <a:lnTo>
                  <a:pt x="3664434" y="861650"/>
                </a:lnTo>
                <a:close/>
                <a:moveTo>
                  <a:pt x="2220472" y="826676"/>
                </a:moveTo>
                <a:lnTo>
                  <a:pt x="2208828" y="831767"/>
                </a:lnTo>
                <a:lnTo>
                  <a:pt x="2195216" y="837663"/>
                </a:lnTo>
                <a:lnTo>
                  <a:pt x="2181830" y="843559"/>
                </a:lnTo>
                <a:lnTo>
                  <a:pt x="2166630" y="850815"/>
                </a:lnTo>
                <a:lnTo>
                  <a:pt x="2150522" y="858979"/>
                </a:lnTo>
                <a:lnTo>
                  <a:pt x="2133506" y="867822"/>
                </a:lnTo>
                <a:lnTo>
                  <a:pt x="2122843" y="873945"/>
                </a:lnTo>
                <a:lnTo>
                  <a:pt x="2109684" y="881428"/>
                </a:lnTo>
                <a:lnTo>
                  <a:pt x="2078602" y="900703"/>
                </a:lnTo>
                <a:lnTo>
                  <a:pt x="2077000" y="901700"/>
                </a:lnTo>
                <a:lnTo>
                  <a:pt x="2239166" y="901700"/>
                </a:lnTo>
                <a:lnTo>
                  <a:pt x="2235378" y="885430"/>
                </a:lnTo>
                <a:lnTo>
                  <a:pt x="2228822" y="858660"/>
                </a:lnTo>
                <a:lnTo>
                  <a:pt x="2221587" y="830530"/>
                </a:lnTo>
                <a:lnTo>
                  <a:pt x="2220472" y="826676"/>
                </a:lnTo>
                <a:close/>
                <a:moveTo>
                  <a:pt x="2743080" y="753710"/>
                </a:moveTo>
                <a:lnTo>
                  <a:pt x="2741946" y="753937"/>
                </a:lnTo>
                <a:lnTo>
                  <a:pt x="2741040" y="754844"/>
                </a:lnTo>
                <a:lnTo>
                  <a:pt x="2739906" y="755750"/>
                </a:lnTo>
                <a:lnTo>
                  <a:pt x="2738999" y="757110"/>
                </a:lnTo>
                <a:lnTo>
                  <a:pt x="2738319" y="758697"/>
                </a:lnTo>
                <a:lnTo>
                  <a:pt x="2737412" y="760737"/>
                </a:lnTo>
                <a:lnTo>
                  <a:pt x="2736052" y="765724"/>
                </a:lnTo>
                <a:lnTo>
                  <a:pt x="2734692" y="771618"/>
                </a:lnTo>
                <a:lnTo>
                  <a:pt x="2733332" y="778872"/>
                </a:lnTo>
                <a:lnTo>
                  <a:pt x="2731518" y="787032"/>
                </a:lnTo>
                <a:lnTo>
                  <a:pt x="2729251" y="795646"/>
                </a:lnTo>
                <a:lnTo>
                  <a:pt x="2726758" y="805394"/>
                </a:lnTo>
                <a:lnTo>
                  <a:pt x="2723584" y="815821"/>
                </a:lnTo>
                <a:lnTo>
                  <a:pt x="2721770" y="821035"/>
                </a:lnTo>
                <a:lnTo>
                  <a:pt x="2719730" y="826475"/>
                </a:lnTo>
                <a:lnTo>
                  <a:pt x="2717463" y="831915"/>
                </a:lnTo>
                <a:lnTo>
                  <a:pt x="2714969" y="837583"/>
                </a:lnTo>
                <a:lnTo>
                  <a:pt x="2714856" y="837822"/>
                </a:lnTo>
                <a:lnTo>
                  <a:pt x="2706804" y="873933"/>
                </a:lnTo>
                <a:lnTo>
                  <a:pt x="2715680" y="872288"/>
                </a:lnTo>
                <a:lnTo>
                  <a:pt x="2736799" y="867591"/>
                </a:lnTo>
                <a:lnTo>
                  <a:pt x="2756101" y="863117"/>
                </a:lnTo>
                <a:lnTo>
                  <a:pt x="2773813" y="859090"/>
                </a:lnTo>
                <a:lnTo>
                  <a:pt x="2790390" y="855064"/>
                </a:lnTo>
                <a:lnTo>
                  <a:pt x="2805378" y="851708"/>
                </a:lnTo>
                <a:lnTo>
                  <a:pt x="2819230" y="848800"/>
                </a:lnTo>
                <a:lnTo>
                  <a:pt x="2820115" y="848642"/>
                </a:lnTo>
                <a:lnTo>
                  <a:pt x="2815623" y="842570"/>
                </a:lnTo>
                <a:lnTo>
                  <a:pt x="2792727" y="811061"/>
                </a:lnTo>
                <a:lnTo>
                  <a:pt x="2773457" y="784766"/>
                </a:lnTo>
                <a:lnTo>
                  <a:pt x="2765296" y="774338"/>
                </a:lnTo>
                <a:lnTo>
                  <a:pt x="2758722" y="766404"/>
                </a:lnTo>
                <a:lnTo>
                  <a:pt x="2753508" y="760511"/>
                </a:lnTo>
                <a:lnTo>
                  <a:pt x="2751468" y="758244"/>
                </a:lnTo>
                <a:lnTo>
                  <a:pt x="2749427" y="756430"/>
                </a:lnTo>
                <a:lnTo>
                  <a:pt x="2747614" y="755297"/>
                </a:lnTo>
                <a:lnTo>
                  <a:pt x="2745800" y="754164"/>
                </a:lnTo>
                <a:lnTo>
                  <a:pt x="2744440" y="753710"/>
                </a:lnTo>
                <a:lnTo>
                  <a:pt x="2743080" y="753710"/>
                </a:lnTo>
                <a:close/>
                <a:moveTo>
                  <a:pt x="547726" y="288896"/>
                </a:moveTo>
                <a:lnTo>
                  <a:pt x="546138" y="292070"/>
                </a:lnTo>
                <a:lnTo>
                  <a:pt x="545003" y="295472"/>
                </a:lnTo>
                <a:lnTo>
                  <a:pt x="543415" y="300234"/>
                </a:lnTo>
                <a:lnTo>
                  <a:pt x="541600" y="305449"/>
                </a:lnTo>
                <a:lnTo>
                  <a:pt x="540466" y="311345"/>
                </a:lnTo>
                <a:lnTo>
                  <a:pt x="539558" y="317241"/>
                </a:lnTo>
                <a:lnTo>
                  <a:pt x="539331" y="320642"/>
                </a:lnTo>
                <a:lnTo>
                  <a:pt x="538877" y="323590"/>
                </a:lnTo>
                <a:lnTo>
                  <a:pt x="538877" y="330393"/>
                </a:lnTo>
                <a:lnTo>
                  <a:pt x="538877" y="338557"/>
                </a:lnTo>
                <a:lnTo>
                  <a:pt x="538877" y="342865"/>
                </a:lnTo>
                <a:lnTo>
                  <a:pt x="539331" y="347400"/>
                </a:lnTo>
                <a:lnTo>
                  <a:pt x="539785" y="351709"/>
                </a:lnTo>
                <a:lnTo>
                  <a:pt x="540692" y="356244"/>
                </a:lnTo>
                <a:lnTo>
                  <a:pt x="541600" y="360553"/>
                </a:lnTo>
                <a:lnTo>
                  <a:pt x="543415" y="364408"/>
                </a:lnTo>
                <a:lnTo>
                  <a:pt x="545457" y="368489"/>
                </a:lnTo>
                <a:lnTo>
                  <a:pt x="546365" y="370077"/>
                </a:lnTo>
                <a:lnTo>
                  <a:pt x="547953" y="371891"/>
                </a:lnTo>
                <a:lnTo>
                  <a:pt x="549314" y="373478"/>
                </a:lnTo>
                <a:lnTo>
                  <a:pt x="550903" y="374839"/>
                </a:lnTo>
                <a:lnTo>
                  <a:pt x="552718" y="376426"/>
                </a:lnTo>
                <a:lnTo>
                  <a:pt x="554533" y="377560"/>
                </a:lnTo>
                <a:lnTo>
                  <a:pt x="556575" y="378920"/>
                </a:lnTo>
                <a:lnTo>
                  <a:pt x="558844" y="379601"/>
                </a:lnTo>
                <a:lnTo>
                  <a:pt x="561340" y="380508"/>
                </a:lnTo>
                <a:lnTo>
                  <a:pt x="564063" y="380961"/>
                </a:lnTo>
                <a:lnTo>
                  <a:pt x="569054" y="382095"/>
                </a:lnTo>
                <a:lnTo>
                  <a:pt x="573365" y="382322"/>
                </a:lnTo>
                <a:lnTo>
                  <a:pt x="577223" y="382095"/>
                </a:lnTo>
                <a:lnTo>
                  <a:pt x="578811" y="381642"/>
                </a:lnTo>
                <a:lnTo>
                  <a:pt x="580399" y="381415"/>
                </a:lnTo>
                <a:lnTo>
                  <a:pt x="581987" y="380508"/>
                </a:lnTo>
                <a:lnTo>
                  <a:pt x="583122" y="380054"/>
                </a:lnTo>
                <a:lnTo>
                  <a:pt x="584029" y="379374"/>
                </a:lnTo>
                <a:lnTo>
                  <a:pt x="585164" y="378240"/>
                </a:lnTo>
                <a:lnTo>
                  <a:pt x="585845" y="377333"/>
                </a:lnTo>
                <a:lnTo>
                  <a:pt x="586525" y="376426"/>
                </a:lnTo>
                <a:lnTo>
                  <a:pt x="587660" y="373932"/>
                </a:lnTo>
                <a:lnTo>
                  <a:pt x="588114" y="371437"/>
                </a:lnTo>
                <a:lnTo>
                  <a:pt x="588114" y="368489"/>
                </a:lnTo>
                <a:lnTo>
                  <a:pt x="587887" y="365541"/>
                </a:lnTo>
                <a:lnTo>
                  <a:pt x="587206" y="361913"/>
                </a:lnTo>
                <a:lnTo>
                  <a:pt x="585845" y="358739"/>
                </a:lnTo>
                <a:lnTo>
                  <a:pt x="584256" y="355337"/>
                </a:lnTo>
                <a:lnTo>
                  <a:pt x="582441" y="351482"/>
                </a:lnTo>
                <a:lnTo>
                  <a:pt x="580399" y="348081"/>
                </a:lnTo>
                <a:lnTo>
                  <a:pt x="575407" y="340824"/>
                </a:lnTo>
                <a:lnTo>
                  <a:pt x="569962" y="333568"/>
                </a:lnTo>
                <a:lnTo>
                  <a:pt x="564516" y="326085"/>
                </a:lnTo>
                <a:lnTo>
                  <a:pt x="559298" y="318375"/>
                </a:lnTo>
                <a:lnTo>
                  <a:pt x="556802" y="314520"/>
                </a:lnTo>
                <a:lnTo>
                  <a:pt x="554533" y="310892"/>
                </a:lnTo>
                <a:lnTo>
                  <a:pt x="552718" y="307037"/>
                </a:lnTo>
                <a:lnTo>
                  <a:pt x="550903" y="303182"/>
                </a:lnTo>
                <a:lnTo>
                  <a:pt x="549541" y="299554"/>
                </a:lnTo>
                <a:lnTo>
                  <a:pt x="548407" y="295925"/>
                </a:lnTo>
                <a:lnTo>
                  <a:pt x="547953" y="292297"/>
                </a:lnTo>
                <a:lnTo>
                  <a:pt x="547726" y="288896"/>
                </a:lnTo>
                <a:close/>
                <a:moveTo>
                  <a:pt x="680233" y="0"/>
                </a:moveTo>
                <a:lnTo>
                  <a:pt x="686132" y="0"/>
                </a:lnTo>
                <a:lnTo>
                  <a:pt x="692032" y="453"/>
                </a:lnTo>
                <a:lnTo>
                  <a:pt x="697931" y="1134"/>
                </a:lnTo>
                <a:lnTo>
                  <a:pt x="703830" y="2494"/>
                </a:lnTo>
                <a:lnTo>
                  <a:pt x="709957" y="3855"/>
                </a:lnTo>
                <a:lnTo>
                  <a:pt x="715856" y="5669"/>
                </a:lnTo>
                <a:lnTo>
                  <a:pt x="721528" y="7937"/>
                </a:lnTo>
                <a:lnTo>
                  <a:pt x="727201" y="10431"/>
                </a:lnTo>
                <a:lnTo>
                  <a:pt x="732873" y="12926"/>
                </a:lnTo>
                <a:lnTo>
                  <a:pt x="738318" y="15874"/>
                </a:lnTo>
                <a:lnTo>
                  <a:pt x="743537" y="19048"/>
                </a:lnTo>
                <a:lnTo>
                  <a:pt x="748529" y="22223"/>
                </a:lnTo>
                <a:lnTo>
                  <a:pt x="753294" y="25624"/>
                </a:lnTo>
                <a:lnTo>
                  <a:pt x="757832" y="29479"/>
                </a:lnTo>
                <a:lnTo>
                  <a:pt x="762596" y="33107"/>
                </a:lnTo>
                <a:lnTo>
                  <a:pt x="767361" y="37189"/>
                </a:lnTo>
                <a:lnTo>
                  <a:pt x="778025" y="45126"/>
                </a:lnTo>
                <a:lnTo>
                  <a:pt x="789824" y="53063"/>
                </a:lnTo>
                <a:lnTo>
                  <a:pt x="801396" y="60772"/>
                </a:lnTo>
                <a:lnTo>
                  <a:pt x="812513" y="67575"/>
                </a:lnTo>
                <a:lnTo>
                  <a:pt x="822951" y="73925"/>
                </a:lnTo>
                <a:lnTo>
                  <a:pt x="831346" y="78687"/>
                </a:lnTo>
                <a:lnTo>
                  <a:pt x="837699" y="82315"/>
                </a:lnTo>
                <a:lnTo>
                  <a:pt x="840195" y="83675"/>
                </a:lnTo>
                <a:lnTo>
                  <a:pt x="842464" y="85490"/>
                </a:lnTo>
                <a:lnTo>
                  <a:pt x="844279" y="87304"/>
                </a:lnTo>
                <a:lnTo>
                  <a:pt x="846094" y="88891"/>
                </a:lnTo>
                <a:lnTo>
                  <a:pt x="847682" y="90932"/>
                </a:lnTo>
                <a:lnTo>
                  <a:pt x="848817" y="92973"/>
                </a:lnTo>
                <a:lnTo>
                  <a:pt x="849951" y="95014"/>
                </a:lnTo>
                <a:lnTo>
                  <a:pt x="850859" y="97054"/>
                </a:lnTo>
                <a:lnTo>
                  <a:pt x="851313" y="99095"/>
                </a:lnTo>
                <a:lnTo>
                  <a:pt x="851539" y="101136"/>
                </a:lnTo>
                <a:lnTo>
                  <a:pt x="851539" y="103177"/>
                </a:lnTo>
                <a:lnTo>
                  <a:pt x="851313" y="104764"/>
                </a:lnTo>
                <a:lnTo>
                  <a:pt x="850859" y="106579"/>
                </a:lnTo>
                <a:lnTo>
                  <a:pt x="849951" y="108393"/>
                </a:lnTo>
                <a:lnTo>
                  <a:pt x="848817" y="109753"/>
                </a:lnTo>
                <a:lnTo>
                  <a:pt x="847228" y="110887"/>
                </a:lnTo>
                <a:lnTo>
                  <a:pt x="844506" y="112928"/>
                </a:lnTo>
                <a:lnTo>
                  <a:pt x="841783" y="115195"/>
                </a:lnTo>
                <a:lnTo>
                  <a:pt x="839968" y="117463"/>
                </a:lnTo>
                <a:lnTo>
                  <a:pt x="838380" y="119957"/>
                </a:lnTo>
                <a:lnTo>
                  <a:pt x="837926" y="121091"/>
                </a:lnTo>
                <a:lnTo>
                  <a:pt x="837472" y="122452"/>
                </a:lnTo>
                <a:lnTo>
                  <a:pt x="837245" y="123812"/>
                </a:lnTo>
                <a:lnTo>
                  <a:pt x="837018" y="125400"/>
                </a:lnTo>
                <a:lnTo>
                  <a:pt x="837245" y="128574"/>
                </a:lnTo>
                <a:lnTo>
                  <a:pt x="837699" y="132656"/>
                </a:lnTo>
                <a:lnTo>
                  <a:pt x="840195" y="141500"/>
                </a:lnTo>
                <a:lnTo>
                  <a:pt x="841329" y="146942"/>
                </a:lnTo>
                <a:lnTo>
                  <a:pt x="842464" y="152611"/>
                </a:lnTo>
                <a:lnTo>
                  <a:pt x="843144" y="159187"/>
                </a:lnTo>
                <a:lnTo>
                  <a:pt x="843371" y="162589"/>
                </a:lnTo>
                <a:lnTo>
                  <a:pt x="843371" y="165990"/>
                </a:lnTo>
                <a:lnTo>
                  <a:pt x="843144" y="169618"/>
                </a:lnTo>
                <a:lnTo>
                  <a:pt x="842917" y="173247"/>
                </a:lnTo>
                <a:lnTo>
                  <a:pt x="842464" y="177328"/>
                </a:lnTo>
                <a:lnTo>
                  <a:pt x="841556" y="181183"/>
                </a:lnTo>
                <a:lnTo>
                  <a:pt x="839968" y="189120"/>
                </a:lnTo>
                <a:lnTo>
                  <a:pt x="838606" y="196830"/>
                </a:lnTo>
                <a:lnTo>
                  <a:pt x="838153" y="200231"/>
                </a:lnTo>
                <a:lnTo>
                  <a:pt x="837926" y="203860"/>
                </a:lnTo>
                <a:lnTo>
                  <a:pt x="837926" y="207261"/>
                </a:lnTo>
                <a:lnTo>
                  <a:pt x="838153" y="210663"/>
                </a:lnTo>
                <a:lnTo>
                  <a:pt x="838380" y="213837"/>
                </a:lnTo>
                <a:lnTo>
                  <a:pt x="838833" y="217239"/>
                </a:lnTo>
                <a:lnTo>
                  <a:pt x="839741" y="220187"/>
                </a:lnTo>
                <a:lnTo>
                  <a:pt x="840648" y="223134"/>
                </a:lnTo>
                <a:lnTo>
                  <a:pt x="841783" y="225856"/>
                </a:lnTo>
                <a:lnTo>
                  <a:pt x="843598" y="228577"/>
                </a:lnTo>
                <a:lnTo>
                  <a:pt x="845413" y="231298"/>
                </a:lnTo>
                <a:lnTo>
                  <a:pt x="847228" y="233792"/>
                </a:lnTo>
                <a:lnTo>
                  <a:pt x="850632" y="237420"/>
                </a:lnTo>
                <a:lnTo>
                  <a:pt x="854035" y="241956"/>
                </a:lnTo>
                <a:lnTo>
                  <a:pt x="861296" y="251933"/>
                </a:lnTo>
                <a:lnTo>
                  <a:pt x="868103" y="261004"/>
                </a:lnTo>
                <a:lnTo>
                  <a:pt x="871052" y="264632"/>
                </a:lnTo>
                <a:lnTo>
                  <a:pt x="873548" y="266900"/>
                </a:lnTo>
                <a:lnTo>
                  <a:pt x="874683" y="268034"/>
                </a:lnTo>
                <a:lnTo>
                  <a:pt x="875590" y="269167"/>
                </a:lnTo>
                <a:lnTo>
                  <a:pt x="876271" y="270528"/>
                </a:lnTo>
                <a:lnTo>
                  <a:pt x="877179" y="271888"/>
                </a:lnTo>
                <a:lnTo>
                  <a:pt x="877632" y="273476"/>
                </a:lnTo>
                <a:lnTo>
                  <a:pt x="877859" y="274836"/>
                </a:lnTo>
                <a:lnTo>
                  <a:pt x="878086" y="276424"/>
                </a:lnTo>
                <a:lnTo>
                  <a:pt x="877859" y="278011"/>
                </a:lnTo>
                <a:lnTo>
                  <a:pt x="877632" y="279372"/>
                </a:lnTo>
                <a:lnTo>
                  <a:pt x="877179" y="280959"/>
                </a:lnTo>
                <a:lnTo>
                  <a:pt x="876271" y="282093"/>
                </a:lnTo>
                <a:lnTo>
                  <a:pt x="875364" y="283453"/>
                </a:lnTo>
                <a:lnTo>
                  <a:pt x="874229" y="284360"/>
                </a:lnTo>
                <a:lnTo>
                  <a:pt x="872641" y="285267"/>
                </a:lnTo>
                <a:lnTo>
                  <a:pt x="870826" y="285948"/>
                </a:lnTo>
                <a:lnTo>
                  <a:pt x="869010" y="286401"/>
                </a:lnTo>
                <a:lnTo>
                  <a:pt x="864472" y="286855"/>
                </a:lnTo>
                <a:lnTo>
                  <a:pt x="860162" y="287535"/>
                </a:lnTo>
                <a:lnTo>
                  <a:pt x="856077" y="288896"/>
                </a:lnTo>
                <a:lnTo>
                  <a:pt x="852447" y="290029"/>
                </a:lnTo>
                <a:lnTo>
                  <a:pt x="850859" y="290710"/>
                </a:lnTo>
                <a:lnTo>
                  <a:pt x="849497" y="291844"/>
                </a:lnTo>
                <a:lnTo>
                  <a:pt x="848363" y="292751"/>
                </a:lnTo>
                <a:lnTo>
                  <a:pt x="847002" y="294111"/>
                </a:lnTo>
                <a:lnTo>
                  <a:pt x="846321" y="295018"/>
                </a:lnTo>
                <a:lnTo>
                  <a:pt x="845640" y="296606"/>
                </a:lnTo>
                <a:lnTo>
                  <a:pt x="845186" y="297739"/>
                </a:lnTo>
                <a:lnTo>
                  <a:pt x="845186" y="299327"/>
                </a:lnTo>
                <a:lnTo>
                  <a:pt x="845413" y="302501"/>
                </a:lnTo>
                <a:lnTo>
                  <a:pt x="845867" y="305676"/>
                </a:lnTo>
                <a:lnTo>
                  <a:pt x="846321" y="308624"/>
                </a:lnTo>
                <a:lnTo>
                  <a:pt x="846548" y="311572"/>
                </a:lnTo>
                <a:lnTo>
                  <a:pt x="846548" y="314293"/>
                </a:lnTo>
                <a:lnTo>
                  <a:pt x="846548" y="315427"/>
                </a:lnTo>
                <a:lnTo>
                  <a:pt x="846094" y="316561"/>
                </a:lnTo>
                <a:lnTo>
                  <a:pt x="845640" y="317695"/>
                </a:lnTo>
                <a:lnTo>
                  <a:pt x="844960" y="318375"/>
                </a:lnTo>
                <a:lnTo>
                  <a:pt x="843825" y="319055"/>
                </a:lnTo>
                <a:lnTo>
                  <a:pt x="842690" y="319509"/>
                </a:lnTo>
                <a:lnTo>
                  <a:pt x="840195" y="320642"/>
                </a:lnTo>
                <a:lnTo>
                  <a:pt x="837699" y="322003"/>
                </a:lnTo>
                <a:lnTo>
                  <a:pt x="835884" y="323817"/>
                </a:lnTo>
                <a:lnTo>
                  <a:pt x="834522" y="325858"/>
                </a:lnTo>
                <a:lnTo>
                  <a:pt x="833842" y="326765"/>
                </a:lnTo>
                <a:lnTo>
                  <a:pt x="833615" y="327672"/>
                </a:lnTo>
                <a:lnTo>
                  <a:pt x="833388" y="328806"/>
                </a:lnTo>
                <a:lnTo>
                  <a:pt x="833388" y="329940"/>
                </a:lnTo>
                <a:lnTo>
                  <a:pt x="833615" y="331073"/>
                </a:lnTo>
                <a:lnTo>
                  <a:pt x="833842" y="331981"/>
                </a:lnTo>
                <a:lnTo>
                  <a:pt x="834522" y="332888"/>
                </a:lnTo>
                <a:lnTo>
                  <a:pt x="835430" y="333795"/>
                </a:lnTo>
                <a:lnTo>
                  <a:pt x="837472" y="335382"/>
                </a:lnTo>
                <a:lnTo>
                  <a:pt x="839741" y="336969"/>
                </a:lnTo>
                <a:lnTo>
                  <a:pt x="844279" y="339237"/>
                </a:lnTo>
                <a:lnTo>
                  <a:pt x="846548" y="340371"/>
                </a:lnTo>
                <a:lnTo>
                  <a:pt x="848363" y="341731"/>
                </a:lnTo>
                <a:lnTo>
                  <a:pt x="848817" y="342412"/>
                </a:lnTo>
                <a:lnTo>
                  <a:pt x="849270" y="343092"/>
                </a:lnTo>
                <a:lnTo>
                  <a:pt x="849724" y="343772"/>
                </a:lnTo>
                <a:lnTo>
                  <a:pt x="849724" y="344679"/>
                </a:lnTo>
                <a:lnTo>
                  <a:pt x="849497" y="346267"/>
                </a:lnTo>
                <a:lnTo>
                  <a:pt x="848817" y="347854"/>
                </a:lnTo>
                <a:lnTo>
                  <a:pt x="847682" y="349441"/>
                </a:lnTo>
                <a:lnTo>
                  <a:pt x="846094" y="350575"/>
                </a:lnTo>
                <a:lnTo>
                  <a:pt x="842010" y="353296"/>
                </a:lnTo>
                <a:lnTo>
                  <a:pt x="837699" y="356471"/>
                </a:lnTo>
                <a:lnTo>
                  <a:pt x="833615" y="359646"/>
                </a:lnTo>
                <a:lnTo>
                  <a:pt x="832253" y="361233"/>
                </a:lnTo>
                <a:lnTo>
                  <a:pt x="830892" y="363047"/>
                </a:lnTo>
                <a:lnTo>
                  <a:pt x="830211" y="364634"/>
                </a:lnTo>
                <a:lnTo>
                  <a:pt x="829984" y="366675"/>
                </a:lnTo>
                <a:lnTo>
                  <a:pt x="829984" y="369170"/>
                </a:lnTo>
                <a:lnTo>
                  <a:pt x="830665" y="371891"/>
                </a:lnTo>
                <a:lnTo>
                  <a:pt x="831346" y="375065"/>
                </a:lnTo>
                <a:lnTo>
                  <a:pt x="832026" y="378013"/>
                </a:lnTo>
                <a:lnTo>
                  <a:pt x="832026" y="380961"/>
                </a:lnTo>
                <a:lnTo>
                  <a:pt x="832026" y="383909"/>
                </a:lnTo>
                <a:lnTo>
                  <a:pt x="831119" y="386857"/>
                </a:lnTo>
                <a:lnTo>
                  <a:pt x="829758" y="389805"/>
                </a:lnTo>
                <a:lnTo>
                  <a:pt x="827942" y="392753"/>
                </a:lnTo>
                <a:lnTo>
                  <a:pt x="825446" y="395701"/>
                </a:lnTo>
                <a:lnTo>
                  <a:pt x="823858" y="397288"/>
                </a:lnTo>
                <a:lnTo>
                  <a:pt x="821816" y="398422"/>
                </a:lnTo>
                <a:lnTo>
                  <a:pt x="819774" y="399329"/>
                </a:lnTo>
                <a:lnTo>
                  <a:pt x="817278" y="400236"/>
                </a:lnTo>
                <a:lnTo>
                  <a:pt x="814782" y="400690"/>
                </a:lnTo>
                <a:lnTo>
                  <a:pt x="811833" y="401143"/>
                </a:lnTo>
                <a:lnTo>
                  <a:pt x="805933" y="401597"/>
                </a:lnTo>
                <a:lnTo>
                  <a:pt x="799127" y="401823"/>
                </a:lnTo>
                <a:lnTo>
                  <a:pt x="792093" y="401823"/>
                </a:lnTo>
                <a:lnTo>
                  <a:pt x="784605" y="401823"/>
                </a:lnTo>
                <a:lnTo>
                  <a:pt x="777118" y="402504"/>
                </a:lnTo>
                <a:lnTo>
                  <a:pt x="773487" y="402957"/>
                </a:lnTo>
                <a:lnTo>
                  <a:pt x="770084" y="403864"/>
                </a:lnTo>
                <a:lnTo>
                  <a:pt x="766907" y="405452"/>
                </a:lnTo>
                <a:lnTo>
                  <a:pt x="763958" y="407266"/>
                </a:lnTo>
                <a:lnTo>
                  <a:pt x="761235" y="409533"/>
                </a:lnTo>
                <a:lnTo>
                  <a:pt x="758512" y="412028"/>
                </a:lnTo>
                <a:lnTo>
                  <a:pt x="756016" y="414976"/>
                </a:lnTo>
                <a:lnTo>
                  <a:pt x="753520" y="418377"/>
                </a:lnTo>
                <a:lnTo>
                  <a:pt x="751252" y="422005"/>
                </a:lnTo>
                <a:lnTo>
                  <a:pt x="748983" y="425633"/>
                </a:lnTo>
                <a:lnTo>
                  <a:pt x="744898" y="434250"/>
                </a:lnTo>
                <a:lnTo>
                  <a:pt x="740588" y="443321"/>
                </a:lnTo>
                <a:lnTo>
                  <a:pt x="736503" y="453072"/>
                </a:lnTo>
                <a:lnTo>
                  <a:pt x="734461" y="457834"/>
                </a:lnTo>
                <a:lnTo>
                  <a:pt x="732873" y="462142"/>
                </a:lnTo>
                <a:lnTo>
                  <a:pt x="731512" y="466451"/>
                </a:lnTo>
                <a:lnTo>
                  <a:pt x="730831" y="470079"/>
                </a:lnTo>
                <a:lnTo>
                  <a:pt x="729923" y="473480"/>
                </a:lnTo>
                <a:lnTo>
                  <a:pt x="729696" y="476655"/>
                </a:lnTo>
                <a:lnTo>
                  <a:pt x="729696" y="479376"/>
                </a:lnTo>
                <a:lnTo>
                  <a:pt x="729696" y="481644"/>
                </a:lnTo>
                <a:lnTo>
                  <a:pt x="730150" y="483685"/>
                </a:lnTo>
                <a:lnTo>
                  <a:pt x="731058" y="485499"/>
                </a:lnTo>
                <a:lnTo>
                  <a:pt x="731739" y="486859"/>
                </a:lnTo>
                <a:lnTo>
                  <a:pt x="732646" y="488220"/>
                </a:lnTo>
                <a:lnTo>
                  <a:pt x="734008" y="489127"/>
                </a:lnTo>
                <a:lnTo>
                  <a:pt x="735142" y="490034"/>
                </a:lnTo>
                <a:lnTo>
                  <a:pt x="736730" y="490261"/>
                </a:lnTo>
                <a:lnTo>
                  <a:pt x="738092" y="490488"/>
                </a:lnTo>
                <a:lnTo>
                  <a:pt x="741495" y="490714"/>
                </a:lnTo>
                <a:lnTo>
                  <a:pt x="745125" y="491395"/>
                </a:lnTo>
                <a:lnTo>
                  <a:pt x="748983" y="492982"/>
                </a:lnTo>
                <a:lnTo>
                  <a:pt x="753294" y="494796"/>
                </a:lnTo>
                <a:lnTo>
                  <a:pt x="758285" y="497290"/>
                </a:lnTo>
                <a:lnTo>
                  <a:pt x="763504" y="500012"/>
                </a:lnTo>
                <a:lnTo>
                  <a:pt x="775302" y="507041"/>
                </a:lnTo>
                <a:lnTo>
                  <a:pt x="778933" y="509309"/>
                </a:lnTo>
                <a:lnTo>
                  <a:pt x="782336" y="512257"/>
                </a:lnTo>
                <a:lnTo>
                  <a:pt x="785967" y="515885"/>
                </a:lnTo>
                <a:lnTo>
                  <a:pt x="790051" y="520193"/>
                </a:lnTo>
                <a:lnTo>
                  <a:pt x="793908" y="525182"/>
                </a:lnTo>
                <a:lnTo>
                  <a:pt x="798219" y="530398"/>
                </a:lnTo>
                <a:lnTo>
                  <a:pt x="802530" y="536067"/>
                </a:lnTo>
                <a:lnTo>
                  <a:pt x="806614" y="542189"/>
                </a:lnTo>
                <a:lnTo>
                  <a:pt x="815009" y="554888"/>
                </a:lnTo>
                <a:lnTo>
                  <a:pt x="823404" y="568267"/>
                </a:lnTo>
                <a:lnTo>
                  <a:pt x="831346" y="581646"/>
                </a:lnTo>
                <a:lnTo>
                  <a:pt x="838606" y="594118"/>
                </a:lnTo>
                <a:lnTo>
                  <a:pt x="840648" y="597519"/>
                </a:lnTo>
                <a:lnTo>
                  <a:pt x="843144" y="601374"/>
                </a:lnTo>
                <a:lnTo>
                  <a:pt x="849497" y="610218"/>
                </a:lnTo>
                <a:lnTo>
                  <a:pt x="857666" y="620876"/>
                </a:lnTo>
                <a:lnTo>
                  <a:pt x="866968" y="632668"/>
                </a:lnTo>
                <a:lnTo>
                  <a:pt x="877406" y="645593"/>
                </a:lnTo>
                <a:lnTo>
                  <a:pt x="888523" y="659199"/>
                </a:lnTo>
                <a:lnTo>
                  <a:pt x="912121" y="687091"/>
                </a:lnTo>
                <a:lnTo>
                  <a:pt x="934810" y="713622"/>
                </a:lnTo>
                <a:lnTo>
                  <a:pt x="954777" y="736752"/>
                </a:lnTo>
                <a:lnTo>
                  <a:pt x="969298" y="753759"/>
                </a:lnTo>
                <a:lnTo>
                  <a:pt x="976559" y="761922"/>
                </a:lnTo>
                <a:lnTo>
                  <a:pt x="979282" y="764870"/>
                </a:lnTo>
                <a:lnTo>
                  <a:pt x="982004" y="767365"/>
                </a:lnTo>
                <a:lnTo>
                  <a:pt x="984954" y="769405"/>
                </a:lnTo>
                <a:lnTo>
                  <a:pt x="987904" y="770993"/>
                </a:lnTo>
                <a:lnTo>
                  <a:pt x="989265" y="771446"/>
                </a:lnTo>
                <a:lnTo>
                  <a:pt x="990400" y="771673"/>
                </a:lnTo>
                <a:lnTo>
                  <a:pt x="991761" y="771673"/>
                </a:lnTo>
                <a:lnTo>
                  <a:pt x="992669" y="771673"/>
                </a:lnTo>
                <a:lnTo>
                  <a:pt x="993803" y="771220"/>
                </a:lnTo>
                <a:lnTo>
                  <a:pt x="994484" y="770539"/>
                </a:lnTo>
                <a:lnTo>
                  <a:pt x="995164" y="769632"/>
                </a:lnTo>
                <a:lnTo>
                  <a:pt x="995618" y="768725"/>
                </a:lnTo>
                <a:lnTo>
                  <a:pt x="1003106" y="731536"/>
                </a:lnTo>
                <a:lnTo>
                  <a:pt x="1018308" y="654664"/>
                </a:lnTo>
                <a:lnTo>
                  <a:pt x="1033737" y="575750"/>
                </a:lnTo>
                <a:lnTo>
                  <a:pt x="1042132" y="531758"/>
                </a:lnTo>
                <a:lnTo>
                  <a:pt x="1042812" y="528584"/>
                </a:lnTo>
                <a:lnTo>
                  <a:pt x="1043720" y="525862"/>
                </a:lnTo>
                <a:lnTo>
                  <a:pt x="1045081" y="523141"/>
                </a:lnTo>
                <a:lnTo>
                  <a:pt x="1046443" y="521100"/>
                </a:lnTo>
                <a:lnTo>
                  <a:pt x="1048031" y="519286"/>
                </a:lnTo>
                <a:lnTo>
                  <a:pt x="1049846" y="517472"/>
                </a:lnTo>
                <a:lnTo>
                  <a:pt x="1051662" y="516112"/>
                </a:lnTo>
                <a:lnTo>
                  <a:pt x="1053930" y="514978"/>
                </a:lnTo>
                <a:lnTo>
                  <a:pt x="1056199" y="514298"/>
                </a:lnTo>
                <a:lnTo>
                  <a:pt x="1058695" y="513391"/>
                </a:lnTo>
                <a:lnTo>
                  <a:pt x="1061191" y="512937"/>
                </a:lnTo>
                <a:lnTo>
                  <a:pt x="1063914" y="512484"/>
                </a:lnTo>
                <a:lnTo>
                  <a:pt x="1069813" y="512030"/>
                </a:lnTo>
                <a:lnTo>
                  <a:pt x="1075939" y="512030"/>
                </a:lnTo>
                <a:lnTo>
                  <a:pt x="1093183" y="511350"/>
                </a:lnTo>
                <a:lnTo>
                  <a:pt x="1127672" y="509536"/>
                </a:lnTo>
                <a:lnTo>
                  <a:pt x="1225464" y="504547"/>
                </a:lnTo>
                <a:lnTo>
                  <a:pt x="1324390" y="499331"/>
                </a:lnTo>
                <a:lnTo>
                  <a:pt x="1359786" y="497517"/>
                </a:lnTo>
                <a:lnTo>
                  <a:pt x="1378391" y="496837"/>
                </a:lnTo>
                <a:lnTo>
                  <a:pt x="1382475" y="497064"/>
                </a:lnTo>
                <a:lnTo>
                  <a:pt x="1386106" y="497290"/>
                </a:lnTo>
                <a:lnTo>
                  <a:pt x="1389509" y="498197"/>
                </a:lnTo>
                <a:lnTo>
                  <a:pt x="1392686" y="498878"/>
                </a:lnTo>
                <a:lnTo>
                  <a:pt x="1395182" y="499785"/>
                </a:lnTo>
                <a:lnTo>
                  <a:pt x="1397450" y="501372"/>
                </a:lnTo>
                <a:lnTo>
                  <a:pt x="1399492" y="502733"/>
                </a:lnTo>
                <a:lnTo>
                  <a:pt x="1401308" y="504547"/>
                </a:lnTo>
                <a:lnTo>
                  <a:pt x="1402442" y="506814"/>
                </a:lnTo>
                <a:lnTo>
                  <a:pt x="1403804" y="509082"/>
                </a:lnTo>
                <a:lnTo>
                  <a:pt x="1404257" y="511803"/>
                </a:lnTo>
                <a:lnTo>
                  <a:pt x="1404711" y="514524"/>
                </a:lnTo>
                <a:lnTo>
                  <a:pt x="1404938" y="517699"/>
                </a:lnTo>
                <a:lnTo>
                  <a:pt x="1404711" y="520874"/>
                </a:lnTo>
                <a:lnTo>
                  <a:pt x="1404257" y="524729"/>
                </a:lnTo>
                <a:lnTo>
                  <a:pt x="1403577" y="528584"/>
                </a:lnTo>
                <a:lnTo>
                  <a:pt x="1397904" y="555568"/>
                </a:lnTo>
                <a:lnTo>
                  <a:pt x="1386332" y="613393"/>
                </a:lnTo>
                <a:lnTo>
                  <a:pt x="1353886" y="778929"/>
                </a:lnTo>
                <a:lnTo>
                  <a:pt x="1351865" y="789240"/>
                </a:lnTo>
                <a:lnTo>
                  <a:pt x="1356912" y="789590"/>
                </a:lnTo>
                <a:lnTo>
                  <a:pt x="1382549" y="790497"/>
                </a:lnTo>
                <a:lnTo>
                  <a:pt x="1409547" y="791631"/>
                </a:lnTo>
                <a:lnTo>
                  <a:pt x="1437226" y="792084"/>
                </a:lnTo>
                <a:lnTo>
                  <a:pt x="1463770" y="792311"/>
                </a:lnTo>
                <a:lnTo>
                  <a:pt x="1487819" y="792084"/>
                </a:lnTo>
                <a:lnTo>
                  <a:pt x="1488008" y="791357"/>
                </a:lnTo>
                <a:lnTo>
                  <a:pt x="1487487" y="791299"/>
                </a:lnTo>
                <a:lnTo>
                  <a:pt x="1488025" y="791291"/>
                </a:lnTo>
                <a:lnTo>
                  <a:pt x="1490995" y="779839"/>
                </a:lnTo>
                <a:lnTo>
                  <a:pt x="1493945" y="766914"/>
                </a:lnTo>
                <a:lnTo>
                  <a:pt x="1500524" y="740609"/>
                </a:lnTo>
                <a:lnTo>
                  <a:pt x="1503700" y="727457"/>
                </a:lnTo>
                <a:lnTo>
                  <a:pt x="1507103" y="714985"/>
                </a:lnTo>
                <a:lnTo>
                  <a:pt x="1510960" y="703194"/>
                </a:lnTo>
                <a:lnTo>
                  <a:pt x="1514590" y="692083"/>
                </a:lnTo>
                <a:lnTo>
                  <a:pt x="1517993" y="683466"/>
                </a:lnTo>
                <a:lnTo>
                  <a:pt x="1522758" y="672808"/>
                </a:lnTo>
                <a:lnTo>
                  <a:pt x="1528883" y="660109"/>
                </a:lnTo>
                <a:lnTo>
                  <a:pt x="1535917" y="646277"/>
                </a:lnTo>
                <a:lnTo>
                  <a:pt x="1543857" y="631084"/>
                </a:lnTo>
                <a:lnTo>
                  <a:pt x="1552478" y="615211"/>
                </a:lnTo>
                <a:lnTo>
                  <a:pt x="1561553" y="598884"/>
                </a:lnTo>
                <a:lnTo>
                  <a:pt x="1570628" y="582784"/>
                </a:lnTo>
                <a:lnTo>
                  <a:pt x="1580157" y="566684"/>
                </a:lnTo>
                <a:lnTo>
                  <a:pt x="1589459" y="551264"/>
                </a:lnTo>
                <a:lnTo>
                  <a:pt x="1598307" y="536751"/>
                </a:lnTo>
                <a:lnTo>
                  <a:pt x="1607155" y="523599"/>
                </a:lnTo>
                <a:lnTo>
                  <a:pt x="1615096" y="512034"/>
                </a:lnTo>
                <a:lnTo>
                  <a:pt x="1622129" y="502737"/>
                </a:lnTo>
                <a:lnTo>
                  <a:pt x="1625532" y="498656"/>
                </a:lnTo>
                <a:lnTo>
                  <a:pt x="1628482" y="495254"/>
                </a:lnTo>
                <a:lnTo>
                  <a:pt x="1630977" y="492760"/>
                </a:lnTo>
                <a:lnTo>
                  <a:pt x="1633473" y="490719"/>
                </a:lnTo>
                <a:lnTo>
                  <a:pt x="1692234" y="447634"/>
                </a:lnTo>
                <a:lnTo>
                  <a:pt x="1723316" y="424731"/>
                </a:lnTo>
                <a:lnTo>
                  <a:pt x="1734886" y="416568"/>
                </a:lnTo>
                <a:lnTo>
                  <a:pt x="1741466" y="412033"/>
                </a:lnTo>
                <a:lnTo>
                  <a:pt x="1745322" y="409539"/>
                </a:lnTo>
                <a:lnTo>
                  <a:pt x="1748952" y="407271"/>
                </a:lnTo>
                <a:lnTo>
                  <a:pt x="1754851" y="402509"/>
                </a:lnTo>
                <a:lnTo>
                  <a:pt x="1759162" y="398654"/>
                </a:lnTo>
                <a:lnTo>
                  <a:pt x="1760750" y="397293"/>
                </a:lnTo>
                <a:lnTo>
                  <a:pt x="1777539" y="388903"/>
                </a:lnTo>
                <a:lnTo>
                  <a:pt x="1780488" y="386636"/>
                </a:lnTo>
                <a:lnTo>
                  <a:pt x="1783664" y="384368"/>
                </a:lnTo>
                <a:lnTo>
                  <a:pt x="1787067" y="381193"/>
                </a:lnTo>
                <a:lnTo>
                  <a:pt x="1790697" y="377565"/>
                </a:lnTo>
                <a:lnTo>
                  <a:pt x="1792286" y="375751"/>
                </a:lnTo>
                <a:lnTo>
                  <a:pt x="1793647" y="373710"/>
                </a:lnTo>
                <a:lnTo>
                  <a:pt x="1794781" y="371669"/>
                </a:lnTo>
                <a:lnTo>
                  <a:pt x="1795916" y="369402"/>
                </a:lnTo>
                <a:lnTo>
                  <a:pt x="1796369" y="367588"/>
                </a:lnTo>
                <a:lnTo>
                  <a:pt x="1796596" y="365547"/>
                </a:lnTo>
                <a:lnTo>
                  <a:pt x="1796596" y="363733"/>
                </a:lnTo>
                <a:lnTo>
                  <a:pt x="1796369" y="362372"/>
                </a:lnTo>
                <a:lnTo>
                  <a:pt x="1795916" y="361012"/>
                </a:lnTo>
                <a:lnTo>
                  <a:pt x="1795462" y="360331"/>
                </a:lnTo>
                <a:lnTo>
                  <a:pt x="1794554" y="359651"/>
                </a:lnTo>
                <a:lnTo>
                  <a:pt x="1793647" y="358971"/>
                </a:lnTo>
                <a:lnTo>
                  <a:pt x="1791832" y="358517"/>
                </a:lnTo>
                <a:lnTo>
                  <a:pt x="1789563" y="358064"/>
                </a:lnTo>
                <a:lnTo>
                  <a:pt x="1787521" y="357610"/>
                </a:lnTo>
                <a:lnTo>
                  <a:pt x="1786387" y="357157"/>
                </a:lnTo>
                <a:lnTo>
                  <a:pt x="1785252" y="356250"/>
                </a:lnTo>
                <a:lnTo>
                  <a:pt x="1784118" y="355569"/>
                </a:lnTo>
                <a:lnTo>
                  <a:pt x="1783211" y="354662"/>
                </a:lnTo>
                <a:lnTo>
                  <a:pt x="1782530" y="353075"/>
                </a:lnTo>
                <a:lnTo>
                  <a:pt x="1782076" y="351034"/>
                </a:lnTo>
                <a:lnTo>
                  <a:pt x="1781622" y="348540"/>
                </a:lnTo>
                <a:lnTo>
                  <a:pt x="1781396" y="345592"/>
                </a:lnTo>
                <a:lnTo>
                  <a:pt x="1781396" y="339016"/>
                </a:lnTo>
                <a:lnTo>
                  <a:pt x="1781622" y="331533"/>
                </a:lnTo>
                <a:lnTo>
                  <a:pt x="1782757" y="316793"/>
                </a:lnTo>
                <a:lnTo>
                  <a:pt x="1782984" y="311124"/>
                </a:lnTo>
                <a:lnTo>
                  <a:pt x="1782757" y="308630"/>
                </a:lnTo>
                <a:lnTo>
                  <a:pt x="1782530" y="307043"/>
                </a:lnTo>
                <a:lnTo>
                  <a:pt x="1781622" y="304321"/>
                </a:lnTo>
                <a:lnTo>
                  <a:pt x="1780715" y="302054"/>
                </a:lnTo>
                <a:lnTo>
                  <a:pt x="1778900" y="297519"/>
                </a:lnTo>
                <a:lnTo>
                  <a:pt x="1776177" y="291396"/>
                </a:lnTo>
                <a:lnTo>
                  <a:pt x="1774362" y="287088"/>
                </a:lnTo>
                <a:lnTo>
                  <a:pt x="1772094" y="281192"/>
                </a:lnTo>
                <a:lnTo>
                  <a:pt x="1770959" y="278017"/>
                </a:lnTo>
                <a:lnTo>
                  <a:pt x="1770506" y="274162"/>
                </a:lnTo>
                <a:lnTo>
                  <a:pt x="1770052" y="270534"/>
                </a:lnTo>
                <a:lnTo>
                  <a:pt x="1770052" y="266452"/>
                </a:lnTo>
                <a:lnTo>
                  <a:pt x="1770279" y="262597"/>
                </a:lnTo>
                <a:lnTo>
                  <a:pt x="1770732" y="258289"/>
                </a:lnTo>
                <a:lnTo>
                  <a:pt x="1771413" y="254434"/>
                </a:lnTo>
                <a:lnTo>
                  <a:pt x="1772321" y="250126"/>
                </a:lnTo>
                <a:lnTo>
                  <a:pt x="1774362" y="241962"/>
                </a:lnTo>
                <a:lnTo>
                  <a:pt x="1776404" y="234479"/>
                </a:lnTo>
                <a:lnTo>
                  <a:pt x="1778900" y="227676"/>
                </a:lnTo>
                <a:lnTo>
                  <a:pt x="1781169" y="222007"/>
                </a:lnTo>
                <a:lnTo>
                  <a:pt x="1782303" y="219286"/>
                </a:lnTo>
                <a:lnTo>
                  <a:pt x="1783211" y="215885"/>
                </a:lnTo>
                <a:lnTo>
                  <a:pt x="1785026" y="208855"/>
                </a:lnTo>
                <a:lnTo>
                  <a:pt x="1786387" y="200692"/>
                </a:lnTo>
                <a:lnTo>
                  <a:pt x="1787521" y="192075"/>
                </a:lnTo>
                <a:lnTo>
                  <a:pt x="1788202" y="183458"/>
                </a:lnTo>
                <a:lnTo>
                  <a:pt x="1788429" y="175294"/>
                </a:lnTo>
                <a:lnTo>
                  <a:pt x="1788429" y="167811"/>
                </a:lnTo>
                <a:lnTo>
                  <a:pt x="1787975" y="161462"/>
                </a:lnTo>
                <a:lnTo>
                  <a:pt x="1787748" y="158741"/>
                </a:lnTo>
                <a:lnTo>
                  <a:pt x="1788202" y="155566"/>
                </a:lnTo>
                <a:lnTo>
                  <a:pt x="1788656" y="152165"/>
                </a:lnTo>
                <a:lnTo>
                  <a:pt x="1790017" y="148763"/>
                </a:lnTo>
                <a:lnTo>
                  <a:pt x="1791151" y="145362"/>
                </a:lnTo>
                <a:lnTo>
                  <a:pt x="1792966" y="141507"/>
                </a:lnTo>
                <a:lnTo>
                  <a:pt x="1794781" y="138106"/>
                </a:lnTo>
                <a:lnTo>
                  <a:pt x="1796823" y="134704"/>
                </a:lnTo>
                <a:lnTo>
                  <a:pt x="1799092" y="131076"/>
                </a:lnTo>
                <a:lnTo>
                  <a:pt x="1801587" y="127675"/>
                </a:lnTo>
                <a:lnTo>
                  <a:pt x="1804083" y="124727"/>
                </a:lnTo>
                <a:lnTo>
                  <a:pt x="1806806" y="121779"/>
                </a:lnTo>
                <a:lnTo>
                  <a:pt x="1809301" y="119058"/>
                </a:lnTo>
                <a:lnTo>
                  <a:pt x="1812024" y="116790"/>
                </a:lnTo>
                <a:lnTo>
                  <a:pt x="1814519" y="114522"/>
                </a:lnTo>
                <a:lnTo>
                  <a:pt x="1817015" y="113162"/>
                </a:lnTo>
                <a:lnTo>
                  <a:pt x="1822460" y="109987"/>
                </a:lnTo>
                <a:lnTo>
                  <a:pt x="1828586" y="106813"/>
                </a:lnTo>
                <a:lnTo>
                  <a:pt x="1842198" y="100690"/>
                </a:lnTo>
                <a:lnTo>
                  <a:pt x="1855130" y="95021"/>
                </a:lnTo>
                <a:lnTo>
                  <a:pt x="1864659" y="90939"/>
                </a:lnTo>
                <a:lnTo>
                  <a:pt x="1871692" y="88218"/>
                </a:lnTo>
                <a:lnTo>
                  <a:pt x="1879406" y="85497"/>
                </a:lnTo>
                <a:lnTo>
                  <a:pt x="1883262" y="84590"/>
                </a:lnTo>
                <a:lnTo>
                  <a:pt x="1886439" y="83910"/>
                </a:lnTo>
                <a:lnTo>
                  <a:pt x="1889615" y="83456"/>
                </a:lnTo>
                <a:lnTo>
                  <a:pt x="1892111" y="83456"/>
                </a:lnTo>
                <a:lnTo>
                  <a:pt x="1898690" y="84590"/>
                </a:lnTo>
                <a:lnTo>
                  <a:pt x="1903228" y="85043"/>
                </a:lnTo>
                <a:lnTo>
                  <a:pt x="1907992" y="85270"/>
                </a:lnTo>
                <a:lnTo>
                  <a:pt x="1912983" y="85270"/>
                </a:lnTo>
                <a:lnTo>
                  <a:pt x="1917294" y="85043"/>
                </a:lnTo>
                <a:lnTo>
                  <a:pt x="1919563" y="84590"/>
                </a:lnTo>
                <a:lnTo>
                  <a:pt x="1921604" y="84136"/>
                </a:lnTo>
                <a:lnTo>
                  <a:pt x="1923646" y="83456"/>
                </a:lnTo>
                <a:lnTo>
                  <a:pt x="1925008" y="82776"/>
                </a:lnTo>
                <a:lnTo>
                  <a:pt x="1928638" y="80962"/>
                </a:lnTo>
                <a:lnTo>
                  <a:pt x="1932494" y="79828"/>
                </a:lnTo>
                <a:lnTo>
                  <a:pt x="1937032" y="78921"/>
                </a:lnTo>
                <a:lnTo>
                  <a:pt x="1941796" y="78014"/>
                </a:lnTo>
                <a:lnTo>
                  <a:pt x="1946334" y="77787"/>
                </a:lnTo>
                <a:lnTo>
                  <a:pt x="1951098" y="77787"/>
                </a:lnTo>
                <a:lnTo>
                  <a:pt x="1955636" y="78241"/>
                </a:lnTo>
                <a:lnTo>
                  <a:pt x="1959720" y="79148"/>
                </a:lnTo>
                <a:lnTo>
                  <a:pt x="1964030" y="80281"/>
                </a:lnTo>
                <a:lnTo>
                  <a:pt x="1968568" y="82096"/>
                </a:lnTo>
                <a:lnTo>
                  <a:pt x="1977643" y="85497"/>
                </a:lnTo>
                <a:lnTo>
                  <a:pt x="1982407" y="87311"/>
                </a:lnTo>
                <a:lnTo>
                  <a:pt x="1986264" y="88672"/>
                </a:lnTo>
                <a:lnTo>
                  <a:pt x="1990121" y="89805"/>
                </a:lnTo>
                <a:lnTo>
                  <a:pt x="1991482" y="90032"/>
                </a:lnTo>
                <a:lnTo>
                  <a:pt x="1992843" y="90032"/>
                </a:lnTo>
                <a:lnTo>
                  <a:pt x="1995112" y="90032"/>
                </a:lnTo>
                <a:lnTo>
                  <a:pt x="1997381" y="89805"/>
                </a:lnTo>
                <a:lnTo>
                  <a:pt x="2001464" y="89352"/>
                </a:lnTo>
                <a:lnTo>
                  <a:pt x="2006229" y="88445"/>
                </a:lnTo>
                <a:lnTo>
                  <a:pt x="2009405" y="88218"/>
                </a:lnTo>
                <a:lnTo>
                  <a:pt x="2012808" y="88218"/>
                </a:lnTo>
                <a:lnTo>
                  <a:pt x="2014623" y="88218"/>
                </a:lnTo>
                <a:lnTo>
                  <a:pt x="2015984" y="88672"/>
                </a:lnTo>
                <a:lnTo>
                  <a:pt x="2016892" y="89352"/>
                </a:lnTo>
                <a:lnTo>
                  <a:pt x="2017573" y="90032"/>
                </a:lnTo>
                <a:lnTo>
                  <a:pt x="2018026" y="90939"/>
                </a:lnTo>
                <a:lnTo>
                  <a:pt x="2018707" y="92300"/>
                </a:lnTo>
                <a:lnTo>
                  <a:pt x="2019161" y="94567"/>
                </a:lnTo>
                <a:lnTo>
                  <a:pt x="2019388" y="96835"/>
                </a:lnTo>
                <a:lnTo>
                  <a:pt x="2019841" y="98196"/>
                </a:lnTo>
                <a:lnTo>
                  <a:pt x="2020295" y="99329"/>
                </a:lnTo>
                <a:lnTo>
                  <a:pt x="2021203" y="100463"/>
                </a:lnTo>
                <a:lnTo>
                  <a:pt x="2022110" y="101370"/>
                </a:lnTo>
                <a:lnTo>
                  <a:pt x="2023245" y="102051"/>
                </a:lnTo>
                <a:lnTo>
                  <a:pt x="2025060" y="102958"/>
                </a:lnTo>
                <a:lnTo>
                  <a:pt x="2026875" y="103411"/>
                </a:lnTo>
                <a:lnTo>
                  <a:pt x="2028236" y="104091"/>
                </a:lnTo>
                <a:lnTo>
                  <a:pt x="2029597" y="104772"/>
                </a:lnTo>
                <a:lnTo>
                  <a:pt x="2030505" y="105905"/>
                </a:lnTo>
                <a:lnTo>
                  <a:pt x="2031185" y="106813"/>
                </a:lnTo>
                <a:lnTo>
                  <a:pt x="2032093" y="107946"/>
                </a:lnTo>
                <a:lnTo>
                  <a:pt x="2033000" y="109987"/>
                </a:lnTo>
                <a:lnTo>
                  <a:pt x="2033454" y="112708"/>
                </a:lnTo>
                <a:lnTo>
                  <a:pt x="2033681" y="115203"/>
                </a:lnTo>
                <a:lnTo>
                  <a:pt x="2033681" y="117697"/>
                </a:lnTo>
                <a:lnTo>
                  <a:pt x="2033908" y="120191"/>
                </a:lnTo>
                <a:lnTo>
                  <a:pt x="2034588" y="122686"/>
                </a:lnTo>
                <a:lnTo>
                  <a:pt x="2035042" y="124727"/>
                </a:lnTo>
                <a:lnTo>
                  <a:pt x="2036176" y="129035"/>
                </a:lnTo>
                <a:lnTo>
                  <a:pt x="2036403" y="130849"/>
                </a:lnTo>
                <a:lnTo>
                  <a:pt x="2036403" y="133117"/>
                </a:lnTo>
                <a:lnTo>
                  <a:pt x="2035950" y="135384"/>
                </a:lnTo>
                <a:lnTo>
                  <a:pt x="2035042" y="137652"/>
                </a:lnTo>
                <a:lnTo>
                  <a:pt x="2032320" y="142868"/>
                </a:lnTo>
                <a:lnTo>
                  <a:pt x="2030958" y="145589"/>
                </a:lnTo>
                <a:lnTo>
                  <a:pt x="2030051" y="148537"/>
                </a:lnTo>
                <a:lnTo>
                  <a:pt x="2029370" y="151258"/>
                </a:lnTo>
                <a:lnTo>
                  <a:pt x="2028916" y="153752"/>
                </a:lnTo>
                <a:lnTo>
                  <a:pt x="2029370" y="156246"/>
                </a:lnTo>
                <a:lnTo>
                  <a:pt x="2029597" y="157153"/>
                </a:lnTo>
                <a:lnTo>
                  <a:pt x="2029824" y="158287"/>
                </a:lnTo>
                <a:lnTo>
                  <a:pt x="2035723" y="169172"/>
                </a:lnTo>
                <a:lnTo>
                  <a:pt x="2046613" y="188220"/>
                </a:lnTo>
                <a:lnTo>
                  <a:pt x="2057503" y="207721"/>
                </a:lnTo>
                <a:lnTo>
                  <a:pt x="2061586" y="215204"/>
                </a:lnTo>
                <a:lnTo>
                  <a:pt x="2063855" y="219739"/>
                </a:lnTo>
                <a:lnTo>
                  <a:pt x="2064536" y="222234"/>
                </a:lnTo>
                <a:lnTo>
                  <a:pt x="2064763" y="224728"/>
                </a:lnTo>
                <a:lnTo>
                  <a:pt x="2064763" y="227223"/>
                </a:lnTo>
                <a:lnTo>
                  <a:pt x="2064309" y="229944"/>
                </a:lnTo>
                <a:lnTo>
                  <a:pt x="2062721" y="235386"/>
                </a:lnTo>
                <a:lnTo>
                  <a:pt x="2061133" y="241282"/>
                </a:lnTo>
                <a:lnTo>
                  <a:pt x="2060452" y="244230"/>
                </a:lnTo>
                <a:lnTo>
                  <a:pt x="2060225" y="247178"/>
                </a:lnTo>
                <a:lnTo>
                  <a:pt x="2060225" y="249899"/>
                </a:lnTo>
                <a:lnTo>
                  <a:pt x="2060679" y="252620"/>
                </a:lnTo>
                <a:lnTo>
                  <a:pt x="2061360" y="255114"/>
                </a:lnTo>
                <a:lnTo>
                  <a:pt x="2062267" y="257382"/>
                </a:lnTo>
                <a:lnTo>
                  <a:pt x="2063175" y="259650"/>
                </a:lnTo>
                <a:lnTo>
                  <a:pt x="2064763" y="261690"/>
                </a:lnTo>
                <a:lnTo>
                  <a:pt x="2074972" y="275296"/>
                </a:lnTo>
                <a:lnTo>
                  <a:pt x="2081551" y="283913"/>
                </a:lnTo>
                <a:lnTo>
                  <a:pt x="2087223" y="291850"/>
                </a:lnTo>
                <a:lnTo>
                  <a:pt x="2089265" y="295251"/>
                </a:lnTo>
                <a:lnTo>
                  <a:pt x="2091080" y="298652"/>
                </a:lnTo>
                <a:lnTo>
                  <a:pt x="2092215" y="301827"/>
                </a:lnTo>
                <a:lnTo>
                  <a:pt x="2092442" y="303188"/>
                </a:lnTo>
                <a:lnTo>
                  <a:pt x="2092668" y="304548"/>
                </a:lnTo>
                <a:lnTo>
                  <a:pt x="2092668" y="305909"/>
                </a:lnTo>
                <a:lnTo>
                  <a:pt x="2092442" y="307043"/>
                </a:lnTo>
                <a:lnTo>
                  <a:pt x="2091988" y="308176"/>
                </a:lnTo>
                <a:lnTo>
                  <a:pt x="2091534" y="309310"/>
                </a:lnTo>
                <a:lnTo>
                  <a:pt x="2090853" y="310217"/>
                </a:lnTo>
                <a:lnTo>
                  <a:pt x="2089492" y="310897"/>
                </a:lnTo>
                <a:lnTo>
                  <a:pt x="2088358" y="311578"/>
                </a:lnTo>
                <a:lnTo>
                  <a:pt x="2086770" y="312258"/>
                </a:lnTo>
                <a:lnTo>
                  <a:pt x="2079963" y="313845"/>
                </a:lnTo>
                <a:lnTo>
                  <a:pt x="2073611" y="315886"/>
                </a:lnTo>
                <a:lnTo>
                  <a:pt x="2068620" y="317927"/>
                </a:lnTo>
                <a:lnTo>
                  <a:pt x="2066805" y="318834"/>
                </a:lnTo>
                <a:lnTo>
                  <a:pt x="2065670" y="319968"/>
                </a:lnTo>
                <a:lnTo>
                  <a:pt x="2063175" y="322462"/>
                </a:lnTo>
                <a:lnTo>
                  <a:pt x="2060452" y="326317"/>
                </a:lnTo>
                <a:lnTo>
                  <a:pt x="2059091" y="328585"/>
                </a:lnTo>
                <a:lnTo>
                  <a:pt x="2057730" y="330852"/>
                </a:lnTo>
                <a:lnTo>
                  <a:pt x="2057049" y="332667"/>
                </a:lnTo>
                <a:lnTo>
                  <a:pt x="2056368" y="334707"/>
                </a:lnTo>
                <a:lnTo>
                  <a:pt x="2055915" y="338789"/>
                </a:lnTo>
                <a:lnTo>
                  <a:pt x="2055007" y="342871"/>
                </a:lnTo>
                <a:lnTo>
                  <a:pt x="2054326" y="344912"/>
                </a:lnTo>
                <a:lnTo>
                  <a:pt x="2053646" y="346726"/>
                </a:lnTo>
                <a:lnTo>
                  <a:pt x="2052511" y="348086"/>
                </a:lnTo>
                <a:lnTo>
                  <a:pt x="2051150" y="349220"/>
                </a:lnTo>
                <a:lnTo>
                  <a:pt x="2048201" y="351034"/>
                </a:lnTo>
                <a:lnTo>
                  <a:pt x="2047066" y="352168"/>
                </a:lnTo>
                <a:lnTo>
                  <a:pt x="2046159" y="353075"/>
                </a:lnTo>
                <a:lnTo>
                  <a:pt x="2045705" y="353982"/>
                </a:lnTo>
                <a:lnTo>
                  <a:pt x="2045705" y="355116"/>
                </a:lnTo>
                <a:lnTo>
                  <a:pt x="2045932" y="356023"/>
                </a:lnTo>
                <a:lnTo>
                  <a:pt x="2046840" y="356930"/>
                </a:lnTo>
                <a:lnTo>
                  <a:pt x="2049108" y="358971"/>
                </a:lnTo>
                <a:lnTo>
                  <a:pt x="2050696" y="360331"/>
                </a:lnTo>
                <a:lnTo>
                  <a:pt x="2051831" y="361465"/>
                </a:lnTo>
                <a:lnTo>
                  <a:pt x="2052738" y="363053"/>
                </a:lnTo>
                <a:lnTo>
                  <a:pt x="2053419" y="364413"/>
                </a:lnTo>
                <a:lnTo>
                  <a:pt x="2053873" y="366000"/>
                </a:lnTo>
                <a:lnTo>
                  <a:pt x="2053646" y="367588"/>
                </a:lnTo>
                <a:lnTo>
                  <a:pt x="2052511" y="370762"/>
                </a:lnTo>
                <a:lnTo>
                  <a:pt x="2052058" y="372576"/>
                </a:lnTo>
                <a:lnTo>
                  <a:pt x="2052058" y="374844"/>
                </a:lnTo>
                <a:lnTo>
                  <a:pt x="2052058" y="377112"/>
                </a:lnTo>
                <a:lnTo>
                  <a:pt x="2052511" y="379606"/>
                </a:lnTo>
                <a:lnTo>
                  <a:pt x="2053646" y="382327"/>
                </a:lnTo>
                <a:lnTo>
                  <a:pt x="2054780" y="385048"/>
                </a:lnTo>
                <a:lnTo>
                  <a:pt x="2055461" y="386862"/>
                </a:lnTo>
                <a:lnTo>
                  <a:pt x="2056141" y="388450"/>
                </a:lnTo>
                <a:lnTo>
                  <a:pt x="2056368" y="390717"/>
                </a:lnTo>
                <a:lnTo>
                  <a:pt x="2056368" y="392985"/>
                </a:lnTo>
                <a:lnTo>
                  <a:pt x="2055915" y="395479"/>
                </a:lnTo>
                <a:lnTo>
                  <a:pt x="2055234" y="397747"/>
                </a:lnTo>
                <a:lnTo>
                  <a:pt x="2054780" y="400241"/>
                </a:lnTo>
                <a:lnTo>
                  <a:pt x="2053873" y="402736"/>
                </a:lnTo>
                <a:lnTo>
                  <a:pt x="2052511" y="405230"/>
                </a:lnTo>
                <a:lnTo>
                  <a:pt x="2051377" y="407498"/>
                </a:lnTo>
                <a:lnTo>
                  <a:pt x="2049789" y="409312"/>
                </a:lnTo>
                <a:lnTo>
                  <a:pt x="2048428" y="411353"/>
                </a:lnTo>
                <a:lnTo>
                  <a:pt x="2046386" y="412940"/>
                </a:lnTo>
                <a:lnTo>
                  <a:pt x="2044344" y="414074"/>
                </a:lnTo>
                <a:lnTo>
                  <a:pt x="2042529" y="414981"/>
                </a:lnTo>
                <a:lnTo>
                  <a:pt x="2040033" y="415661"/>
                </a:lnTo>
                <a:lnTo>
                  <a:pt x="2034815" y="416115"/>
                </a:lnTo>
                <a:lnTo>
                  <a:pt x="2028690" y="416115"/>
                </a:lnTo>
                <a:lnTo>
                  <a:pt x="2022337" y="416115"/>
                </a:lnTo>
                <a:lnTo>
                  <a:pt x="2015531" y="416115"/>
                </a:lnTo>
                <a:lnTo>
                  <a:pt x="2009178" y="415661"/>
                </a:lnTo>
                <a:lnTo>
                  <a:pt x="2003280" y="414981"/>
                </a:lnTo>
                <a:lnTo>
                  <a:pt x="1998061" y="414300"/>
                </a:lnTo>
                <a:lnTo>
                  <a:pt x="1994204" y="413620"/>
                </a:lnTo>
                <a:lnTo>
                  <a:pt x="1991255" y="412940"/>
                </a:lnTo>
                <a:lnTo>
                  <a:pt x="1988079" y="412033"/>
                </a:lnTo>
                <a:lnTo>
                  <a:pt x="1985130" y="411806"/>
                </a:lnTo>
                <a:lnTo>
                  <a:pt x="1981953" y="412033"/>
                </a:lnTo>
                <a:lnTo>
                  <a:pt x="1980592" y="412260"/>
                </a:lnTo>
                <a:lnTo>
                  <a:pt x="1979231" y="412940"/>
                </a:lnTo>
                <a:lnTo>
                  <a:pt x="1977643" y="413620"/>
                </a:lnTo>
                <a:lnTo>
                  <a:pt x="1976508" y="414300"/>
                </a:lnTo>
                <a:lnTo>
                  <a:pt x="1975147" y="415434"/>
                </a:lnTo>
                <a:lnTo>
                  <a:pt x="1974013" y="416341"/>
                </a:lnTo>
                <a:lnTo>
                  <a:pt x="1972651" y="417929"/>
                </a:lnTo>
                <a:lnTo>
                  <a:pt x="1971744" y="419289"/>
                </a:lnTo>
                <a:lnTo>
                  <a:pt x="1969702" y="422917"/>
                </a:lnTo>
                <a:lnTo>
                  <a:pt x="1968341" y="426999"/>
                </a:lnTo>
                <a:lnTo>
                  <a:pt x="1965391" y="434936"/>
                </a:lnTo>
                <a:lnTo>
                  <a:pt x="1963803" y="438564"/>
                </a:lnTo>
                <a:lnTo>
                  <a:pt x="1962215" y="442192"/>
                </a:lnTo>
                <a:lnTo>
                  <a:pt x="1960627" y="444686"/>
                </a:lnTo>
                <a:lnTo>
                  <a:pt x="1959493" y="445593"/>
                </a:lnTo>
                <a:lnTo>
                  <a:pt x="1958585" y="446274"/>
                </a:lnTo>
                <a:lnTo>
                  <a:pt x="1948603" y="452850"/>
                </a:lnTo>
                <a:lnTo>
                  <a:pt x="1944292" y="456024"/>
                </a:lnTo>
                <a:lnTo>
                  <a:pt x="1942704" y="457158"/>
                </a:lnTo>
                <a:lnTo>
                  <a:pt x="1942023" y="458519"/>
                </a:lnTo>
                <a:lnTo>
                  <a:pt x="1941796" y="459653"/>
                </a:lnTo>
                <a:lnTo>
                  <a:pt x="1942023" y="462147"/>
                </a:lnTo>
                <a:lnTo>
                  <a:pt x="1942477" y="464868"/>
                </a:lnTo>
                <a:lnTo>
                  <a:pt x="1943384" y="468496"/>
                </a:lnTo>
                <a:lnTo>
                  <a:pt x="1944519" y="472125"/>
                </a:lnTo>
                <a:lnTo>
                  <a:pt x="1945653" y="475526"/>
                </a:lnTo>
                <a:lnTo>
                  <a:pt x="1947241" y="479154"/>
                </a:lnTo>
                <a:lnTo>
                  <a:pt x="1948603" y="481875"/>
                </a:lnTo>
                <a:lnTo>
                  <a:pt x="1952913" y="488678"/>
                </a:lnTo>
                <a:lnTo>
                  <a:pt x="1953140" y="489585"/>
                </a:lnTo>
                <a:lnTo>
                  <a:pt x="1953367" y="490492"/>
                </a:lnTo>
                <a:lnTo>
                  <a:pt x="1953367" y="491626"/>
                </a:lnTo>
                <a:lnTo>
                  <a:pt x="1953140" y="493440"/>
                </a:lnTo>
                <a:lnTo>
                  <a:pt x="1952459" y="495254"/>
                </a:lnTo>
                <a:lnTo>
                  <a:pt x="1950871" y="497522"/>
                </a:lnTo>
                <a:lnTo>
                  <a:pt x="1948603" y="499789"/>
                </a:lnTo>
                <a:lnTo>
                  <a:pt x="1946334" y="502057"/>
                </a:lnTo>
                <a:lnTo>
                  <a:pt x="1944519" y="503418"/>
                </a:lnTo>
                <a:lnTo>
                  <a:pt x="1943158" y="504098"/>
                </a:lnTo>
                <a:lnTo>
                  <a:pt x="1942250" y="504778"/>
                </a:lnTo>
                <a:lnTo>
                  <a:pt x="1942023" y="505458"/>
                </a:lnTo>
                <a:lnTo>
                  <a:pt x="1942023" y="505912"/>
                </a:lnTo>
                <a:lnTo>
                  <a:pt x="1942023" y="507272"/>
                </a:lnTo>
                <a:lnTo>
                  <a:pt x="1942250" y="509994"/>
                </a:lnTo>
                <a:lnTo>
                  <a:pt x="1943158" y="513849"/>
                </a:lnTo>
                <a:lnTo>
                  <a:pt x="1943611" y="517023"/>
                </a:lnTo>
                <a:lnTo>
                  <a:pt x="1943838" y="521332"/>
                </a:lnTo>
                <a:lnTo>
                  <a:pt x="1944519" y="532896"/>
                </a:lnTo>
                <a:lnTo>
                  <a:pt x="1944746" y="547182"/>
                </a:lnTo>
                <a:lnTo>
                  <a:pt x="1944519" y="563282"/>
                </a:lnTo>
                <a:lnTo>
                  <a:pt x="1944292" y="594575"/>
                </a:lnTo>
                <a:lnTo>
                  <a:pt x="1943838" y="615664"/>
                </a:lnTo>
                <a:lnTo>
                  <a:pt x="1943611" y="622694"/>
                </a:lnTo>
                <a:lnTo>
                  <a:pt x="1943384" y="631537"/>
                </a:lnTo>
                <a:lnTo>
                  <a:pt x="1942477" y="652173"/>
                </a:lnTo>
                <a:lnTo>
                  <a:pt x="1941569" y="672808"/>
                </a:lnTo>
                <a:lnTo>
                  <a:pt x="1941116" y="681652"/>
                </a:lnTo>
                <a:lnTo>
                  <a:pt x="1940889" y="688681"/>
                </a:lnTo>
                <a:lnTo>
                  <a:pt x="1941116" y="694123"/>
                </a:lnTo>
                <a:lnTo>
                  <a:pt x="1941796" y="697752"/>
                </a:lnTo>
                <a:lnTo>
                  <a:pt x="1942250" y="699339"/>
                </a:lnTo>
                <a:lnTo>
                  <a:pt x="1942704" y="700473"/>
                </a:lnTo>
                <a:lnTo>
                  <a:pt x="1943384" y="701607"/>
                </a:lnTo>
                <a:lnTo>
                  <a:pt x="1944292" y="702287"/>
                </a:lnTo>
                <a:lnTo>
                  <a:pt x="1944973" y="702967"/>
                </a:lnTo>
                <a:lnTo>
                  <a:pt x="1945880" y="703421"/>
                </a:lnTo>
                <a:lnTo>
                  <a:pt x="1948376" y="704328"/>
                </a:lnTo>
                <a:lnTo>
                  <a:pt x="1955182" y="705462"/>
                </a:lnTo>
                <a:lnTo>
                  <a:pt x="1962442" y="707276"/>
                </a:lnTo>
                <a:lnTo>
                  <a:pt x="1969475" y="709090"/>
                </a:lnTo>
                <a:lnTo>
                  <a:pt x="1976281" y="711811"/>
                </a:lnTo>
                <a:lnTo>
                  <a:pt x="1982861" y="715212"/>
                </a:lnTo>
                <a:lnTo>
                  <a:pt x="1986264" y="717026"/>
                </a:lnTo>
                <a:lnTo>
                  <a:pt x="1990348" y="718840"/>
                </a:lnTo>
                <a:lnTo>
                  <a:pt x="1994658" y="720655"/>
                </a:lnTo>
                <a:lnTo>
                  <a:pt x="1999196" y="722015"/>
                </a:lnTo>
                <a:lnTo>
                  <a:pt x="2003960" y="723149"/>
                </a:lnTo>
                <a:lnTo>
                  <a:pt x="2009178" y="723829"/>
                </a:lnTo>
                <a:lnTo>
                  <a:pt x="2014396" y="724056"/>
                </a:lnTo>
                <a:lnTo>
                  <a:pt x="2017119" y="723829"/>
                </a:lnTo>
                <a:lnTo>
                  <a:pt x="2019841" y="723602"/>
                </a:lnTo>
                <a:lnTo>
                  <a:pt x="2031412" y="721562"/>
                </a:lnTo>
                <a:lnTo>
                  <a:pt x="2037538" y="720881"/>
                </a:lnTo>
                <a:lnTo>
                  <a:pt x="2043210" y="720201"/>
                </a:lnTo>
                <a:lnTo>
                  <a:pt x="2048201" y="720201"/>
                </a:lnTo>
                <a:lnTo>
                  <a:pt x="2050470" y="720428"/>
                </a:lnTo>
                <a:lnTo>
                  <a:pt x="2052285" y="720655"/>
                </a:lnTo>
                <a:lnTo>
                  <a:pt x="2054100" y="721108"/>
                </a:lnTo>
                <a:lnTo>
                  <a:pt x="2055461" y="721788"/>
                </a:lnTo>
                <a:lnTo>
                  <a:pt x="2056822" y="722922"/>
                </a:lnTo>
                <a:lnTo>
                  <a:pt x="2057503" y="724283"/>
                </a:lnTo>
                <a:lnTo>
                  <a:pt x="2057956" y="725643"/>
                </a:lnTo>
                <a:lnTo>
                  <a:pt x="2059318" y="726550"/>
                </a:lnTo>
                <a:lnTo>
                  <a:pt x="2060452" y="727457"/>
                </a:lnTo>
                <a:lnTo>
                  <a:pt x="2062267" y="728364"/>
                </a:lnTo>
                <a:lnTo>
                  <a:pt x="2064309" y="728818"/>
                </a:lnTo>
                <a:lnTo>
                  <a:pt x="2066124" y="729271"/>
                </a:lnTo>
                <a:lnTo>
                  <a:pt x="2068620" y="729271"/>
                </a:lnTo>
                <a:lnTo>
                  <a:pt x="2071115" y="729498"/>
                </a:lnTo>
                <a:lnTo>
                  <a:pt x="2077014" y="729271"/>
                </a:lnTo>
                <a:lnTo>
                  <a:pt x="2082913" y="728591"/>
                </a:lnTo>
                <a:lnTo>
                  <a:pt x="2089038" y="727457"/>
                </a:lnTo>
                <a:lnTo>
                  <a:pt x="2094937" y="726324"/>
                </a:lnTo>
                <a:lnTo>
                  <a:pt x="2108323" y="723376"/>
                </a:lnTo>
                <a:lnTo>
                  <a:pt x="2115356" y="721788"/>
                </a:lnTo>
                <a:lnTo>
                  <a:pt x="2122389" y="720655"/>
                </a:lnTo>
                <a:lnTo>
                  <a:pt x="2125565" y="720428"/>
                </a:lnTo>
                <a:lnTo>
                  <a:pt x="2128742" y="720201"/>
                </a:lnTo>
                <a:lnTo>
                  <a:pt x="2131464" y="720201"/>
                </a:lnTo>
                <a:lnTo>
                  <a:pt x="2134186" y="720201"/>
                </a:lnTo>
                <a:lnTo>
                  <a:pt x="2136682" y="720655"/>
                </a:lnTo>
                <a:lnTo>
                  <a:pt x="2138724" y="721335"/>
                </a:lnTo>
                <a:lnTo>
                  <a:pt x="2140312" y="722242"/>
                </a:lnTo>
                <a:lnTo>
                  <a:pt x="2141673" y="723829"/>
                </a:lnTo>
                <a:lnTo>
                  <a:pt x="2143715" y="726777"/>
                </a:lnTo>
                <a:lnTo>
                  <a:pt x="2146211" y="729952"/>
                </a:lnTo>
                <a:lnTo>
                  <a:pt x="2148480" y="732673"/>
                </a:lnTo>
                <a:lnTo>
                  <a:pt x="2150068" y="734033"/>
                </a:lnTo>
                <a:lnTo>
                  <a:pt x="2151883" y="734940"/>
                </a:lnTo>
                <a:lnTo>
                  <a:pt x="2153244" y="735621"/>
                </a:lnTo>
                <a:lnTo>
                  <a:pt x="2155286" y="736528"/>
                </a:lnTo>
                <a:lnTo>
                  <a:pt x="2157101" y="736981"/>
                </a:lnTo>
                <a:lnTo>
                  <a:pt x="2159370" y="737208"/>
                </a:lnTo>
                <a:lnTo>
                  <a:pt x="2161412" y="736981"/>
                </a:lnTo>
                <a:lnTo>
                  <a:pt x="2163680" y="736528"/>
                </a:lnTo>
                <a:lnTo>
                  <a:pt x="2166403" y="736074"/>
                </a:lnTo>
                <a:lnTo>
                  <a:pt x="2169125" y="734714"/>
                </a:lnTo>
                <a:lnTo>
                  <a:pt x="2184326" y="727684"/>
                </a:lnTo>
                <a:lnTo>
                  <a:pt x="2188637" y="726324"/>
                </a:lnTo>
                <a:lnTo>
                  <a:pt x="2192493" y="724963"/>
                </a:lnTo>
                <a:lnTo>
                  <a:pt x="2194762" y="724736"/>
                </a:lnTo>
                <a:lnTo>
                  <a:pt x="2197258" y="724736"/>
                </a:lnTo>
                <a:lnTo>
                  <a:pt x="2199980" y="724963"/>
                </a:lnTo>
                <a:lnTo>
                  <a:pt x="2202703" y="725416"/>
                </a:lnTo>
                <a:lnTo>
                  <a:pt x="2203269" y="725501"/>
                </a:lnTo>
                <a:lnTo>
                  <a:pt x="2203274" y="725493"/>
                </a:lnTo>
                <a:lnTo>
                  <a:pt x="2204178" y="723905"/>
                </a:lnTo>
                <a:lnTo>
                  <a:pt x="2205761" y="722316"/>
                </a:lnTo>
                <a:lnTo>
                  <a:pt x="2207117" y="721182"/>
                </a:lnTo>
                <a:lnTo>
                  <a:pt x="2208926" y="719821"/>
                </a:lnTo>
                <a:lnTo>
                  <a:pt x="2210961" y="718687"/>
                </a:lnTo>
                <a:lnTo>
                  <a:pt x="2212770" y="718006"/>
                </a:lnTo>
                <a:lnTo>
                  <a:pt x="2215030" y="716872"/>
                </a:lnTo>
                <a:lnTo>
                  <a:pt x="2220230" y="715511"/>
                </a:lnTo>
                <a:lnTo>
                  <a:pt x="2225883" y="714376"/>
                </a:lnTo>
                <a:lnTo>
                  <a:pt x="2232665" y="713469"/>
                </a:lnTo>
                <a:lnTo>
                  <a:pt x="2239222" y="712561"/>
                </a:lnTo>
                <a:lnTo>
                  <a:pt x="2245778" y="711881"/>
                </a:lnTo>
                <a:lnTo>
                  <a:pt x="2251430" y="711427"/>
                </a:lnTo>
                <a:lnTo>
                  <a:pt x="2257083" y="711200"/>
                </a:lnTo>
                <a:lnTo>
                  <a:pt x="2262057" y="711200"/>
                </a:lnTo>
                <a:lnTo>
                  <a:pt x="2266804" y="711427"/>
                </a:lnTo>
                <a:lnTo>
                  <a:pt x="2271100" y="711881"/>
                </a:lnTo>
                <a:lnTo>
                  <a:pt x="2275170" y="712561"/>
                </a:lnTo>
                <a:lnTo>
                  <a:pt x="2276646" y="712747"/>
                </a:lnTo>
                <a:lnTo>
                  <a:pt x="2276020" y="705380"/>
                </a:lnTo>
                <a:lnTo>
                  <a:pt x="2275340" y="693817"/>
                </a:lnTo>
                <a:lnTo>
                  <a:pt x="2275114" y="682027"/>
                </a:lnTo>
                <a:lnTo>
                  <a:pt x="2274887" y="670010"/>
                </a:lnTo>
                <a:lnTo>
                  <a:pt x="2275114" y="646204"/>
                </a:lnTo>
                <a:lnTo>
                  <a:pt x="2275567" y="623984"/>
                </a:lnTo>
                <a:lnTo>
                  <a:pt x="2275793" y="604712"/>
                </a:lnTo>
                <a:lnTo>
                  <a:pt x="2276020" y="589975"/>
                </a:lnTo>
                <a:lnTo>
                  <a:pt x="2276247" y="583853"/>
                </a:lnTo>
                <a:lnTo>
                  <a:pt x="2276926" y="577278"/>
                </a:lnTo>
                <a:lnTo>
                  <a:pt x="2277606" y="570476"/>
                </a:lnTo>
                <a:lnTo>
                  <a:pt x="2278739" y="563448"/>
                </a:lnTo>
                <a:lnTo>
                  <a:pt x="2280099" y="556646"/>
                </a:lnTo>
                <a:lnTo>
                  <a:pt x="2281459" y="549617"/>
                </a:lnTo>
                <a:lnTo>
                  <a:pt x="2283271" y="542589"/>
                </a:lnTo>
                <a:lnTo>
                  <a:pt x="2285084" y="536013"/>
                </a:lnTo>
                <a:lnTo>
                  <a:pt x="2288483" y="523543"/>
                </a:lnTo>
                <a:lnTo>
                  <a:pt x="2291882" y="513341"/>
                </a:lnTo>
                <a:lnTo>
                  <a:pt x="2293468" y="509259"/>
                </a:lnTo>
                <a:lnTo>
                  <a:pt x="2294828" y="506085"/>
                </a:lnTo>
                <a:lnTo>
                  <a:pt x="2296188" y="503591"/>
                </a:lnTo>
                <a:lnTo>
                  <a:pt x="2297094" y="502231"/>
                </a:lnTo>
                <a:lnTo>
                  <a:pt x="2299360" y="500190"/>
                </a:lnTo>
                <a:lnTo>
                  <a:pt x="2302533" y="498150"/>
                </a:lnTo>
                <a:lnTo>
                  <a:pt x="2306385" y="495656"/>
                </a:lnTo>
                <a:lnTo>
                  <a:pt x="2310464" y="493162"/>
                </a:lnTo>
                <a:lnTo>
                  <a:pt x="2315222" y="490668"/>
                </a:lnTo>
                <a:lnTo>
                  <a:pt x="2319981" y="488627"/>
                </a:lnTo>
                <a:lnTo>
                  <a:pt x="2324966" y="486813"/>
                </a:lnTo>
                <a:lnTo>
                  <a:pt x="2329498" y="485680"/>
                </a:lnTo>
                <a:lnTo>
                  <a:pt x="2335617" y="484319"/>
                </a:lnTo>
                <a:lnTo>
                  <a:pt x="2344454" y="482505"/>
                </a:lnTo>
                <a:lnTo>
                  <a:pt x="2354878" y="479785"/>
                </a:lnTo>
                <a:lnTo>
                  <a:pt x="2366208" y="476384"/>
                </a:lnTo>
                <a:lnTo>
                  <a:pt x="2377992" y="473209"/>
                </a:lnTo>
                <a:lnTo>
                  <a:pt x="2388869" y="469809"/>
                </a:lnTo>
                <a:lnTo>
                  <a:pt x="2397933" y="466634"/>
                </a:lnTo>
                <a:lnTo>
                  <a:pt x="2401785" y="465047"/>
                </a:lnTo>
                <a:lnTo>
                  <a:pt x="2404731" y="463687"/>
                </a:lnTo>
                <a:lnTo>
                  <a:pt x="2409716" y="461193"/>
                </a:lnTo>
                <a:lnTo>
                  <a:pt x="2413568" y="459379"/>
                </a:lnTo>
                <a:lnTo>
                  <a:pt x="2416741" y="457792"/>
                </a:lnTo>
                <a:lnTo>
                  <a:pt x="2419460" y="456432"/>
                </a:lnTo>
                <a:lnTo>
                  <a:pt x="2420593" y="455751"/>
                </a:lnTo>
                <a:lnTo>
                  <a:pt x="2421499" y="454844"/>
                </a:lnTo>
                <a:lnTo>
                  <a:pt x="2422179" y="453937"/>
                </a:lnTo>
                <a:lnTo>
                  <a:pt x="2422859" y="452577"/>
                </a:lnTo>
                <a:lnTo>
                  <a:pt x="2423312" y="451217"/>
                </a:lnTo>
                <a:lnTo>
                  <a:pt x="2423766" y="449630"/>
                </a:lnTo>
                <a:lnTo>
                  <a:pt x="2424219" y="445548"/>
                </a:lnTo>
                <a:lnTo>
                  <a:pt x="2424899" y="436479"/>
                </a:lnTo>
                <a:lnTo>
                  <a:pt x="2425805" y="428090"/>
                </a:lnTo>
                <a:lnTo>
                  <a:pt x="2426032" y="424236"/>
                </a:lnTo>
                <a:lnTo>
                  <a:pt x="2426032" y="420155"/>
                </a:lnTo>
                <a:lnTo>
                  <a:pt x="2425805" y="416074"/>
                </a:lnTo>
                <a:lnTo>
                  <a:pt x="2424899" y="411993"/>
                </a:lnTo>
                <a:lnTo>
                  <a:pt x="2424672" y="409272"/>
                </a:lnTo>
                <a:lnTo>
                  <a:pt x="2424672" y="404964"/>
                </a:lnTo>
                <a:lnTo>
                  <a:pt x="2424899" y="399296"/>
                </a:lnTo>
                <a:lnTo>
                  <a:pt x="2425125" y="392947"/>
                </a:lnTo>
                <a:lnTo>
                  <a:pt x="2426485" y="377303"/>
                </a:lnTo>
                <a:lnTo>
                  <a:pt x="2428298" y="359845"/>
                </a:lnTo>
                <a:lnTo>
                  <a:pt x="2431923" y="324475"/>
                </a:lnTo>
                <a:lnTo>
                  <a:pt x="2433509" y="309964"/>
                </a:lnTo>
                <a:lnTo>
                  <a:pt x="2434416" y="298855"/>
                </a:lnTo>
                <a:lnTo>
                  <a:pt x="2435096" y="289105"/>
                </a:lnTo>
                <a:lnTo>
                  <a:pt x="2436682" y="277089"/>
                </a:lnTo>
                <a:lnTo>
                  <a:pt x="2438268" y="263938"/>
                </a:lnTo>
                <a:lnTo>
                  <a:pt x="2440081" y="250335"/>
                </a:lnTo>
                <a:lnTo>
                  <a:pt x="2442120" y="237411"/>
                </a:lnTo>
                <a:lnTo>
                  <a:pt x="2444160" y="225621"/>
                </a:lnTo>
                <a:lnTo>
                  <a:pt x="2445746" y="216325"/>
                </a:lnTo>
                <a:lnTo>
                  <a:pt x="2447332" y="209977"/>
                </a:lnTo>
                <a:lnTo>
                  <a:pt x="2448012" y="207256"/>
                </a:lnTo>
                <a:lnTo>
                  <a:pt x="2449372" y="203401"/>
                </a:lnTo>
                <a:lnTo>
                  <a:pt x="2450958" y="199094"/>
                </a:lnTo>
                <a:lnTo>
                  <a:pt x="2453224" y="193652"/>
                </a:lnTo>
                <a:lnTo>
                  <a:pt x="2455943" y="187530"/>
                </a:lnTo>
                <a:lnTo>
                  <a:pt x="2459342" y="180955"/>
                </a:lnTo>
                <a:lnTo>
                  <a:pt x="2463648" y="173927"/>
                </a:lnTo>
                <a:lnTo>
                  <a:pt x="2468406" y="166898"/>
                </a:lnTo>
                <a:lnTo>
                  <a:pt x="2473845" y="159416"/>
                </a:lnTo>
                <a:lnTo>
                  <a:pt x="2476791" y="155562"/>
                </a:lnTo>
                <a:lnTo>
                  <a:pt x="2479963" y="151934"/>
                </a:lnTo>
                <a:lnTo>
                  <a:pt x="2483136" y="148306"/>
                </a:lnTo>
                <a:lnTo>
                  <a:pt x="2486988" y="144452"/>
                </a:lnTo>
                <a:lnTo>
                  <a:pt x="2490614" y="140824"/>
                </a:lnTo>
                <a:lnTo>
                  <a:pt x="2494692" y="136970"/>
                </a:lnTo>
                <a:lnTo>
                  <a:pt x="2498998" y="133569"/>
                </a:lnTo>
                <a:lnTo>
                  <a:pt x="2503303" y="130168"/>
                </a:lnTo>
                <a:lnTo>
                  <a:pt x="2508062" y="126994"/>
                </a:lnTo>
                <a:lnTo>
                  <a:pt x="2513047" y="123593"/>
                </a:lnTo>
                <a:lnTo>
                  <a:pt x="2518033" y="120419"/>
                </a:lnTo>
                <a:lnTo>
                  <a:pt x="2523244" y="117471"/>
                </a:lnTo>
                <a:lnTo>
                  <a:pt x="2529136" y="114750"/>
                </a:lnTo>
                <a:lnTo>
                  <a:pt x="2535028" y="112030"/>
                </a:lnTo>
                <a:lnTo>
                  <a:pt x="2538200" y="111123"/>
                </a:lnTo>
                <a:lnTo>
                  <a:pt x="2541599" y="109989"/>
                </a:lnTo>
                <a:lnTo>
                  <a:pt x="2545905" y="109082"/>
                </a:lnTo>
                <a:lnTo>
                  <a:pt x="2550437" y="108175"/>
                </a:lnTo>
                <a:lnTo>
                  <a:pt x="2559954" y="106815"/>
                </a:lnTo>
                <a:lnTo>
                  <a:pt x="2569925" y="106135"/>
                </a:lnTo>
                <a:lnTo>
                  <a:pt x="2588506" y="104548"/>
                </a:lnTo>
                <a:lnTo>
                  <a:pt x="2595758" y="104094"/>
                </a:lnTo>
                <a:lnTo>
                  <a:pt x="2600970" y="103641"/>
                </a:lnTo>
                <a:lnTo>
                  <a:pt x="2603009" y="103414"/>
                </a:lnTo>
                <a:lnTo>
                  <a:pt x="2606181" y="103187"/>
                </a:lnTo>
                <a:lnTo>
                  <a:pt x="2613886" y="103414"/>
                </a:lnTo>
                <a:lnTo>
                  <a:pt x="2622950" y="104094"/>
                </a:lnTo>
                <a:lnTo>
                  <a:pt x="2633147" y="105228"/>
                </a:lnTo>
                <a:lnTo>
                  <a:pt x="2638359" y="106361"/>
                </a:lnTo>
                <a:lnTo>
                  <a:pt x="2643571" y="107268"/>
                </a:lnTo>
                <a:lnTo>
                  <a:pt x="2648556" y="108629"/>
                </a:lnTo>
                <a:lnTo>
                  <a:pt x="2652862" y="109989"/>
                </a:lnTo>
                <a:lnTo>
                  <a:pt x="2657394" y="111576"/>
                </a:lnTo>
                <a:lnTo>
                  <a:pt x="2661019" y="113163"/>
                </a:lnTo>
                <a:lnTo>
                  <a:pt x="2664418" y="115204"/>
                </a:lnTo>
                <a:lnTo>
                  <a:pt x="2665778" y="116564"/>
                </a:lnTo>
                <a:lnTo>
                  <a:pt x="2667138" y="117471"/>
                </a:lnTo>
                <a:lnTo>
                  <a:pt x="2669177" y="119965"/>
                </a:lnTo>
                <a:lnTo>
                  <a:pt x="2670990" y="122459"/>
                </a:lnTo>
                <a:lnTo>
                  <a:pt x="2672803" y="124953"/>
                </a:lnTo>
                <a:lnTo>
                  <a:pt x="2674389" y="127674"/>
                </a:lnTo>
                <a:lnTo>
                  <a:pt x="2677108" y="133569"/>
                </a:lnTo>
                <a:lnTo>
                  <a:pt x="2679828" y="139464"/>
                </a:lnTo>
                <a:lnTo>
                  <a:pt x="2683000" y="145812"/>
                </a:lnTo>
                <a:lnTo>
                  <a:pt x="2684586" y="148986"/>
                </a:lnTo>
                <a:lnTo>
                  <a:pt x="2686399" y="152161"/>
                </a:lnTo>
                <a:lnTo>
                  <a:pt x="2688438" y="155335"/>
                </a:lnTo>
                <a:lnTo>
                  <a:pt x="2690478" y="158282"/>
                </a:lnTo>
                <a:lnTo>
                  <a:pt x="2692971" y="161683"/>
                </a:lnTo>
                <a:lnTo>
                  <a:pt x="2695916" y="164631"/>
                </a:lnTo>
                <a:lnTo>
                  <a:pt x="2699089" y="167805"/>
                </a:lnTo>
                <a:lnTo>
                  <a:pt x="2701808" y="171206"/>
                </a:lnTo>
                <a:lnTo>
                  <a:pt x="2704527" y="175287"/>
                </a:lnTo>
                <a:lnTo>
                  <a:pt x="2707247" y="179141"/>
                </a:lnTo>
                <a:lnTo>
                  <a:pt x="2709739" y="183449"/>
                </a:lnTo>
                <a:lnTo>
                  <a:pt x="2712232" y="187984"/>
                </a:lnTo>
                <a:lnTo>
                  <a:pt x="2714271" y="192292"/>
                </a:lnTo>
                <a:lnTo>
                  <a:pt x="2716311" y="196826"/>
                </a:lnTo>
                <a:lnTo>
                  <a:pt x="2720163" y="205442"/>
                </a:lnTo>
                <a:lnTo>
                  <a:pt x="2723109" y="213378"/>
                </a:lnTo>
                <a:lnTo>
                  <a:pt x="2724922" y="220406"/>
                </a:lnTo>
                <a:lnTo>
                  <a:pt x="2726281" y="225848"/>
                </a:lnTo>
                <a:lnTo>
                  <a:pt x="2726961" y="230836"/>
                </a:lnTo>
                <a:lnTo>
                  <a:pt x="2727414" y="236504"/>
                </a:lnTo>
                <a:lnTo>
                  <a:pt x="2728321" y="249201"/>
                </a:lnTo>
                <a:lnTo>
                  <a:pt x="2729000" y="261444"/>
                </a:lnTo>
                <a:lnTo>
                  <a:pt x="2729454" y="267113"/>
                </a:lnTo>
                <a:lnTo>
                  <a:pt x="2730134" y="272101"/>
                </a:lnTo>
                <a:lnTo>
                  <a:pt x="2731720" y="281623"/>
                </a:lnTo>
                <a:lnTo>
                  <a:pt x="2732626" y="290466"/>
                </a:lnTo>
                <a:lnTo>
                  <a:pt x="2734666" y="305203"/>
                </a:lnTo>
                <a:lnTo>
                  <a:pt x="2734892" y="308151"/>
                </a:lnTo>
                <a:lnTo>
                  <a:pt x="2735119" y="311778"/>
                </a:lnTo>
                <a:lnTo>
                  <a:pt x="2735119" y="316313"/>
                </a:lnTo>
                <a:lnTo>
                  <a:pt x="2734892" y="320847"/>
                </a:lnTo>
                <a:lnTo>
                  <a:pt x="2734212" y="325382"/>
                </a:lnTo>
                <a:lnTo>
                  <a:pt x="2733533" y="329917"/>
                </a:lnTo>
                <a:lnTo>
                  <a:pt x="2732173" y="334224"/>
                </a:lnTo>
                <a:lnTo>
                  <a:pt x="2731493" y="336038"/>
                </a:lnTo>
                <a:lnTo>
                  <a:pt x="2730360" y="337852"/>
                </a:lnTo>
                <a:lnTo>
                  <a:pt x="2726281" y="345561"/>
                </a:lnTo>
                <a:lnTo>
                  <a:pt x="2724015" y="349869"/>
                </a:lnTo>
                <a:lnTo>
                  <a:pt x="2721749" y="354177"/>
                </a:lnTo>
                <a:lnTo>
                  <a:pt x="2719710" y="358938"/>
                </a:lnTo>
                <a:lnTo>
                  <a:pt x="2718124" y="363699"/>
                </a:lnTo>
                <a:lnTo>
                  <a:pt x="2716764" y="368234"/>
                </a:lnTo>
                <a:lnTo>
                  <a:pt x="2716084" y="372542"/>
                </a:lnTo>
                <a:lnTo>
                  <a:pt x="2715178" y="382291"/>
                </a:lnTo>
                <a:lnTo>
                  <a:pt x="2713818" y="393174"/>
                </a:lnTo>
                <a:lnTo>
                  <a:pt x="2713591" y="398389"/>
                </a:lnTo>
                <a:lnTo>
                  <a:pt x="2713365" y="403377"/>
                </a:lnTo>
                <a:lnTo>
                  <a:pt x="2713591" y="407231"/>
                </a:lnTo>
                <a:lnTo>
                  <a:pt x="2713818" y="408818"/>
                </a:lnTo>
                <a:lnTo>
                  <a:pt x="2714045" y="409952"/>
                </a:lnTo>
                <a:lnTo>
                  <a:pt x="2714271" y="411312"/>
                </a:lnTo>
                <a:lnTo>
                  <a:pt x="2714498" y="412673"/>
                </a:lnTo>
                <a:lnTo>
                  <a:pt x="2714271" y="416074"/>
                </a:lnTo>
                <a:lnTo>
                  <a:pt x="2713591" y="419475"/>
                </a:lnTo>
                <a:lnTo>
                  <a:pt x="2712685" y="423102"/>
                </a:lnTo>
                <a:lnTo>
                  <a:pt x="2711099" y="426730"/>
                </a:lnTo>
                <a:lnTo>
                  <a:pt x="2709059" y="430131"/>
                </a:lnTo>
                <a:lnTo>
                  <a:pt x="2707247" y="432852"/>
                </a:lnTo>
                <a:lnTo>
                  <a:pt x="2705887" y="433759"/>
                </a:lnTo>
                <a:lnTo>
                  <a:pt x="2704981" y="434892"/>
                </a:lnTo>
                <a:lnTo>
                  <a:pt x="2703394" y="435346"/>
                </a:lnTo>
                <a:lnTo>
                  <a:pt x="2701581" y="436026"/>
                </a:lnTo>
                <a:lnTo>
                  <a:pt x="2699089" y="436253"/>
                </a:lnTo>
                <a:lnTo>
                  <a:pt x="2696596" y="436706"/>
                </a:lnTo>
                <a:lnTo>
                  <a:pt x="2690251" y="437160"/>
                </a:lnTo>
                <a:lnTo>
                  <a:pt x="2683680" y="437386"/>
                </a:lnTo>
                <a:lnTo>
                  <a:pt x="2672350" y="437160"/>
                </a:lnTo>
                <a:lnTo>
                  <a:pt x="2667364" y="436706"/>
                </a:lnTo>
                <a:lnTo>
                  <a:pt x="2665325" y="437613"/>
                </a:lnTo>
                <a:lnTo>
                  <a:pt x="2663285" y="438520"/>
                </a:lnTo>
                <a:lnTo>
                  <a:pt x="2661019" y="440107"/>
                </a:lnTo>
                <a:lnTo>
                  <a:pt x="2658753" y="441694"/>
                </a:lnTo>
                <a:lnTo>
                  <a:pt x="2657847" y="443054"/>
                </a:lnTo>
                <a:lnTo>
                  <a:pt x="2656941" y="443961"/>
                </a:lnTo>
                <a:lnTo>
                  <a:pt x="2656034" y="445548"/>
                </a:lnTo>
                <a:lnTo>
                  <a:pt x="2655354" y="446909"/>
                </a:lnTo>
                <a:lnTo>
                  <a:pt x="2655128" y="448496"/>
                </a:lnTo>
                <a:lnTo>
                  <a:pt x="2654901" y="450083"/>
                </a:lnTo>
                <a:lnTo>
                  <a:pt x="2655128" y="456432"/>
                </a:lnTo>
                <a:lnTo>
                  <a:pt x="2655354" y="459152"/>
                </a:lnTo>
                <a:lnTo>
                  <a:pt x="2655808" y="461646"/>
                </a:lnTo>
                <a:lnTo>
                  <a:pt x="2656714" y="463687"/>
                </a:lnTo>
                <a:lnTo>
                  <a:pt x="2657620" y="465274"/>
                </a:lnTo>
                <a:lnTo>
                  <a:pt x="2658527" y="467088"/>
                </a:lnTo>
                <a:lnTo>
                  <a:pt x="2660113" y="468221"/>
                </a:lnTo>
                <a:lnTo>
                  <a:pt x="2663965" y="470715"/>
                </a:lnTo>
                <a:lnTo>
                  <a:pt x="2672350" y="475703"/>
                </a:lnTo>
                <a:lnTo>
                  <a:pt x="2683453" y="482279"/>
                </a:lnTo>
                <a:lnTo>
                  <a:pt x="2696823" y="489534"/>
                </a:lnTo>
                <a:lnTo>
                  <a:pt x="2710872" y="497016"/>
                </a:lnTo>
                <a:lnTo>
                  <a:pt x="2718124" y="500417"/>
                </a:lnTo>
                <a:lnTo>
                  <a:pt x="2724922" y="503818"/>
                </a:lnTo>
                <a:lnTo>
                  <a:pt x="2731720" y="506765"/>
                </a:lnTo>
                <a:lnTo>
                  <a:pt x="2737838" y="509259"/>
                </a:lnTo>
                <a:lnTo>
                  <a:pt x="2743503" y="510847"/>
                </a:lnTo>
                <a:lnTo>
                  <a:pt x="2748488" y="512434"/>
                </a:lnTo>
                <a:lnTo>
                  <a:pt x="2765257" y="515608"/>
                </a:lnTo>
                <a:lnTo>
                  <a:pt x="2772055" y="517422"/>
                </a:lnTo>
                <a:lnTo>
                  <a:pt x="2775001" y="518102"/>
                </a:lnTo>
                <a:lnTo>
                  <a:pt x="2777947" y="519236"/>
                </a:lnTo>
                <a:lnTo>
                  <a:pt x="2780440" y="520369"/>
                </a:lnTo>
                <a:lnTo>
                  <a:pt x="2782932" y="521503"/>
                </a:lnTo>
                <a:lnTo>
                  <a:pt x="2785198" y="522863"/>
                </a:lnTo>
                <a:lnTo>
                  <a:pt x="2787238" y="524677"/>
                </a:lnTo>
                <a:lnTo>
                  <a:pt x="2788803" y="526048"/>
                </a:lnTo>
                <a:lnTo>
                  <a:pt x="2792727" y="527028"/>
                </a:lnTo>
                <a:lnTo>
                  <a:pt x="2797034" y="528389"/>
                </a:lnTo>
                <a:lnTo>
                  <a:pt x="2800888" y="529975"/>
                </a:lnTo>
                <a:lnTo>
                  <a:pt x="2804062" y="531562"/>
                </a:lnTo>
                <a:lnTo>
                  <a:pt x="2807236" y="533829"/>
                </a:lnTo>
                <a:lnTo>
                  <a:pt x="2809956" y="536096"/>
                </a:lnTo>
                <a:lnTo>
                  <a:pt x="2811996" y="538816"/>
                </a:lnTo>
                <a:lnTo>
                  <a:pt x="2814036" y="541763"/>
                </a:lnTo>
                <a:lnTo>
                  <a:pt x="2815623" y="545163"/>
                </a:lnTo>
                <a:lnTo>
                  <a:pt x="2816757" y="548790"/>
                </a:lnTo>
                <a:lnTo>
                  <a:pt x="2817437" y="553097"/>
                </a:lnTo>
                <a:lnTo>
                  <a:pt x="2818117" y="557404"/>
                </a:lnTo>
                <a:lnTo>
                  <a:pt x="2818344" y="562617"/>
                </a:lnTo>
                <a:lnTo>
                  <a:pt x="2818344" y="568058"/>
                </a:lnTo>
                <a:lnTo>
                  <a:pt x="2818570" y="573952"/>
                </a:lnTo>
                <a:lnTo>
                  <a:pt x="2819250" y="580299"/>
                </a:lnTo>
                <a:lnTo>
                  <a:pt x="2820157" y="586872"/>
                </a:lnTo>
                <a:lnTo>
                  <a:pt x="2821517" y="593900"/>
                </a:lnTo>
                <a:lnTo>
                  <a:pt x="2822878" y="601153"/>
                </a:lnTo>
                <a:lnTo>
                  <a:pt x="2824918" y="608407"/>
                </a:lnTo>
                <a:lnTo>
                  <a:pt x="2826823" y="615074"/>
                </a:lnTo>
                <a:lnTo>
                  <a:pt x="2833691" y="630106"/>
                </a:lnTo>
                <a:lnTo>
                  <a:pt x="2838450" y="640536"/>
                </a:lnTo>
                <a:lnTo>
                  <a:pt x="2836258" y="640536"/>
                </a:lnTo>
                <a:lnTo>
                  <a:pt x="2836480" y="641049"/>
                </a:lnTo>
                <a:lnTo>
                  <a:pt x="2840107" y="649663"/>
                </a:lnTo>
                <a:lnTo>
                  <a:pt x="2844641" y="658277"/>
                </a:lnTo>
                <a:lnTo>
                  <a:pt x="2849175" y="667571"/>
                </a:lnTo>
                <a:lnTo>
                  <a:pt x="2854615" y="676412"/>
                </a:lnTo>
                <a:lnTo>
                  <a:pt x="2860510" y="685706"/>
                </a:lnTo>
                <a:lnTo>
                  <a:pt x="2866177" y="694320"/>
                </a:lnTo>
                <a:lnTo>
                  <a:pt x="2872751" y="705200"/>
                </a:lnTo>
                <a:lnTo>
                  <a:pt x="2889074" y="732629"/>
                </a:lnTo>
                <a:lnTo>
                  <a:pt x="2908570" y="764818"/>
                </a:lnTo>
                <a:lnTo>
                  <a:pt x="2928972" y="799727"/>
                </a:lnTo>
                <a:lnTo>
                  <a:pt x="2939627" y="816728"/>
                </a:lnTo>
                <a:lnTo>
                  <a:pt x="2949829" y="833502"/>
                </a:lnTo>
                <a:lnTo>
                  <a:pt x="2960030" y="849143"/>
                </a:lnTo>
                <a:lnTo>
                  <a:pt x="2969551" y="863878"/>
                </a:lnTo>
                <a:lnTo>
                  <a:pt x="2978393" y="876798"/>
                </a:lnTo>
                <a:lnTo>
                  <a:pt x="2986554" y="887906"/>
                </a:lnTo>
                <a:lnTo>
                  <a:pt x="2990181" y="892666"/>
                </a:lnTo>
                <a:lnTo>
                  <a:pt x="2993808" y="896520"/>
                </a:lnTo>
                <a:lnTo>
                  <a:pt x="2996755" y="899920"/>
                </a:lnTo>
                <a:lnTo>
                  <a:pt x="2998859" y="901700"/>
                </a:lnTo>
                <a:lnTo>
                  <a:pt x="3305549" y="901700"/>
                </a:lnTo>
                <a:lnTo>
                  <a:pt x="3306861" y="868001"/>
                </a:lnTo>
                <a:lnTo>
                  <a:pt x="3330654" y="846908"/>
                </a:lnTo>
                <a:lnTo>
                  <a:pt x="3383904" y="800185"/>
                </a:lnTo>
                <a:lnTo>
                  <a:pt x="3413136" y="774555"/>
                </a:lnTo>
                <a:lnTo>
                  <a:pt x="3439421" y="751647"/>
                </a:lnTo>
                <a:lnTo>
                  <a:pt x="3450525" y="742348"/>
                </a:lnTo>
                <a:lnTo>
                  <a:pt x="3459815" y="734863"/>
                </a:lnTo>
                <a:lnTo>
                  <a:pt x="3466387" y="729420"/>
                </a:lnTo>
                <a:lnTo>
                  <a:pt x="3470465" y="726698"/>
                </a:lnTo>
                <a:lnTo>
                  <a:pt x="3471825" y="725791"/>
                </a:lnTo>
                <a:lnTo>
                  <a:pt x="3473638" y="724203"/>
                </a:lnTo>
                <a:lnTo>
                  <a:pt x="3478623" y="720348"/>
                </a:lnTo>
                <a:lnTo>
                  <a:pt x="3484968" y="714224"/>
                </a:lnTo>
                <a:lnTo>
                  <a:pt x="3492445" y="707193"/>
                </a:lnTo>
                <a:lnTo>
                  <a:pt x="3510347" y="689728"/>
                </a:lnTo>
                <a:lnTo>
                  <a:pt x="3530061" y="669996"/>
                </a:lnTo>
                <a:lnTo>
                  <a:pt x="3568130" y="630984"/>
                </a:lnTo>
                <a:lnTo>
                  <a:pt x="3591923" y="606489"/>
                </a:lnTo>
                <a:lnTo>
                  <a:pt x="3594868" y="603540"/>
                </a:lnTo>
                <a:lnTo>
                  <a:pt x="3597588" y="600138"/>
                </a:lnTo>
                <a:lnTo>
                  <a:pt x="3600307" y="596736"/>
                </a:lnTo>
                <a:lnTo>
                  <a:pt x="3603026" y="593561"/>
                </a:lnTo>
                <a:lnTo>
                  <a:pt x="3605518" y="589932"/>
                </a:lnTo>
                <a:lnTo>
                  <a:pt x="3607784" y="586303"/>
                </a:lnTo>
                <a:lnTo>
                  <a:pt x="3609597" y="582901"/>
                </a:lnTo>
                <a:lnTo>
                  <a:pt x="3611637" y="579272"/>
                </a:lnTo>
                <a:lnTo>
                  <a:pt x="3613449" y="575869"/>
                </a:lnTo>
                <a:lnTo>
                  <a:pt x="3614582" y="572467"/>
                </a:lnTo>
                <a:lnTo>
                  <a:pt x="3615942" y="569292"/>
                </a:lnTo>
                <a:lnTo>
                  <a:pt x="3616622" y="565890"/>
                </a:lnTo>
                <a:lnTo>
                  <a:pt x="3617302" y="562941"/>
                </a:lnTo>
                <a:lnTo>
                  <a:pt x="3617528" y="559993"/>
                </a:lnTo>
                <a:lnTo>
                  <a:pt x="3617302" y="557498"/>
                </a:lnTo>
                <a:lnTo>
                  <a:pt x="3616848" y="555003"/>
                </a:lnTo>
                <a:lnTo>
                  <a:pt x="3616395" y="552735"/>
                </a:lnTo>
                <a:lnTo>
                  <a:pt x="3616169" y="550240"/>
                </a:lnTo>
                <a:lnTo>
                  <a:pt x="3616169" y="548425"/>
                </a:lnTo>
                <a:lnTo>
                  <a:pt x="3616395" y="546157"/>
                </a:lnTo>
                <a:lnTo>
                  <a:pt x="3616848" y="543889"/>
                </a:lnTo>
                <a:lnTo>
                  <a:pt x="3617302" y="541621"/>
                </a:lnTo>
                <a:lnTo>
                  <a:pt x="3619114" y="537539"/>
                </a:lnTo>
                <a:lnTo>
                  <a:pt x="3621380" y="533229"/>
                </a:lnTo>
                <a:lnTo>
                  <a:pt x="3623873" y="528693"/>
                </a:lnTo>
                <a:lnTo>
                  <a:pt x="3629311" y="519847"/>
                </a:lnTo>
                <a:lnTo>
                  <a:pt x="3636109" y="507146"/>
                </a:lnTo>
                <a:lnTo>
                  <a:pt x="3645400" y="489908"/>
                </a:lnTo>
                <a:lnTo>
                  <a:pt x="3655370" y="471310"/>
                </a:lnTo>
                <a:lnTo>
                  <a:pt x="3664208" y="454526"/>
                </a:lnTo>
                <a:lnTo>
                  <a:pt x="3666247" y="450897"/>
                </a:lnTo>
                <a:lnTo>
                  <a:pt x="3668286" y="447495"/>
                </a:lnTo>
                <a:lnTo>
                  <a:pt x="3672818" y="440917"/>
                </a:lnTo>
                <a:lnTo>
                  <a:pt x="3677124" y="434794"/>
                </a:lnTo>
                <a:lnTo>
                  <a:pt x="3680976" y="429350"/>
                </a:lnTo>
                <a:lnTo>
                  <a:pt x="3683922" y="424134"/>
                </a:lnTo>
                <a:lnTo>
                  <a:pt x="3685281" y="421865"/>
                </a:lnTo>
                <a:lnTo>
                  <a:pt x="3685961" y="419597"/>
                </a:lnTo>
                <a:lnTo>
                  <a:pt x="3686641" y="417329"/>
                </a:lnTo>
                <a:lnTo>
                  <a:pt x="3686641" y="415515"/>
                </a:lnTo>
                <a:lnTo>
                  <a:pt x="3686414" y="413700"/>
                </a:lnTo>
                <a:lnTo>
                  <a:pt x="3685735" y="411886"/>
                </a:lnTo>
                <a:lnTo>
                  <a:pt x="3683695" y="408257"/>
                </a:lnTo>
                <a:lnTo>
                  <a:pt x="3681882" y="403721"/>
                </a:lnTo>
                <a:lnTo>
                  <a:pt x="3679616" y="398958"/>
                </a:lnTo>
                <a:lnTo>
                  <a:pt x="3678257" y="396463"/>
                </a:lnTo>
                <a:lnTo>
                  <a:pt x="3676671" y="394421"/>
                </a:lnTo>
                <a:lnTo>
                  <a:pt x="3674858" y="392380"/>
                </a:lnTo>
                <a:lnTo>
                  <a:pt x="3672818" y="390339"/>
                </a:lnTo>
                <a:lnTo>
                  <a:pt x="3670552" y="388524"/>
                </a:lnTo>
                <a:lnTo>
                  <a:pt x="3667833" y="387163"/>
                </a:lnTo>
                <a:lnTo>
                  <a:pt x="3664888" y="386256"/>
                </a:lnTo>
                <a:lnTo>
                  <a:pt x="3661715" y="385349"/>
                </a:lnTo>
                <a:lnTo>
                  <a:pt x="3658090" y="384895"/>
                </a:lnTo>
                <a:lnTo>
                  <a:pt x="3653558" y="385122"/>
                </a:lnTo>
                <a:lnTo>
                  <a:pt x="3646986" y="386256"/>
                </a:lnTo>
                <a:lnTo>
                  <a:pt x="3639055" y="387617"/>
                </a:lnTo>
                <a:lnTo>
                  <a:pt x="3620474" y="391700"/>
                </a:lnTo>
                <a:lnTo>
                  <a:pt x="3600533" y="396009"/>
                </a:lnTo>
                <a:lnTo>
                  <a:pt x="3590563" y="398050"/>
                </a:lnTo>
                <a:lnTo>
                  <a:pt x="3581272" y="399638"/>
                </a:lnTo>
                <a:lnTo>
                  <a:pt x="3576740" y="400092"/>
                </a:lnTo>
                <a:lnTo>
                  <a:pt x="3573115" y="400318"/>
                </a:lnTo>
                <a:lnTo>
                  <a:pt x="3569716" y="400092"/>
                </a:lnTo>
                <a:lnTo>
                  <a:pt x="3566770" y="399638"/>
                </a:lnTo>
                <a:lnTo>
                  <a:pt x="3564504" y="398731"/>
                </a:lnTo>
                <a:lnTo>
                  <a:pt x="3562465" y="397824"/>
                </a:lnTo>
                <a:lnTo>
                  <a:pt x="3560878" y="396463"/>
                </a:lnTo>
                <a:lnTo>
                  <a:pt x="3559292" y="395102"/>
                </a:lnTo>
                <a:lnTo>
                  <a:pt x="3558386" y="393287"/>
                </a:lnTo>
                <a:lnTo>
                  <a:pt x="3557706" y="391700"/>
                </a:lnTo>
                <a:lnTo>
                  <a:pt x="3556800" y="389658"/>
                </a:lnTo>
                <a:lnTo>
                  <a:pt x="3556346" y="387390"/>
                </a:lnTo>
                <a:lnTo>
                  <a:pt x="3555667" y="383081"/>
                </a:lnTo>
                <a:lnTo>
                  <a:pt x="3555213" y="378545"/>
                </a:lnTo>
                <a:lnTo>
                  <a:pt x="3554534" y="373555"/>
                </a:lnTo>
                <a:lnTo>
                  <a:pt x="3553854" y="368111"/>
                </a:lnTo>
                <a:lnTo>
                  <a:pt x="3553401" y="361988"/>
                </a:lnTo>
                <a:lnTo>
                  <a:pt x="3552721" y="356317"/>
                </a:lnTo>
                <a:lnTo>
                  <a:pt x="3552268" y="353596"/>
                </a:lnTo>
                <a:lnTo>
                  <a:pt x="3551361" y="350874"/>
                </a:lnTo>
                <a:lnTo>
                  <a:pt x="3550681" y="348379"/>
                </a:lnTo>
                <a:lnTo>
                  <a:pt x="3549775" y="346564"/>
                </a:lnTo>
                <a:lnTo>
                  <a:pt x="3548415" y="344523"/>
                </a:lnTo>
                <a:lnTo>
                  <a:pt x="3547282" y="342709"/>
                </a:lnTo>
                <a:lnTo>
                  <a:pt x="3545470" y="341575"/>
                </a:lnTo>
                <a:lnTo>
                  <a:pt x="3543884" y="340441"/>
                </a:lnTo>
                <a:lnTo>
                  <a:pt x="3542071" y="339533"/>
                </a:lnTo>
                <a:lnTo>
                  <a:pt x="3540484" y="338853"/>
                </a:lnTo>
                <a:lnTo>
                  <a:pt x="3539352" y="337719"/>
                </a:lnTo>
                <a:lnTo>
                  <a:pt x="3538672" y="336585"/>
                </a:lnTo>
                <a:lnTo>
                  <a:pt x="3537992" y="335224"/>
                </a:lnTo>
                <a:lnTo>
                  <a:pt x="3537539" y="334090"/>
                </a:lnTo>
                <a:lnTo>
                  <a:pt x="3537539" y="332502"/>
                </a:lnTo>
                <a:lnTo>
                  <a:pt x="3537539" y="331141"/>
                </a:lnTo>
                <a:lnTo>
                  <a:pt x="3537765" y="328193"/>
                </a:lnTo>
                <a:lnTo>
                  <a:pt x="3538218" y="324791"/>
                </a:lnTo>
                <a:lnTo>
                  <a:pt x="3538898" y="321615"/>
                </a:lnTo>
                <a:lnTo>
                  <a:pt x="3539125" y="318440"/>
                </a:lnTo>
                <a:lnTo>
                  <a:pt x="3539125" y="314811"/>
                </a:lnTo>
                <a:lnTo>
                  <a:pt x="3538672" y="310275"/>
                </a:lnTo>
                <a:lnTo>
                  <a:pt x="3537312" y="299842"/>
                </a:lnTo>
                <a:lnTo>
                  <a:pt x="3536179" y="289635"/>
                </a:lnTo>
                <a:lnTo>
                  <a:pt x="3535499" y="285099"/>
                </a:lnTo>
                <a:lnTo>
                  <a:pt x="3535273" y="281243"/>
                </a:lnTo>
                <a:lnTo>
                  <a:pt x="3535046" y="278748"/>
                </a:lnTo>
                <a:lnTo>
                  <a:pt x="3534593" y="276707"/>
                </a:lnTo>
                <a:lnTo>
                  <a:pt x="3533913" y="275119"/>
                </a:lnTo>
                <a:lnTo>
                  <a:pt x="3532554" y="273758"/>
                </a:lnTo>
                <a:lnTo>
                  <a:pt x="3531421" y="272851"/>
                </a:lnTo>
                <a:lnTo>
                  <a:pt x="3530061" y="271717"/>
                </a:lnTo>
                <a:lnTo>
                  <a:pt x="3528475" y="271263"/>
                </a:lnTo>
                <a:lnTo>
                  <a:pt x="3526889" y="271037"/>
                </a:lnTo>
                <a:lnTo>
                  <a:pt x="3523490" y="270583"/>
                </a:lnTo>
                <a:lnTo>
                  <a:pt x="3519637" y="270583"/>
                </a:lnTo>
                <a:lnTo>
                  <a:pt x="3516238" y="270129"/>
                </a:lnTo>
                <a:lnTo>
                  <a:pt x="3514879" y="269903"/>
                </a:lnTo>
                <a:lnTo>
                  <a:pt x="3513293" y="269222"/>
                </a:lnTo>
                <a:lnTo>
                  <a:pt x="3511027" y="268315"/>
                </a:lnTo>
                <a:lnTo>
                  <a:pt x="3509440" y="267181"/>
                </a:lnTo>
                <a:lnTo>
                  <a:pt x="3507628" y="265820"/>
                </a:lnTo>
                <a:lnTo>
                  <a:pt x="3506721" y="263779"/>
                </a:lnTo>
                <a:lnTo>
                  <a:pt x="3505815" y="261964"/>
                </a:lnTo>
                <a:lnTo>
                  <a:pt x="3505588" y="259469"/>
                </a:lnTo>
                <a:lnTo>
                  <a:pt x="3505815" y="256748"/>
                </a:lnTo>
                <a:lnTo>
                  <a:pt x="3506948" y="253345"/>
                </a:lnTo>
                <a:lnTo>
                  <a:pt x="3508534" y="249717"/>
                </a:lnTo>
                <a:lnTo>
                  <a:pt x="3510800" y="245634"/>
                </a:lnTo>
                <a:lnTo>
                  <a:pt x="3513972" y="240871"/>
                </a:lnTo>
                <a:lnTo>
                  <a:pt x="3518051" y="235654"/>
                </a:lnTo>
                <a:lnTo>
                  <a:pt x="3523036" y="229757"/>
                </a:lnTo>
                <a:lnTo>
                  <a:pt x="3528701" y="223180"/>
                </a:lnTo>
                <a:lnTo>
                  <a:pt x="3535273" y="215922"/>
                </a:lnTo>
                <a:lnTo>
                  <a:pt x="3543204" y="207983"/>
                </a:lnTo>
                <a:lnTo>
                  <a:pt x="3544110" y="207076"/>
                </a:lnTo>
                <a:lnTo>
                  <a:pt x="3544563" y="205942"/>
                </a:lnTo>
                <a:lnTo>
                  <a:pt x="3544790" y="204581"/>
                </a:lnTo>
                <a:lnTo>
                  <a:pt x="3545016" y="203220"/>
                </a:lnTo>
                <a:lnTo>
                  <a:pt x="3544790" y="201406"/>
                </a:lnTo>
                <a:lnTo>
                  <a:pt x="3544790" y="199818"/>
                </a:lnTo>
                <a:lnTo>
                  <a:pt x="3543884" y="196189"/>
                </a:lnTo>
                <a:lnTo>
                  <a:pt x="3542524" y="192787"/>
                </a:lnTo>
                <a:lnTo>
                  <a:pt x="3541391" y="189158"/>
                </a:lnTo>
                <a:lnTo>
                  <a:pt x="3539125" y="183034"/>
                </a:lnTo>
                <a:lnTo>
                  <a:pt x="3538672" y="180086"/>
                </a:lnTo>
                <a:lnTo>
                  <a:pt x="3538218" y="176910"/>
                </a:lnTo>
                <a:lnTo>
                  <a:pt x="3538672" y="173055"/>
                </a:lnTo>
                <a:lnTo>
                  <a:pt x="3539352" y="168972"/>
                </a:lnTo>
                <a:lnTo>
                  <a:pt x="3540258" y="164663"/>
                </a:lnTo>
                <a:lnTo>
                  <a:pt x="3541618" y="160126"/>
                </a:lnTo>
                <a:lnTo>
                  <a:pt x="3544790" y="150600"/>
                </a:lnTo>
                <a:lnTo>
                  <a:pt x="3552041" y="130414"/>
                </a:lnTo>
                <a:lnTo>
                  <a:pt x="3555213" y="120661"/>
                </a:lnTo>
                <a:lnTo>
                  <a:pt x="3556573" y="116125"/>
                </a:lnTo>
                <a:lnTo>
                  <a:pt x="3557706" y="111589"/>
                </a:lnTo>
                <a:lnTo>
                  <a:pt x="3559292" y="103877"/>
                </a:lnTo>
                <a:lnTo>
                  <a:pt x="3560425" y="98661"/>
                </a:lnTo>
                <a:lnTo>
                  <a:pt x="3560652" y="96620"/>
                </a:lnTo>
                <a:lnTo>
                  <a:pt x="3560652" y="95259"/>
                </a:lnTo>
                <a:lnTo>
                  <a:pt x="3560425" y="93898"/>
                </a:lnTo>
                <a:lnTo>
                  <a:pt x="3560199" y="93217"/>
                </a:lnTo>
                <a:lnTo>
                  <a:pt x="3559745" y="92537"/>
                </a:lnTo>
                <a:lnTo>
                  <a:pt x="3558839" y="92310"/>
                </a:lnTo>
                <a:lnTo>
                  <a:pt x="3557933" y="92083"/>
                </a:lnTo>
                <a:lnTo>
                  <a:pt x="3556800" y="91857"/>
                </a:lnTo>
                <a:lnTo>
                  <a:pt x="3553854" y="91857"/>
                </a:lnTo>
                <a:lnTo>
                  <a:pt x="3550002" y="91403"/>
                </a:lnTo>
                <a:lnTo>
                  <a:pt x="3548642" y="91176"/>
                </a:lnTo>
                <a:lnTo>
                  <a:pt x="3547282" y="90722"/>
                </a:lnTo>
                <a:lnTo>
                  <a:pt x="3546149" y="90496"/>
                </a:lnTo>
                <a:lnTo>
                  <a:pt x="3545243" y="89815"/>
                </a:lnTo>
                <a:lnTo>
                  <a:pt x="3544337" y="88908"/>
                </a:lnTo>
                <a:lnTo>
                  <a:pt x="3543884" y="88001"/>
                </a:lnTo>
                <a:lnTo>
                  <a:pt x="3543430" y="86867"/>
                </a:lnTo>
                <a:lnTo>
                  <a:pt x="3543430" y="85279"/>
                </a:lnTo>
                <a:lnTo>
                  <a:pt x="3543884" y="83465"/>
                </a:lnTo>
                <a:lnTo>
                  <a:pt x="3544563" y="81650"/>
                </a:lnTo>
                <a:lnTo>
                  <a:pt x="3545696" y="79155"/>
                </a:lnTo>
                <a:lnTo>
                  <a:pt x="3547282" y="76660"/>
                </a:lnTo>
                <a:lnTo>
                  <a:pt x="3549322" y="73712"/>
                </a:lnTo>
                <a:lnTo>
                  <a:pt x="3552041" y="70083"/>
                </a:lnTo>
                <a:lnTo>
                  <a:pt x="3554987" y="66454"/>
                </a:lnTo>
                <a:lnTo>
                  <a:pt x="3558612" y="62371"/>
                </a:lnTo>
                <a:lnTo>
                  <a:pt x="3562691" y="58289"/>
                </a:lnTo>
                <a:lnTo>
                  <a:pt x="3566770" y="54433"/>
                </a:lnTo>
                <a:lnTo>
                  <a:pt x="3571529" y="50804"/>
                </a:lnTo>
                <a:lnTo>
                  <a:pt x="3576287" y="47402"/>
                </a:lnTo>
                <a:lnTo>
                  <a:pt x="3581499" y="44226"/>
                </a:lnTo>
                <a:lnTo>
                  <a:pt x="3586937" y="41051"/>
                </a:lnTo>
                <a:lnTo>
                  <a:pt x="3592829" y="38103"/>
                </a:lnTo>
                <a:lnTo>
                  <a:pt x="3598947" y="35381"/>
                </a:lnTo>
                <a:lnTo>
                  <a:pt x="3605518" y="32886"/>
                </a:lnTo>
                <a:lnTo>
                  <a:pt x="3612316" y="30164"/>
                </a:lnTo>
                <a:lnTo>
                  <a:pt x="3619794" y="27896"/>
                </a:lnTo>
                <a:lnTo>
                  <a:pt x="3627725" y="25628"/>
                </a:lnTo>
                <a:lnTo>
                  <a:pt x="3636109" y="23360"/>
                </a:lnTo>
                <a:lnTo>
                  <a:pt x="3644947" y="21092"/>
                </a:lnTo>
                <a:lnTo>
                  <a:pt x="3664208" y="16329"/>
                </a:lnTo>
                <a:lnTo>
                  <a:pt x="3674405" y="14287"/>
                </a:lnTo>
                <a:lnTo>
                  <a:pt x="3684148" y="12927"/>
                </a:lnTo>
                <a:lnTo>
                  <a:pt x="3694119" y="11566"/>
                </a:lnTo>
                <a:lnTo>
                  <a:pt x="3703863" y="11112"/>
                </a:lnTo>
                <a:lnTo>
                  <a:pt x="3713380" y="11112"/>
                </a:lnTo>
                <a:lnTo>
                  <a:pt x="3722897" y="11566"/>
                </a:lnTo>
                <a:lnTo>
                  <a:pt x="3731961" y="12927"/>
                </a:lnTo>
                <a:lnTo>
                  <a:pt x="3741251" y="14287"/>
                </a:lnTo>
                <a:lnTo>
                  <a:pt x="3750089" y="16556"/>
                </a:lnTo>
                <a:lnTo>
                  <a:pt x="3759153" y="19277"/>
                </a:lnTo>
                <a:lnTo>
                  <a:pt x="3767764" y="22453"/>
                </a:lnTo>
                <a:lnTo>
                  <a:pt x="3776148" y="26535"/>
                </a:lnTo>
                <a:lnTo>
                  <a:pt x="3784532" y="31071"/>
                </a:lnTo>
                <a:lnTo>
                  <a:pt x="3792689" y="35834"/>
                </a:lnTo>
                <a:lnTo>
                  <a:pt x="3800847" y="41731"/>
                </a:lnTo>
                <a:lnTo>
                  <a:pt x="3808778" y="47855"/>
                </a:lnTo>
                <a:lnTo>
                  <a:pt x="3812857" y="51258"/>
                </a:lnTo>
                <a:lnTo>
                  <a:pt x="3816256" y="54886"/>
                </a:lnTo>
                <a:lnTo>
                  <a:pt x="3819428" y="58289"/>
                </a:lnTo>
                <a:lnTo>
                  <a:pt x="3822827" y="61918"/>
                </a:lnTo>
                <a:lnTo>
                  <a:pt x="3825546" y="65773"/>
                </a:lnTo>
                <a:lnTo>
                  <a:pt x="3828039" y="69402"/>
                </a:lnTo>
                <a:lnTo>
                  <a:pt x="3830532" y="73031"/>
                </a:lnTo>
                <a:lnTo>
                  <a:pt x="3832344" y="77114"/>
                </a:lnTo>
                <a:lnTo>
                  <a:pt x="3834384" y="80743"/>
                </a:lnTo>
                <a:lnTo>
                  <a:pt x="3836196" y="84825"/>
                </a:lnTo>
                <a:lnTo>
                  <a:pt x="3837783" y="88681"/>
                </a:lnTo>
                <a:lnTo>
                  <a:pt x="3839142" y="92764"/>
                </a:lnTo>
                <a:lnTo>
                  <a:pt x="3840275" y="96620"/>
                </a:lnTo>
                <a:lnTo>
                  <a:pt x="3841408" y="100702"/>
                </a:lnTo>
                <a:lnTo>
                  <a:pt x="3842994" y="108640"/>
                </a:lnTo>
                <a:lnTo>
                  <a:pt x="3844354" y="116352"/>
                </a:lnTo>
                <a:lnTo>
                  <a:pt x="3845034" y="124064"/>
                </a:lnTo>
                <a:lnTo>
                  <a:pt x="3845487" y="131095"/>
                </a:lnTo>
                <a:lnTo>
                  <a:pt x="3845487" y="138126"/>
                </a:lnTo>
                <a:lnTo>
                  <a:pt x="3845487" y="144477"/>
                </a:lnTo>
                <a:lnTo>
                  <a:pt x="3845260" y="150827"/>
                </a:lnTo>
                <a:lnTo>
                  <a:pt x="3844581" y="161260"/>
                </a:lnTo>
                <a:lnTo>
                  <a:pt x="3845260" y="196416"/>
                </a:lnTo>
                <a:lnTo>
                  <a:pt x="3845714" y="225221"/>
                </a:lnTo>
                <a:lnTo>
                  <a:pt x="3845940" y="247675"/>
                </a:lnTo>
                <a:lnTo>
                  <a:pt x="3845940" y="261284"/>
                </a:lnTo>
                <a:lnTo>
                  <a:pt x="3846620" y="271263"/>
                </a:lnTo>
                <a:lnTo>
                  <a:pt x="3847526" y="280563"/>
                </a:lnTo>
                <a:lnTo>
                  <a:pt x="3849113" y="290996"/>
                </a:lnTo>
                <a:lnTo>
                  <a:pt x="3849339" y="292357"/>
                </a:lnTo>
                <a:lnTo>
                  <a:pt x="3850019" y="293718"/>
                </a:lnTo>
                <a:lnTo>
                  <a:pt x="3850699" y="294852"/>
                </a:lnTo>
                <a:lnTo>
                  <a:pt x="3851832" y="295759"/>
                </a:lnTo>
                <a:lnTo>
                  <a:pt x="3852965" y="296893"/>
                </a:lnTo>
                <a:lnTo>
                  <a:pt x="3854324" y="297573"/>
                </a:lnTo>
                <a:lnTo>
                  <a:pt x="3855911" y="298027"/>
                </a:lnTo>
                <a:lnTo>
                  <a:pt x="3857723" y="298934"/>
                </a:lnTo>
                <a:lnTo>
                  <a:pt x="3861349" y="299615"/>
                </a:lnTo>
                <a:lnTo>
                  <a:pt x="3865654" y="300068"/>
                </a:lnTo>
                <a:lnTo>
                  <a:pt x="3870640" y="300295"/>
                </a:lnTo>
                <a:lnTo>
                  <a:pt x="3875625" y="300295"/>
                </a:lnTo>
                <a:lnTo>
                  <a:pt x="3886502" y="300068"/>
                </a:lnTo>
                <a:lnTo>
                  <a:pt x="3897605" y="299842"/>
                </a:lnTo>
                <a:lnTo>
                  <a:pt x="3903270" y="299842"/>
                </a:lnTo>
                <a:lnTo>
                  <a:pt x="3908482" y="300068"/>
                </a:lnTo>
                <a:lnTo>
                  <a:pt x="3913693" y="300522"/>
                </a:lnTo>
                <a:lnTo>
                  <a:pt x="3918452" y="301656"/>
                </a:lnTo>
                <a:lnTo>
                  <a:pt x="3928649" y="303697"/>
                </a:lnTo>
                <a:lnTo>
                  <a:pt x="3940432" y="307099"/>
                </a:lnTo>
                <a:lnTo>
                  <a:pt x="3953348" y="310728"/>
                </a:lnTo>
                <a:lnTo>
                  <a:pt x="3959920" y="312997"/>
                </a:lnTo>
                <a:lnTo>
                  <a:pt x="3966718" y="315265"/>
                </a:lnTo>
                <a:lnTo>
                  <a:pt x="3973062" y="317760"/>
                </a:lnTo>
                <a:lnTo>
                  <a:pt x="3979407" y="320254"/>
                </a:lnTo>
                <a:lnTo>
                  <a:pt x="3985299" y="323203"/>
                </a:lnTo>
                <a:lnTo>
                  <a:pt x="3990737" y="325925"/>
                </a:lnTo>
                <a:lnTo>
                  <a:pt x="3995722" y="329100"/>
                </a:lnTo>
                <a:lnTo>
                  <a:pt x="4000028" y="332049"/>
                </a:lnTo>
                <a:lnTo>
                  <a:pt x="4002067" y="333863"/>
                </a:lnTo>
                <a:lnTo>
                  <a:pt x="4003880" y="335451"/>
                </a:lnTo>
                <a:lnTo>
                  <a:pt x="4005240" y="337265"/>
                </a:lnTo>
                <a:lnTo>
                  <a:pt x="4006826" y="339080"/>
                </a:lnTo>
                <a:lnTo>
                  <a:pt x="4012038" y="346111"/>
                </a:lnTo>
                <a:lnTo>
                  <a:pt x="4018156" y="353822"/>
                </a:lnTo>
                <a:lnTo>
                  <a:pt x="4032885" y="371287"/>
                </a:lnTo>
                <a:lnTo>
                  <a:pt x="4041269" y="381266"/>
                </a:lnTo>
                <a:lnTo>
                  <a:pt x="4050333" y="392607"/>
                </a:lnTo>
                <a:lnTo>
                  <a:pt x="4060303" y="405308"/>
                </a:lnTo>
                <a:lnTo>
                  <a:pt x="4070953" y="419371"/>
                </a:lnTo>
                <a:lnTo>
                  <a:pt x="4076618" y="427536"/>
                </a:lnTo>
                <a:lnTo>
                  <a:pt x="4082736" y="437062"/>
                </a:lnTo>
                <a:lnTo>
                  <a:pt x="4088855" y="447722"/>
                </a:lnTo>
                <a:lnTo>
                  <a:pt x="4094973" y="459289"/>
                </a:lnTo>
                <a:lnTo>
                  <a:pt x="4101544" y="471990"/>
                </a:lnTo>
                <a:lnTo>
                  <a:pt x="4107889" y="485372"/>
                </a:lnTo>
                <a:lnTo>
                  <a:pt x="4114007" y="499434"/>
                </a:lnTo>
                <a:lnTo>
                  <a:pt x="4120352" y="514404"/>
                </a:lnTo>
                <a:lnTo>
                  <a:pt x="4126470" y="529827"/>
                </a:lnTo>
                <a:lnTo>
                  <a:pt x="4132135" y="545704"/>
                </a:lnTo>
                <a:lnTo>
                  <a:pt x="4137800" y="561807"/>
                </a:lnTo>
                <a:lnTo>
                  <a:pt x="4143012" y="578138"/>
                </a:lnTo>
                <a:lnTo>
                  <a:pt x="4147770" y="594468"/>
                </a:lnTo>
                <a:lnTo>
                  <a:pt x="4152302" y="611025"/>
                </a:lnTo>
                <a:lnTo>
                  <a:pt x="4155928" y="627582"/>
                </a:lnTo>
                <a:lnTo>
                  <a:pt x="4159100" y="643686"/>
                </a:lnTo>
                <a:lnTo>
                  <a:pt x="4164992" y="674078"/>
                </a:lnTo>
                <a:lnTo>
                  <a:pt x="4167711" y="687914"/>
                </a:lnTo>
                <a:lnTo>
                  <a:pt x="4170657" y="701296"/>
                </a:lnTo>
                <a:lnTo>
                  <a:pt x="4173603" y="713997"/>
                </a:lnTo>
                <a:lnTo>
                  <a:pt x="4176549" y="726018"/>
                </a:lnTo>
                <a:lnTo>
                  <a:pt x="4179721" y="737358"/>
                </a:lnTo>
                <a:lnTo>
                  <a:pt x="4183120" y="748245"/>
                </a:lnTo>
                <a:lnTo>
                  <a:pt x="4186746" y="758678"/>
                </a:lnTo>
                <a:lnTo>
                  <a:pt x="4190371" y="768658"/>
                </a:lnTo>
                <a:lnTo>
                  <a:pt x="4194450" y="778184"/>
                </a:lnTo>
                <a:lnTo>
                  <a:pt x="4198529" y="787483"/>
                </a:lnTo>
                <a:lnTo>
                  <a:pt x="4203061" y="796329"/>
                </a:lnTo>
                <a:lnTo>
                  <a:pt x="4207819" y="805175"/>
                </a:lnTo>
                <a:lnTo>
                  <a:pt x="4213031" y="813567"/>
                </a:lnTo>
                <a:lnTo>
                  <a:pt x="4218696" y="821958"/>
                </a:lnTo>
                <a:lnTo>
                  <a:pt x="4221415" y="826268"/>
                </a:lnTo>
                <a:lnTo>
                  <a:pt x="4224134" y="830350"/>
                </a:lnTo>
                <a:lnTo>
                  <a:pt x="4226627" y="834887"/>
                </a:lnTo>
                <a:lnTo>
                  <a:pt x="4228893" y="839196"/>
                </a:lnTo>
                <a:lnTo>
                  <a:pt x="4230932" y="843959"/>
                </a:lnTo>
                <a:lnTo>
                  <a:pt x="4233198" y="848495"/>
                </a:lnTo>
                <a:lnTo>
                  <a:pt x="4237051" y="857795"/>
                </a:lnTo>
                <a:lnTo>
                  <a:pt x="4239996" y="867321"/>
                </a:lnTo>
                <a:lnTo>
                  <a:pt x="4242716" y="876620"/>
                </a:lnTo>
                <a:lnTo>
                  <a:pt x="4244982" y="885692"/>
                </a:lnTo>
                <a:lnTo>
                  <a:pt x="4246794" y="894084"/>
                </a:lnTo>
                <a:lnTo>
                  <a:pt x="4248380" y="902249"/>
                </a:lnTo>
                <a:lnTo>
                  <a:pt x="4249514" y="909734"/>
                </a:lnTo>
                <a:lnTo>
                  <a:pt x="4250646" y="916538"/>
                </a:lnTo>
                <a:lnTo>
                  <a:pt x="4251100" y="922209"/>
                </a:lnTo>
                <a:lnTo>
                  <a:pt x="4251780" y="930374"/>
                </a:lnTo>
                <a:lnTo>
                  <a:pt x="4252006" y="933322"/>
                </a:lnTo>
                <a:lnTo>
                  <a:pt x="4352843" y="927879"/>
                </a:lnTo>
                <a:lnTo>
                  <a:pt x="4374596" y="841464"/>
                </a:lnTo>
                <a:lnTo>
                  <a:pt x="4391138" y="776370"/>
                </a:lnTo>
                <a:lnTo>
                  <a:pt x="4397483" y="750513"/>
                </a:lnTo>
                <a:lnTo>
                  <a:pt x="4402015" y="734183"/>
                </a:lnTo>
                <a:lnTo>
                  <a:pt x="4404734" y="724430"/>
                </a:lnTo>
                <a:lnTo>
                  <a:pt x="4406094" y="720348"/>
                </a:lnTo>
                <a:lnTo>
                  <a:pt x="4407680" y="716492"/>
                </a:lnTo>
                <a:lnTo>
                  <a:pt x="4409493" y="713316"/>
                </a:lnTo>
                <a:lnTo>
                  <a:pt x="4411079" y="710368"/>
                </a:lnTo>
                <a:lnTo>
                  <a:pt x="4413345" y="707646"/>
                </a:lnTo>
                <a:lnTo>
                  <a:pt x="4415611" y="705151"/>
                </a:lnTo>
                <a:lnTo>
                  <a:pt x="4418103" y="702883"/>
                </a:lnTo>
                <a:lnTo>
                  <a:pt x="4421049" y="700842"/>
                </a:lnTo>
                <a:lnTo>
                  <a:pt x="4424448" y="699027"/>
                </a:lnTo>
                <a:lnTo>
                  <a:pt x="4428300" y="697213"/>
                </a:lnTo>
                <a:lnTo>
                  <a:pt x="4432379" y="695398"/>
                </a:lnTo>
                <a:lnTo>
                  <a:pt x="4437138" y="693811"/>
                </a:lnTo>
                <a:lnTo>
                  <a:pt x="4448468" y="689955"/>
                </a:lnTo>
                <a:lnTo>
                  <a:pt x="4451640" y="689048"/>
                </a:lnTo>
                <a:lnTo>
                  <a:pt x="4454586" y="688594"/>
                </a:lnTo>
                <a:lnTo>
                  <a:pt x="4457305" y="687914"/>
                </a:lnTo>
                <a:lnTo>
                  <a:pt x="4459798" y="687687"/>
                </a:lnTo>
                <a:lnTo>
                  <a:pt x="4462290" y="687460"/>
                </a:lnTo>
                <a:lnTo>
                  <a:pt x="4464330" y="687687"/>
                </a:lnTo>
                <a:lnTo>
                  <a:pt x="4466369" y="687914"/>
                </a:lnTo>
                <a:lnTo>
                  <a:pt x="4468408" y="688821"/>
                </a:lnTo>
                <a:lnTo>
                  <a:pt x="4470221" y="689501"/>
                </a:lnTo>
                <a:lnTo>
                  <a:pt x="4471807" y="690409"/>
                </a:lnTo>
                <a:lnTo>
                  <a:pt x="4473167" y="691769"/>
                </a:lnTo>
                <a:lnTo>
                  <a:pt x="4474300" y="693130"/>
                </a:lnTo>
                <a:lnTo>
                  <a:pt x="4475660" y="694718"/>
                </a:lnTo>
                <a:lnTo>
                  <a:pt x="4476566" y="696759"/>
                </a:lnTo>
                <a:lnTo>
                  <a:pt x="4477246" y="699027"/>
                </a:lnTo>
                <a:lnTo>
                  <a:pt x="4477699" y="701069"/>
                </a:lnTo>
                <a:lnTo>
                  <a:pt x="4478379" y="703790"/>
                </a:lnTo>
                <a:lnTo>
                  <a:pt x="4478832" y="706512"/>
                </a:lnTo>
                <a:lnTo>
                  <a:pt x="4478832" y="709914"/>
                </a:lnTo>
                <a:lnTo>
                  <a:pt x="4478832" y="713090"/>
                </a:lnTo>
                <a:lnTo>
                  <a:pt x="4478379" y="720574"/>
                </a:lnTo>
                <a:lnTo>
                  <a:pt x="4477246" y="728740"/>
                </a:lnTo>
                <a:lnTo>
                  <a:pt x="4475660" y="738039"/>
                </a:lnTo>
                <a:lnTo>
                  <a:pt x="4473167" y="748472"/>
                </a:lnTo>
                <a:lnTo>
                  <a:pt x="4470221" y="760266"/>
                </a:lnTo>
                <a:lnTo>
                  <a:pt x="4466369" y="772514"/>
                </a:lnTo>
                <a:lnTo>
                  <a:pt x="4462743" y="785669"/>
                </a:lnTo>
                <a:lnTo>
                  <a:pt x="4458891" y="799051"/>
                </a:lnTo>
                <a:lnTo>
                  <a:pt x="4452093" y="825134"/>
                </a:lnTo>
                <a:lnTo>
                  <a:pt x="4445748" y="849856"/>
                </a:lnTo>
                <a:lnTo>
                  <a:pt x="4440537" y="872537"/>
                </a:lnTo>
                <a:lnTo>
                  <a:pt x="4436458" y="891816"/>
                </a:lnTo>
                <a:lnTo>
                  <a:pt x="4433286" y="906785"/>
                </a:lnTo>
                <a:lnTo>
                  <a:pt x="4430566" y="920167"/>
                </a:lnTo>
                <a:lnTo>
                  <a:pt x="4433965" y="919940"/>
                </a:lnTo>
                <a:lnTo>
                  <a:pt x="4444842" y="919714"/>
                </a:lnTo>
                <a:lnTo>
                  <a:pt x="4463197" y="918806"/>
                </a:lnTo>
                <a:lnTo>
                  <a:pt x="4489935" y="917446"/>
                </a:lnTo>
                <a:lnTo>
                  <a:pt x="4497413" y="917219"/>
                </a:lnTo>
                <a:lnTo>
                  <a:pt x="4503758" y="917219"/>
                </a:lnTo>
                <a:lnTo>
                  <a:pt x="4509423" y="917446"/>
                </a:lnTo>
                <a:lnTo>
                  <a:pt x="4514408" y="917899"/>
                </a:lnTo>
                <a:lnTo>
                  <a:pt x="4518713" y="918806"/>
                </a:lnTo>
                <a:lnTo>
                  <a:pt x="4522112" y="920167"/>
                </a:lnTo>
                <a:lnTo>
                  <a:pt x="4523699" y="920621"/>
                </a:lnTo>
                <a:lnTo>
                  <a:pt x="4524832" y="921755"/>
                </a:lnTo>
                <a:lnTo>
                  <a:pt x="4525965" y="922435"/>
                </a:lnTo>
                <a:lnTo>
                  <a:pt x="4526871" y="923343"/>
                </a:lnTo>
                <a:lnTo>
                  <a:pt x="4527551" y="924477"/>
                </a:lnTo>
                <a:lnTo>
                  <a:pt x="4528004" y="925384"/>
                </a:lnTo>
                <a:lnTo>
                  <a:pt x="4528684" y="926518"/>
                </a:lnTo>
                <a:lnTo>
                  <a:pt x="4528910" y="927879"/>
                </a:lnTo>
                <a:lnTo>
                  <a:pt x="4529137" y="929013"/>
                </a:lnTo>
                <a:lnTo>
                  <a:pt x="4528910" y="930601"/>
                </a:lnTo>
                <a:lnTo>
                  <a:pt x="4528231" y="933549"/>
                </a:lnTo>
                <a:lnTo>
                  <a:pt x="4527324" y="936951"/>
                </a:lnTo>
                <a:lnTo>
                  <a:pt x="4525511" y="940580"/>
                </a:lnTo>
                <a:lnTo>
                  <a:pt x="4523699" y="944436"/>
                </a:lnTo>
                <a:lnTo>
                  <a:pt x="4520979" y="948745"/>
                </a:lnTo>
                <a:lnTo>
                  <a:pt x="4515314" y="957137"/>
                </a:lnTo>
                <a:lnTo>
                  <a:pt x="4512595" y="960766"/>
                </a:lnTo>
                <a:lnTo>
                  <a:pt x="4509650" y="964395"/>
                </a:lnTo>
                <a:lnTo>
                  <a:pt x="4506704" y="967571"/>
                </a:lnTo>
                <a:lnTo>
                  <a:pt x="4503984" y="970519"/>
                </a:lnTo>
                <a:lnTo>
                  <a:pt x="4501265" y="973241"/>
                </a:lnTo>
                <a:lnTo>
                  <a:pt x="4498320" y="975736"/>
                </a:lnTo>
                <a:lnTo>
                  <a:pt x="4495374" y="977777"/>
                </a:lnTo>
                <a:lnTo>
                  <a:pt x="4492428" y="979592"/>
                </a:lnTo>
                <a:lnTo>
                  <a:pt x="4489256" y="981179"/>
                </a:lnTo>
                <a:lnTo>
                  <a:pt x="4486083" y="982313"/>
                </a:lnTo>
                <a:lnTo>
                  <a:pt x="4482684" y="983447"/>
                </a:lnTo>
                <a:lnTo>
                  <a:pt x="4479285" y="984128"/>
                </a:lnTo>
                <a:lnTo>
                  <a:pt x="4475660" y="984581"/>
                </a:lnTo>
                <a:lnTo>
                  <a:pt x="4471581" y="984808"/>
                </a:lnTo>
                <a:lnTo>
                  <a:pt x="4407453" y="984808"/>
                </a:lnTo>
                <a:lnTo>
                  <a:pt x="4406094" y="987076"/>
                </a:lnTo>
                <a:lnTo>
                  <a:pt x="4404281" y="991159"/>
                </a:lnTo>
                <a:lnTo>
                  <a:pt x="4401335" y="997736"/>
                </a:lnTo>
                <a:lnTo>
                  <a:pt x="4396803" y="1007716"/>
                </a:lnTo>
                <a:lnTo>
                  <a:pt x="4390912" y="1021778"/>
                </a:lnTo>
                <a:lnTo>
                  <a:pt x="4383207" y="1040603"/>
                </a:lnTo>
                <a:lnTo>
                  <a:pt x="4373463" y="1065099"/>
                </a:lnTo>
                <a:lnTo>
                  <a:pt x="4368025" y="1079842"/>
                </a:lnTo>
                <a:lnTo>
                  <a:pt x="4361907" y="1096852"/>
                </a:lnTo>
                <a:lnTo>
                  <a:pt x="4347631" y="1136544"/>
                </a:lnTo>
                <a:lnTo>
                  <a:pt x="4339473" y="1158318"/>
                </a:lnTo>
                <a:lnTo>
                  <a:pt x="4330636" y="1180772"/>
                </a:lnTo>
                <a:lnTo>
                  <a:pt x="4325878" y="1192566"/>
                </a:lnTo>
                <a:lnTo>
                  <a:pt x="4321119" y="1204134"/>
                </a:lnTo>
                <a:lnTo>
                  <a:pt x="4315907" y="1215701"/>
                </a:lnTo>
                <a:lnTo>
                  <a:pt x="4310922" y="1227495"/>
                </a:lnTo>
                <a:lnTo>
                  <a:pt x="4305257" y="1239062"/>
                </a:lnTo>
                <a:lnTo>
                  <a:pt x="4299592" y="1250856"/>
                </a:lnTo>
                <a:lnTo>
                  <a:pt x="4293700" y="1262197"/>
                </a:lnTo>
                <a:lnTo>
                  <a:pt x="4287582" y="1273311"/>
                </a:lnTo>
                <a:lnTo>
                  <a:pt x="4281237" y="1284198"/>
                </a:lnTo>
                <a:lnTo>
                  <a:pt x="4274666" y="1295084"/>
                </a:lnTo>
                <a:lnTo>
                  <a:pt x="4267868" y="1305518"/>
                </a:lnTo>
                <a:lnTo>
                  <a:pt x="4260844" y="1315724"/>
                </a:lnTo>
                <a:lnTo>
                  <a:pt x="4253592" y="1325477"/>
                </a:lnTo>
                <a:lnTo>
                  <a:pt x="4246114" y="1334776"/>
                </a:lnTo>
                <a:lnTo>
                  <a:pt x="4238410" y="1343622"/>
                </a:lnTo>
                <a:lnTo>
                  <a:pt x="4230253" y="1352014"/>
                </a:lnTo>
                <a:lnTo>
                  <a:pt x="4226400" y="1355870"/>
                </a:lnTo>
                <a:lnTo>
                  <a:pt x="4222095" y="1359725"/>
                </a:lnTo>
                <a:lnTo>
                  <a:pt x="4218016" y="1363127"/>
                </a:lnTo>
                <a:lnTo>
                  <a:pt x="4213711" y="1366756"/>
                </a:lnTo>
                <a:lnTo>
                  <a:pt x="4209179" y="1370159"/>
                </a:lnTo>
                <a:lnTo>
                  <a:pt x="4204874" y="1373334"/>
                </a:lnTo>
                <a:lnTo>
                  <a:pt x="4200342" y="1376282"/>
                </a:lnTo>
                <a:lnTo>
                  <a:pt x="4195810" y="1379004"/>
                </a:lnTo>
                <a:lnTo>
                  <a:pt x="4190598" y="1381953"/>
                </a:lnTo>
                <a:lnTo>
                  <a:pt x="4185613" y="1384674"/>
                </a:lnTo>
                <a:lnTo>
                  <a:pt x="4180854" y="1387169"/>
                </a:lnTo>
                <a:lnTo>
                  <a:pt x="4176095" y="1389437"/>
                </a:lnTo>
                <a:lnTo>
                  <a:pt x="4171337" y="1391479"/>
                </a:lnTo>
                <a:lnTo>
                  <a:pt x="4166805" y="1392840"/>
                </a:lnTo>
                <a:lnTo>
                  <a:pt x="4162499" y="1394427"/>
                </a:lnTo>
                <a:lnTo>
                  <a:pt x="4157967" y="1395561"/>
                </a:lnTo>
                <a:lnTo>
                  <a:pt x="4153435" y="1396695"/>
                </a:lnTo>
                <a:lnTo>
                  <a:pt x="4149130" y="1397376"/>
                </a:lnTo>
                <a:lnTo>
                  <a:pt x="4144598" y="1397829"/>
                </a:lnTo>
                <a:lnTo>
                  <a:pt x="4140066" y="1398283"/>
                </a:lnTo>
                <a:lnTo>
                  <a:pt x="4135761" y="1398283"/>
                </a:lnTo>
                <a:lnTo>
                  <a:pt x="4131229" y="1398283"/>
                </a:lnTo>
                <a:lnTo>
                  <a:pt x="4126470" y="1398056"/>
                </a:lnTo>
                <a:lnTo>
                  <a:pt x="4121485" y="1397603"/>
                </a:lnTo>
                <a:lnTo>
                  <a:pt x="4099731" y="1395335"/>
                </a:lnTo>
                <a:lnTo>
                  <a:pt x="4074806" y="1392840"/>
                </a:lnTo>
                <a:lnTo>
                  <a:pt x="4027220" y="1388530"/>
                </a:lnTo>
                <a:lnTo>
                  <a:pt x="4022688" y="1387850"/>
                </a:lnTo>
                <a:lnTo>
                  <a:pt x="4019289" y="1387850"/>
                </a:lnTo>
                <a:lnTo>
                  <a:pt x="4016796" y="1388303"/>
                </a:lnTo>
                <a:lnTo>
                  <a:pt x="4014983" y="1388530"/>
                </a:lnTo>
                <a:lnTo>
                  <a:pt x="4014077" y="1389211"/>
                </a:lnTo>
                <a:lnTo>
                  <a:pt x="4013850" y="1389664"/>
                </a:lnTo>
                <a:lnTo>
                  <a:pt x="4013850" y="1390118"/>
                </a:lnTo>
                <a:lnTo>
                  <a:pt x="4014077" y="1391252"/>
                </a:lnTo>
                <a:lnTo>
                  <a:pt x="4014757" y="1392386"/>
                </a:lnTo>
                <a:lnTo>
                  <a:pt x="4015663" y="1393747"/>
                </a:lnTo>
                <a:lnTo>
                  <a:pt x="4017023" y="1394881"/>
                </a:lnTo>
                <a:lnTo>
                  <a:pt x="4020195" y="1397829"/>
                </a:lnTo>
                <a:lnTo>
                  <a:pt x="4023594" y="1400551"/>
                </a:lnTo>
                <a:lnTo>
                  <a:pt x="4026313" y="1403273"/>
                </a:lnTo>
                <a:lnTo>
                  <a:pt x="4027220" y="1404634"/>
                </a:lnTo>
                <a:lnTo>
                  <a:pt x="4027900" y="1406221"/>
                </a:lnTo>
                <a:lnTo>
                  <a:pt x="4028353" y="1408490"/>
                </a:lnTo>
                <a:lnTo>
                  <a:pt x="4028579" y="1410758"/>
                </a:lnTo>
                <a:lnTo>
                  <a:pt x="4028579" y="1413253"/>
                </a:lnTo>
                <a:lnTo>
                  <a:pt x="4028353" y="1415974"/>
                </a:lnTo>
                <a:lnTo>
                  <a:pt x="4027673" y="1421418"/>
                </a:lnTo>
                <a:lnTo>
                  <a:pt x="4026313" y="1426861"/>
                </a:lnTo>
                <a:lnTo>
                  <a:pt x="4024727" y="1432078"/>
                </a:lnTo>
                <a:lnTo>
                  <a:pt x="4023594" y="1434346"/>
                </a:lnTo>
                <a:lnTo>
                  <a:pt x="4022688" y="1436387"/>
                </a:lnTo>
                <a:lnTo>
                  <a:pt x="4021781" y="1437975"/>
                </a:lnTo>
                <a:lnTo>
                  <a:pt x="4020648" y="1439336"/>
                </a:lnTo>
                <a:lnTo>
                  <a:pt x="4018156" y="1441604"/>
                </a:lnTo>
                <a:lnTo>
                  <a:pt x="4015210" y="1443645"/>
                </a:lnTo>
                <a:lnTo>
                  <a:pt x="4012038" y="1445460"/>
                </a:lnTo>
                <a:lnTo>
                  <a:pt x="4008865" y="1447274"/>
                </a:lnTo>
                <a:lnTo>
                  <a:pt x="4003427" y="1449769"/>
                </a:lnTo>
                <a:lnTo>
                  <a:pt x="4001161" y="1450449"/>
                </a:lnTo>
                <a:lnTo>
                  <a:pt x="3999121" y="1573380"/>
                </a:lnTo>
                <a:lnTo>
                  <a:pt x="4012264" y="1573380"/>
                </a:lnTo>
                <a:lnTo>
                  <a:pt x="4011131" y="1772066"/>
                </a:lnTo>
                <a:lnTo>
                  <a:pt x="4011358" y="1776602"/>
                </a:lnTo>
                <a:lnTo>
                  <a:pt x="4011358" y="1780005"/>
                </a:lnTo>
                <a:lnTo>
                  <a:pt x="4011811" y="1782499"/>
                </a:lnTo>
                <a:lnTo>
                  <a:pt x="4012264" y="1784314"/>
                </a:lnTo>
                <a:lnTo>
                  <a:pt x="4012491" y="1785221"/>
                </a:lnTo>
                <a:lnTo>
                  <a:pt x="4012944" y="1786128"/>
                </a:lnTo>
                <a:lnTo>
                  <a:pt x="4013170" y="1786582"/>
                </a:lnTo>
                <a:lnTo>
                  <a:pt x="4020875" y="1787262"/>
                </a:lnTo>
                <a:lnTo>
                  <a:pt x="4041495" y="1789757"/>
                </a:lnTo>
                <a:lnTo>
                  <a:pt x="4050106" y="1790665"/>
                </a:lnTo>
                <a:lnTo>
                  <a:pt x="4062569" y="1792706"/>
                </a:lnTo>
                <a:lnTo>
                  <a:pt x="4078884" y="1795201"/>
                </a:lnTo>
                <a:lnTo>
                  <a:pt x="4098825" y="1798830"/>
                </a:lnTo>
                <a:lnTo>
                  <a:pt x="4121712" y="1803366"/>
                </a:lnTo>
                <a:lnTo>
                  <a:pt x="4147770" y="1809036"/>
                </a:lnTo>
                <a:lnTo>
                  <a:pt x="4161820" y="1812212"/>
                </a:lnTo>
                <a:lnTo>
                  <a:pt x="4176775" y="1816067"/>
                </a:lnTo>
                <a:lnTo>
                  <a:pt x="4192184" y="1819696"/>
                </a:lnTo>
                <a:lnTo>
                  <a:pt x="4208272" y="1824233"/>
                </a:lnTo>
                <a:lnTo>
                  <a:pt x="4216430" y="1826501"/>
                </a:lnTo>
                <a:lnTo>
                  <a:pt x="4224588" y="1828996"/>
                </a:lnTo>
                <a:lnTo>
                  <a:pt x="4232745" y="1831944"/>
                </a:lnTo>
                <a:lnTo>
                  <a:pt x="4240903" y="1834893"/>
                </a:lnTo>
                <a:lnTo>
                  <a:pt x="4249060" y="1838068"/>
                </a:lnTo>
                <a:lnTo>
                  <a:pt x="4257218" y="1841243"/>
                </a:lnTo>
                <a:lnTo>
                  <a:pt x="4265149" y="1844872"/>
                </a:lnTo>
                <a:lnTo>
                  <a:pt x="4273080" y="1848501"/>
                </a:lnTo>
                <a:lnTo>
                  <a:pt x="4288715" y="1855986"/>
                </a:lnTo>
                <a:lnTo>
                  <a:pt x="4303897" y="1863924"/>
                </a:lnTo>
                <a:lnTo>
                  <a:pt x="4318173" y="1871863"/>
                </a:lnTo>
                <a:lnTo>
                  <a:pt x="4332222" y="1879801"/>
                </a:lnTo>
                <a:lnTo>
                  <a:pt x="4344912" y="1887513"/>
                </a:lnTo>
                <a:lnTo>
                  <a:pt x="4356922" y="1894997"/>
                </a:lnTo>
                <a:lnTo>
                  <a:pt x="4367798" y="1901802"/>
                </a:lnTo>
                <a:lnTo>
                  <a:pt x="4377542" y="1908379"/>
                </a:lnTo>
                <a:lnTo>
                  <a:pt x="4392724" y="1918586"/>
                </a:lnTo>
                <a:lnTo>
                  <a:pt x="4401788" y="1924709"/>
                </a:lnTo>
                <a:lnTo>
                  <a:pt x="4406094" y="1927658"/>
                </a:lnTo>
                <a:lnTo>
                  <a:pt x="4409719" y="1930833"/>
                </a:lnTo>
                <a:lnTo>
                  <a:pt x="4412665" y="1933555"/>
                </a:lnTo>
                <a:lnTo>
                  <a:pt x="4414704" y="1936277"/>
                </a:lnTo>
                <a:lnTo>
                  <a:pt x="4416064" y="1938545"/>
                </a:lnTo>
                <a:lnTo>
                  <a:pt x="4416291" y="1939225"/>
                </a:lnTo>
                <a:lnTo>
                  <a:pt x="4416517" y="1940359"/>
                </a:lnTo>
                <a:lnTo>
                  <a:pt x="4416291" y="1940813"/>
                </a:lnTo>
                <a:lnTo>
                  <a:pt x="4416064" y="1941267"/>
                </a:lnTo>
                <a:lnTo>
                  <a:pt x="4415611" y="1941493"/>
                </a:lnTo>
                <a:lnTo>
                  <a:pt x="4414931" y="1941720"/>
                </a:lnTo>
                <a:lnTo>
                  <a:pt x="4413118" y="1941720"/>
                </a:lnTo>
                <a:lnTo>
                  <a:pt x="4410852" y="1942174"/>
                </a:lnTo>
                <a:lnTo>
                  <a:pt x="4408586" y="1942854"/>
                </a:lnTo>
                <a:lnTo>
                  <a:pt x="4407227" y="1943535"/>
                </a:lnTo>
                <a:lnTo>
                  <a:pt x="4406773" y="1943988"/>
                </a:lnTo>
                <a:lnTo>
                  <a:pt x="4406094" y="1944669"/>
                </a:lnTo>
                <a:lnTo>
                  <a:pt x="4406094" y="1945349"/>
                </a:lnTo>
                <a:lnTo>
                  <a:pt x="4406547" y="1946030"/>
                </a:lnTo>
                <a:lnTo>
                  <a:pt x="4407227" y="1946710"/>
                </a:lnTo>
                <a:lnTo>
                  <a:pt x="4408360" y="1947844"/>
                </a:lnTo>
                <a:lnTo>
                  <a:pt x="4409946" y="1948751"/>
                </a:lnTo>
                <a:lnTo>
                  <a:pt x="4411985" y="1949659"/>
                </a:lnTo>
                <a:lnTo>
                  <a:pt x="4414478" y="1951019"/>
                </a:lnTo>
                <a:lnTo>
                  <a:pt x="4416517" y="1952153"/>
                </a:lnTo>
                <a:lnTo>
                  <a:pt x="4418783" y="1953968"/>
                </a:lnTo>
                <a:lnTo>
                  <a:pt x="4421049" y="1955782"/>
                </a:lnTo>
                <a:lnTo>
                  <a:pt x="4425581" y="1959638"/>
                </a:lnTo>
                <a:lnTo>
                  <a:pt x="4429433" y="1964174"/>
                </a:lnTo>
                <a:lnTo>
                  <a:pt x="4433286" y="1969164"/>
                </a:lnTo>
                <a:lnTo>
                  <a:pt x="4436684" y="1973927"/>
                </a:lnTo>
                <a:lnTo>
                  <a:pt x="4439630" y="1979144"/>
                </a:lnTo>
                <a:lnTo>
                  <a:pt x="4441896" y="1984360"/>
                </a:lnTo>
                <a:lnTo>
                  <a:pt x="4442576" y="1987082"/>
                </a:lnTo>
                <a:lnTo>
                  <a:pt x="4443256" y="1990484"/>
                </a:lnTo>
                <a:lnTo>
                  <a:pt x="4443936" y="1993660"/>
                </a:lnTo>
                <a:lnTo>
                  <a:pt x="4443936" y="1997289"/>
                </a:lnTo>
                <a:lnTo>
                  <a:pt x="4443936" y="2000918"/>
                </a:lnTo>
                <a:lnTo>
                  <a:pt x="4443709" y="2004773"/>
                </a:lnTo>
                <a:lnTo>
                  <a:pt x="4443029" y="2008402"/>
                </a:lnTo>
                <a:lnTo>
                  <a:pt x="4442350" y="2012258"/>
                </a:lnTo>
                <a:lnTo>
                  <a:pt x="4441443" y="2015887"/>
                </a:lnTo>
                <a:lnTo>
                  <a:pt x="4440310" y="2019743"/>
                </a:lnTo>
                <a:lnTo>
                  <a:pt x="4438950" y="2023145"/>
                </a:lnTo>
                <a:lnTo>
                  <a:pt x="4437364" y="2026094"/>
                </a:lnTo>
                <a:lnTo>
                  <a:pt x="4435778" y="2029042"/>
                </a:lnTo>
                <a:lnTo>
                  <a:pt x="4433739" y="2031537"/>
                </a:lnTo>
                <a:lnTo>
                  <a:pt x="4431473" y="2033578"/>
                </a:lnTo>
                <a:lnTo>
                  <a:pt x="4429207" y="2035393"/>
                </a:lnTo>
                <a:lnTo>
                  <a:pt x="4426034" y="2036527"/>
                </a:lnTo>
                <a:lnTo>
                  <a:pt x="4422635" y="2037888"/>
                </a:lnTo>
                <a:lnTo>
                  <a:pt x="4419010" y="2038568"/>
                </a:lnTo>
                <a:lnTo>
                  <a:pt x="4415837" y="2039022"/>
                </a:lnTo>
                <a:lnTo>
                  <a:pt x="4412438" y="2039249"/>
                </a:lnTo>
                <a:lnTo>
                  <a:pt x="4409493" y="2039249"/>
                </a:lnTo>
                <a:lnTo>
                  <a:pt x="4404507" y="2039249"/>
                </a:lnTo>
                <a:lnTo>
                  <a:pt x="4402695" y="2038795"/>
                </a:lnTo>
                <a:lnTo>
                  <a:pt x="4400655" y="2038114"/>
                </a:lnTo>
                <a:lnTo>
                  <a:pt x="4399069" y="2036754"/>
                </a:lnTo>
                <a:lnTo>
                  <a:pt x="4397256" y="2035393"/>
                </a:lnTo>
                <a:lnTo>
                  <a:pt x="4395897" y="2033805"/>
                </a:lnTo>
                <a:lnTo>
                  <a:pt x="4394764" y="2032217"/>
                </a:lnTo>
                <a:lnTo>
                  <a:pt x="4393857" y="2030857"/>
                </a:lnTo>
                <a:lnTo>
                  <a:pt x="4393631" y="2029496"/>
                </a:lnTo>
                <a:lnTo>
                  <a:pt x="4393178" y="2027454"/>
                </a:lnTo>
                <a:lnTo>
                  <a:pt x="4392271" y="2025413"/>
                </a:lnTo>
                <a:lnTo>
                  <a:pt x="4391818" y="2024733"/>
                </a:lnTo>
                <a:lnTo>
                  <a:pt x="4391138" y="2023825"/>
                </a:lnTo>
                <a:lnTo>
                  <a:pt x="4390458" y="2023599"/>
                </a:lnTo>
                <a:lnTo>
                  <a:pt x="4389552" y="2023372"/>
                </a:lnTo>
                <a:lnTo>
                  <a:pt x="4388646" y="2023599"/>
                </a:lnTo>
                <a:lnTo>
                  <a:pt x="4387966" y="2024052"/>
                </a:lnTo>
                <a:lnTo>
                  <a:pt x="4387059" y="2024733"/>
                </a:lnTo>
                <a:lnTo>
                  <a:pt x="4386606" y="2025413"/>
                </a:lnTo>
                <a:lnTo>
                  <a:pt x="4385473" y="2027681"/>
                </a:lnTo>
                <a:lnTo>
                  <a:pt x="4384567" y="2030176"/>
                </a:lnTo>
                <a:lnTo>
                  <a:pt x="4384114" y="2031537"/>
                </a:lnTo>
                <a:lnTo>
                  <a:pt x="4383434" y="2032898"/>
                </a:lnTo>
                <a:lnTo>
                  <a:pt x="4381848" y="2034712"/>
                </a:lnTo>
                <a:lnTo>
                  <a:pt x="4380261" y="2036300"/>
                </a:lnTo>
                <a:lnTo>
                  <a:pt x="4379355" y="2036754"/>
                </a:lnTo>
                <a:lnTo>
                  <a:pt x="4378902" y="2036754"/>
                </a:lnTo>
                <a:lnTo>
                  <a:pt x="4367118" y="2036527"/>
                </a:lnTo>
                <a:lnTo>
                  <a:pt x="4365986" y="2036527"/>
                </a:lnTo>
                <a:lnTo>
                  <a:pt x="4363266" y="2036300"/>
                </a:lnTo>
                <a:lnTo>
                  <a:pt x="4359414" y="2035846"/>
                </a:lnTo>
                <a:lnTo>
                  <a:pt x="4357148" y="2034939"/>
                </a:lnTo>
                <a:lnTo>
                  <a:pt x="4354656" y="2034259"/>
                </a:lnTo>
                <a:lnTo>
                  <a:pt x="4352163" y="2033578"/>
                </a:lnTo>
                <a:lnTo>
                  <a:pt x="4349897" y="2032217"/>
                </a:lnTo>
                <a:lnTo>
                  <a:pt x="4347404" y="2030857"/>
                </a:lnTo>
                <a:lnTo>
                  <a:pt x="4344912" y="2028815"/>
                </a:lnTo>
                <a:lnTo>
                  <a:pt x="4343099" y="2026774"/>
                </a:lnTo>
                <a:lnTo>
                  <a:pt x="4341060" y="2024279"/>
                </a:lnTo>
                <a:lnTo>
                  <a:pt x="4339247" y="2021331"/>
                </a:lnTo>
                <a:lnTo>
                  <a:pt x="4338114" y="2018155"/>
                </a:lnTo>
                <a:lnTo>
                  <a:pt x="4336528" y="2012712"/>
                </a:lnTo>
                <a:lnTo>
                  <a:pt x="4335621" y="2006361"/>
                </a:lnTo>
                <a:lnTo>
                  <a:pt x="4334942" y="1998876"/>
                </a:lnTo>
                <a:lnTo>
                  <a:pt x="4334942" y="1995021"/>
                </a:lnTo>
                <a:lnTo>
                  <a:pt x="4334942" y="1991392"/>
                </a:lnTo>
                <a:lnTo>
                  <a:pt x="4335168" y="1987536"/>
                </a:lnTo>
                <a:lnTo>
                  <a:pt x="4335395" y="1983680"/>
                </a:lnTo>
                <a:lnTo>
                  <a:pt x="4336074" y="1980278"/>
                </a:lnTo>
                <a:lnTo>
                  <a:pt x="4336754" y="1976649"/>
                </a:lnTo>
                <a:lnTo>
                  <a:pt x="4337661" y="1973474"/>
                </a:lnTo>
                <a:lnTo>
                  <a:pt x="4338794" y="1970525"/>
                </a:lnTo>
                <a:lnTo>
                  <a:pt x="4340380" y="1967803"/>
                </a:lnTo>
                <a:lnTo>
                  <a:pt x="4341966" y="1965308"/>
                </a:lnTo>
                <a:lnTo>
                  <a:pt x="4344232" y="1962587"/>
                </a:lnTo>
                <a:lnTo>
                  <a:pt x="4346271" y="1959865"/>
                </a:lnTo>
                <a:lnTo>
                  <a:pt x="4348084" y="1957143"/>
                </a:lnTo>
                <a:lnTo>
                  <a:pt x="4349217" y="1954648"/>
                </a:lnTo>
                <a:lnTo>
                  <a:pt x="4350124" y="1952153"/>
                </a:lnTo>
                <a:lnTo>
                  <a:pt x="4351030" y="1949659"/>
                </a:lnTo>
                <a:lnTo>
                  <a:pt x="4351483" y="1947164"/>
                </a:lnTo>
                <a:lnTo>
                  <a:pt x="4351710" y="1945122"/>
                </a:lnTo>
                <a:lnTo>
                  <a:pt x="4351483" y="1942854"/>
                </a:lnTo>
                <a:lnTo>
                  <a:pt x="4351257" y="1940813"/>
                </a:lnTo>
                <a:lnTo>
                  <a:pt x="4350350" y="1938772"/>
                </a:lnTo>
                <a:lnTo>
                  <a:pt x="4349670" y="1936730"/>
                </a:lnTo>
                <a:lnTo>
                  <a:pt x="4348537" y="1935143"/>
                </a:lnTo>
                <a:lnTo>
                  <a:pt x="4347178" y="1933328"/>
                </a:lnTo>
                <a:lnTo>
                  <a:pt x="4345818" y="1931967"/>
                </a:lnTo>
                <a:lnTo>
                  <a:pt x="4344005" y="1930380"/>
                </a:lnTo>
                <a:lnTo>
                  <a:pt x="4338794" y="1927204"/>
                </a:lnTo>
                <a:lnTo>
                  <a:pt x="4331089" y="1922441"/>
                </a:lnTo>
                <a:lnTo>
                  <a:pt x="4320892" y="1916544"/>
                </a:lnTo>
                <a:lnTo>
                  <a:pt x="4308429" y="1909513"/>
                </a:lnTo>
                <a:lnTo>
                  <a:pt x="4293474" y="1901802"/>
                </a:lnTo>
                <a:lnTo>
                  <a:pt x="4276932" y="1893183"/>
                </a:lnTo>
                <a:lnTo>
                  <a:pt x="4258578" y="1884110"/>
                </a:lnTo>
                <a:lnTo>
                  <a:pt x="4238410" y="1874131"/>
                </a:lnTo>
                <a:lnTo>
                  <a:pt x="4227760" y="1869141"/>
                </a:lnTo>
                <a:lnTo>
                  <a:pt x="4216430" y="1864378"/>
                </a:lnTo>
                <a:lnTo>
                  <a:pt x="4204874" y="1859842"/>
                </a:lnTo>
                <a:lnTo>
                  <a:pt x="4192637" y="1855759"/>
                </a:lnTo>
                <a:lnTo>
                  <a:pt x="4180401" y="1851903"/>
                </a:lnTo>
                <a:lnTo>
                  <a:pt x="4168164" y="1848274"/>
                </a:lnTo>
                <a:lnTo>
                  <a:pt x="4155928" y="1844872"/>
                </a:lnTo>
                <a:lnTo>
                  <a:pt x="4144145" y="1841924"/>
                </a:lnTo>
                <a:lnTo>
                  <a:pt x="4132362" y="1839202"/>
                </a:lnTo>
                <a:lnTo>
                  <a:pt x="4121258" y="1836480"/>
                </a:lnTo>
                <a:lnTo>
                  <a:pt x="4101318" y="1832398"/>
                </a:lnTo>
                <a:lnTo>
                  <a:pt x="4084776" y="1829449"/>
                </a:lnTo>
                <a:lnTo>
                  <a:pt x="4078431" y="1828769"/>
                </a:lnTo>
                <a:lnTo>
                  <a:pt x="4073446" y="1827861"/>
                </a:lnTo>
                <a:lnTo>
                  <a:pt x="4069594" y="1827635"/>
                </a:lnTo>
                <a:lnTo>
                  <a:pt x="4065968" y="1827635"/>
                </a:lnTo>
                <a:lnTo>
                  <a:pt x="4063249" y="1827635"/>
                </a:lnTo>
                <a:lnTo>
                  <a:pt x="4060983" y="1828088"/>
                </a:lnTo>
                <a:lnTo>
                  <a:pt x="4059397" y="1828769"/>
                </a:lnTo>
                <a:lnTo>
                  <a:pt x="4057811" y="1829222"/>
                </a:lnTo>
                <a:lnTo>
                  <a:pt x="4056904" y="1829903"/>
                </a:lnTo>
                <a:lnTo>
                  <a:pt x="4056451" y="1830583"/>
                </a:lnTo>
                <a:lnTo>
                  <a:pt x="4055771" y="1831490"/>
                </a:lnTo>
                <a:lnTo>
                  <a:pt x="4055771" y="1832171"/>
                </a:lnTo>
                <a:lnTo>
                  <a:pt x="4056224" y="1833759"/>
                </a:lnTo>
                <a:lnTo>
                  <a:pt x="4056451" y="1834666"/>
                </a:lnTo>
                <a:lnTo>
                  <a:pt x="4056678" y="1835119"/>
                </a:lnTo>
                <a:lnTo>
                  <a:pt x="4065288" y="1843285"/>
                </a:lnTo>
                <a:lnTo>
                  <a:pt x="4079111" y="1856213"/>
                </a:lnTo>
                <a:lnTo>
                  <a:pt x="4102224" y="1877079"/>
                </a:lnTo>
                <a:lnTo>
                  <a:pt x="4105623" y="1880481"/>
                </a:lnTo>
                <a:lnTo>
                  <a:pt x="4109249" y="1883657"/>
                </a:lnTo>
                <a:lnTo>
                  <a:pt x="4112648" y="1887513"/>
                </a:lnTo>
                <a:lnTo>
                  <a:pt x="4115820" y="1891142"/>
                </a:lnTo>
                <a:lnTo>
                  <a:pt x="4122391" y="1898853"/>
                </a:lnTo>
                <a:lnTo>
                  <a:pt x="4128283" y="1907018"/>
                </a:lnTo>
                <a:lnTo>
                  <a:pt x="4133948" y="1915410"/>
                </a:lnTo>
                <a:lnTo>
                  <a:pt x="4139386" y="1924256"/>
                </a:lnTo>
                <a:lnTo>
                  <a:pt x="4144372" y="1932875"/>
                </a:lnTo>
                <a:lnTo>
                  <a:pt x="4149130" y="1941267"/>
                </a:lnTo>
                <a:lnTo>
                  <a:pt x="4153435" y="1949659"/>
                </a:lnTo>
                <a:lnTo>
                  <a:pt x="4157514" y="1957597"/>
                </a:lnTo>
                <a:lnTo>
                  <a:pt x="4164086" y="1972113"/>
                </a:lnTo>
                <a:lnTo>
                  <a:pt x="4169297" y="1983907"/>
                </a:lnTo>
                <a:lnTo>
                  <a:pt x="4173150" y="1992072"/>
                </a:lnTo>
                <a:lnTo>
                  <a:pt x="4174509" y="1995474"/>
                </a:lnTo>
                <a:lnTo>
                  <a:pt x="4175869" y="1998876"/>
                </a:lnTo>
                <a:lnTo>
                  <a:pt x="4178135" y="2005454"/>
                </a:lnTo>
                <a:lnTo>
                  <a:pt x="4179948" y="2011578"/>
                </a:lnTo>
                <a:lnTo>
                  <a:pt x="4181081" y="2014073"/>
                </a:lnTo>
                <a:lnTo>
                  <a:pt x="4181760" y="2016114"/>
                </a:lnTo>
                <a:lnTo>
                  <a:pt x="4182893" y="2017928"/>
                </a:lnTo>
                <a:lnTo>
                  <a:pt x="4184253" y="2019743"/>
                </a:lnTo>
                <a:lnTo>
                  <a:pt x="4185839" y="2021331"/>
                </a:lnTo>
                <a:lnTo>
                  <a:pt x="4188105" y="2022918"/>
                </a:lnTo>
                <a:lnTo>
                  <a:pt x="4190598" y="2024733"/>
                </a:lnTo>
                <a:lnTo>
                  <a:pt x="4193770" y="2026094"/>
                </a:lnTo>
                <a:lnTo>
                  <a:pt x="4197622" y="2027681"/>
                </a:lnTo>
                <a:lnTo>
                  <a:pt x="4202154" y="2029269"/>
                </a:lnTo>
                <a:lnTo>
                  <a:pt x="4204420" y="2030176"/>
                </a:lnTo>
                <a:lnTo>
                  <a:pt x="4206913" y="2031310"/>
                </a:lnTo>
                <a:lnTo>
                  <a:pt x="4209406" y="2032898"/>
                </a:lnTo>
                <a:lnTo>
                  <a:pt x="4211672" y="2034486"/>
                </a:lnTo>
                <a:lnTo>
                  <a:pt x="4213938" y="2036527"/>
                </a:lnTo>
                <a:lnTo>
                  <a:pt x="4216204" y="2038568"/>
                </a:lnTo>
                <a:lnTo>
                  <a:pt x="4218469" y="2041063"/>
                </a:lnTo>
                <a:lnTo>
                  <a:pt x="4220282" y="2043558"/>
                </a:lnTo>
                <a:lnTo>
                  <a:pt x="4222322" y="2046280"/>
                </a:lnTo>
                <a:lnTo>
                  <a:pt x="4224134" y="2049228"/>
                </a:lnTo>
                <a:lnTo>
                  <a:pt x="4225494" y="2052404"/>
                </a:lnTo>
                <a:lnTo>
                  <a:pt x="4226854" y="2055352"/>
                </a:lnTo>
                <a:lnTo>
                  <a:pt x="4227987" y="2058754"/>
                </a:lnTo>
                <a:lnTo>
                  <a:pt x="4229120" y="2062383"/>
                </a:lnTo>
                <a:lnTo>
                  <a:pt x="4229799" y="2065785"/>
                </a:lnTo>
                <a:lnTo>
                  <a:pt x="4230253" y="2069187"/>
                </a:lnTo>
                <a:lnTo>
                  <a:pt x="4230253" y="2073043"/>
                </a:lnTo>
                <a:lnTo>
                  <a:pt x="4230026" y="2076899"/>
                </a:lnTo>
                <a:lnTo>
                  <a:pt x="4229120" y="2081208"/>
                </a:lnTo>
                <a:lnTo>
                  <a:pt x="4227987" y="2085291"/>
                </a:lnTo>
                <a:lnTo>
                  <a:pt x="4226400" y="2089600"/>
                </a:lnTo>
                <a:lnTo>
                  <a:pt x="4224134" y="2093910"/>
                </a:lnTo>
                <a:lnTo>
                  <a:pt x="4221415" y="2097992"/>
                </a:lnTo>
                <a:lnTo>
                  <a:pt x="4218469" y="2102075"/>
                </a:lnTo>
                <a:lnTo>
                  <a:pt x="4214617" y="2105704"/>
                </a:lnTo>
                <a:lnTo>
                  <a:pt x="4210538" y="2109106"/>
                </a:lnTo>
                <a:lnTo>
                  <a:pt x="4208272" y="2110920"/>
                </a:lnTo>
                <a:lnTo>
                  <a:pt x="4205780" y="2112508"/>
                </a:lnTo>
                <a:lnTo>
                  <a:pt x="4203287" y="2113869"/>
                </a:lnTo>
                <a:lnTo>
                  <a:pt x="4200568" y="2115230"/>
                </a:lnTo>
                <a:lnTo>
                  <a:pt x="4197849" y="2116364"/>
                </a:lnTo>
                <a:lnTo>
                  <a:pt x="4194903" y="2117498"/>
                </a:lnTo>
                <a:lnTo>
                  <a:pt x="4191731" y="2118405"/>
                </a:lnTo>
                <a:lnTo>
                  <a:pt x="4188332" y="2119086"/>
                </a:lnTo>
                <a:lnTo>
                  <a:pt x="4184933" y="2119766"/>
                </a:lnTo>
                <a:lnTo>
                  <a:pt x="4181534" y="2120447"/>
                </a:lnTo>
                <a:lnTo>
                  <a:pt x="4177682" y="2120673"/>
                </a:lnTo>
                <a:lnTo>
                  <a:pt x="4173829" y="2120900"/>
                </a:lnTo>
                <a:lnTo>
                  <a:pt x="4170204" y="2120900"/>
                </a:lnTo>
                <a:lnTo>
                  <a:pt x="4166352" y="2120673"/>
                </a:lnTo>
                <a:lnTo>
                  <a:pt x="4162953" y="2120220"/>
                </a:lnTo>
                <a:lnTo>
                  <a:pt x="4159554" y="2119539"/>
                </a:lnTo>
                <a:lnTo>
                  <a:pt x="4156155" y="2118859"/>
                </a:lnTo>
                <a:lnTo>
                  <a:pt x="4153209" y="2117952"/>
                </a:lnTo>
                <a:lnTo>
                  <a:pt x="4150490" y="2116818"/>
                </a:lnTo>
                <a:lnTo>
                  <a:pt x="4147770" y="2115683"/>
                </a:lnTo>
                <a:lnTo>
                  <a:pt x="4145051" y="2114323"/>
                </a:lnTo>
                <a:lnTo>
                  <a:pt x="4142785" y="2112962"/>
                </a:lnTo>
                <a:lnTo>
                  <a:pt x="4140519" y="2111147"/>
                </a:lnTo>
                <a:lnTo>
                  <a:pt x="4138480" y="2109560"/>
                </a:lnTo>
                <a:lnTo>
                  <a:pt x="4136440" y="2107745"/>
                </a:lnTo>
                <a:lnTo>
                  <a:pt x="4134401" y="2105931"/>
                </a:lnTo>
                <a:lnTo>
                  <a:pt x="4131229" y="2102075"/>
                </a:lnTo>
                <a:lnTo>
                  <a:pt x="4128283" y="2097766"/>
                </a:lnTo>
                <a:lnTo>
                  <a:pt x="4125790" y="2093683"/>
                </a:lnTo>
                <a:lnTo>
                  <a:pt x="4123751" y="2089374"/>
                </a:lnTo>
                <a:lnTo>
                  <a:pt x="4121938" y="2084837"/>
                </a:lnTo>
                <a:lnTo>
                  <a:pt x="4120805" y="2080755"/>
                </a:lnTo>
                <a:lnTo>
                  <a:pt x="4119899" y="2076672"/>
                </a:lnTo>
                <a:lnTo>
                  <a:pt x="4118992" y="2072816"/>
                </a:lnTo>
                <a:lnTo>
                  <a:pt x="4118539" y="2069187"/>
                </a:lnTo>
                <a:lnTo>
                  <a:pt x="4118539" y="2066012"/>
                </a:lnTo>
                <a:lnTo>
                  <a:pt x="4118539" y="2062837"/>
                </a:lnTo>
                <a:lnTo>
                  <a:pt x="4118992" y="2059435"/>
                </a:lnTo>
                <a:lnTo>
                  <a:pt x="4119446" y="2056486"/>
                </a:lnTo>
                <a:lnTo>
                  <a:pt x="4120352" y="2053084"/>
                </a:lnTo>
                <a:lnTo>
                  <a:pt x="4121258" y="2050135"/>
                </a:lnTo>
                <a:lnTo>
                  <a:pt x="4122618" y="2047187"/>
                </a:lnTo>
                <a:lnTo>
                  <a:pt x="4123751" y="2044465"/>
                </a:lnTo>
                <a:lnTo>
                  <a:pt x="4125111" y="2041970"/>
                </a:lnTo>
                <a:lnTo>
                  <a:pt x="4126470" y="2039475"/>
                </a:lnTo>
                <a:lnTo>
                  <a:pt x="4128056" y="2037207"/>
                </a:lnTo>
                <a:lnTo>
                  <a:pt x="4129416" y="2035393"/>
                </a:lnTo>
                <a:lnTo>
                  <a:pt x="4131002" y="2033578"/>
                </a:lnTo>
                <a:lnTo>
                  <a:pt x="4132362" y="2031991"/>
                </a:lnTo>
                <a:lnTo>
                  <a:pt x="4133948" y="2030857"/>
                </a:lnTo>
                <a:lnTo>
                  <a:pt x="4135308" y="2030176"/>
                </a:lnTo>
                <a:lnTo>
                  <a:pt x="4139840" y="2027908"/>
                </a:lnTo>
                <a:lnTo>
                  <a:pt x="4141426" y="2027001"/>
                </a:lnTo>
                <a:lnTo>
                  <a:pt x="4142106" y="2026320"/>
                </a:lnTo>
                <a:lnTo>
                  <a:pt x="4142785" y="2025413"/>
                </a:lnTo>
                <a:lnTo>
                  <a:pt x="4142785" y="2024052"/>
                </a:lnTo>
                <a:lnTo>
                  <a:pt x="4142559" y="2022238"/>
                </a:lnTo>
                <a:lnTo>
                  <a:pt x="4141879" y="2019743"/>
                </a:lnTo>
                <a:lnTo>
                  <a:pt x="4140519" y="2015887"/>
                </a:lnTo>
                <a:lnTo>
                  <a:pt x="4138480" y="2011351"/>
                </a:lnTo>
                <a:lnTo>
                  <a:pt x="4135308" y="2005000"/>
                </a:lnTo>
                <a:lnTo>
                  <a:pt x="4131682" y="1997289"/>
                </a:lnTo>
                <a:lnTo>
                  <a:pt x="4120805" y="1977103"/>
                </a:lnTo>
                <a:lnTo>
                  <a:pt x="4105396" y="1948751"/>
                </a:lnTo>
                <a:lnTo>
                  <a:pt x="4100864" y="1940813"/>
                </a:lnTo>
                <a:lnTo>
                  <a:pt x="4096332" y="1933101"/>
                </a:lnTo>
                <a:lnTo>
                  <a:pt x="4091574" y="1925843"/>
                </a:lnTo>
                <a:lnTo>
                  <a:pt x="4086589" y="1918812"/>
                </a:lnTo>
                <a:lnTo>
                  <a:pt x="4081604" y="1912008"/>
                </a:lnTo>
                <a:lnTo>
                  <a:pt x="4076618" y="1905884"/>
                </a:lnTo>
                <a:lnTo>
                  <a:pt x="4072086" y="1899760"/>
                </a:lnTo>
                <a:lnTo>
                  <a:pt x="4067101" y="1894090"/>
                </a:lnTo>
                <a:lnTo>
                  <a:pt x="4057811" y="1884337"/>
                </a:lnTo>
                <a:lnTo>
                  <a:pt x="4049653" y="1875718"/>
                </a:lnTo>
                <a:lnTo>
                  <a:pt x="4042855" y="1868914"/>
                </a:lnTo>
                <a:lnTo>
                  <a:pt x="4036963" y="1863924"/>
                </a:lnTo>
                <a:lnTo>
                  <a:pt x="4034244" y="1861883"/>
                </a:lnTo>
                <a:lnTo>
                  <a:pt x="4031298" y="1860295"/>
                </a:lnTo>
                <a:lnTo>
                  <a:pt x="4028806" y="1859161"/>
                </a:lnTo>
                <a:lnTo>
                  <a:pt x="4026313" y="1858481"/>
                </a:lnTo>
                <a:lnTo>
                  <a:pt x="4024274" y="1858027"/>
                </a:lnTo>
                <a:lnTo>
                  <a:pt x="4022688" y="1857800"/>
                </a:lnTo>
                <a:lnTo>
                  <a:pt x="4021102" y="1857800"/>
                </a:lnTo>
                <a:lnTo>
                  <a:pt x="4020875" y="1861883"/>
                </a:lnTo>
                <a:lnTo>
                  <a:pt x="4020875" y="1866419"/>
                </a:lnTo>
                <a:lnTo>
                  <a:pt x="4020875" y="1871636"/>
                </a:lnTo>
                <a:lnTo>
                  <a:pt x="4021102" y="1876852"/>
                </a:lnTo>
                <a:lnTo>
                  <a:pt x="4021781" y="1881615"/>
                </a:lnTo>
                <a:lnTo>
                  <a:pt x="4022234" y="1883430"/>
                </a:lnTo>
                <a:lnTo>
                  <a:pt x="4022914" y="1885018"/>
                </a:lnTo>
                <a:lnTo>
                  <a:pt x="4023368" y="1886152"/>
                </a:lnTo>
                <a:lnTo>
                  <a:pt x="4024500" y="1886832"/>
                </a:lnTo>
                <a:lnTo>
                  <a:pt x="4025180" y="1887286"/>
                </a:lnTo>
                <a:lnTo>
                  <a:pt x="4026313" y="1887966"/>
                </a:lnTo>
                <a:lnTo>
                  <a:pt x="4028353" y="1890007"/>
                </a:lnTo>
                <a:lnTo>
                  <a:pt x="4030845" y="1892729"/>
                </a:lnTo>
                <a:lnTo>
                  <a:pt x="4032885" y="1896585"/>
                </a:lnTo>
                <a:lnTo>
                  <a:pt x="4034018" y="1898853"/>
                </a:lnTo>
                <a:lnTo>
                  <a:pt x="4034924" y="1901121"/>
                </a:lnTo>
                <a:lnTo>
                  <a:pt x="4035830" y="1903843"/>
                </a:lnTo>
                <a:lnTo>
                  <a:pt x="4036510" y="1906565"/>
                </a:lnTo>
                <a:lnTo>
                  <a:pt x="4036963" y="1909513"/>
                </a:lnTo>
                <a:lnTo>
                  <a:pt x="4037643" y="1912688"/>
                </a:lnTo>
                <a:lnTo>
                  <a:pt x="4037870" y="1916091"/>
                </a:lnTo>
                <a:lnTo>
                  <a:pt x="4038096" y="1919720"/>
                </a:lnTo>
                <a:lnTo>
                  <a:pt x="4037870" y="1923122"/>
                </a:lnTo>
                <a:lnTo>
                  <a:pt x="4036963" y="1927204"/>
                </a:lnTo>
                <a:lnTo>
                  <a:pt x="4036057" y="1930833"/>
                </a:lnTo>
                <a:lnTo>
                  <a:pt x="4034471" y="1934689"/>
                </a:lnTo>
                <a:lnTo>
                  <a:pt x="4032885" y="1938545"/>
                </a:lnTo>
                <a:lnTo>
                  <a:pt x="4030619" y="1941947"/>
                </a:lnTo>
                <a:lnTo>
                  <a:pt x="4027900" y="1945803"/>
                </a:lnTo>
                <a:lnTo>
                  <a:pt x="4024954" y="1948978"/>
                </a:lnTo>
                <a:lnTo>
                  <a:pt x="4021555" y="1952153"/>
                </a:lnTo>
                <a:lnTo>
                  <a:pt x="4017702" y="1954875"/>
                </a:lnTo>
                <a:lnTo>
                  <a:pt x="4013624" y="1957597"/>
                </a:lnTo>
                <a:lnTo>
                  <a:pt x="4008865" y="1959865"/>
                </a:lnTo>
                <a:lnTo>
                  <a:pt x="4003880" y="1961679"/>
                </a:lnTo>
                <a:lnTo>
                  <a:pt x="3998668" y="1962814"/>
                </a:lnTo>
                <a:lnTo>
                  <a:pt x="3992777" y="1963721"/>
                </a:lnTo>
                <a:lnTo>
                  <a:pt x="3986658" y="1964174"/>
                </a:lnTo>
                <a:lnTo>
                  <a:pt x="3983486" y="1963948"/>
                </a:lnTo>
                <a:lnTo>
                  <a:pt x="3980540" y="1963721"/>
                </a:lnTo>
                <a:lnTo>
                  <a:pt x="3977821" y="1963267"/>
                </a:lnTo>
                <a:lnTo>
                  <a:pt x="3975102" y="1962814"/>
                </a:lnTo>
                <a:lnTo>
                  <a:pt x="3972383" y="1962133"/>
                </a:lnTo>
                <a:lnTo>
                  <a:pt x="3969890" y="1961453"/>
                </a:lnTo>
                <a:lnTo>
                  <a:pt x="3965132" y="1959411"/>
                </a:lnTo>
                <a:lnTo>
                  <a:pt x="3961053" y="1957143"/>
                </a:lnTo>
                <a:lnTo>
                  <a:pt x="3957200" y="1954648"/>
                </a:lnTo>
                <a:lnTo>
                  <a:pt x="3954028" y="1951700"/>
                </a:lnTo>
                <a:lnTo>
                  <a:pt x="3951082" y="1948524"/>
                </a:lnTo>
                <a:lnTo>
                  <a:pt x="3948363" y="1945349"/>
                </a:lnTo>
                <a:lnTo>
                  <a:pt x="3946097" y="1941720"/>
                </a:lnTo>
                <a:lnTo>
                  <a:pt x="3944284" y="1938545"/>
                </a:lnTo>
                <a:lnTo>
                  <a:pt x="3942925" y="1935143"/>
                </a:lnTo>
                <a:lnTo>
                  <a:pt x="3941565" y="1931967"/>
                </a:lnTo>
                <a:lnTo>
                  <a:pt x="3940885" y="1928565"/>
                </a:lnTo>
                <a:lnTo>
                  <a:pt x="3940432" y="1925617"/>
                </a:lnTo>
                <a:lnTo>
                  <a:pt x="3940206" y="1922895"/>
                </a:lnTo>
                <a:lnTo>
                  <a:pt x="3940432" y="1920400"/>
                </a:lnTo>
                <a:lnTo>
                  <a:pt x="3940885" y="1917678"/>
                </a:lnTo>
                <a:lnTo>
                  <a:pt x="3941565" y="1915183"/>
                </a:lnTo>
                <a:lnTo>
                  <a:pt x="3942925" y="1912462"/>
                </a:lnTo>
                <a:lnTo>
                  <a:pt x="3944058" y="1909740"/>
                </a:lnTo>
                <a:lnTo>
                  <a:pt x="3945644" y="1907245"/>
                </a:lnTo>
                <a:lnTo>
                  <a:pt x="3948816" y="1902255"/>
                </a:lnTo>
                <a:lnTo>
                  <a:pt x="3951989" y="1898173"/>
                </a:lnTo>
                <a:lnTo>
                  <a:pt x="3954934" y="1894770"/>
                </a:lnTo>
                <a:lnTo>
                  <a:pt x="3957880" y="1891595"/>
                </a:lnTo>
                <a:lnTo>
                  <a:pt x="3957200" y="1885018"/>
                </a:lnTo>
                <a:lnTo>
                  <a:pt x="3934541" y="1885471"/>
                </a:lnTo>
                <a:lnTo>
                  <a:pt x="3934087" y="1863471"/>
                </a:lnTo>
                <a:lnTo>
                  <a:pt x="3933634" y="1846687"/>
                </a:lnTo>
                <a:lnTo>
                  <a:pt x="3933408" y="1836934"/>
                </a:lnTo>
                <a:lnTo>
                  <a:pt x="3933408" y="1834666"/>
                </a:lnTo>
                <a:lnTo>
                  <a:pt x="3933634" y="1832851"/>
                </a:lnTo>
                <a:lnTo>
                  <a:pt x="3934087" y="1830130"/>
                </a:lnTo>
                <a:lnTo>
                  <a:pt x="3934087" y="1829222"/>
                </a:lnTo>
                <a:lnTo>
                  <a:pt x="3933408" y="1828542"/>
                </a:lnTo>
                <a:lnTo>
                  <a:pt x="3932954" y="1828088"/>
                </a:lnTo>
                <a:lnTo>
                  <a:pt x="3931821" y="1828088"/>
                </a:lnTo>
                <a:lnTo>
                  <a:pt x="3923890" y="1829222"/>
                </a:lnTo>
                <a:lnTo>
                  <a:pt x="3915959" y="1830356"/>
                </a:lnTo>
                <a:lnTo>
                  <a:pt x="3908255" y="1832171"/>
                </a:lnTo>
                <a:lnTo>
                  <a:pt x="3900777" y="1834212"/>
                </a:lnTo>
                <a:lnTo>
                  <a:pt x="3893300" y="1836707"/>
                </a:lnTo>
                <a:lnTo>
                  <a:pt x="3886502" y="1839202"/>
                </a:lnTo>
                <a:lnTo>
                  <a:pt x="3879477" y="1841697"/>
                </a:lnTo>
                <a:lnTo>
                  <a:pt x="3872906" y="1844419"/>
                </a:lnTo>
                <a:lnTo>
                  <a:pt x="3866561" y="1847367"/>
                </a:lnTo>
                <a:lnTo>
                  <a:pt x="3860443" y="1850316"/>
                </a:lnTo>
                <a:lnTo>
                  <a:pt x="3849339" y="1856213"/>
                </a:lnTo>
                <a:lnTo>
                  <a:pt x="3839142" y="1862110"/>
                </a:lnTo>
                <a:lnTo>
                  <a:pt x="3830532" y="1867553"/>
                </a:lnTo>
                <a:lnTo>
                  <a:pt x="3826906" y="1869821"/>
                </a:lnTo>
                <a:lnTo>
                  <a:pt x="3823734" y="1872316"/>
                </a:lnTo>
                <a:lnTo>
                  <a:pt x="3821014" y="1874584"/>
                </a:lnTo>
                <a:lnTo>
                  <a:pt x="3818522" y="1876852"/>
                </a:lnTo>
                <a:lnTo>
                  <a:pt x="3816482" y="1879121"/>
                </a:lnTo>
                <a:lnTo>
                  <a:pt x="3814896" y="1880935"/>
                </a:lnTo>
                <a:lnTo>
                  <a:pt x="3811950" y="1884791"/>
                </a:lnTo>
                <a:lnTo>
                  <a:pt x="3809911" y="1887966"/>
                </a:lnTo>
                <a:lnTo>
                  <a:pt x="3808778" y="1890461"/>
                </a:lnTo>
                <a:lnTo>
                  <a:pt x="3808098" y="1892729"/>
                </a:lnTo>
                <a:lnTo>
                  <a:pt x="3802886" y="1957143"/>
                </a:lnTo>
                <a:lnTo>
                  <a:pt x="3792916" y="1959638"/>
                </a:lnTo>
                <a:lnTo>
                  <a:pt x="3782266" y="1962133"/>
                </a:lnTo>
                <a:lnTo>
                  <a:pt x="3770030" y="1964628"/>
                </a:lnTo>
                <a:lnTo>
                  <a:pt x="3756660" y="1967350"/>
                </a:lnTo>
                <a:lnTo>
                  <a:pt x="3743971" y="1969391"/>
                </a:lnTo>
                <a:lnTo>
                  <a:pt x="3738306" y="1970071"/>
                </a:lnTo>
                <a:lnTo>
                  <a:pt x="3733094" y="1970525"/>
                </a:lnTo>
                <a:lnTo>
                  <a:pt x="3728562" y="1970525"/>
                </a:lnTo>
                <a:lnTo>
                  <a:pt x="3725163" y="1970298"/>
                </a:lnTo>
                <a:lnTo>
                  <a:pt x="3722444" y="1969845"/>
                </a:lnTo>
                <a:lnTo>
                  <a:pt x="3719724" y="1969164"/>
                </a:lnTo>
                <a:lnTo>
                  <a:pt x="3717458" y="1968030"/>
                </a:lnTo>
                <a:lnTo>
                  <a:pt x="3715192" y="1967123"/>
                </a:lnTo>
                <a:lnTo>
                  <a:pt x="3713153" y="1965989"/>
                </a:lnTo>
                <a:lnTo>
                  <a:pt x="3711567" y="1965082"/>
                </a:lnTo>
                <a:lnTo>
                  <a:pt x="3708848" y="1962587"/>
                </a:lnTo>
                <a:lnTo>
                  <a:pt x="3706582" y="1960545"/>
                </a:lnTo>
                <a:lnTo>
                  <a:pt x="3705222" y="1958958"/>
                </a:lnTo>
                <a:lnTo>
                  <a:pt x="3704089" y="1957143"/>
                </a:lnTo>
                <a:lnTo>
                  <a:pt x="3668740" y="1991392"/>
                </a:lnTo>
                <a:lnTo>
                  <a:pt x="3673045" y="1996381"/>
                </a:lnTo>
                <a:lnTo>
                  <a:pt x="3677577" y="2002052"/>
                </a:lnTo>
                <a:lnTo>
                  <a:pt x="3682789" y="2008856"/>
                </a:lnTo>
                <a:lnTo>
                  <a:pt x="3688227" y="2016794"/>
                </a:lnTo>
                <a:lnTo>
                  <a:pt x="3690720" y="2020650"/>
                </a:lnTo>
                <a:lnTo>
                  <a:pt x="3693212" y="2024733"/>
                </a:lnTo>
                <a:lnTo>
                  <a:pt x="3695252" y="2028815"/>
                </a:lnTo>
                <a:lnTo>
                  <a:pt x="3696838" y="2032898"/>
                </a:lnTo>
                <a:lnTo>
                  <a:pt x="3698198" y="2036527"/>
                </a:lnTo>
                <a:lnTo>
                  <a:pt x="3698877" y="2039929"/>
                </a:lnTo>
                <a:lnTo>
                  <a:pt x="3699104" y="2043558"/>
                </a:lnTo>
                <a:lnTo>
                  <a:pt x="3699104" y="2046960"/>
                </a:lnTo>
                <a:lnTo>
                  <a:pt x="3698651" y="2050362"/>
                </a:lnTo>
                <a:lnTo>
                  <a:pt x="3697971" y="2053764"/>
                </a:lnTo>
                <a:lnTo>
                  <a:pt x="3696611" y="2056940"/>
                </a:lnTo>
                <a:lnTo>
                  <a:pt x="3695478" y="2059888"/>
                </a:lnTo>
                <a:lnTo>
                  <a:pt x="3693666" y="2062837"/>
                </a:lnTo>
                <a:lnTo>
                  <a:pt x="3691853" y="2065559"/>
                </a:lnTo>
                <a:lnTo>
                  <a:pt x="3690040" y="2068053"/>
                </a:lnTo>
                <a:lnTo>
                  <a:pt x="3687774" y="2070322"/>
                </a:lnTo>
                <a:lnTo>
                  <a:pt x="3685508" y="2071909"/>
                </a:lnTo>
                <a:lnTo>
                  <a:pt x="3683242" y="2073724"/>
                </a:lnTo>
                <a:lnTo>
                  <a:pt x="3680749" y="2075311"/>
                </a:lnTo>
                <a:lnTo>
                  <a:pt x="3678483" y="2076219"/>
                </a:lnTo>
                <a:lnTo>
                  <a:pt x="3675991" y="2076672"/>
                </a:lnTo>
                <a:lnTo>
                  <a:pt x="3673951" y="2076899"/>
                </a:lnTo>
                <a:lnTo>
                  <a:pt x="3671685" y="2076672"/>
                </a:lnTo>
                <a:lnTo>
                  <a:pt x="3669419" y="2076445"/>
                </a:lnTo>
                <a:lnTo>
                  <a:pt x="3665114" y="2075538"/>
                </a:lnTo>
                <a:lnTo>
                  <a:pt x="3657410" y="2073043"/>
                </a:lnTo>
                <a:lnTo>
                  <a:pt x="3654464" y="2072363"/>
                </a:lnTo>
                <a:lnTo>
                  <a:pt x="3653331" y="2072363"/>
                </a:lnTo>
                <a:lnTo>
                  <a:pt x="3652198" y="2072590"/>
                </a:lnTo>
                <a:lnTo>
                  <a:pt x="3651292" y="2073043"/>
                </a:lnTo>
                <a:lnTo>
                  <a:pt x="3650838" y="2073950"/>
                </a:lnTo>
                <a:lnTo>
                  <a:pt x="3650385" y="2075311"/>
                </a:lnTo>
                <a:lnTo>
                  <a:pt x="3650385" y="2076899"/>
                </a:lnTo>
                <a:lnTo>
                  <a:pt x="3650159" y="2078940"/>
                </a:lnTo>
                <a:lnTo>
                  <a:pt x="3649026" y="2081208"/>
                </a:lnTo>
                <a:lnTo>
                  <a:pt x="3647893" y="2083477"/>
                </a:lnTo>
                <a:lnTo>
                  <a:pt x="3646306" y="2085745"/>
                </a:lnTo>
                <a:lnTo>
                  <a:pt x="3644267" y="2088240"/>
                </a:lnTo>
                <a:lnTo>
                  <a:pt x="3642228" y="2090281"/>
                </a:lnTo>
                <a:lnTo>
                  <a:pt x="3639508" y="2092549"/>
                </a:lnTo>
                <a:lnTo>
                  <a:pt x="3636789" y="2094817"/>
                </a:lnTo>
                <a:lnTo>
                  <a:pt x="3634070" y="2096858"/>
                </a:lnTo>
                <a:lnTo>
                  <a:pt x="3630671" y="2098446"/>
                </a:lnTo>
                <a:lnTo>
                  <a:pt x="3627725" y="2100260"/>
                </a:lnTo>
                <a:lnTo>
                  <a:pt x="3624779" y="2101848"/>
                </a:lnTo>
                <a:lnTo>
                  <a:pt x="3621834" y="2102982"/>
                </a:lnTo>
                <a:lnTo>
                  <a:pt x="3618888" y="2103889"/>
                </a:lnTo>
                <a:lnTo>
                  <a:pt x="3616169" y="2104570"/>
                </a:lnTo>
                <a:lnTo>
                  <a:pt x="3613449" y="2104797"/>
                </a:lnTo>
                <a:lnTo>
                  <a:pt x="3610730" y="2104797"/>
                </a:lnTo>
                <a:lnTo>
                  <a:pt x="3608011" y="2105250"/>
                </a:lnTo>
                <a:lnTo>
                  <a:pt x="3600986" y="2106838"/>
                </a:lnTo>
                <a:lnTo>
                  <a:pt x="3584445" y="2111147"/>
                </a:lnTo>
                <a:lnTo>
                  <a:pt x="3574928" y="2113642"/>
                </a:lnTo>
                <a:lnTo>
                  <a:pt x="3569942" y="2114776"/>
                </a:lnTo>
                <a:lnTo>
                  <a:pt x="3564731" y="2115683"/>
                </a:lnTo>
                <a:lnTo>
                  <a:pt x="3559745" y="2116591"/>
                </a:lnTo>
                <a:lnTo>
                  <a:pt x="3554534" y="2117044"/>
                </a:lnTo>
                <a:lnTo>
                  <a:pt x="3549095" y="2117725"/>
                </a:lnTo>
                <a:lnTo>
                  <a:pt x="3543884" y="2117952"/>
                </a:lnTo>
                <a:lnTo>
                  <a:pt x="3533913" y="2117725"/>
                </a:lnTo>
                <a:lnTo>
                  <a:pt x="3529608" y="2117044"/>
                </a:lnTo>
                <a:lnTo>
                  <a:pt x="3525982" y="2116591"/>
                </a:lnTo>
                <a:lnTo>
                  <a:pt x="3522810" y="2116137"/>
                </a:lnTo>
                <a:lnTo>
                  <a:pt x="3519637" y="2115457"/>
                </a:lnTo>
                <a:lnTo>
                  <a:pt x="3517371" y="2114323"/>
                </a:lnTo>
                <a:lnTo>
                  <a:pt x="3515105" y="2113189"/>
                </a:lnTo>
                <a:lnTo>
                  <a:pt x="3513293" y="2111828"/>
                </a:lnTo>
                <a:lnTo>
                  <a:pt x="3511933" y="2110467"/>
                </a:lnTo>
                <a:lnTo>
                  <a:pt x="3510573" y="2108652"/>
                </a:lnTo>
                <a:lnTo>
                  <a:pt x="3509667" y="2106838"/>
                </a:lnTo>
                <a:lnTo>
                  <a:pt x="3508761" y="2104570"/>
                </a:lnTo>
                <a:lnTo>
                  <a:pt x="3508534" y="2102302"/>
                </a:lnTo>
                <a:lnTo>
                  <a:pt x="3508081" y="2099580"/>
                </a:lnTo>
                <a:lnTo>
                  <a:pt x="3508081" y="2096858"/>
                </a:lnTo>
                <a:lnTo>
                  <a:pt x="3507854" y="2094137"/>
                </a:lnTo>
                <a:lnTo>
                  <a:pt x="3507401" y="2091868"/>
                </a:lnTo>
                <a:lnTo>
                  <a:pt x="3506268" y="2089827"/>
                </a:lnTo>
                <a:lnTo>
                  <a:pt x="3505135" y="2088466"/>
                </a:lnTo>
                <a:lnTo>
                  <a:pt x="3503322" y="2087332"/>
                </a:lnTo>
                <a:lnTo>
                  <a:pt x="3501056" y="2086879"/>
                </a:lnTo>
                <a:lnTo>
                  <a:pt x="3498337" y="2086652"/>
                </a:lnTo>
                <a:lnTo>
                  <a:pt x="3495391" y="2086652"/>
                </a:lnTo>
                <a:lnTo>
                  <a:pt x="3491992" y="2087105"/>
                </a:lnTo>
                <a:lnTo>
                  <a:pt x="3488140" y="2088240"/>
                </a:lnTo>
                <a:lnTo>
                  <a:pt x="3483608" y="2089147"/>
                </a:lnTo>
                <a:lnTo>
                  <a:pt x="3478623" y="2090508"/>
                </a:lnTo>
                <a:lnTo>
                  <a:pt x="3467520" y="2094590"/>
                </a:lnTo>
                <a:lnTo>
                  <a:pt x="3454150" y="2099353"/>
                </a:lnTo>
                <a:lnTo>
                  <a:pt x="3446899" y="2102075"/>
                </a:lnTo>
                <a:lnTo>
                  <a:pt x="3439421" y="2104570"/>
                </a:lnTo>
                <a:lnTo>
                  <a:pt x="3431717" y="2106838"/>
                </a:lnTo>
                <a:lnTo>
                  <a:pt x="3423786" y="2108652"/>
                </a:lnTo>
                <a:lnTo>
                  <a:pt x="3416082" y="2110694"/>
                </a:lnTo>
                <a:lnTo>
                  <a:pt x="3408151" y="2112281"/>
                </a:lnTo>
                <a:lnTo>
                  <a:pt x="3400673" y="2113642"/>
                </a:lnTo>
                <a:lnTo>
                  <a:pt x="3392968" y="2115230"/>
                </a:lnTo>
                <a:lnTo>
                  <a:pt x="3385491" y="2116137"/>
                </a:lnTo>
                <a:lnTo>
                  <a:pt x="3378013" y="2116818"/>
                </a:lnTo>
                <a:lnTo>
                  <a:pt x="3370988" y="2117725"/>
                </a:lnTo>
                <a:lnTo>
                  <a:pt x="3364417" y="2118178"/>
                </a:lnTo>
                <a:lnTo>
                  <a:pt x="3358299" y="2118405"/>
                </a:lnTo>
                <a:lnTo>
                  <a:pt x="3352407" y="2118405"/>
                </a:lnTo>
                <a:lnTo>
                  <a:pt x="3346969" y="2118178"/>
                </a:lnTo>
                <a:lnTo>
                  <a:pt x="3342437" y="2117952"/>
                </a:lnTo>
                <a:lnTo>
                  <a:pt x="3309353" y="2114096"/>
                </a:lnTo>
                <a:lnTo>
                  <a:pt x="3284881" y="2111147"/>
                </a:lnTo>
                <a:lnTo>
                  <a:pt x="3257689" y="2107745"/>
                </a:lnTo>
                <a:lnTo>
                  <a:pt x="3246438" y="2106042"/>
                </a:lnTo>
                <a:lnTo>
                  <a:pt x="3246438" y="2132486"/>
                </a:lnTo>
                <a:lnTo>
                  <a:pt x="3246216" y="2135206"/>
                </a:lnTo>
                <a:lnTo>
                  <a:pt x="3245993" y="2137698"/>
                </a:lnTo>
                <a:lnTo>
                  <a:pt x="3245103" y="2140418"/>
                </a:lnTo>
                <a:lnTo>
                  <a:pt x="3244213" y="2142684"/>
                </a:lnTo>
                <a:lnTo>
                  <a:pt x="3243101" y="2145177"/>
                </a:lnTo>
                <a:lnTo>
                  <a:pt x="3241766" y="2147443"/>
                </a:lnTo>
                <a:lnTo>
                  <a:pt x="3239986" y="2149482"/>
                </a:lnTo>
                <a:lnTo>
                  <a:pt x="3238428" y="2151295"/>
                </a:lnTo>
                <a:lnTo>
                  <a:pt x="3236426" y="2153108"/>
                </a:lnTo>
                <a:lnTo>
                  <a:pt x="3234423" y="2154694"/>
                </a:lnTo>
                <a:lnTo>
                  <a:pt x="3232198" y="2155828"/>
                </a:lnTo>
                <a:lnTo>
                  <a:pt x="3229751" y="2157187"/>
                </a:lnTo>
                <a:lnTo>
                  <a:pt x="3227526" y="2157867"/>
                </a:lnTo>
                <a:lnTo>
                  <a:pt x="3224856" y="2158547"/>
                </a:lnTo>
                <a:lnTo>
                  <a:pt x="3221964" y="2159000"/>
                </a:lnTo>
                <a:lnTo>
                  <a:pt x="3219294" y="2159000"/>
                </a:lnTo>
                <a:lnTo>
                  <a:pt x="3214844" y="2159000"/>
                </a:lnTo>
                <a:lnTo>
                  <a:pt x="3211952" y="2159000"/>
                </a:lnTo>
                <a:lnTo>
                  <a:pt x="3209282" y="2158547"/>
                </a:lnTo>
                <a:lnTo>
                  <a:pt x="3206834" y="2157867"/>
                </a:lnTo>
                <a:lnTo>
                  <a:pt x="3204164" y="2157187"/>
                </a:lnTo>
                <a:lnTo>
                  <a:pt x="3201940" y="2155828"/>
                </a:lnTo>
                <a:lnTo>
                  <a:pt x="3199715" y="2154694"/>
                </a:lnTo>
                <a:lnTo>
                  <a:pt x="3197490" y="2153108"/>
                </a:lnTo>
                <a:lnTo>
                  <a:pt x="3195487" y="2151295"/>
                </a:lnTo>
                <a:lnTo>
                  <a:pt x="3193930" y="2149482"/>
                </a:lnTo>
                <a:lnTo>
                  <a:pt x="3192372" y="2147443"/>
                </a:lnTo>
                <a:lnTo>
                  <a:pt x="3191037" y="2145177"/>
                </a:lnTo>
                <a:lnTo>
                  <a:pt x="3189702" y="2142684"/>
                </a:lnTo>
                <a:lnTo>
                  <a:pt x="3189035" y="2140418"/>
                </a:lnTo>
                <a:lnTo>
                  <a:pt x="3188367" y="2137698"/>
                </a:lnTo>
                <a:lnTo>
                  <a:pt x="3187700" y="2135206"/>
                </a:lnTo>
                <a:lnTo>
                  <a:pt x="3187700" y="2132486"/>
                </a:lnTo>
                <a:lnTo>
                  <a:pt x="3187700" y="2096168"/>
                </a:lnTo>
                <a:lnTo>
                  <a:pt x="3184497" y="2095497"/>
                </a:lnTo>
                <a:lnTo>
                  <a:pt x="3176340" y="2093683"/>
                </a:lnTo>
                <a:lnTo>
                  <a:pt x="3169995" y="2091642"/>
                </a:lnTo>
                <a:lnTo>
                  <a:pt x="3165236" y="2089374"/>
                </a:lnTo>
                <a:lnTo>
                  <a:pt x="3161157" y="2087332"/>
                </a:lnTo>
                <a:lnTo>
                  <a:pt x="3157985" y="2085064"/>
                </a:lnTo>
                <a:lnTo>
                  <a:pt x="3155492" y="2083023"/>
                </a:lnTo>
                <a:lnTo>
                  <a:pt x="3153680" y="2080755"/>
                </a:lnTo>
                <a:lnTo>
                  <a:pt x="3152320" y="2078260"/>
                </a:lnTo>
                <a:lnTo>
                  <a:pt x="3151640" y="2075765"/>
                </a:lnTo>
                <a:lnTo>
                  <a:pt x="3151187" y="2073497"/>
                </a:lnTo>
                <a:lnTo>
                  <a:pt x="3151187" y="2071002"/>
                </a:lnTo>
                <a:lnTo>
                  <a:pt x="3151414" y="2068280"/>
                </a:lnTo>
                <a:lnTo>
                  <a:pt x="3152093" y="2065785"/>
                </a:lnTo>
                <a:lnTo>
                  <a:pt x="3152773" y="2063290"/>
                </a:lnTo>
                <a:lnTo>
                  <a:pt x="3154813" y="2058301"/>
                </a:lnTo>
                <a:lnTo>
                  <a:pt x="3156852" y="2053084"/>
                </a:lnTo>
                <a:lnTo>
                  <a:pt x="3157532" y="2052177"/>
                </a:lnTo>
                <a:lnTo>
                  <a:pt x="3158212" y="2050816"/>
                </a:lnTo>
                <a:lnTo>
                  <a:pt x="3159118" y="2049909"/>
                </a:lnTo>
                <a:lnTo>
                  <a:pt x="3160024" y="2049001"/>
                </a:lnTo>
                <a:lnTo>
                  <a:pt x="3162517" y="2047414"/>
                </a:lnTo>
                <a:lnTo>
                  <a:pt x="3165236" y="2046053"/>
                </a:lnTo>
                <a:lnTo>
                  <a:pt x="3168635" y="2044692"/>
                </a:lnTo>
                <a:lnTo>
                  <a:pt x="3172714" y="2044012"/>
                </a:lnTo>
                <a:lnTo>
                  <a:pt x="3176793" y="2042877"/>
                </a:lnTo>
                <a:lnTo>
                  <a:pt x="3181551" y="2042424"/>
                </a:lnTo>
                <a:lnTo>
                  <a:pt x="3187700" y="2041769"/>
                </a:lnTo>
                <a:lnTo>
                  <a:pt x="3187700" y="2013434"/>
                </a:lnTo>
                <a:lnTo>
                  <a:pt x="3135313" y="2029813"/>
                </a:lnTo>
                <a:lnTo>
                  <a:pt x="3135313" y="2172607"/>
                </a:lnTo>
                <a:lnTo>
                  <a:pt x="3135313" y="2175329"/>
                </a:lnTo>
                <a:lnTo>
                  <a:pt x="3134866" y="2178050"/>
                </a:lnTo>
                <a:lnTo>
                  <a:pt x="3134196" y="2180772"/>
                </a:lnTo>
                <a:lnTo>
                  <a:pt x="3133303" y="2183266"/>
                </a:lnTo>
                <a:lnTo>
                  <a:pt x="3132186" y="2185761"/>
                </a:lnTo>
                <a:lnTo>
                  <a:pt x="3130623" y="2188029"/>
                </a:lnTo>
                <a:lnTo>
                  <a:pt x="3129283" y="2190070"/>
                </a:lnTo>
                <a:lnTo>
                  <a:pt x="3127496" y="2192111"/>
                </a:lnTo>
                <a:lnTo>
                  <a:pt x="3125486" y="2193698"/>
                </a:lnTo>
                <a:lnTo>
                  <a:pt x="3123476" y="2195513"/>
                </a:lnTo>
                <a:lnTo>
                  <a:pt x="3121243" y="2196647"/>
                </a:lnTo>
                <a:lnTo>
                  <a:pt x="3119009" y="2198007"/>
                </a:lnTo>
                <a:lnTo>
                  <a:pt x="3116329" y="2198914"/>
                </a:lnTo>
                <a:lnTo>
                  <a:pt x="3113873" y="2199368"/>
                </a:lnTo>
                <a:lnTo>
                  <a:pt x="3111192" y="2200048"/>
                </a:lnTo>
                <a:lnTo>
                  <a:pt x="3108289" y="2200275"/>
                </a:lnTo>
                <a:lnTo>
                  <a:pt x="3103599" y="2200275"/>
                </a:lnTo>
                <a:lnTo>
                  <a:pt x="3100919" y="2200048"/>
                </a:lnTo>
                <a:lnTo>
                  <a:pt x="3098239" y="2199368"/>
                </a:lnTo>
                <a:lnTo>
                  <a:pt x="3095559" y="2198914"/>
                </a:lnTo>
                <a:lnTo>
                  <a:pt x="3093102" y="2198007"/>
                </a:lnTo>
                <a:lnTo>
                  <a:pt x="3090645" y="2196647"/>
                </a:lnTo>
                <a:lnTo>
                  <a:pt x="3088412" y="2195513"/>
                </a:lnTo>
                <a:lnTo>
                  <a:pt x="3086402" y="2193698"/>
                </a:lnTo>
                <a:lnTo>
                  <a:pt x="3084615" y="2192111"/>
                </a:lnTo>
                <a:lnTo>
                  <a:pt x="3082828" y="2190070"/>
                </a:lnTo>
                <a:lnTo>
                  <a:pt x="3081042" y="2188029"/>
                </a:lnTo>
                <a:lnTo>
                  <a:pt x="3079925" y="2185761"/>
                </a:lnTo>
                <a:lnTo>
                  <a:pt x="3078585" y="2183266"/>
                </a:lnTo>
                <a:lnTo>
                  <a:pt x="3077692" y="2180772"/>
                </a:lnTo>
                <a:lnTo>
                  <a:pt x="3077022" y="2178050"/>
                </a:lnTo>
                <a:lnTo>
                  <a:pt x="3076798" y="2175329"/>
                </a:lnTo>
                <a:lnTo>
                  <a:pt x="3076575" y="2172607"/>
                </a:lnTo>
                <a:lnTo>
                  <a:pt x="3076575" y="2090145"/>
                </a:lnTo>
                <a:lnTo>
                  <a:pt x="3076346" y="2090511"/>
                </a:lnTo>
                <a:lnTo>
                  <a:pt x="3075438" y="2092552"/>
                </a:lnTo>
                <a:lnTo>
                  <a:pt x="3074303" y="2094367"/>
                </a:lnTo>
                <a:lnTo>
                  <a:pt x="3072488" y="2095954"/>
                </a:lnTo>
                <a:lnTo>
                  <a:pt x="3070672" y="2097769"/>
                </a:lnTo>
                <a:lnTo>
                  <a:pt x="3068856" y="2099356"/>
                </a:lnTo>
                <a:lnTo>
                  <a:pt x="3066813" y="2100263"/>
                </a:lnTo>
                <a:lnTo>
                  <a:pt x="3064544" y="2101170"/>
                </a:lnTo>
                <a:lnTo>
                  <a:pt x="3062047" y="2101624"/>
                </a:lnTo>
                <a:lnTo>
                  <a:pt x="3058869" y="2102304"/>
                </a:lnTo>
                <a:lnTo>
                  <a:pt x="3053876" y="2102758"/>
                </a:lnTo>
                <a:lnTo>
                  <a:pt x="3040257" y="2103211"/>
                </a:lnTo>
                <a:lnTo>
                  <a:pt x="3022780" y="2103438"/>
                </a:lnTo>
                <a:lnTo>
                  <a:pt x="3003714" y="2103438"/>
                </a:lnTo>
                <a:lnTo>
                  <a:pt x="2984649" y="2103211"/>
                </a:lnTo>
                <a:lnTo>
                  <a:pt x="2966945" y="2102531"/>
                </a:lnTo>
                <a:lnTo>
                  <a:pt x="2959228" y="2102077"/>
                </a:lnTo>
                <a:lnTo>
                  <a:pt x="2952872" y="2101397"/>
                </a:lnTo>
                <a:lnTo>
                  <a:pt x="2947652" y="2100717"/>
                </a:lnTo>
                <a:lnTo>
                  <a:pt x="2944020" y="2100036"/>
                </a:lnTo>
                <a:lnTo>
                  <a:pt x="2937438" y="2097995"/>
                </a:lnTo>
                <a:lnTo>
                  <a:pt x="2929948" y="2095047"/>
                </a:lnTo>
                <a:lnTo>
                  <a:pt x="2921777" y="2090965"/>
                </a:lnTo>
                <a:lnTo>
                  <a:pt x="2917691" y="2088924"/>
                </a:lnTo>
                <a:lnTo>
                  <a:pt x="2913379" y="2086656"/>
                </a:lnTo>
                <a:lnTo>
                  <a:pt x="2909520" y="2084161"/>
                </a:lnTo>
                <a:lnTo>
                  <a:pt x="2905662" y="2081440"/>
                </a:lnTo>
                <a:lnTo>
                  <a:pt x="2902030" y="2078719"/>
                </a:lnTo>
                <a:lnTo>
                  <a:pt x="2898852" y="2075770"/>
                </a:lnTo>
                <a:lnTo>
                  <a:pt x="2895675" y="2072822"/>
                </a:lnTo>
                <a:lnTo>
                  <a:pt x="2892951" y="2069647"/>
                </a:lnTo>
                <a:lnTo>
                  <a:pt x="2891135" y="2066472"/>
                </a:lnTo>
                <a:lnTo>
                  <a:pt x="2889546" y="2063297"/>
                </a:lnTo>
                <a:lnTo>
                  <a:pt x="2887050" y="2057401"/>
                </a:lnTo>
                <a:lnTo>
                  <a:pt x="2884326" y="2051731"/>
                </a:lnTo>
                <a:lnTo>
                  <a:pt x="2881602" y="2046515"/>
                </a:lnTo>
                <a:lnTo>
                  <a:pt x="2878879" y="2041752"/>
                </a:lnTo>
                <a:lnTo>
                  <a:pt x="2873885" y="2033361"/>
                </a:lnTo>
                <a:lnTo>
                  <a:pt x="2872296" y="2029733"/>
                </a:lnTo>
                <a:lnTo>
                  <a:pt x="2870708" y="2026331"/>
                </a:lnTo>
                <a:lnTo>
                  <a:pt x="2870027" y="2025197"/>
                </a:lnTo>
                <a:lnTo>
                  <a:pt x="2869119" y="2024290"/>
                </a:lnTo>
                <a:lnTo>
                  <a:pt x="2868438" y="2023836"/>
                </a:lnTo>
                <a:lnTo>
                  <a:pt x="2867757" y="2024063"/>
                </a:lnTo>
                <a:lnTo>
                  <a:pt x="2867076" y="2024517"/>
                </a:lnTo>
                <a:lnTo>
                  <a:pt x="2866168" y="2025651"/>
                </a:lnTo>
                <a:lnTo>
                  <a:pt x="2865714" y="2026785"/>
                </a:lnTo>
                <a:lnTo>
                  <a:pt x="2865033" y="2028372"/>
                </a:lnTo>
                <a:lnTo>
                  <a:pt x="2864125" y="2031547"/>
                </a:lnTo>
                <a:lnTo>
                  <a:pt x="2863444" y="2035402"/>
                </a:lnTo>
                <a:lnTo>
                  <a:pt x="2863444" y="2037444"/>
                </a:lnTo>
                <a:lnTo>
                  <a:pt x="2863444" y="2039485"/>
                </a:lnTo>
                <a:lnTo>
                  <a:pt x="2864125" y="2041299"/>
                </a:lnTo>
                <a:lnTo>
                  <a:pt x="2864579" y="2042886"/>
                </a:lnTo>
                <a:lnTo>
                  <a:pt x="2864806" y="2044474"/>
                </a:lnTo>
                <a:lnTo>
                  <a:pt x="2864806" y="2045835"/>
                </a:lnTo>
                <a:lnTo>
                  <a:pt x="2864579" y="2047195"/>
                </a:lnTo>
                <a:lnTo>
                  <a:pt x="2863671" y="2048102"/>
                </a:lnTo>
                <a:lnTo>
                  <a:pt x="2862763" y="2049236"/>
                </a:lnTo>
                <a:lnTo>
                  <a:pt x="2861629" y="2049917"/>
                </a:lnTo>
                <a:lnTo>
                  <a:pt x="2860267" y="2050597"/>
                </a:lnTo>
                <a:lnTo>
                  <a:pt x="2858905" y="2051051"/>
                </a:lnTo>
                <a:lnTo>
                  <a:pt x="2855500" y="2051958"/>
                </a:lnTo>
                <a:lnTo>
                  <a:pt x="2852550" y="2052185"/>
                </a:lnTo>
                <a:lnTo>
                  <a:pt x="2850053" y="2051958"/>
                </a:lnTo>
                <a:lnTo>
                  <a:pt x="2849145" y="2051731"/>
                </a:lnTo>
                <a:lnTo>
                  <a:pt x="2848691" y="2051277"/>
                </a:lnTo>
                <a:lnTo>
                  <a:pt x="2847783" y="2050370"/>
                </a:lnTo>
                <a:lnTo>
                  <a:pt x="2847329" y="2048102"/>
                </a:lnTo>
                <a:lnTo>
                  <a:pt x="2846421" y="2040619"/>
                </a:lnTo>
                <a:lnTo>
                  <a:pt x="2845513" y="2030640"/>
                </a:lnTo>
                <a:lnTo>
                  <a:pt x="2844379" y="2018620"/>
                </a:lnTo>
                <a:lnTo>
                  <a:pt x="2843471" y="2006601"/>
                </a:lnTo>
                <a:lnTo>
                  <a:pt x="2842336" y="1995261"/>
                </a:lnTo>
                <a:lnTo>
                  <a:pt x="2841201" y="1986417"/>
                </a:lnTo>
                <a:lnTo>
                  <a:pt x="2840747" y="1983242"/>
                </a:lnTo>
                <a:lnTo>
                  <a:pt x="2839839" y="1980974"/>
                </a:lnTo>
                <a:lnTo>
                  <a:pt x="2835527" y="1970542"/>
                </a:lnTo>
                <a:lnTo>
                  <a:pt x="2835360" y="1970163"/>
                </a:lnTo>
                <a:lnTo>
                  <a:pt x="2834651" y="1970217"/>
                </a:lnTo>
                <a:lnTo>
                  <a:pt x="2831710" y="1970443"/>
                </a:lnTo>
                <a:lnTo>
                  <a:pt x="2829221" y="1970670"/>
                </a:lnTo>
                <a:lnTo>
                  <a:pt x="2824696" y="1970443"/>
                </a:lnTo>
                <a:lnTo>
                  <a:pt x="2823339" y="1970217"/>
                </a:lnTo>
                <a:lnTo>
                  <a:pt x="2821528" y="1969538"/>
                </a:lnTo>
                <a:lnTo>
                  <a:pt x="2819945" y="1968632"/>
                </a:lnTo>
                <a:lnTo>
                  <a:pt x="2818587" y="1967274"/>
                </a:lnTo>
                <a:lnTo>
                  <a:pt x="2817230" y="1965916"/>
                </a:lnTo>
                <a:lnTo>
                  <a:pt x="2816325" y="1964558"/>
                </a:lnTo>
                <a:lnTo>
                  <a:pt x="2815646" y="1963426"/>
                </a:lnTo>
                <a:lnTo>
                  <a:pt x="2815420" y="1962067"/>
                </a:lnTo>
                <a:lnTo>
                  <a:pt x="2814741" y="1960030"/>
                </a:lnTo>
                <a:lnTo>
                  <a:pt x="2814062" y="1958672"/>
                </a:lnTo>
                <a:lnTo>
                  <a:pt x="2813610" y="1957993"/>
                </a:lnTo>
                <a:lnTo>
                  <a:pt x="2813157" y="1957314"/>
                </a:lnTo>
                <a:lnTo>
                  <a:pt x="2812252" y="1957087"/>
                </a:lnTo>
                <a:lnTo>
                  <a:pt x="2811800" y="1956861"/>
                </a:lnTo>
                <a:lnTo>
                  <a:pt x="2811121" y="1957087"/>
                </a:lnTo>
                <a:lnTo>
                  <a:pt x="2810442" y="1957314"/>
                </a:lnTo>
                <a:lnTo>
                  <a:pt x="2809537" y="1957993"/>
                </a:lnTo>
                <a:lnTo>
                  <a:pt x="2809084" y="1958672"/>
                </a:lnTo>
                <a:lnTo>
                  <a:pt x="2808179" y="1960483"/>
                </a:lnTo>
                <a:lnTo>
                  <a:pt x="2807501" y="1962747"/>
                </a:lnTo>
                <a:lnTo>
                  <a:pt x="2806822" y="1963878"/>
                </a:lnTo>
                <a:lnTo>
                  <a:pt x="2806369" y="1965010"/>
                </a:lnTo>
                <a:lnTo>
                  <a:pt x="2805012" y="1966821"/>
                </a:lnTo>
                <a:lnTo>
                  <a:pt x="2803654" y="1967953"/>
                </a:lnTo>
                <a:lnTo>
                  <a:pt x="2802976" y="1968632"/>
                </a:lnTo>
                <a:lnTo>
                  <a:pt x="2802523" y="1968632"/>
                </a:lnTo>
                <a:lnTo>
                  <a:pt x="2792115" y="1968406"/>
                </a:lnTo>
                <a:lnTo>
                  <a:pt x="2791436" y="1968406"/>
                </a:lnTo>
                <a:lnTo>
                  <a:pt x="2788948" y="1967953"/>
                </a:lnTo>
                <a:lnTo>
                  <a:pt x="2785554" y="1967500"/>
                </a:lnTo>
                <a:lnTo>
                  <a:pt x="2781481" y="1966369"/>
                </a:lnTo>
                <a:lnTo>
                  <a:pt x="2779445" y="1965463"/>
                </a:lnTo>
                <a:lnTo>
                  <a:pt x="2777182" y="1964558"/>
                </a:lnTo>
                <a:lnTo>
                  <a:pt x="2775146" y="1963426"/>
                </a:lnTo>
                <a:lnTo>
                  <a:pt x="2773110" y="1961615"/>
                </a:lnTo>
                <a:lnTo>
                  <a:pt x="2771300" y="1959804"/>
                </a:lnTo>
                <a:lnTo>
                  <a:pt x="2769490" y="1957540"/>
                </a:lnTo>
                <a:lnTo>
                  <a:pt x="2768132" y="1955276"/>
                </a:lnTo>
                <a:lnTo>
                  <a:pt x="2767001" y="1952107"/>
                </a:lnTo>
                <a:lnTo>
                  <a:pt x="2765870" y="1947579"/>
                </a:lnTo>
                <a:lnTo>
                  <a:pt x="2764965" y="1941694"/>
                </a:lnTo>
                <a:lnTo>
                  <a:pt x="2764286" y="1935582"/>
                </a:lnTo>
                <a:lnTo>
                  <a:pt x="2764286" y="1929017"/>
                </a:lnTo>
                <a:lnTo>
                  <a:pt x="2764286" y="1925621"/>
                </a:lnTo>
                <a:lnTo>
                  <a:pt x="2764512" y="1922452"/>
                </a:lnTo>
                <a:lnTo>
                  <a:pt x="2765191" y="1919283"/>
                </a:lnTo>
                <a:lnTo>
                  <a:pt x="2765870" y="1916340"/>
                </a:lnTo>
                <a:lnTo>
                  <a:pt x="2766548" y="1913397"/>
                </a:lnTo>
                <a:lnTo>
                  <a:pt x="2767906" y="1910907"/>
                </a:lnTo>
                <a:lnTo>
                  <a:pt x="2769037" y="1908643"/>
                </a:lnTo>
                <a:lnTo>
                  <a:pt x="2770621" y="1906379"/>
                </a:lnTo>
                <a:lnTo>
                  <a:pt x="2772431" y="1904115"/>
                </a:lnTo>
                <a:lnTo>
                  <a:pt x="2774241" y="1901625"/>
                </a:lnTo>
                <a:lnTo>
                  <a:pt x="2775599" y="1899362"/>
                </a:lnTo>
                <a:lnTo>
                  <a:pt x="2776730" y="1897324"/>
                </a:lnTo>
                <a:lnTo>
                  <a:pt x="2777635" y="1895060"/>
                </a:lnTo>
                <a:lnTo>
                  <a:pt x="2778314" y="1892797"/>
                </a:lnTo>
                <a:lnTo>
                  <a:pt x="2778766" y="1890759"/>
                </a:lnTo>
                <a:lnTo>
                  <a:pt x="2778766" y="1888722"/>
                </a:lnTo>
                <a:lnTo>
                  <a:pt x="2778766" y="1886911"/>
                </a:lnTo>
                <a:lnTo>
                  <a:pt x="2778540" y="1885100"/>
                </a:lnTo>
                <a:lnTo>
                  <a:pt x="2777635" y="1883289"/>
                </a:lnTo>
                <a:lnTo>
                  <a:pt x="2776956" y="1881704"/>
                </a:lnTo>
                <a:lnTo>
                  <a:pt x="2776277" y="1880120"/>
                </a:lnTo>
                <a:lnTo>
                  <a:pt x="2774920" y="1878761"/>
                </a:lnTo>
                <a:lnTo>
                  <a:pt x="2773789" y="1877403"/>
                </a:lnTo>
                <a:lnTo>
                  <a:pt x="2772205" y="1876271"/>
                </a:lnTo>
                <a:lnTo>
                  <a:pt x="2767906" y="1873328"/>
                </a:lnTo>
                <a:lnTo>
                  <a:pt x="2760892" y="1869027"/>
                </a:lnTo>
                <a:lnTo>
                  <a:pt x="2752068" y="1864047"/>
                </a:lnTo>
                <a:lnTo>
                  <a:pt x="2741208" y="1858161"/>
                </a:lnTo>
                <a:lnTo>
                  <a:pt x="2728733" y="1851373"/>
                </a:lnTo>
                <a:lnTo>
                  <a:pt x="2735036" y="1883775"/>
                </a:lnTo>
                <a:lnTo>
                  <a:pt x="2738211" y="1900340"/>
                </a:lnTo>
                <a:lnTo>
                  <a:pt x="2741159" y="1915089"/>
                </a:lnTo>
                <a:lnTo>
                  <a:pt x="2744107" y="1928704"/>
                </a:lnTo>
                <a:lnTo>
                  <a:pt x="2747055" y="1940730"/>
                </a:lnTo>
                <a:lnTo>
                  <a:pt x="2749550" y="1950034"/>
                </a:lnTo>
                <a:lnTo>
                  <a:pt x="2751818" y="1957068"/>
                </a:lnTo>
                <a:lnTo>
                  <a:pt x="2754086" y="1962741"/>
                </a:lnTo>
                <a:lnTo>
                  <a:pt x="2756807" y="1968187"/>
                </a:lnTo>
                <a:lnTo>
                  <a:pt x="2759529" y="1974087"/>
                </a:lnTo>
                <a:lnTo>
                  <a:pt x="2762477" y="1979760"/>
                </a:lnTo>
                <a:lnTo>
                  <a:pt x="2768827" y="1990878"/>
                </a:lnTo>
                <a:lnTo>
                  <a:pt x="2775177" y="2001089"/>
                </a:lnTo>
                <a:lnTo>
                  <a:pt x="2780846" y="2009939"/>
                </a:lnTo>
                <a:lnTo>
                  <a:pt x="2785609" y="2016973"/>
                </a:lnTo>
                <a:lnTo>
                  <a:pt x="2790145" y="2022873"/>
                </a:lnTo>
                <a:lnTo>
                  <a:pt x="2798536" y="2036261"/>
                </a:lnTo>
                <a:lnTo>
                  <a:pt x="2814864" y="2063718"/>
                </a:lnTo>
                <a:lnTo>
                  <a:pt x="2827564" y="2084821"/>
                </a:lnTo>
                <a:lnTo>
                  <a:pt x="2832780" y="2093216"/>
                </a:lnTo>
                <a:lnTo>
                  <a:pt x="2836182" y="2098435"/>
                </a:lnTo>
                <a:lnTo>
                  <a:pt x="2837316" y="2100251"/>
                </a:lnTo>
                <a:lnTo>
                  <a:pt x="2837996" y="2102293"/>
                </a:lnTo>
                <a:lnTo>
                  <a:pt x="2838450" y="2104108"/>
                </a:lnTo>
                <a:lnTo>
                  <a:pt x="2838450" y="2106150"/>
                </a:lnTo>
                <a:lnTo>
                  <a:pt x="2837996" y="2108193"/>
                </a:lnTo>
                <a:lnTo>
                  <a:pt x="2837316" y="2110235"/>
                </a:lnTo>
                <a:lnTo>
                  <a:pt x="2836409" y="2112050"/>
                </a:lnTo>
                <a:lnTo>
                  <a:pt x="2835275" y="2113865"/>
                </a:lnTo>
                <a:lnTo>
                  <a:pt x="2833914" y="2115681"/>
                </a:lnTo>
                <a:lnTo>
                  <a:pt x="2832100" y="2117269"/>
                </a:lnTo>
                <a:lnTo>
                  <a:pt x="2830512" y="2118858"/>
                </a:lnTo>
                <a:lnTo>
                  <a:pt x="2828471" y="2119992"/>
                </a:lnTo>
                <a:lnTo>
                  <a:pt x="2826204" y="2121127"/>
                </a:lnTo>
                <a:lnTo>
                  <a:pt x="2823936" y="2121807"/>
                </a:lnTo>
                <a:lnTo>
                  <a:pt x="2821441" y="2122261"/>
                </a:lnTo>
                <a:lnTo>
                  <a:pt x="2819173" y="2122488"/>
                </a:lnTo>
                <a:lnTo>
                  <a:pt x="2815771" y="2122261"/>
                </a:lnTo>
                <a:lnTo>
                  <a:pt x="2810782" y="2121807"/>
                </a:lnTo>
                <a:lnTo>
                  <a:pt x="2797175" y="2119992"/>
                </a:lnTo>
                <a:lnTo>
                  <a:pt x="2780166" y="2117269"/>
                </a:lnTo>
                <a:lnTo>
                  <a:pt x="2761570" y="2114092"/>
                </a:lnTo>
                <a:lnTo>
                  <a:pt x="2742746" y="2110462"/>
                </a:lnTo>
                <a:lnTo>
                  <a:pt x="2725284" y="2106604"/>
                </a:lnTo>
                <a:lnTo>
                  <a:pt x="2717800" y="2105016"/>
                </a:lnTo>
                <a:lnTo>
                  <a:pt x="2711677" y="2103201"/>
                </a:lnTo>
                <a:lnTo>
                  <a:pt x="2706688" y="2101839"/>
                </a:lnTo>
                <a:lnTo>
                  <a:pt x="2703286" y="2100251"/>
                </a:lnTo>
                <a:lnTo>
                  <a:pt x="2697162" y="2097074"/>
                </a:lnTo>
                <a:lnTo>
                  <a:pt x="2690359" y="2092763"/>
                </a:lnTo>
                <a:lnTo>
                  <a:pt x="2682875" y="2087543"/>
                </a:lnTo>
                <a:lnTo>
                  <a:pt x="2679246" y="2084821"/>
                </a:lnTo>
                <a:lnTo>
                  <a:pt x="2675391" y="2081644"/>
                </a:lnTo>
                <a:lnTo>
                  <a:pt x="2671989" y="2078694"/>
                </a:lnTo>
                <a:lnTo>
                  <a:pt x="2668814" y="2075290"/>
                </a:lnTo>
                <a:lnTo>
                  <a:pt x="2665639" y="2071886"/>
                </a:lnTo>
                <a:lnTo>
                  <a:pt x="2662918" y="2068483"/>
                </a:lnTo>
                <a:lnTo>
                  <a:pt x="2660423" y="2065079"/>
                </a:lnTo>
                <a:lnTo>
                  <a:pt x="2658382" y="2061448"/>
                </a:lnTo>
                <a:lnTo>
                  <a:pt x="2656795" y="2058045"/>
                </a:lnTo>
                <a:lnTo>
                  <a:pt x="2656114" y="2054868"/>
                </a:lnTo>
                <a:lnTo>
                  <a:pt x="2654754" y="2048061"/>
                </a:lnTo>
                <a:lnTo>
                  <a:pt x="2652939" y="2042161"/>
                </a:lnTo>
                <a:lnTo>
                  <a:pt x="2651125" y="2036488"/>
                </a:lnTo>
                <a:lnTo>
                  <a:pt x="2650544" y="2034891"/>
                </a:lnTo>
                <a:lnTo>
                  <a:pt x="2647538" y="2036545"/>
                </a:lnTo>
                <a:lnTo>
                  <a:pt x="2642334" y="2038582"/>
                </a:lnTo>
                <a:lnTo>
                  <a:pt x="2639845" y="2039261"/>
                </a:lnTo>
                <a:lnTo>
                  <a:pt x="2636904" y="2040167"/>
                </a:lnTo>
                <a:lnTo>
                  <a:pt x="2633962" y="2040620"/>
                </a:lnTo>
                <a:lnTo>
                  <a:pt x="2631021" y="2041072"/>
                </a:lnTo>
                <a:lnTo>
                  <a:pt x="2627854" y="2041299"/>
                </a:lnTo>
                <a:lnTo>
                  <a:pt x="2624460" y="2041525"/>
                </a:lnTo>
                <a:lnTo>
                  <a:pt x="2621066" y="2041525"/>
                </a:lnTo>
                <a:lnTo>
                  <a:pt x="2617898" y="2041299"/>
                </a:lnTo>
                <a:lnTo>
                  <a:pt x="2614731" y="2040846"/>
                </a:lnTo>
                <a:lnTo>
                  <a:pt x="2612016" y="2040393"/>
                </a:lnTo>
                <a:lnTo>
                  <a:pt x="2609301" y="2039941"/>
                </a:lnTo>
                <a:lnTo>
                  <a:pt x="2606585" y="2038809"/>
                </a:lnTo>
                <a:lnTo>
                  <a:pt x="2604097" y="2038130"/>
                </a:lnTo>
                <a:lnTo>
                  <a:pt x="2601608" y="2036771"/>
                </a:lnTo>
                <a:lnTo>
                  <a:pt x="2599345" y="2035866"/>
                </a:lnTo>
                <a:lnTo>
                  <a:pt x="2597309" y="2034281"/>
                </a:lnTo>
                <a:lnTo>
                  <a:pt x="2593463" y="2031565"/>
                </a:lnTo>
                <a:lnTo>
                  <a:pt x="2590295" y="2028395"/>
                </a:lnTo>
                <a:lnTo>
                  <a:pt x="2587354" y="2025000"/>
                </a:lnTo>
                <a:lnTo>
                  <a:pt x="2584865" y="2021604"/>
                </a:lnTo>
                <a:lnTo>
                  <a:pt x="2582602" y="2017756"/>
                </a:lnTo>
                <a:lnTo>
                  <a:pt x="2580792" y="2014134"/>
                </a:lnTo>
                <a:lnTo>
                  <a:pt x="2579435" y="2010285"/>
                </a:lnTo>
                <a:lnTo>
                  <a:pt x="2578077" y="2006663"/>
                </a:lnTo>
                <a:lnTo>
                  <a:pt x="2577398" y="2003041"/>
                </a:lnTo>
                <a:lnTo>
                  <a:pt x="2576946" y="1999646"/>
                </a:lnTo>
                <a:lnTo>
                  <a:pt x="2576267" y="1996703"/>
                </a:lnTo>
                <a:lnTo>
                  <a:pt x="2576267" y="1993760"/>
                </a:lnTo>
                <a:lnTo>
                  <a:pt x="2576267" y="1991044"/>
                </a:lnTo>
                <a:lnTo>
                  <a:pt x="2576720" y="1988101"/>
                </a:lnTo>
                <a:lnTo>
                  <a:pt x="2577172" y="1985384"/>
                </a:lnTo>
                <a:lnTo>
                  <a:pt x="2577851" y="1982668"/>
                </a:lnTo>
                <a:lnTo>
                  <a:pt x="2578756" y="1980178"/>
                </a:lnTo>
                <a:lnTo>
                  <a:pt x="2579887" y="1977687"/>
                </a:lnTo>
                <a:lnTo>
                  <a:pt x="2580792" y="1975197"/>
                </a:lnTo>
                <a:lnTo>
                  <a:pt x="2583281" y="1970670"/>
                </a:lnTo>
                <a:lnTo>
                  <a:pt x="2585770" y="1967274"/>
                </a:lnTo>
                <a:lnTo>
                  <a:pt x="2588485" y="1964331"/>
                </a:lnTo>
                <a:lnTo>
                  <a:pt x="2589616" y="1963426"/>
                </a:lnTo>
                <a:lnTo>
                  <a:pt x="2590974" y="1962520"/>
                </a:lnTo>
                <a:lnTo>
                  <a:pt x="2594594" y="1960709"/>
                </a:lnTo>
                <a:lnTo>
                  <a:pt x="2596178" y="1960030"/>
                </a:lnTo>
                <a:lnTo>
                  <a:pt x="2596856" y="1959351"/>
                </a:lnTo>
                <a:lnTo>
                  <a:pt x="2597309" y="1958672"/>
                </a:lnTo>
                <a:lnTo>
                  <a:pt x="2597309" y="1957314"/>
                </a:lnTo>
                <a:lnTo>
                  <a:pt x="2597083" y="1955955"/>
                </a:lnTo>
                <a:lnTo>
                  <a:pt x="2596630" y="1953465"/>
                </a:lnTo>
                <a:lnTo>
                  <a:pt x="2595499" y="1950522"/>
                </a:lnTo>
                <a:lnTo>
                  <a:pt x="2593689" y="1946221"/>
                </a:lnTo>
                <a:lnTo>
                  <a:pt x="2587806" y="1934450"/>
                </a:lnTo>
                <a:lnTo>
                  <a:pt x="2578304" y="1916566"/>
                </a:lnTo>
                <a:lnTo>
                  <a:pt x="2564954" y="1892118"/>
                </a:lnTo>
                <a:lnTo>
                  <a:pt x="2561108" y="1885100"/>
                </a:lnTo>
                <a:lnTo>
                  <a:pt x="2557035" y="1878535"/>
                </a:lnTo>
                <a:lnTo>
                  <a:pt x="2552963" y="1871970"/>
                </a:lnTo>
                <a:lnTo>
                  <a:pt x="2548664" y="1866084"/>
                </a:lnTo>
                <a:lnTo>
                  <a:pt x="2544139" y="1860199"/>
                </a:lnTo>
                <a:lnTo>
                  <a:pt x="2540066" y="1854766"/>
                </a:lnTo>
                <a:lnTo>
                  <a:pt x="2535767" y="1849559"/>
                </a:lnTo>
                <a:lnTo>
                  <a:pt x="2531695" y="1844805"/>
                </a:lnTo>
                <a:lnTo>
                  <a:pt x="2523776" y="1835750"/>
                </a:lnTo>
                <a:lnTo>
                  <a:pt x="2516536" y="1828732"/>
                </a:lnTo>
                <a:lnTo>
                  <a:pt x="2510200" y="1822620"/>
                </a:lnTo>
                <a:lnTo>
                  <a:pt x="2505675" y="1818546"/>
                </a:lnTo>
                <a:lnTo>
                  <a:pt x="2503187" y="1816508"/>
                </a:lnTo>
                <a:lnTo>
                  <a:pt x="2500698" y="1815150"/>
                </a:lnTo>
                <a:lnTo>
                  <a:pt x="2498435" y="1814018"/>
                </a:lnTo>
                <a:lnTo>
                  <a:pt x="2496173" y="1813565"/>
                </a:lnTo>
                <a:lnTo>
                  <a:pt x="2494589" y="1813113"/>
                </a:lnTo>
                <a:lnTo>
                  <a:pt x="2493005" y="1812886"/>
                </a:lnTo>
                <a:lnTo>
                  <a:pt x="2491648" y="1812886"/>
                </a:lnTo>
                <a:lnTo>
                  <a:pt x="2491421" y="1816508"/>
                </a:lnTo>
                <a:lnTo>
                  <a:pt x="2491421" y="1824884"/>
                </a:lnTo>
                <a:lnTo>
                  <a:pt x="2491648" y="1829638"/>
                </a:lnTo>
                <a:lnTo>
                  <a:pt x="2492326" y="1833713"/>
                </a:lnTo>
                <a:lnTo>
                  <a:pt x="2492779" y="1835297"/>
                </a:lnTo>
                <a:lnTo>
                  <a:pt x="2493231" y="1836656"/>
                </a:lnTo>
                <a:lnTo>
                  <a:pt x="2493684" y="1837561"/>
                </a:lnTo>
                <a:lnTo>
                  <a:pt x="2494589" y="1838014"/>
                </a:lnTo>
                <a:lnTo>
                  <a:pt x="2495268" y="1838467"/>
                </a:lnTo>
                <a:lnTo>
                  <a:pt x="2496173" y="1839146"/>
                </a:lnTo>
                <a:lnTo>
                  <a:pt x="2498209" y="1840730"/>
                </a:lnTo>
                <a:lnTo>
                  <a:pt x="2500245" y="1843447"/>
                </a:lnTo>
                <a:lnTo>
                  <a:pt x="2501829" y="1846842"/>
                </a:lnTo>
                <a:lnTo>
                  <a:pt x="2503639" y="1850691"/>
                </a:lnTo>
                <a:lnTo>
                  <a:pt x="2505223" y="1855445"/>
                </a:lnTo>
                <a:lnTo>
                  <a:pt x="2505675" y="1858161"/>
                </a:lnTo>
                <a:lnTo>
                  <a:pt x="2505902" y="1860878"/>
                </a:lnTo>
                <a:lnTo>
                  <a:pt x="2506128" y="1863594"/>
                </a:lnTo>
                <a:lnTo>
                  <a:pt x="2506354" y="1866763"/>
                </a:lnTo>
                <a:lnTo>
                  <a:pt x="2506128" y="1869933"/>
                </a:lnTo>
                <a:lnTo>
                  <a:pt x="2505675" y="1873328"/>
                </a:lnTo>
                <a:lnTo>
                  <a:pt x="2504544" y="1876498"/>
                </a:lnTo>
                <a:lnTo>
                  <a:pt x="2503413" y="1879893"/>
                </a:lnTo>
                <a:lnTo>
                  <a:pt x="2501829" y="1883063"/>
                </a:lnTo>
                <a:lnTo>
                  <a:pt x="2500019" y="1886458"/>
                </a:lnTo>
                <a:lnTo>
                  <a:pt x="2497756" y="1889401"/>
                </a:lnTo>
                <a:lnTo>
                  <a:pt x="2495041" y="1892344"/>
                </a:lnTo>
                <a:lnTo>
                  <a:pt x="2492100" y="1895060"/>
                </a:lnTo>
                <a:lnTo>
                  <a:pt x="2488706" y="1897551"/>
                </a:lnTo>
                <a:lnTo>
                  <a:pt x="2485086" y="1899814"/>
                </a:lnTo>
                <a:lnTo>
                  <a:pt x="2481013" y="1901625"/>
                </a:lnTo>
                <a:lnTo>
                  <a:pt x="2476715" y="1903210"/>
                </a:lnTo>
                <a:lnTo>
                  <a:pt x="2472190" y="1904115"/>
                </a:lnTo>
                <a:lnTo>
                  <a:pt x="2466986" y="1905021"/>
                </a:lnTo>
                <a:lnTo>
                  <a:pt x="2461782" y="1905247"/>
                </a:lnTo>
                <a:lnTo>
                  <a:pt x="2456578" y="1905021"/>
                </a:lnTo>
                <a:lnTo>
                  <a:pt x="2451600" y="1904115"/>
                </a:lnTo>
                <a:lnTo>
                  <a:pt x="2447301" y="1902984"/>
                </a:lnTo>
                <a:lnTo>
                  <a:pt x="2443229" y="1901399"/>
                </a:lnTo>
                <a:lnTo>
                  <a:pt x="2439609" y="1899362"/>
                </a:lnTo>
                <a:lnTo>
                  <a:pt x="2436441" y="1897098"/>
                </a:lnTo>
                <a:lnTo>
                  <a:pt x="2433274" y="1894608"/>
                </a:lnTo>
                <a:lnTo>
                  <a:pt x="2431011" y="1891891"/>
                </a:lnTo>
                <a:lnTo>
                  <a:pt x="2428748" y="1889175"/>
                </a:lnTo>
                <a:lnTo>
                  <a:pt x="2426712" y="1886005"/>
                </a:lnTo>
                <a:lnTo>
                  <a:pt x="2424902" y="1883063"/>
                </a:lnTo>
                <a:lnTo>
                  <a:pt x="2423771" y="1880120"/>
                </a:lnTo>
                <a:lnTo>
                  <a:pt x="2422639" y="1877177"/>
                </a:lnTo>
                <a:lnTo>
                  <a:pt x="2421961" y="1874460"/>
                </a:lnTo>
                <a:lnTo>
                  <a:pt x="2421508" y="1871970"/>
                </a:lnTo>
                <a:lnTo>
                  <a:pt x="2421508" y="1869706"/>
                </a:lnTo>
                <a:lnTo>
                  <a:pt x="2421508" y="1867443"/>
                </a:lnTo>
                <a:lnTo>
                  <a:pt x="2421961" y="1865405"/>
                </a:lnTo>
                <a:lnTo>
                  <a:pt x="2422639" y="1862915"/>
                </a:lnTo>
                <a:lnTo>
                  <a:pt x="2423771" y="1860651"/>
                </a:lnTo>
                <a:lnTo>
                  <a:pt x="2424676" y="1858161"/>
                </a:lnTo>
                <a:lnTo>
                  <a:pt x="2426260" y="1855897"/>
                </a:lnTo>
                <a:lnTo>
                  <a:pt x="2428975" y="1851596"/>
                </a:lnTo>
                <a:lnTo>
                  <a:pt x="2431690" y="1847974"/>
                </a:lnTo>
                <a:lnTo>
                  <a:pt x="2434179" y="1845031"/>
                </a:lnTo>
                <a:lnTo>
                  <a:pt x="2436667" y="1842541"/>
                </a:lnTo>
                <a:lnTo>
                  <a:pt x="2436441" y="1836656"/>
                </a:lnTo>
                <a:lnTo>
                  <a:pt x="2416304" y="1837108"/>
                </a:lnTo>
                <a:lnTo>
                  <a:pt x="2416078" y="1817866"/>
                </a:lnTo>
                <a:lnTo>
                  <a:pt x="2415852" y="1803605"/>
                </a:lnTo>
                <a:lnTo>
                  <a:pt x="2415626" y="1794776"/>
                </a:lnTo>
                <a:lnTo>
                  <a:pt x="2415626" y="1792965"/>
                </a:lnTo>
                <a:lnTo>
                  <a:pt x="2415626" y="1791607"/>
                </a:lnTo>
                <a:lnTo>
                  <a:pt x="2416078" y="1789117"/>
                </a:lnTo>
                <a:lnTo>
                  <a:pt x="2415852" y="1787985"/>
                </a:lnTo>
                <a:lnTo>
                  <a:pt x="2415626" y="1787532"/>
                </a:lnTo>
                <a:lnTo>
                  <a:pt x="2415173" y="1787306"/>
                </a:lnTo>
                <a:lnTo>
                  <a:pt x="2414042" y="1787306"/>
                </a:lnTo>
                <a:lnTo>
                  <a:pt x="2407254" y="1787985"/>
                </a:lnTo>
                <a:lnTo>
                  <a:pt x="2400240" y="1789343"/>
                </a:lnTo>
                <a:lnTo>
                  <a:pt x="2393452" y="1790701"/>
                </a:lnTo>
                <a:lnTo>
                  <a:pt x="2387117" y="1792512"/>
                </a:lnTo>
                <a:lnTo>
                  <a:pt x="2380782" y="1794550"/>
                </a:lnTo>
                <a:lnTo>
                  <a:pt x="2374673" y="1796814"/>
                </a:lnTo>
                <a:lnTo>
                  <a:pt x="2368564" y="1799077"/>
                </a:lnTo>
                <a:lnTo>
                  <a:pt x="2362908" y="1801341"/>
                </a:lnTo>
                <a:lnTo>
                  <a:pt x="2357478" y="1803831"/>
                </a:lnTo>
                <a:lnTo>
                  <a:pt x="2352274" y="1806548"/>
                </a:lnTo>
                <a:lnTo>
                  <a:pt x="2342319" y="1811754"/>
                </a:lnTo>
                <a:lnTo>
                  <a:pt x="2333721" y="1816735"/>
                </a:lnTo>
                <a:lnTo>
                  <a:pt x="2326028" y="1821488"/>
                </a:lnTo>
                <a:lnTo>
                  <a:pt x="2323986" y="1822903"/>
                </a:lnTo>
                <a:lnTo>
                  <a:pt x="2323854" y="1823166"/>
                </a:lnTo>
                <a:lnTo>
                  <a:pt x="2322947" y="1824980"/>
                </a:lnTo>
                <a:lnTo>
                  <a:pt x="2321812" y="1826568"/>
                </a:lnTo>
                <a:lnTo>
                  <a:pt x="2320451" y="1827701"/>
                </a:lnTo>
                <a:lnTo>
                  <a:pt x="2319090" y="1828835"/>
                </a:lnTo>
                <a:lnTo>
                  <a:pt x="2317502" y="1829742"/>
                </a:lnTo>
                <a:lnTo>
                  <a:pt x="2315914" y="1830423"/>
                </a:lnTo>
                <a:lnTo>
                  <a:pt x="2314556" y="1831101"/>
                </a:lnTo>
                <a:lnTo>
                  <a:pt x="2312453" y="1833486"/>
                </a:lnTo>
                <a:lnTo>
                  <a:pt x="2309964" y="1836656"/>
                </a:lnTo>
                <a:lnTo>
                  <a:pt x="2308154" y="1839372"/>
                </a:lnTo>
                <a:lnTo>
                  <a:pt x="2307249" y="1841636"/>
                </a:lnTo>
                <a:lnTo>
                  <a:pt x="2306796" y="1843220"/>
                </a:lnTo>
                <a:lnTo>
                  <a:pt x="2304063" y="1875389"/>
                </a:lnTo>
                <a:lnTo>
                  <a:pt x="2305248" y="1877550"/>
                </a:lnTo>
                <a:lnTo>
                  <a:pt x="2306845" y="1880685"/>
                </a:lnTo>
                <a:lnTo>
                  <a:pt x="2307986" y="1883820"/>
                </a:lnTo>
                <a:lnTo>
                  <a:pt x="2309127" y="1887403"/>
                </a:lnTo>
                <a:lnTo>
                  <a:pt x="2309584" y="1890986"/>
                </a:lnTo>
                <a:lnTo>
                  <a:pt x="2309812" y="1894569"/>
                </a:lnTo>
                <a:lnTo>
                  <a:pt x="2309584" y="1898376"/>
                </a:lnTo>
                <a:lnTo>
                  <a:pt x="2309127" y="1901735"/>
                </a:lnTo>
                <a:lnTo>
                  <a:pt x="2307986" y="1905095"/>
                </a:lnTo>
                <a:lnTo>
                  <a:pt x="2306845" y="1908678"/>
                </a:lnTo>
                <a:lnTo>
                  <a:pt x="2305248" y="1911589"/>
                </a:lnTo>
                <a:lnTo>
                  <a:pt x="2303651" y="1914500"/>
                </a:lnTo>
                <a:lnTo>
                  <a:pt x="2301368" y="1917412"/>
                </a:lnTo>
                <a:lnTo>
                  <a:pt x="2299086" y="1919875"/>
                </a:lnTo>
                <a:lnTo>
                  <a:pt x="2296348" y="1922114"/>
                </a:lnTo>
                <a:lnTo>
                  <a:pt x="2293610" y="1924354"/>
                </a:lnTo>
                <a:lnTo>
                  <a:pt x="2290643" y="1925921"/>
                </a:lnTo>
                <a:lnTo>
                  <a:pt x="2287448" y="1927489"/>
                </a:lnTo>
                <a:lnTo>
                  <a:pt x="2284025" y="1928609"/>
                </a:lnTo>
                <a:lnTo>
                  <a:pt x="2280602" y="1929728"/>
                </a:lnTo>
                <a:lnTo>
                  <a:pt x="2276951" y="1930176"/>
                </a:lnTo>
                <a:lnTo>
                  <a:pt x="2273071" y="1930400"/>
                </a:lnTo>
                <a:lnTo>
                  <a:pt x="2269648" y="1930176"/>
                </a:lnTo>
                <a:lnTo>
                  <a:pt x="2265997" y="1929728"/>
                </a:lnTo>
                <a:lnTo>
                  <a:pt x="2262346" y="1928609"/>
                </a:lnTo>
                <a:lnTo>
                  <a:pt x="2259151" y="1927489"/>
                </a:lnTo>
                <a:lnTo>
                  <a:pt x="2255956" y="1925921"/>
                </a:lnTo>
                <a:lnTo>
                  <a:pt x="2252989" y="1924354"/>
                </a:lnTo>
                <a:lnTo>
                  <a:pt x="2250251" y="1922114"/>
                </a:lnTo>
                <a:lnTo>
                  <a:pt x="2247513" y="1919875"/>
                </a:lnTo>
                <a:lnTo>
                  <a:pt x="2245231" y="1917412"/>
                </a:lnTo>
                <a:lnTo>
                  <a:pt x="2242948" y="1914500"/>
                </a:lnTo>
                <a:lnTo>
                  <a:pt x="2241123" y="1911589"/>
                </a:lnTo>
                <a:lnTo>
                  <a:pt x="2239754" y="1908678"/>
                </a:lnTo>
                <a:lnTo>
                  <a:pt x="2238384" y="1905095"/>
                </a:lnTo>
                <a:lnTo>
                  <a:pt x="2237472" y="1901735"/>
                </a:lnTo>
                <a:lnTo>
                  <a:pt x="2237015" y="1898376"/>
                </a:lnTo>
                <a:lnTo>
                  <a:pt x="2236787" y="1894569"/>
                </a:lnTo>
                <a:lnTo>
                  <a:pt x="2237015" y="1890986"/>
                </a:lnTo>
                <a:lnTo>
                  <a:pt x="2237472" y="1887403"/>
                </a:lnTo>
                <a:lnTo>
                  <a:pt x="2238384" y="1883820"/>
                </a:lnTo>
                <a:lnTo>
                  <a:pt x="2239754" y="1880685"/>
                </a:lnTo>
                <a:lnTo>
                  <a:pt x="2241123" y="1877550"/>
                </a:lnTo>
                <a:lnTo>
                  <a:pt x="2242948" y="1874638"/>
                </a:lnTo>
                <a:lnTo>
                  <a:pt x="2245231" y="1871951"/>
                </a:lnTo>
                <a:lnTo>
                  <a:pt x="2247513" y="1869264"/>
                </a:lnTo>
                <a:lnTo>
                  <a:pt x="2250251" y="1867024"/>
                </a:lnTo>
                <a:lnTo>
                  <a:pt x="2252989" y="1865009"/>
                </a:lnTo>
                <a:lnTo>
                  <a:pt x="2255956" y="1862993"/>
                </a:lnTo>
                <a:lnTo>
                  <a:pt x="2259151" y="1861650"/>
                </a:lnTo>
                <a:lnTo>
                  <a:pt x="2262346" y="1860306"/>
                </a:lnTo>
                <a:lnTo>
                  <a:pt x="2265997" y="1859634"/>
                </a:lnTo>
                <a:lnTo>
                  <a:pt x="2269648" y="1858962"/>
                </a:lnTo>
                <a:lnTo>
                  <a:pt x="2273071" y="1858962"/>
                </a:lnTo>
                <a:lnTo>
                  <a:pt x="2276951" y="1858962"/>
                </a:lnTo>
                <a:lnTo>
                  <a:pt x="2278062" y="1859167"/>
                </a:lnTo>
                <a:lnTo>
                  <a:pt x="2278062" y="1841316"/>
                </a:lnTo>
                <a:lnTo>
                  <a:pt x="2272127" y="1843121"/>
                </a:lnTo>
                <a:lnTo>
                  <a:pt x="2260102" y="1846296"/>
                </a:lnTo>
                <a:lnTo>
                  <a:pt x="2247397" y="1849697"/>
                </a:lnTo>
                <a:lnTo>
                  <a:pt x="2234465" y="1852645"/>
                </a:lnTo>
                <a:lnTo>
                  <a:pt x="2221987" y="1855139"/>
                </a:lnTo>
                <a:lnTo>
                  <a:pt x="2211097" y="1857180"/>
                </a:lnTo>
                <a:lnTo>
                  <a:pt x="2202022" y="1858541"/>
                </a:lnTo>
                <a:lnTo>
                  <a:pt x="2198392" y="1858768"/>
                </a:lnTo>
                <a:lnTo>
                  <a:pt x="2195670" y="1858994"/>
                </a:lnTo>
                <a:lnTo>
                  <a:pt x="2194535" y="1858994"/>
                </a:lnTo>
                <a:lnTo>
                  <a:pt x="2193401" y="1859221"/>
                </a:lnTo>
                <a:lnTo>
                  <a:pt x="2192493" y="1859448"/>
                </a:lnTo>
                <a:lnTo>
                  <a:pt x="2191813" y="1860355"/>
                </a:lnTo>
                <a:lnTo>
                  <a:pt x="2191359" y="1860809"/>
                </a:lnTo>
                <a:lnTo>
                  <a:pt x="2190452" y="1861489"/>
                </a:lnTo>
                <a:lnTo>
                  <a:pt x="2189544" y="1863530"/>
                </a:lnTo>
                <a:lnTo>
                  <a:pt x="2189090" y="1865797"/>
                </a:lnTo>
                <a:lnTo>
                  <a:pt x="2188863" y="1868518"/>
                </a:lnTo>
                <a:lnTo>
                  <a:pt x="2188637" y="1871240"/>
                </a:lnTo>
                <a:lnTo>
                  <a:pt x="2188863" y="1874414"/>
                </a:lnTo>
                <a:lnTo>
                  <a:pt x="2189544" y="1880763"/>
                </a:lnTo>
                <a:lnTo>
                  <a:pt x="2190225" y="1887566"/>
                </a:lnTo>
                <a:lnTo>
                  <a:pt x="2190905" y="1893689"/>
                </a:lnTo>
                <a:lnTo>
                  <a:pt x="2191359" y="1896637"/>
                </a:lnTo>
                <a:lnTo>
                  <a:pt x="2191586" y="1899131"/>
                </a:lnTo>
                <a:lnTo>
                  <a:pt x="2191586" y="1901852"/>
                </a:lnTo>
                <a:lnTo>
                  <a:pt x="2192267" y="1905027"/>
                </a:lnTo>
                <a:lnTo>
                  <a:pt x="2192947" y="1908202"/>
                </a:lnTo>
                <a:lnTo>
                  <a:pt x="2194308" y="1911830"/>
                </a:lnTo>
                <a:lnTo>
                  <a:pt x="2195670" y="1915911"/>
                </a:lnTo>
                <a:lnTo>
                  <a:pt x="2197485" y="1919766"/>
                </a:lnTo>
                <a:lnTo>
                  <a:pt x="2201568" y="1928383"/>
                </a:lnTo>
                <a:lnTo>
                  <a:pt x="2206560" y="1937227"/>
                </a:lnTo>
                <a:lnTo>
                  <a:pt x="2212005" y="1945844"/>
                </a:lnTo>
                <a:lnTo>
                  <a:pt x="2217450" y="1953781"/>
                </a:lnTo>
                <a:lnTo>
                  <a:pt x="2220626" y="1957409"/>
                </a:lnTo>
                <a:lnTo>
                  <a:pt x="2223348" y="1960810"/>
                </a:lnTo>
                <a:lnTo>
                  <a:pt x="2223848" y="1961446"/>
                </a:lnTo>
                <a:lnTo>
                  <a:pt x="2225427" y="1960259"/>
                </a:lnTo>
                <a:lnTo>
                  <a:pt x="2228329" y="1958243"/>
                </a:lnTo>
                <a:lnTo>
                  <a:pt x="2231678" y="1956900"/>
                </a:lnTo>
                <a:lnTo>
                  <a:pt x="2235027" y="1955556"/>
                </a:lnTo>
                <a:lnTo>
                  <a:pt x="2238375" y="1954884"/>
                </a:lnTo>
                <a:lnTo>
                  <a:pt x="2241724" y="1954436"/>
                </a:lnTo>
                <a:lnTo>
                  <a:pt x="2245519" y="1954212"/>
                </a:lnTo>
                <a:lnTo>
                  <a:pt x="2249091" y="1954436"/>
                </a:lnTo>
                <a:lnTo>
                  <a:pt x="2252663" y="1954884"/>
                </a:lnTo>
                <a:lnTo>
                  <a:pt x="2256011" y="1955556"/>
                </a:lnTo>
                <a:lnTo>
                  <a:pt x="2259360" y="1956900"/>
                </a:lnTo>
                <a:lnTo>
                  <a:pt x="2262486" y="1958243"/>
                </a:lnTo>
                <a:lnTo>
                  <a:pt x="2265611" y="1960259"/>
                </a:lnTo>
                <a:lnTo>
                  <a:pt x="2268290" y="1962274"/>
                </a:lnTo>
                <a:lnTo>
                  <a:pt x="2270746" y="1964738"/>
                </a:lnTo>
                <a:lnTo>
                  <a:pt x="2272978" y="1967201"/>
                </a:lnTo>
                <a:lnTo>
                  <a:pt x="2274987" y="1969888"/>
                </a:lnTo>
                <a:lnTo>
                  <a:pt x="2276773" y="1972800"/>
                </a:lnTo>
                <a:lnTo>
                  <a:pt x="2278336" y="1975935"/>
                </a:lnTo>
                <a:lnTo>
                  <a:pt x="2279675" y="1979518"/>
                </a:lnTo>
                <a:lnTo>
                  <a:pt x="2280345" y="1982877"/>
                </a:lnTo>
                <a:lnTo>
                  <a:pt x="2280792" y="1986236"/>
                </a:lnTo>
                <a:lnTo>
                  <a:pt x="2281238" y="1990043"/>
                </a:lnTo>
                <a:lnTo>
                  <a:pt x="2280792" y="1993626"/>
                </a:lnTo>
                <a:lnTo>
                  <a:pt x="2280345" y="1996985"/>
                </a:lnTo>
                <a:lnTo>
                  <a:pt x="2279675" y="2000569"/>
                </a:lnTo>
                <a:lnTo>
                  <a:pt x="2278336" y="2003928"/>
                </a:lnTo>
                <a:lnTo>
                  <a:pt x="2276773" y="2007063"/>
                </a:lnTo>
                <a:lnTo>
                  <a:pt x="2274987" y="2009974"/>
                </a:lnTo>
                <a:lnTo>
                  <a:pt x="2272978" y="2012662"/>
                </a:lnTo>
                <a:lnTo>
                  <a:pt x="2270746" y="2015125"/>
                </a:lnTo>
                <a:lnTo>
                  <a:pt x="2268290" y="2017588"/>
                </a:lnTo>
                <a:lnTo>
                  <a:pt x="2265611" y="2019604"/>
                </a:lnTo>
                <a:lnTo>
                  <a:pt x="2262486" y="2021395"/>
                </a:lnTo>
                <a:lnTo>
                  <a:pt x="2259360" y="2022963"/>
                </a:lnTo>
                <a:lnTo>
                  <a:pt x="2256011" y="2024083"/>
                </a:lnTo>
                <a:lnTo>
                  <a:pt x="2252663" y="2024978"/>
                </a:lnTo>
                <a:lnTo>
                  <a:pt x="2249091" y="2025426"/>
                </a:lnTo>
                <a:lnTo>
                  <a:pt x="2245519" y="2025650"/>
                </a:lnTo>
                <a:lnTo>
                  <a:pt x="2241724" y="2025426"/>
                </a:lnTo>
                <a:lnTo>
                  <a:pt x="2238375" y="2024978"/>
                </a:lnTo>
                <a:lnTo>
                  <a:pt x="2235027" y="2024083"/>
                </a:lnTo>
                <a:lnTo>
                  <a:pt x="2231678" y="2022963"/>
                </a:lnTo>
                <a:lnTo>
                  <a:pt x="2228329" y="2021395"/>
                </a:lnTo>
                <a:lnTo>
                  <a:pt x="2225427" y="2019604"/>
                </a:lnTo>
                <a:lnTo>
                  <a:pt x="2222748" y="2017588"/>
                </a:lnTo>
                <a:lnTo>
                  <a:pt x="2220292" y="2015125"/>
                </a:lnTo>
                <a:lnTo>
                  <a:pt x="2217837" y="2012662"/>
                </a:lnTo>
                <a:lnTo>
                  <a:pt x="2216051" y="2009974"/>
                </a:lnTo>
                <a:lnTo>
                  <a:pt x="2214265" y="2007063"/>
                </a:lnTo>
                <a:lnTo>
                  <a:pt x="2212479" y="2003928"/>
                </a:lnTo>
                <a:lnTo>
                  <a:pt x="2211586" y="2000569"/>
                </a:lnTo>
                <a:lnTo>
                  <a:pt x="2210693" y="1996985"/>
                </a:lnTo>
                <a:lnTo>
                  <a:pt x="2210023" y="1993626"/>
                </a:lnTo>
                <a:lnTo>
                  <a:pt x="2209812" y="1990239"/>
                </a:lnTo>
                <a:lnTo>
                  <a:pt x="2208602" y="1989836"/>
                </a:lnTo>
                <a:lnTo>
                  <a:pt x="2207694" y="1989382"/>
                </a:lnTo>
                <a:lnTo>
                  <a:pt x="2206787" y="1989382"/>
                </a:lnTo>
                <a:lnTo>
                  <a:pt x="2206106" y="1989836"/>
                </a:lnTo>
                <a:lnTo>
                  <a:pt x="2205425" y="1990062"/>
                </a:lnTo>
                <a:lnTo>
                  <a:pt x="2204972" y="1990516"/>
                </a:lnTo>
                <a:lnTo>
                  <a:pt x="2204291" y="1991196"/>
                </a:lnTo>
                <a:lnTo>
                  <a:pt x="2203383" y="1992783"/>
                </a:lnTo>
                <a:lnTo>
                  <a:pt x="2202930" y="1995051"/>
                </a:lnTo>
                <a:lnTo>
                  <a:pt x="2202703" y="1997319"/>
                </a:lnTo>
                <a:lnTo>
                  <a:pt x="2202703" y="2000493"/>
                </a:lnTo>
                <a:lnTo>
                  <a:pt x="2202930" y="2003668"/>
                </a:lnTo>
                <a:lnTo>
                  <a:pt x="2203383" y="2007069"/>
                </a:lnTo>
                <a:lnTo>
                  <a:pt x="2204064" y="2010924"/>
                </a:lnTo>
                <a:lnTo>
                  <a:pt x="2205425" y="2014552"/>
                </a:lnTo>
                <a:lnTo>
                  <a:pt x="2206560" y="2018634"/>
                </a:lnTo>
                <a:lnTo>
                  <a:pt x="2208375" y="2022716"/>
                </a:lnTo>
                <a:lnTo>
                  <a:pt x="2210417" y="2026571"/>
                </a:lnTo>
                <a:lnTo>
                  <a:pt x="2212685" y="2030879"/>
                </a:lnTo>
                <a:lnTo>
                  <a:pt x="2215408" y="2035188"/>
                </a:lnTo>
                <a:lnTo>
                  <a:pt x="2218584" y="2040176"/>
                </a:lnTo>
                <a:lnTo>
                  <a:pt x="2226525" y="2051288"/>
                </a:lnTo>
                <a:lnTo>
                  <a:pt x="2235373" y="2063533"/>
                </a:lnTo>
                <a:lnTo>
                  <a:pt x="2244448" y="2076685"/>
                </a:lnTo>
                <a:lnTo>
                  <a:pt x="2248758" y="2083034"/>
                </a:lnTo>
                <a:lnTo>
                  <a:pt x="2252842" y="2089384"/>
                </a:lnTo>
                <a:lnTo>
                  <a:pt x="2256245" y="2095279"/>
                </a:lnTo>
                <a:lnTo>
                  <a:pt x="2259195" y="2100722"/>
                </a:lnTo>
                <a:lnTo>
                  <a:pt x="2261464" y="2105937"/>
                </a:lnTo>
                <a:lnTo>
                  <a:pt x="2263278" y="2110699"/>
                </a:lnTo>
                <a:lnTo>
                  <a:pt x="2263732" y="2112740"/>
                </a:lnTo>
                <a:lnTo>
                  <a:pt x="2263959" y="2114554"/>
                </a:lnTo>
                <a:lnTo>
                  <a:pt x="2263732" y="2116141"/>
                </a:lnTo>
                <a:lnTo>
                  <a:pt x="2263505" y="2117729"/>
                </a:lnTo>
                <a:lnTo>
                  <a:pt x="2263052" y="2119089"/>
                </a:lnTo>
                <a:lnTo>
                  <a:pt x="2261690" y="2120223"/>
                </a:lnTo>
                <a:lnTo>
                  <a:pt x="2260102" y="2121130"/>
                </a:lnTo>
                <a:lnTo>
                  <a:pt x="2258287" y="2121810"/>
                </a:lnTo>
                <a:lnTo>
                  <a:pt x="2255792" y="2122717"/>
                </a:lnTo>
                <a:lnTo>
                  <a:pt x="2253069" y="2123171"/>
                </a:lnTo>
                <a:lnTo>
                  <a:pt x="2250120" y="2123624"/>
                </a:lnTo>
                <a:lnTo>
                  <a:pt x="2246490" y="2123851"/>
                </a:lnTo>
                <a:lnTo>
                  <a:pt x="2239230" y="2124078"/>
                </a:lnTo>
                <a:lnTo>
                  <a:pt x="2230608" y="2124078"/>
                </a:lnTo>
                <a:lnTo>
                  <a:pt x="2221534" y="2123624"/>
                </a:lnTo>
                <a:lnTo>
                  <a:pt x="2212005" y="2122944"/>
                </a:lnTo>
                <a:lnTo>
                  <a:pt x="2202476" y="2121810"/>
                </a:lnTo>
                <a:lnTo>
                  <a:pt x="2192947" y="2120677"/>
                </a:lnTo>
                <a:lnTo>
                  <a:pt x="2175024" y="2118182"/>
                </a:lnTo>
                <a:lnTo>
                  <a:pt x="2160731" y="2115461"/>
                </a:lnTo>
                <a:lnTo>
                  <a:pt x="2150975" y="2113420"/>
                </a:lnTo>
                <a:lnTo>
                  <a:pt x="2144623" y="2112060"/>
                </a:lnTo>
                <a:lnTo>
                  <a:pt x="2138497" y="2110246"/>
                </a:lnTo>
                <a:lnTo>
                  <a:pt x="2135094" y="2109112"/>
                </a:lnTo>
                <a:lnTo>
                  <a:pt x="2131918" y="2107524"/>
                </a:lnTo>
                <a:lnTo>
                  <a:pt x="2128742" y="2105710"/>
                </a:lnTo>
                <a:lnTo>
                  <a:pt x="2125565" y="2103896"/>
                </a:lnTo>
                <a:lnTo>
                  <a:pt x="2122616" y="2101402"/>
                </a:lnTo>
                <a:lnTo>
                  <a:pt x="2119213" y="2098454"/>
                </a:lnTo>
                <a:lnTo>
                  <a:pt x="2116036" y="2094599"/>
                </a:lnTo>
                <a:lnTo>
                  <a:pt x="2112860" y="2090744"/>
                </a:lnTo>
                <a:lnTo>
                  <a:pt x="2109684" y="2085755"/>
                </a:lnTo>
                <a:lnTo>
                  <a:pt x="2106508" y="2080313"/>
                </a:lnTo>
                <a:lnTo>
                  <a:pt x="2103558" y="2073964"/>
                </a:lnTo>
                <a:lnTo>
                  <a:pt x="2100155" y="2066934"/>
                </a:lnTo>
                <a:lnTo>
                  <a:pt x="2093576" y="2051514"/>
                </a:lnTo>
                <a:lnTo>
                  <a:pt x="2086543" y="2035641"/>
                </a:lnTo>
                <a:lnTo>
                  <a:pt x="2079283" y="2019768"/>
                </a:lnTo>
                <a:lnTo>
                  <a:pt x="2072703" y="2005028"/>
                </a:lnTo>
                <a:lnTo>
                  <a:pt x="2065897" y="1991650"/>
                </a:lnTo>
                <a:lnTo>
                  <a:pt x="2060225" y="1980538"/>
                </a:lnTo>
                <a:lnTo>
                  <a:pt x="2057503" y="1976003"/>
                </a:lnTo>
                <a:lnTo>
                  <a:pt x="2055234" y="1972375"/>
                </a:lnTo>
                <a:lnTo>
                  <a:pt x="2053192" y="1969200"/>
                </a:lnTo>
                <a:lnTo>
                  <a:pt x="2051377" y="1967159"/>
                </a:lnTo>
                <a:lnTo>
                  <a:pt x="2049562" y="1966026"/>
                </a:lnTo>
                <a:lnTo>
                  <a:pt x="2047520" y="1964892"/>
                </a:lnTo>
                <a:lnTo>
                  <a:pt x="2045705" y="1964438"/>
                </a:lnTo>
                <a:lnTo>
                  <a:pt x="2043436" y="1964212"/>
                </a:lnTo>
                <a:lnTo>
                  <a:pt x="2041168" y="1964438"/>
                </a:lnTo>
                <a:lnTo>
                  <a:pt x="2038899" y="1964665"/>
                </a:lnTo>
                <a:lnTo>
                  <a:pt x="2036630" y="1965345"/>
                </a:lnTo>
                <a:lnTo>
                  <a:pt x="2034588" y="1966252"/>
                </a:lnTo>
                <a:lnTo>
                  <a:pt x="2030278" y="1967840"/>
                </a:lnTo>
                <a:lnTo>
                  <a:pt x="2026875" y="1969654"/>
                </a:lnTo>
                <a:lnTo>
                  <a:pt x="2023925" y="1971468"/>
                </a:lnTo>
                <a:lnTo>
                  <a:pt x="2023018" y="1971241"/>
                </a:lnTo>
                <a:lnTo>
                  <a:pt x="2021430" y="1970107"/>
                </a:lnTo>
                <a:lnTo>
                  <a:pt x="2018253" y="1968066"/>
                </a:lnTo>
                <a:lnTo>
                  <a:pt x="2014396" y="1964892"/>
                </a:lnTo>
                <a:lnTo>
                  <a:pt x="2009405" y="1960130"/>
                </a:lnTo>
                <a:lnTo>
                  <a:pt x="2006456" y="1956955"/>
                </a:lnTo>
                <a:lnTo>
                  <a:pt x="2003280" y="1953554"/>
                </a:lnTo>
                <a:lnTo>
                  <a:pt x="1999650" y="1949245"/>
                </a:lnTo>
                <a:lnTo>
                  <a:pt x="1996020" y="1944710"/>
                </a:lnTo>
                <a:lnTo>
                  <a:pt x="1991709" y="1939041"/>
                </a:lnTo>
                <a:lnTo>
                  <a:pt x="1987625" y="1933145"/>
                </a:lnTo>
                <a:lnTo>
                  <a:pt x="1980138" y="1922487"/>
                </a:lnTo>
                <a:lnTo>
                  <a:pt x="1974013" y="1914097"/>
                </a:lnTo>
                <a:lnTo>
                  <a:pt x="1968794" y="1907068"/>
                </a:lnTo>
                <a:lnTo>
                  <a:pt x="1964938" y="1901399"/>
                </a:lnTo>
                <a:lnTo>
                  <a:pt x="1963350" y="1898904"/>
                </a:lnTo>
                <a:lnTo>
                  <a:pt x="1961988" y="1896637"/>
                </a:lnTo>
                <a:lnTo>
                  <a:pt x="1961081" y="1894596"/>
                </a:lnTo>
                <a:lnTo>
                  <a:pt x="1960400" y="1892555"/>
                </a:lnTo>
                <a:lnTo>
                  <a:pt x="1959720" y="1890287"/>
                </a:lnTo>
                <a:lnTo>
                  <a:pt x="1959720" y="1888247"/>
                </a:lnTo>
                <a:lnTo>
                  <a:pt x="1959720" y="1885752"/>
                </a:lnTo>
                <a:lnTo>
                  <a:pt x="1960173" y="1883711"/>
                </a:lnTo>
                <a:lnTo>
                  <a:pt x="1959493" y="1884845"/>
                </a:lnTo>
                <a:lnTo>
                  <a:pt x="1958358" y="1888247"/>
                </a:lnTo>
                <a:lnTo>
                  <a:pt x="1956997" y="1893462"/>
                </a:lnTo>
                <a:lnTo>
                  <a:pt x="1956543" y="1896410"/>
                </a:lnTo>
                <a:lnTo>
                  <a:pt x="1956089" y="1900038"/>
                </a:lnTo>
                <a:lnTo>
                  <a:pt x="1955636" y="1903440"/>
                </a:lnTo>
                <a:lnTo>
                  <a:pt x="1955636" y="1907068"/>
                </a:lnTo>
                <a:lnTo>
                  <a:pt x="1955863" y="1911149"/>
                </a:lnTo>
                <a:lnTo>
                  <a:pt x="1956543" y="1915004"/>
                </a:lnTo>
                <a:lnTo>
                  <a:pt x="1957678" y="1918859"/>
                </a:lnTo>
                <a:lnTo>
                  <a:pt x="1958812" y="1922487"/>
                </a:lnTo>
                <a:lnTo>
                  <a:pt x="1960854" y="1926342"/>
                </a:lnTo>
                <a:lnTo>
                  <a:pt x="1961988" y="1927930"/>
                </a:lnTo>
                <a:lnTo>
                  <a:pt x="1963576" y="1929744"/>
                </a:lnTo>
                <a:lnTo>
                  <a:pt x="1978777" y="1948111"/>
                </a:lnTo>
                <a:lnTo>
                  <a:pt x="1992163" y="1964665"/>
                </a:lnTo>
                <a:lnTo>
                  <a:pt x="2003960" y="1980085"/>
                </a:lnTo>
                <a:lnTo>
                  <a:pt x="2013943" y="1993917"/>
                </a:lnTo>
                <a:lnTo>
                  <a:pt x="2022337" y="2006389"/>
                </a:lnTo>
                <a:lnTo>
                  <a:pt x="2029597" y="2017500"/>
                </a:lnTo>
                <a:lnTo>
                  <a:pt x="2035496" y="2027478"/>
                </a:lnTo>
                <a:lnTo>
                  <a:pt x="2040260" y="2035868"/>
                </a:lnTo>
                <a:lnTo>
                  <a:pt x="2043890" y="2043351"/>
                </a:lnTo>
                <a:lnTo>
                  <a:pt x="2046840" y="2049700"/>
                </a:lnTo>
                <a:lnTo>
                  <a:pt x="2048881" y="2054916"/>
                </a:lnTo>
                <a:lnTo>
                  <a:pt x="2050470" y="2058998"/>
                </a:lnTo>
                <a:lnTo>
                  <a:pt x="2051377" y="2062172"/>
                </a:lnTo>
                <a:lnTo>
                  <a:pt x="2051604" y="2064440"/>
                </a:lnTo>
                <a:lnTo>
                  <a:pt x="2051831" y="2066027"/>
                </a:lnTo>
                <a:lnTo>
                  <a:pt x="2051831" y="2091198"/>
                </a:lnTo>
                <a:lnTo>
                  <a:pt x="2051831" y="2092105"/>
                </a:lnTo>
                <a:lnTo>
                  <a:pt x="2051377" y="2092785"/>
                </a:lnTo>
                <a:lnTo>
                  <a:pt x="2050923" y="2093465"/>
                </a:lnTo>
                <a:lnTo>
                  <a:pt x="2050016" y="2093919"/>
                </a:lnTo>
                <a:lnTo>
                  <a:pt x="2048428" y="2094372"/>
                </a:lnTo>
                <a:lnTo>
                  <a:pt x="2046159" y="2094826"/>
                </a:lnTo>
                <a:lnTo>
                  <a:pt x="2045251" y="2095279"/>
                </a:lnTo>
                <a:lnTo>
                  <a:pt x="2044117" y="2095960"/>
                </a:lnTo>
                <a:lnTo>
                  <a:pt x="2043210" y="2096640"/>
                </a:lnTo>
                <a:lnTo>
                  <a:pt x="2042075" y="2097320"/>
                </a:lnTo>
                <a:lnTo>
                  <a:pt x="2041395" y="2098681"/>
                </a:lnTo>
                <a:lnTo>
                  <a:pt x="2040941" y="2100041"/>
                </a:lnTo>
                <a:lnTo>
                  <a:pt x="2040714" y="2101855"/>
                </a:lnTo>
                <a:lnTo>
                  <a:pt x="2040487" y="2104123"/>
                </a:lnTo>
                <a:lnTo>
                  <a:pt x="2040487" y="2110019"/>
                </a:lnTo>
                <a:lnTo>
                  <a:pt x="2040260" y="2113647"/>
                </a:lnTo>
                <a:lnTo>
                  <a:pt x="2040033" y="2117502"/>
                </a:lnTo>
                <a:lnTo>
                  <a:pt x="2039353" y="2121584"/>
                </a:lnTo>
                <a:lnTo>
                  <a:pt x="2038672" y="2125892"/>
                </a:lnTo>
                <a:lnTo>
                  <a:pt x="2037538" y="2130427"/>
                </a:lnTo>
                <a:lnTo>
                  <a:pt x="2036176" y="2134509"/>
                </a:lnTo>
                <a:lnTo>
                  <a:pt x="2034135" y="2138591"/>
                </a:lnTo>
                <a:lnTo>
                  <a:pt x="2032093" y="2142219"/>
                </a:lnTo>
                <a:lnTo>
                  <a:pt x="2030731" y="2144033"/>
                </a:lnTo>
                <a:lnTo>
                  <a:pt x="2029370" y="2145620"/>
                </a:lnTo>
                <a:lnTo>
                  <a:pt x="2027782" y="2147208"/>
                </a:lnTo>
                <a:lnTo>
                  <a:pt x="2025740" y="2148795"/>
                </a:lnTo>
                <a:lnTo>
                  <a:pt x="2024152" y="2149929"/>
                </a:lnTo>
                <a:lnTo>
                  <a:pt x="2022110" y="2150836"/>
                </a:lnTo>
                <a:lnTo>
                  <a:pt x="2019841" y="2151970"/>
                </a:lnTo>
                <a:lnTo>
                  <a:pt x="2017346" y="2152877"/>
                </a:lnTo>
                <a:lnTo>
                  <a:pt x="2014850" y="2153330"/>
                </a:lnTo>
                <a:lnTo>
                  <a:pt x="2012128" y="2153784"/>
                </a:lnTo>
                <a:lnTo>
                  <a:pt x="2009178" y="2154237"/>
                </a:lnTo>
                <a:lnTo>
                  <a:pt x="2006002" y="2153784"/>
                </a:lnTo>
                <a:lnTo>
                  <a:pt x="1999650" y="2153557"/>
                </a:lnTo>
                <a:lnTo>
                  <a:pt x="1993978" y="2153103"/>
                </a:lnTo>
                <a:lnTo>
                  <a:pt x="1988533" y="2152423"/>
                </a:lnTo>
                <a:lnTo>
                  <a:pt x="1983541" y="2151516"/>
                </a:lnTo>
                <a:lnTo>
                  <a:pt x="1979231" y="2150155"/>
                </a:lnTo>
                <a:lnTo>
                  <a:pt x="1975147" y="2148795"/>
                </a:lnTo>
                <a:lnTo>
                  <a:pt x="1971517" y="2146754"/>
                </a:lnTo>
                <a:lnTo>
                  <a:pt x="1968341" y="2144486"/>
                </a:lnTo>
                <a:lnTo>
                  <a:pt x="1966753" y="2142899"/>
                </a:lnTo>
                <a:lnTo>
                  <a:pt x="1965618" y="2141539"/>
                </a:lnTo>
                <a:lnTo>
                  <a:pt x="1964257" y="2139951"/>
                </a:lnTo>
                <a:lnTo>
                  <a:pt x="1963123" y="2138364"/>
                </a:lnTo>
                <a:lnTo>
                  <a:pt x="1961988" y="2136550"/>
                </a:lnTo>
                <a:lnTo>
                  <a:pt x="1961081" y="2134509"/>
                </a:lnTo>
                <a:lnTo>
                  <a:pt x="1959493" y="2130427"/>
                </a:lnTo>
                <a:lnTo>
                  <a:pt x="1958585" y="2125439"/>
                </a:lnTo>
                <a:lnTo>
                  <a:pt x="1957904" y="2119996"/>
                </a:lnTo>
                <a:lnTo>
                  <a:pt x="1957451" y="2113647"/>
                </a:lnTo>
                <a:lnTo>
                  <a:pt x="1957678" y="2107071"/>
                </a:lnTo>
                <a:lnTo>
                  <a:pt x="1957904" y="2103443"/>
                </a:lnTo>
                <a:lnTo>
                  <a:pt x="1958358" y="2100041"/>
                </a:lnTo>
                <a:lnTo>
                  <a:pt x="1958812" y="2097093"/>
                </a:lnTo>
                <a:lnTo>
                  <a:pt x="1959720" y="2094146"/>
                </a:lnTo>
                <a:lnTo>
                  <a:pt x="1960854" y="2091424"/>
                </a:lnTo>
                <a:lnTo>
                  <a:pt x="1961988" y="2088930"/>
                </a:lnTo>
                <a:lnTo>
                  <a:pt x="1963576" y="2086436"/>
                </a:lnTo>
                <a:lnTo>
                  <a:pt x="1964938" y="2084168"/>
                </a:lnTo>
                <a:lnTo>
                  <a:pt x="1966526" y="2082127"/>
                </a:lnTo>
                <a:lnTo>
                  <a:pt x="1968341" y="2080313"/>
                </a:lnTo>
                <a:lnTo>
                  <a:pt x="1970156" y="2078499"/>
                </a:lnTo>
                <a:lnTo>
                  <a:pt x="1972198" y="2076912"/>
                </a:lnTo>
                <a:lnTo>
                  <a:pt x="1976281" y="2074191"/>
                </a:lnTo>
                <a:lnTo>
                  <a:pt x="1980365" y="2071923"/>
                </a:lnTo>
                <a:lnTo>
                  <a:pt x="1984903" y="2070109"/>
                </a:lnTo>
                <a:lnTo>
                  <a:pt x="1988986" y="2068748"/>
                </a:lnTo>
                <a:lnTo>
                  <a:pt x="1993297" y="2067615"/>
                </a:lnTo>
                <a:lnTo>
                  <a:pt x="1997608" y="2067161"/>
                </a:lnTo>
                <a:lnTo>
                  <a:pt x="2001011" y="2066707"/>
                </a:lnTo>
                <a:lnTo>
                  <a:pt x="2004187" y="2066707"/>
                </a:lnTo>
                <a:lnTo>
                  <a:pt x="2006910" y="2066707"/>
                </a:lnTo>
                <a:lnTo>
                  <a:pt x="2008951" y="2066934"/>
                </a:lnTo>
                <a:lnTo>
                  <a:pt x="2010313" y="2066934"/>
                </a:lnTo>
                <a:lnTo>
                  <a:pt x="2011447" y="2066934"/>
                </a:lnTo>
                <a:lnTo>
                  <a:pt x="2012354" y="2066707"/>
                </a:lnTo>
                <a:lnTo>
                  <a:pt x="2012808" y="2065800"/>
                </a:lnTo>
                <a:lnTo>
                  <a:pt x="2013262" y="2065120"/>
                </a:lnTo>
                <a:lnTo>
                  <a:pt x="2013262" y="2063533"/>
                </a:lnTo>
                <a:lnTo>
                  <a:pt x="2012581" y="2062172"/>
                </a:lnTo>
                <a:lnTo>
                  <a:pt x="2011674" y="2059905"/>
                </a:lnTo>
                <a:lnTo>
                  <a:pt x="2008951" y="2054462"/>
                </a:lnTo>
                <a:lnTo>
                  <a:pt x="2004187" y="2046752"/>
                </a:lnTo>
                <a:lnTo>
                  <a:pt x="1997608" y="2036548"/>
                </a:lnTo>
                <a:lnTo>
                  <a:pt x="1988986" y="2023850"/>
                </a:lnTo>
                <a:lnTo>
                  <a:pt x="1984222" y="2017047"/>
                </a:lnTo>
                <a:lnTo>
                  <a:pt x="1978777" y="2010017"/>
                </a:lnTo>
                <a:lnTo>
                  <a:pt x="1972878" y="2002988"/>
                </a:lnTo>
                <a:lnTo>
                  <a:pt x="1966980" y="1995958"/>
                </a:lnTo>
                <a:lnTo>
                  <a:pt x="1960854" y="1988928"/>
                </a:lnTo>
                <a:lnTo>
                  <a:pt x="1954274" y="1982126"/>
                </a:lnTo>
                <a:lnTo>
                  <a:pt x="1947922" y="1975323"/>
                </a:lnTo>
                <a:lnTo>
                  <a:pt x="1941569" y="1968973"/>
                </a:lnTo>
                <a:lnTo>
                  <a:pt x="1928638" y="1956502"/>
                </a:lnTo>
                <a:lnTo>
                  <a:pt x="1916159" y="1945164"/>
                </a:lnTo>
                <a:lnTo>
                  <a:pt x="1904816" y="1935186"/>
                </a:lnTo>
                <a:lnTo>
                  <a:pt x="1894606" y="1926796"/>
                </a:lnTo>
                <a:lnTo>
                  <a:pt x="1891884" y="1924528"/>
                </a:lnTo>
                <a:lnTo>
                  <a:pt x="1889161" y="1922487"/>
                </a:lnTo>
                <a:lnTo>
                  <a:pt x="1883716" y="1919086"/>
                </a:lnTo>
                <a:lnTo>
                  <a:pt x="1878498" y="1916592"/>
                </a:lnTo>
                <a:lnTo>
                  <a:pt x="1873961" y="1914324"/>
                </a:lnTo>
                <a:lnTo>
                  <a:pt x="1870104" y="1912964"/>
                </a:lnTo>
                <a:lnTo>
                  <a:pt x="1867154" y="1912056"/>
                </a:lnTo>
                <a:lnTo>
                  <a:pt x="1864659" y="1911376"/>
                </a:lnTo>
                <a:lnTo>
                  <a:pt x="1864659" y="1948338"/>
                </a:lnTo>
                <a:lnTo>
                  <a:pt x="1889842" y="1949699"/>
                </a:lnTo>
                <a:lnTo>
                  <a:pt x="1893699" y="1950152"/>
                </a:lnTo>
                <a:lnTo>
                  <a:pt x="1897329" y="1950833"/>
                </a:lnTo>
                <a:lnTo>
                  <a:pt x="1900959" y="1951966"/>
                </a:lnTo>
                <a:lnTo>
                  <a:pt x="1904362" y="1953327"/>
                </a:lnTo>
                <a:lnTo>
                  <a:pt x="1907538" y="1954914"/>
                </a:lnTo>
                <a:lnTo>
                  <a:pt x="1910488" y="1956955"/>
                </a:lnTo>
                <a:lnTo>
                  <a:pt x="1913210" y="1959223"/>
                </a:lnTo>
                <a:lnTo>
                  <a:pt x="1915933" y="1961717"/>
                </a:lnTo>
                <a:lnTo>
                  <a:pt x="1918201" y="1964438"/>
                </a:lnTo>
                <a:lnTo>
                  <a:pt x="1920243" y="1967386"/>
                </a:lnTo>
                <a:lnTo>
                  <a:pt x="1922058" y="1970334"/>
                </a:lnTo>
                <a:lnTo>
                  <a:pt x="1923646" y="1973962"/>
                </a:lnTo>
                <a:lnTo>
                  <a:pt x="1924554" y="1977137"/>
                </a:lnTo>
                <a:lnTo>
                  <a:pt x="1925688" y="1980765"/>
                </a:lnTo>
                <a:lnTo>
                  <a:pt x="1926142" y="1984620"/>
                </a:lnTo>
                <a:lnTo>
                  <a:pt x="1926369" y="1988248"/>
                </a:lnTo>
                <a:lnTo>
                  <a:pt x="1926142" y="1992103"/>
                </a:lnTo>
                <a:lnTo>
                  <a:pt x="1925688" y="1996185"/>
                </a:lnTo>
                <a:lnTo>
                  <a:pt x="1924554" y="1999813"/>
                </a:lnTo>
                <a:lnTo>
                  <a:pt x="1923419" y="2003441"/>
                </a:lnTo>
                <a:lnTo>
                  <a:pt x="1921604" y="2006616"/>
                </a:lnTo>
                <a:lnTo>
                  <a:pt x="1919563" y="2009790"/>
                </a:lnTo>
                <a:lnTo>
                  <a:pt x="1917294" y="2012738"/>
                </a:lnTo>
                <a:lnTo>
                  <a:pt x="1915025" y="2015459"/>
                </a:lnTo>
                <a:lnTo>
                  <a:pt x="1912303" y="2017954"/>
                </a:lnTo>
                <a:lnTo>
                  <a:pt x="1909126" y="2020221"/>
                </a:lnTo>
                <a:lnTo>
                  <a:pt x="1905950" y="2022262"/>
                </a:lnTo>
                <a:lnTo>
                  <a:pt x="1902774" y="2023850"/>
                </a:lnTo>
                <a:lnTo>
                  <a:pt x="1899144" y="2025210"/>
                </a:lnTo>
                <a:lnTo>
                  <a:pt x="1895514" y="2026117"/>
                </a:lnTo>
                <a:lnTo>
                  <a:pt x="1891657" y="2026571"/>
                </a:lnTo>
                <a:lnTo>
                  <a:pt x="1887573" y="2027024"/>
                </a:lnTo>
                <a:lnTo>
                  <a:pt x="1883716" y="2026571"/>
                </a:lnTo>
                <a:lnTo>
                  <a:pt x="1879859" y="2026117"/>
                </a:lnTo>
                <a:lnTo>
                  <a:pt x="1876229" y="2025210"/>
                </a:lnTo>
                <a:lnTo>
                  <a:pt x="1872826" y="2023850"/>
                </a:lnTo>
                <a:lnTo>
                  <a:pt x="1869196" y="2022262"/>
                </a:lnTo>
                <a:lnTo>
                  <a:pt x="1866020" y="2020448"/>
                </a:lnTo>
                <a:lnTo>
                  <a:pt x="1863071" y="2018181"/>
                </a:lnTo>
                <a:lnTo>
                  <a:pt x="1860348" y="2015686"/>
                </a:lnTo>
                <a:lnTo>
                  <a:pt x="1857852" y="2012965"/>
                </a:lnTo>
                <a:lnTo>
                  <a:pt x="1855584" y="2010017"/>
                </a:lnTo>
                <a:lnTo>
                  <a:pt x="1853996" y="2006843"/>
                </a:lnTo>
                <a:lnTo>
                  <a:pt x="1852181" y="2003441"/>
                </a:lnTo>
                <a:lnTo>
                  <a:pt x="1850819" y="1999813"/>
                </a:lnTo>
                <a:lnTo>
                  <a:pt x="1849912" y="1996185"/>
                </a:lnTo>
                <a:lnTo>
                  <a:pt x="1849231" y="1992557"/>
                </a:lnTo>
                <a:lnTo>
                  <a:pt x="1849231" y="1988475"/>
                </a:lnTo>
                <a:lnTo>
                  <a:pt x="1849231" y="1982806"/>
                </a:lnTo>
                <a:lnTo>
                  <a:pt x="1831762" y="1982806"/>
                </a:lnTo>
                <a:lnTo>
                  <a:pt x="1831308" y="1949019"/>
                </a:lnTo>
                <a:lnTo>
                  <a:pt x="1768010" y="1948338"/>
                </a:lnTo>
                <a:lnTo>
                  <a:pt x="1768010" y="1895730"/>
                </a:lnTo>
                <a:lnTo>
                  <a:pt x="1765287" y="1895730"/>
                </a:lnTo>
                <a:lnTo>
                  <a:pt x="1755986" y="1896183"/>
                </a:lnTo>
                <a:lnTo>
                  <a:pt x="1754170" y="1896410"/>
                </a:lnTo>
                <a:lnTo>
                  <a:pt x="1752356" y="1897090"/>
                </a:lnTo>
                <a:lnTo>
                  <a:pt x="1748045" y="1898678"/>
                </a:lnTo>
                <a:lnTo>
                  <a:pt x="1743280" y="1900945"/>
                </a:lnTo>
                <a:lnTo>
                  <a:pt x="1737836" y="1903666"/>
                </a:lnTo>
                <a:lnTo>
                  <a:pt x="1726492" y="1909562"/>
                </a:lnTo>
                <a:lnTo>
                  <a:pt x="1720139" y="1912964"/>
                </a:lnTo>
                <a:lnTo>
                  <a:pt x="1714014" y="1915911"/>
                </a:lnTo>
                <a:lnTo>
                  <a:pt x="1710837" y="1917272"/>
                </a:lnTo>
                <a:lnTo>
                  <a:pt x="1706754" y="1919540"/>
                </a:lnTo>
                <a:lnTo>
                  <a:pt x="1697905" y="1924755"/>
                </a:lnTo>
                <a:lnTo>
                  <a:pt x="1687923" y="1930878"/>
                </a:lnTo>
                <a:lnTo>
                  <a:pt x="1677487" y="1937907"/>
                </a:lnTo>
                <a:lnTo>
                  <a:pt x="1667050" y="1945164"/>
                </a:lnTo>
                <a:lnTo>
                  <a:pt x="1657522" y="1951966"/>
                </a:lnTo>
                <a:lnTo>
                  <a:pt x="1648674" y="1958542"/>
                </a:lnTo>
                <a:lnTo>
                  <a:pt x="1642094" y="1963758"/>
                </a:lnTo>
                <a:lnTo>
                  <a:pt x="1638237" y="1966706"/>
                </a:lnTo>
                <a:lnTo>
                  <a:pt x="1633700" y="1971241"/>
                </a:lnTo>
                <a:lnTo>
                  <a:pt x="1620541" y="1983486"/>
                </a:lnTo>
                <a:lnTo>
                  <a:pt x="1587417" y="2015459"/>
                </a:lnTo>
                <a:lnTo>
                  <a:pt x="1555882" y="2046299"/>
                </a:lnTo>
                <a:lnTo>
                  <a:pt x="1544765" y="2056730"/>
                </a:lnTo>
                <a:lnTo>
                  <a:pt x="1541362" y="2060131"/>
                </a:lnTo>
                <a:lnTo>
                  <a:pt x="1539093" y="2061945"/>
                </a:lnTo>
                <a:lnTo>
                  <a:pt x="1536597" y="2063986"/>
                </a:lnTo>
                <a:lnTo>
                  <a:pt x="1534328" y="2066027"/>
                </a:lnTo>
                <a:lnTo>
                  <a:pt x="1532513" y="2068522"/>
                </a:lnTo>
                <a:lnTo>
                  <a:pt x="1530925" y="2071016"/>
                </a:lnTo>
                <a:lnTo>
                  <a:pt x="1530018" y="2073284"/>
                </a:lnTo>
                <a:lnTo>
                  <a:pt x="1529791" y="2074644"/>
                </a:lnTo>
                <a:lnTo>
                  <a:pt x="1529791" y="2075551"/>
                </a:lnTo>
                <a:lnTo>
                  <a:pt x="1530018" y="2076458"/>
                </a:lnTo>
                <a:lnTo>
                  <a:pt x="1530245" y="2077365"/>
                </a:lnTo>
                <a:lnTo>
                  <a:pt x="1530925" y="2077819"/>
                </a:lnTo>
                <a:lnTo>
                  <a:pt x="1531833" y="2078272"/>
                </a:lnTo>
                <a:lnTo>
                  <a:pt x="1534102" y="2079179"/>
                </a:lnTo>
                <a:lnTo>
                  <a:pt x="1536824" y="2080993"/>
                </a:lnTo>
                <a:lnTo>
                  <a:pt x="1538185" y="2081900"/>
                </a:lnTo>
                <a:lnTo>
                  <a:pt x="1539547" y="2083488"/>
                </a:lnTo>
                <a:lnTo>
                  <a:pt x="1541135" y="2084848"/>
                </a:lnTo>
                <a:lnTo>
                  <a:pt x="1542269" y="2086662"/>
                </a:lnTo>
                <a:lnTo>
                  <a:pt x="1543857" y="2088930"/>
                </a:lnTo>
                <a:lnTo>
                  <a:pt x="1544992" y="2091198"/>
                </a:lnTo>
                <a:lnTo>
                  <a:pt x="1546126" y="2093919"/>
                </a:lnTo>
                <a:lnTo>
                  <a:pt x="1547033" y="2096867"/>
                </a:lnTo>
                <a:lnTo>
                  <a:pt x="1547714" y="2100268"/>
                </a:lnTo>
                <a:lnTo>
                  <a:pt x="1548395" y="2103896"/>
                </a:lnTo>
                <a:lnTo>
                  <a:pt x="1548622" y="2107978"/>
                </a:lnTo>
                <a:lnTo>
                  <a:pt x="1548622" y="2112513"/>
                </a:lnTo>
                <a:lnTo>
                  <a:pt x="1548395" y="2114781"/>
                </a:lnTo>
                <a:lnTo>
                  <a:pt x="1548168" y="2117048"/>
                </a:lnTo>
                <a:lnTo>
                  <a:pt x="1547487" y="2119089"/>
                </a:lnTo>
                <a:lnTo>
                  <a:pt x="1546807" y="2121130"/>
                </a:lnTo>
                <a:lnTo>
                  <a:pt x="1546126" y="2123398"/>
                </a:lnTo>
                <a:lnTo>
                  <a:pt x="1544992" y="2125439"/>
                </a:lnTo>
                <a:lnTo>
                  <a:pt x="1544084" y="2127253"/>
                </a:lnTo>
                <a:lnTo>
                  <a:pt x="1542950" y="2129067"/>
                </a:lnTo>
                <a:lnTo>
                  <a:pt x="1539773" y="2132922"/>
                </a:lnTo>
                <a:lnTo>
                  <a:pt x="1536370" y="2136096"/>
                </a:lnTo>
                <a:lnTo>
                  <a:pt x="1532740" y="2139044"/>
                </a:lnTo>
                <a:lnTo>
                  <a:pt x="1528657" y="2141765"/>
                </a:lnTo>
                <a:lnTo>
                  <a:pt x="1524346" y="2144260"/>
                </a:lnTo>
                <a:lnTo>
                  <a:pt x="1519582" y="2146301"/>
                </a:lnTo>
                <a:lnTo>
                  <a:pt x="1514817" y="2147888"/>
                </a:lnTo>
                <a:lnTo>
                  <a:pt x="1509826" y="2149248"/>
                </a:lnTo>
                <a:lnTo>
                  <a:pt x="1504835" y="2150155"/>
                </a:lnTo>
                <a:lnTo>
                  <a:pt x="1499843" y="2150836"/>
                </a:lnTo>
                <a:lnTo>
                  <a:pt x="1494625" y="2151063"/>
                </a:lnTo>
                <a:lnTo>
                  <a:pt x="1490088" y="2150836"/>
                </a:lnTo>
                <a:lnTo>
                  <a:pt x="1485323" y="2150382"/>
                </a:lnTo>
                <a:lnTo>
                  <a:pt x="1481013" y="2149475"/>
                </a:lnTo>
                <a:lnTo>
                  <a:pt x="1477383" y="2147888"/>
                </a:lnTo>
                <a:lnTo>
                  <a:pt x="1474206" y="2146527"/>
                </a:lnTo>
                <a:lnTo>
                  <a:pt x="1471257" y="2144260"/>
                </a:lnTo>
                <a:lnTo>
                  <a:pt x="1468761" y="2141992"/>
                </a:lnTo>
                <a:lnTo>
                  <a:pt x="1466493" y="2139271"/>
                </a:lnTo>
                <a:lnTo>
                  <a:pt x="1464451" y="2136323"/>
                </a:lnTo>
                <a:lnTo>
                  <a:pt x="1462863" y="2133375"/>
                </a:lnTo>
                <a:lnTo>
                  <a:pt x="1461728" y="2129747"/>
                </a:lnTo>
                <a:lnTo>
                  <a:pt x="1460821" y="2126119"/>
                </a:lnTo>
                <a:lnTo>
                  <a:pt x="1459913" y="2122491"/>
                </a:lnTo>
                <a:lnTo>
                  <a:pt x="1459460" y="2118409"/>
                </a:lnTo>
                <a:lnTo>
                  <a:pt x="1459233" y="2114327"/>
                </a:lnTo>
                <a:lnTo>
                  <a:pt x="1459006" y="2110019"/>
                </a:lnTo>
                <a:lnTo>
                  <a:pt x="1459006" y="2105710"/>
                </a:lnTo>
                <a:lnTo>
                  <a:pt x="1459460" y="2101629"/>
                </a:lnTo>
                <a:lnTo>
                  <a:pt x="1460140" y="2097774"/>
                </a:lnTo>
                <a:lnTo>
                  <a:pt x="1461275" y="2094372"/>
                </a:lnTo>
                <a:lnTo>
                  <a:pt x="1462409" y="2091424"/>
                </a:lnTo>
                <a:lnTo>
                  <a:pt x="1464224" y="2088703"/>
                </a:lnTo>
                <a:lnTo>
                  <a:pt x="1466039" y="2086209"/>
                </a:lnTo>
                <a:lnTo>
                  <a:pt x="1467854" y="2084168"/>
                </a:lnTo>
                <a:lnTo>
                  <a:pt x="1469896" y="2082581"/>
                </a:lnTo>
                <a:lnTo>
                  <a:pt x="1472165" y="2080993"/>
                </a:lnTo>
                <a:lnTo>
                  <a:pt x="1474433" y="2079860"/>
                </a:lnTo>
                <a:lnTo>
                  <a:pt x="1476702" y="2078726"/>
                </a:lnTo>
                <a:lnTo>
                  <a:pt x="1478517" y="2077819"/>
                </a:lnTo>
                <a:lnTo>
                  <a:pt x="1482601" y="2076685"/>
                </a:lnTo>
                <a:lnTo>
                  <a:pt x="1485777" y="2076231"/>
                </a:lnTo>
                <a:lnTo>
                  <a:pt x="1487365" y="2076005"/>
                </a:lnTo>
                <a:lnTo>
                  <a:pt x="1488273" y="2075778"/>
                </a:lnTo>
                <a:lnTo>
                  <a:pt x="1489180" y="2075324"/>
                </a:lnTo>
                <a:lnTo>
                  <a:pt x="1490315" y="2074644"/>
                </a:lnTo>
                <a:lnTo>
                  <a:pt x="1491903" y="2073057"/>
                </a:lnTo>
                <a:lnTo>
                  <a:pt x="1493264" y="2071016"/>
                </a:lnTo>
                <a:lnTo>
                  <a:pt x="1494398" y="2068748"/>
                </a:lnTo>
                <a:lnTo>
                  <a:pt x="1495760" y="2066254"/>
                </a:lnTo>
                <a:lnTo>
                  <a:pt x="1496894" y="2063986"/>
                </a:lnTo>
                <a:lnTo>
                  <a:pt x="1498709" y="2061038"/>
                </a:lnTo>
                <a:lnTo>
                  <a:pt x="1502112" y="2056503"/>
                </a:lnTo>
                <a:lnTo>
                  <a:pt x="1508692" y="2048793"/>
                </a:lnTo>
                <a:lnTo>
                  <a:pt x="1526615" y="2027251"/>
                </a:lnTo>
                <a:lnTo>
                  <a:pt x="1547033" y="2003895"/>
                </a:lnTo>
                <a:lnTo>
                  <a:pt x="1555655" y="1993917"/>
                </a:lnTo>
                <a:lnTo>
                  <a:pt x="1562688" y="1986434"/>
                </a:lnTo>
                <a:lnTo>
                  <a:pt x="1565864" y="1983033"/>
                </a:lnTo>
                <a:lnTo>
                  <a:pt x="1570175" y="1979178"/>
                </a:lnTo>
                <a:lnTo>
                  <a:pt x="1581065" y="1969200"/>
                </a:lnTo>
                <a:lnTo>
                  <a:pt x="1593997" y="1957635"/>
                </a:lnTo>
                <a:lnTo>
                  <a:pt x="1608290" y="1945617"/>
                </a:lnTo>
                <a:lnTo>
                  <a:pt x="1622810" y="1933599"/>
                </a:lnTo>
                <a:lnTo>
                  <a:pt x="1636195" y="1923168"/>
                </a:lnTo>
                <a:lnTo>
                  <a:pt x="1647539" y="1914551"/>
                </a:lnTo>
                <a:lnTo>
                  <a:pt x="1652077" y="1911376"/>
                </a:lnTo>
                <a:lnTo>
                  <a:pt x="1655707" y="1909109"/>
                </a:lnTo>
                <a:lnTo>
                  <a:pt x="1661379" y="1905707"/>
                </a:lnTo>
                <a:lnTo>
                  <a:pt x="1664782" y="1902986"/>
                </a:lnTo>
                <a:lnTo>
                  <a:pt x="1666143" y="1901625"/>
                </a:lnTo>
                <a:lnTo>
                  <a:pt x="1667050" y="1900718"/>
                </a:lnTo>
                <a:lnTo>
                  <a:pt x="1667277" y="1899811"/>
                </a:lnTo>
                <a:lnTo>
                  <a:pt x="1667277" y="1898904"/>
                </a:lnTo>
                <a:lnTo>
                  <a:pt x="1667050" y="1898451"/>
                </a:lnTo>
                <a:lnTo>
                  <a:pt x="1666370" y="1897997"/>
                </a:lnTo>
                <a:lnTo>
                  <a:pt x="1665462" y="1897544"/>
                </a:lnTo>
                <a:lnTo>
                  <a:pt x="1663874" y="1897317"/>
                </a:lnTo>
                <a:lnTo>
                  <a:pt x="1660244" y="1897090"/>
                </a:lnTo>
                <a:lnTo>
                  <a:pt x="1655253" y="1897090"/>
                </a:lnTo>
                <a:lnTo>
                  <a:pt x="1649354" y="1897544"/>
                </a:lnTo>
                <a:lnTo>
                  <a:pt x="1642775" y="1898678"/>
                </a:lnTo>
                <a:lnTo>
                  <a:pt x="1635515" y="1900265"/>
                </a:lnTo>
                <a:lnTo>
                  <a:pt x="1628028" y="1901852"/>
                </a:lnTo>
                <a:lnTo>
                  <a:pt x="1611466" y="1906387"/>
                </a:lnTo>
                <a:lnTo>
                  <a:pt x="1593770" y="1911149"/>
                </a:lnTo>
                <a:lnTo>
                  <a:pt x="1589005" y="1912510"/>
                </a:lnTo>
                <a:lnTo>
                  <a:pt x="1583333" y="1914778"/>
                </a:lnTo>
                <a:lnTo>
                  <a:pt x="1576981" y="1917499"/>
                </a:lnTo>
                <a:lnTo>
                  <a:pt x="1570402" y="1920900"/>
                </a:lnTo>
                <a:lnTo>
                  <a:pt x="1563142" y="1924528"/>
                </a:lnTo>
                <a:lnTo>
                  <a:pt x="1555882" y="1928837"/>
                </a:lnTo>
                <a:lnTo>
                  <a:pt x="1541362" y="1937227"/>
                </a:lnTo>
                <a:lnTo>
                  <a:pt x="1527068" y="1945617"/>
                </a:lnTo>
                <a:lnTo>
                  <a:pt x="1514590" y="1953554"/>
                </a:lnTo>
                <a:lnTo>
                  <a:pt x="1504381" y="1959676"/>
                </a:lnTo>
                <a:lnTo>
                  <a:pt x="1498028" y="1963758"/>
                </a:lnTo>
                <a:lnTo>
                  <a:pt x="1493945" y="1966252"/>
                </a:lnTo>
                <a:lnTo>
                  <a:pt x="1490768" y="1968973"/>
                </a:lnTo>
                <a:lnTo>
                  <a:pt x="1489407" y="1970107"/>
                </a:lnTo>
                <a:lnTo>
                  <a:pt x="1488500" y="1971695"/>
                </a:lnTo>
                <a:lnTo>
                  <a:pt x="1487592" y="1972828"/>
                </a:lnTo>
                <a:lnTo>
                  <a:pt x="1486685" y="1974416"/>
                </a:lnTo>
                <a:lnTo>
                  <a:pt x="1486231" y="1975776"/>
                </a:lnTo>
                <a:lnTo>
                  <a:pt x="1485777" y="1977137"/>
                </a:lnTo>
                <a:lnTo>
                  <a:pt x="1485550" y="1978497"/>
                </a:lnTo>
                <a:lnTo>
                  <a:pt x="1485550" y="1980085"/>
                </a:lnTo>
                <a:lnTo>
                  <a:pt x="1485777" y="1983259"/>
                </a:lnTo>
                <a:lnTo>
                  <a:pt x="1486458" y="1986434"/>
                </a:lnTo>
                <a:lnTo>
                  <a:pt x="1487138" y="1988021"/>
                </a:lnTo>
                <a:lnTo>
                  <a:pt x="1487819" y="1989155"/>
                </a:lnTo>
                <a:lnTo>
                  <a:pt x="1488500" y="1990289"/>
                </a:lnTo>
                <a:lnTo>
                  <a:pt x="1489407" y="1990969"/>
                </a:lnTo>
                <a:lnTo>
                  <a:pt x="1490315" y="1991423"/>
                </a:lnTo>
                <a:lnTo>
                  <a:pt x="1491222" y="1991876"/>
                </a:lnTo>
                <a:lnTo>
                  <a:pt x="1493264" y="1992557"/>
                </a:lnTo>
                <a:lnTo>
                  <a:pt x="1495079" y="1992783"/>
                </a:lnTo>
                <a:lnTo>
                  <a:pt x="1496667" y="1992783"/>
                </a:lnTo>
                <a:lnTo>
                  <a:pt x="1498255" y="1993010"/>
                </a:lnTo>
                <a:lnTo>
                  <a:pt x="1499163" y="1993237"/>
                </a:lnTo>
                <a:lnTo>
                  <a:pt x="1499617" y="1993917"/>
                </a:lnTo>
                <a:lnTo>
                  <a:pt x="1499843" y="1995731"/>
                </a:lnTo>
                <a:lnTo>
                  <a:pt x="1499843" y="2001174"/>
                </a:lnTo>
                <a:lnTo>
                  <a:pt x="1499843" y="2009110"/>
                </a:lnTo>
                <a:lnTo>
                  <a:pt x="1499617" y="2018181"/>
                </a:lnTo>
                <a:lnTo>
                  <a:pt x="1498936" y="2036548"/>
                </a:lnTo>
                <a:lnTo>
                  <a:pt x="1498709" y="2048567"/>
                </a:lnTo>
                <a:lnTo>
                  <a:pt x="1498482" y="2051288"/>
                </a:lnTo>
                <a:lnTo>
                  <a:pt x="1498028" y="2053782"/>
                </a:lnTo>
                <a:lnTo>
                  <a:pt x="1496894" y="2056050"/>
                </a:lnTo>
                <a:lnTo>
                  <a:pt x="1495533" y="2057637"/>
                </a:lnTo>
                <a:lnTo>
                  <a:pt x="1493718" y="2059224"/>
                </a:lnTo>
                <a:lnTo>
                  <a:pt x="1491449" y="2060358"/>
                </a:lnTo>
                <a:lnTo>
                  <a:pt x="1488953" y="2060812"/>
                </a:lnTo>
                <a:lnTo>
                  <a:pt x="1485777" y="2061038"/>
                </a:lnTo>
                <a:lnTo>
                  <a:pt x="1479878" y="2060812"/>
                </a:lnTo>
                <a:lnTo>
                  <a:pt x="1477383" y="2060585"/>
                </a:lnTo>
                <a:lnTo>
                  <a:pt x="1474887" y="2060131"/>
                </a:lnTo>
                <a:lnTo>
                  <a:pt x="1472845" y="2059451"/>
                </a:lnTo>
                <a:lnTo>
                  <a:pt x="1471257" y="2058317"/>
                </a:lnTo>
                <a:lnTo>
                  <a:pt x="1469669" y="2056957"/>
                </a:lnTo>
                <a:lnTo>
                  <a:pt x="1468535" y="2055143"/>
                </a:lnTo>
                <a:lnTo>
                  <a:pt x="1466946" y="2051288"/>
                </a:lnTo>
                <a:lnTo>
                  <a:pt x="1465358" y="2048113"/>
                </a:lnTo>
                <a:lnTo>
                  <a:pt x="1464678" y="2046752"/>
                </a:lnTo>
                <a:lnTo>
                  <a:pt x="1463997" y="2045845"/>
                </a:lnTo>
                <a:lnTo>
                  <a:pt x="1462636" y="2045392"/>
                </a:lnTo>
                <a:lnTo>
                  <a:pt x="1461048" y="2044938"/>
                </a:lnTo>
                <a:lnTo>
                  <a:pt x="1457418" y="2045392"/>
                </a:lnTo>
                <a:lnTo>
                  <a:pt x="1455830" y="2045845"/>
                </a:lnTo>
                <a:lnTo>
                  <a:pt x="1454241" y="2046299"/>
                </a:lnTo>
                <a:lnTo>
                  <a:pt x="1452880" y="2046979"/>
                </a:lnTo>
                <a:lnTo>
                  <a:pt x="1451292" y="2048113"/>
                </a:lnTo>
                <a:lnTo>
                  <a:pt x="1450385" y="2049020"/>
                </a:lnTo>
                <a:lnTo>
                  <a:pt x="1449931" y="2050381"/>
                </a:lnTo>
                <a:lnTo>
                  <a:pt x="1449023" y="2051968"/>
                </a:lnTo>
                <a:lnTo>
                  <a:pt x="1448343" y="2053555"/>
                </a:lnTo>
                <a:lnTo>
                  <a:pt x="1447662" y="2054689"/>
                </a:lnTo>
                <a:lnTo>
                  <a:pt x="1446301" y="2056050"/>
                </a:lnTo>
                <a:lnTo>
                  <a:pt x="1444940" y="2056957"/>
                </a:lnTo>
                <a:lnTo>
                  <a:pt x="1443125" y="2057410"/>
                </a:lnTo>
                <a:lnTo>
                  <a:pt x="1441083" y="2057864"/>
                </a:lnTo>
                <a:lnTo>
                  <a:pt x="1438587" y="2057637"/>
                </a:lnTo>
                <a:lnTo>
                  <a:pt x="1432915" y="2057410"/>
                </a:lnTo>
                <a:lnTo>
                  <a:pt x="1427470" y="2057184"/>
                </a:lnTo>
                <a:lnTo>
                  <a:pt x="1425201" y="2056957"/>
                </a:lnTo>
                <a:lnTo>
                  <a:pt x="1423386" y="2056730"/>
                </a:lnTo>
                <a:lnTo>
                  <a:pt x="1421798" y="2056050"/>
                </a:lnTo>
                <a:lnTo>
                  <a:pt x="1421571" y="2055596"/>
                </a:lnTo>
                <a:lnTo>
                  <a:pt x="1421345" y="2055143"/>
                </a:lnTo>
                <a:lnTo>
                  <a:pt x="1421118" y="2051741"/>
                </a:lnTo>
                <a:lnTo>
                  <a:pt x="1420664" y="2044258"/>
                </a:lnTo>
                <a:lnTo>
                  <a:pt x="1420664" y="2034281"/>
                </a:lnTo>
                <a:lnTo>
                  <a:pt x="1420664" y="2023169"/>
                </a:lnTo>
                <a:lnTo>
                  <a:pt x="1420664" y="2012058"/>
                </a:lnTo>
                <a:lnTo>
                  <a:pt x="1421118" y="2002307"/>
                </a:lnTo>
                <a:lnTo>
                  <a:pt x="1421571" y="1998679"/>
                </a:lnTo>
                <a:lnTo>
                  <a:pt x="1422025" y="1995731"/>
                </a:lnTo>
                <a:lnTo>
                  <a:pt x="1422479" y="1993690"/>
                </a:lnTo>
                <a:lnTo>
                  <a:pt x="1422706" y="1993237"/>
                </a:lnTo>
                <a:lnTo>
                  <a:pt x="1423386" y="1993237"/>
                </a:lnTo>
                <a:lnTo>
                  <a:pt x="1424748" y="1993010"/>
                </a:lnTo>
                <a:lnTo>
                  <a:pt x="1426336" y="1992783"/>
                </a:lnTo>
                <a:lnTo>
                  <a:pt x="1427924" y="1992103"/>
                </a:lnTo>
                <a:lnTo>
                  <a:pt x="1429512" y="1991423"/>
                </a:lnTo>
                <a:lnTo>
                  <a:pt x="1430646" y="1990516"/>
                </a:lnTo>
                <a:lnTo>
                  <a:pt x="1431781" y="1989382"/>
                </a:lnTo>
                <a:lnTo>
                  <a:pt x="1432461" y="1988248"/>
                </a:lnTo>
                <a:lnTo>
                  <a:pt x="1432688" y="1987114"/>
                </a:lnTo>
                <a:lnTo>
                  <a:pt x="1432461" y="1986434"/>
                </a:lnTo>
                <a:lnTo>
                  <a:pt x="1432235" y="1985981"/>
                </a:lnTo>
                <a:lnTo>
                  <a:pt x="1431781" y="1985754"/>
                </a:lnTo>
                <a:lnTo>
                  <a:pt x="1431327" y="1985527"/>
                </a:lnTo>
                <a:lnTo>
                  <a:pt x="1429966" y="1985300"/>
                </a:lnTo>
                <a:lnTo>
                  <a:pt x="1428151" y="1985300"/>
                </a:lnTo>
                <a:lnTo>
                  <a:pt x="1424521" y="1985527"/>
                </a:lnTo>
                <a:lnTo>
                  <a:pt x="1421345" y="1985754"/>
                </a:lnTo>
                <a:lnTo>
                  <a:pt x="1420891" y="1985754"/>
                </a:lnTo>
                <a:lnTo>
                  <a:pt x="1420664" y="1985527"/>
                </a:lnTo>
                <a:lnTo>
                  <a:pt x="1420664" y="1985300"/>
                </a:lnTo>
                <a:lnTo>
                  <a:pt x="1420891" y="1984620"/>
                </a:lnTo>
                <a:lnTo>
                  <a:pt x="1422933" y="1982352"/>
                </a:lnTo>
                <a:lnTo>
                  <a:pt x="1427243" y="1978497"/>
                </a:lnTo>
                <a:lnTo>
                  <a:pt x="1444032" y="1964892"/>
                </a:lnTo>
                <a:lnTo>
                  <a:pt x="1474433" y="1940175"/>
                </a:lnTo>
                <a:lnTo>
                  <a:pt x="1479652" y="1936093"/>
                </a:lnTo>
                <a:lnTo>
                  <a:pt x="1485323" y="1932011"/>
                </a:lnTo>
                <a:lnTo>
                  <a:pt x="1490995" y="1927930"/>
                </a:lnTo>
                <a:lnTo>
                  <a:pt x="1496894" y="1924075"/>
                </a:lnTo>
                <a:lnTo>
                  <a:pt x="1503247" y="1919993"/>
                </a:lnTo>
                <a:lnTo>
                  <a:pt x="1509599" y="1916365"/>
                </a:lnTo>
                <a:lnTo>
                  <a:pt x="1522985" y="1908882"/>
                </a:lnTo>
                <a:lnTo>
                  <a:pt x="1536824" y="1901399"/>
                </a:lnTo>
                <a:lnTo>
                  <a:pt x="1551571" y="1894823"/>
                </a:lnTo>
                <a:lnTo>
                  <a:pt x="1566318" y="1888020"/>
                </a:lnTo>
                <a:lnTo>
                  <a:pt x="1581518" y="1882124"/>
                </a:lnTo>
                <a:lnTo>
                  <a:pt x="1596719" y="1876455"/>
                </a:lnTo>
                <a:lnTo>
                  <a:pt x="1611693" y="1871240"/>
                </a:lnTo>
                <a:lnTo>
                  <a:pt x="1626894" y="1866704"/>
                </a:lnTo>
                <a:lnTo>
                  <a:pt x="1641640" y="1862623"/>
                </a:lnTo>
                <a:lnTo>
                  <a:pt x="1655707" y="1858994"/>
                </a:lnTo>
                <a:lnTo>
                  <a:pt x="1669319" y="1856273"/>
                </a:lnTo>
                <a:lnTo>
                  <a:pt x="1682024" y="1854232"/>
                </a:lnTo>
                <a:lnTo>
                  <a:pt x="1688150" y="1853552"/>
                </a:lnTo>
                <a:lnTo>
                  <a:pt x="1694049" y="1853099"/>
                </a:lnTo>
                <a:lnTo>
                  <a:pt x="1709703" y="1851965"/>
                </a:lnTo>
                <a:lnTo>
                  <a:pt x="1723996" y="1851285"/>
                </a:lnTo>
                <a:lnTo>
                  <a:pt x="1736020" y="1851285"/>
                </a:lnTo>
                <a:lnTo>
                  <a:pt x="1746230" y="1851511"/>
                </a:lnTo>
                <a:lnTo>
                  <a:pt x="1754170" y="1852192"/>
                </a:lnTo>
                <a:lnTo>
                  <a:pt x="1760069" y="1852418"/>
                </a:lnTo>
                <a:lnTo>
                  <a:pt x="1765060" y="1853099"/>
                </a:lnTo>
                <a:lnTo>
                  <a:pt x="1764153" y="1649467"/>
                </a:lnTo>
                <a:lnTo>
                  <a:pt x="1782303" y="1649921"/>
                </a:lnTo>
                <a:lnTo>
                  <a:pt x="1780942" y="1522481"/>
                </a:lnTo>
                <a:lnTo>
                  <a:pt x="1740785" y="1517492"/>
                </a:lnTo>
                <a:lnTo>
                  <a:pt x="1740785" y="1492549"/>
                </a:lnTo>
                <a:lnTo>
                  <a:pt x="1626440" y="1456267"/>
                </a:lnTo>
                <a:lnTo>
                  <a:pt x="1541362" y="1429056"/>
                </a:lnTo>
                <a:lnTo>
                  <a:pt x="1488500" y="1412275"/>
                </a:lnTo>
                <a:lnTo>
                  <a:pt x="1482374" y="1410235"/>
                </a:lnTo>
                <a:lnTo>
                  <a:pt x="1476475" y="1407740"/>
                </a:lnTo>
                <a:lnTo>
                  <a:pt x="1470350" y="1405019"/>
                </a:lnTo>
                <a:lnTo>
                  <a:pt x="1464224" y="1402071"/>
                </a:lnTo>
                <a:lnTo>
                  <a:pt x="1458325" y="1398896"/>
                </a:lnTo>
                <a:lnTo>
                  <a:pt x="1452200" y="1394815"/>
                </a:lnTo>
                <a:lnTo>
                  <a:pt x="1446301" y="1390733"/>
                </a:lnTo>
                <a:lnTo>
                  <a:pt x="1440629" y="1386198"/>
                </a:lnTo>
                <a:lnTo>
                  <a:pt x="1434957" y="1380982"/>
                </a:lnTo>
                <a:lnTo>
                  <a:pt x="1429512" y="1375313"/>
                </a:lnTo>
                <a:lnTo>
                  <a:pt x="1424067" y="1368964"/>
                </a:lnTo>
                <a:lnTo>
                  <a:pt x="1419076" y="1362161"/>
                </a:lnTo>
                <a:lnTo>
                  <a:pt x="1416050" y="1357624"/>
                </a:lnTo>
                <a:lnTo>
                  <a:pt x="1416050" y="2132486"/>
                </a:lnTo>
                <a:lnTo>
                  <a:pt x="1416050" y="2135206"/>
                </a:lnTo>
                <a:lnTo>
                  <a:pt x="1415591" y="2137698"/>
                </a:lnTo>
                <a:lnTo>
                  <a:pt x="1414903" y="2140418"/>
                </a:lnTo>
                <a:lnTo>
                  <a:pt x="1413986" y="2142684"/>
                </a:lnTo>
                <a:lnTo>
                  <a:pt x="1412839" y="2145177"/>
                </a:lnTo>
                <a:lnTo>
                  <a:pt x="1411463" y="2147443"/>
                </a:lnTo>
                <a:lnTo>
                  <a:pt x="1409857" y="2149482"/>
                </a:lnTo>
                <a:lnTo>
                  <a:pt x="1408022" y="2151295"/>
                </a:lnTo>
                <a:lnTo>
                  <a:pt x="1406187" y="2153108"/>
                </a:lnTo>
                <a:lnTo>
                  <a:pt x="1403893" y="2154694"/>
                </a:lnTo>
                <a:lnTo>
                  <a:pt x="1401600" y="2155828"/>
                </a:lnTo>
                <a:lnTo>
                  <a:pt x="1399076" y="2157187"/>
                </a:lnTo>
                <a:lnTo>
                  <a:pt x="1396553" y="2157867"/>
                </a:lnTo>
                <a:lnTo>
                  <a:pt x="1393801" y="2158547"/>
                </a:lnTo>
                <a:lnTo>
                  <a:pt x="1391048" y="2159000"/>
                </a:lnTo>
                <a:lnTo>
                  <a:pt x="1388296" y="2159000"/>
                </a:lnTo>
                <a:lnTo>
                  <a:pt x="1383479" y="2159000"/>
                </a:lnTo>
                <a:lnTo>
                  <a:pt x="1380727" y="2159000"/>
                </a:lnTo>
                <a:lnTo>
                  <a:pt x="1377974" y="2158547"/>
                </a:lnTo>
                <a:lnTo>
                  <a:pt x="1375222" y="2157867"/>
                </a:lnTo>
                <a:lnTo>
                  <a:pt x="1372699" y="2157187"/>
                </a:lnTo>
                <a:lnTo>
                  <a:pt x="1370175" y="2155828"/>
                </a:lnTo>
                <a:lnTo>
                  <a:pt x="1368111" y="2154694"/>
                </a:lnTo>
                <a:lnTo>
                  <a:pt x="1365817" y="2153108"/>
                </a:lnTo>
                <a:lnTo>
                  <a:pt x="1363753" y="2151295"/>
                </a:lnTo>
                <a:lnTo>
                  <a:pt x="1361918" y="2149482"/>
                </a:lnTo>
                <a:lnTo>
                  <a:pt x="1360542" y="2147443"/>
                </a:lnTo>
                <a:lnTo>
                  <a:pt x="1358936" y="2145177"/>
                </a:lnTo>
                <a:lnTo>
                  <a:pt x="1358019" y="2142684"/>
                </a:lnTo>
                <a:lnTo>
                  <a:pt x="1356872" y="2140418"/>
                </a:lnTo>
                <a:lnTo>
                  <a:pt x="1356184" y="2137698"/>
                </a:lnTo>
                <a:lnTo>
                  <a:pt x="1355725" y="2135206"/>
                </a:lnTo>
                <a:lnTo>
                  <a:pt x="1355725" y="2132486"/>
                </a:lnTo>
                <a:lnTo>
                  <a:pt x="1355725" y="2013431"/>
                </a:lnTo>
                <a:lnTo>
                  <a:pt x="1304925" y="2029316"/>
                </a:lnTo>
                <a:lnTo>
                  <a:pt x="1304925" y="2172607"/>
                </a:lnTo>
                <a:lnTo>
                  <a:pt x="1304696" y="2175329"/>
                </a:lnTo>
                <a:lnTo>
                  <a:pt x="1304468" y="2178050"/>
                </a:lnTo>
                <a:lnTo>
                  <a:pt x="1303554" y="2180772"/>
                </a:lnTo>
                <a:lnTo>
                  <a:pt x="1302640" y="2183266"/>
                </a:lnTo>
                <a:lnTo>
                  <a:pt x="1301497" y="2185761"/>
                </a:lnTo>
                <a:lnTo>
                  <a:pt x="1300126" y="2188029"/>
                </a:lnTo>
                <a:lnTo>
                  <a:pt x="1298298" y="2190070"/>
                </a:lnTo>
                <a:lnTo>
                  <a:pt x="1296699" y="2192111"/>
                </a:lnTo>
                <a:lnTo>
                  <a:pt x="1294642" y="2193698"/>
                </a:lnTo>
                <a:lnTo>
                  <a:pt x="1292586" y="2195513"/>
                </a:lnTo>
                <a:lnTo>
                  <a:pt x="1290301" y="2196647"/>
                </a:lnTo>
                <a:lnTo>
                  <a:pt x="1287787" y="2198007"/>
                </a:lnTo>
                <a:lnTo>
                  <a:pt x="1285502" y="2198914"/>
                </a:lnTo>
                <a:lnTo>
                  <a:pt x="1282760" y="2199368"/>
                </a:lnTo>
                <a:lnTo>
                  <a:pt x="1280018" y="2200048"/>
                </a:lnTo>
                <a:lnTo>
                  <a:pt x="1277048" y="2200275"/>
                </a:lnTo>
                <a:lnTo>
                  <a:pt x="1272477" y="2200275"/>
                </a:lnTo>
                <a:lnTo>
                  <a:pt x="1269507" y="2200048"/>
                </a:lnTo>
                <a:lnTo>
                  <a:pt x="1266765" y="2199368"/>
                </a:lnTo>
                <a:lnTo>
                  <a:pt x="1264251" y="2198914"/>
                </a:lnTo>
                <a:lnTo>
                  <a:pt x="1261509" y="2198007"/>
                </a:lnTo>
                <a:lnTo>
                  <a:pt x="1259224" y="2196647"/>
                </a:lnTo>
                <a:lnTo>
                  <a:pt x="1256939" y="2195513"/>
                </a:lnTo>
                <a:lnTo>
                  <a:pt x="1254654" y="2193698"/>
                </a:lnTo>
                <a:lnTo>
                  <a:pt x="1252598" y="2192111"/>
                </a:lnTo>
                <a:lnTo>
                  <a:pt x="1250998" y="2190070"/>
                </a:lnTo>
                <a:lnTo>
                  <a:pt x="1249399" y="2188029"/>
                </a:lnTo>
                <a:lnTo>
                  <a:pt x="1248028" y="2185761"/>
                </a:lnTo>
                <a:lnTo>
                  <a:pt x="1246657" y="2183266"/>
                </a:lnTo>
                <a:lnTo>
                  <a:pt x="1245971" y="2180772"/>
                </a:lnTo>
                <a:lnTo>
                  <a:pt x="1245286" y="2178050"/>
                </a:lnTo>
                <a:lnTo>
                  <a:pt x="1244600" y="2175329"/>
                </a:lnTo>
                <a:lnTo>
                  <a:pt x="1244600" y="2172607"/>
                </a:lnTo>
                <a:lnTo>
                  <a:pt x="1244600" y="1055127"/>
                </a:lnTo>
                <a:lnTo>
                  <a:pt x="1243701" y="1055127"/>
                </a:lnTo>
                <a:lnTo>
                  <a:pt x="1240979" y="1054900"/>
                </a:lnTo>
                <a:lnTo>
                  <a:pt x="1238710" y="1054673"/>
                </a:lnTo>
                <a:lnTo>
                  <a:pt x="1236441" y="1054220"/>
                </a:lnTo>
                <a:lnTo>
                  <a:pt x="1234173" y="1053313"/>
                </a:lnTo>
                <a:lnTo>
                  <a:pt x="1232584" y="1052633"/>
                </a:lnTo>
                <a:lnTo>
                  <a:pt x="1230543" y="1051725"/>
                </a:lnTo>
                <a:lnTo>
                  <a:pt x="1228954" y="1050365"/>
                </a:lnTo>
                <a:lnTo>
                  <a:pt x="1227593" y="1049231"/>
                </a:lnTo>
                <a:lnTo>
                  <a:pt x="1226232" y="1047871"/>
                </a:lnTo>
                <a:lnTo>
                  <a:pt x="1225324" y="1046510"/>
                </a:lnTo>
                <a:lnTo>
                  <a:pt x="1224417" y="1044923"/>
                </a:lnTo>
                <a:lnTo>
                  <a:pt x="1223509" y="1043562"/>
                </a:lnTo>
                <a:lnTo>
                  <a:pt x="1223056" y="1041748"/>
                </a:lnTo>
                <a:lnTo>
                  <a:pt x="1222602" y="1040161"/>
                </a:lnTo>
                <a:lnTo>
                  <a:pt x="1222375" y="1038573"/>
                </a:lnTo>
                <a:lnTo>
                  <a:pt x="1222375" y="1036759"/>
                </a:lnTo>
                <a:lnTo>
                  <a:pt x="1222375" y="1034945"/>
                </a:lnTo>
                <a:lnTo>
                  <a:pt x="1222602" y="1033358"/>
                </a:lnTo>
                <a:lnTo>
                  <a:pt x="1223056" y="1031771"/>
                </a:lnTo>
                <a:lnTo>
                  <a:pt x="1223509" y="1030183"/>
                </a:lnTo>
                <a:lnTo>
                  <a:pt x="1224417" y="1028596"/>
                </a:lnTo>
                <a:lnTo>
                  <a:pt x="1225324" y="1027009"/>
                </a:lnTo>
                <a:lnTo>
                  <a:pt x="1226232" y="1025648"/>
                </a:lnTo>
                <a:lnTo>
                  <a:pt x="1227593" y="1024287"/>
                </a:lnTo>
                <a:lnTo>
                  <a:pt x="1228954" y="1023154"/>
                </a:lnTo>
                <a:lnTo>
                  <a:pt x="1230543" y="1022247"/>
                </a:lnTo>
                <a:lnTo>
                  <a:pt x="1232358" y="1021113"/>
                </a:lnTo>
                <a:lnTo>
                  <a:pt x="1234173" y="1020206"/>
                </a:lnTo>
                <a:lnTo>
                  <a:pt x="1236441" y="1019752"/>
                </a:lnTo>
                <a:lnTo>
                  <a:pt x="1238710" y="1019072"/>
                </a:lnTo>
                <a:lnTo>
                  <a:pt x="1240979" y="1018618"/>
                </a:lnTo>
                <a:lnTo>
                  <a:pt x="1243701" y="1018618"/>
                </a:lnTo>
                <a:lnTo>
                  <a:pt x="1244600" y="1018614"/>
                </a:lnTo>
                <a:lnTo>
                  <a:pt x="1244600" y="1011209"/>
                </a:lnTo>
                <a:lnTo>
                  <a:pt x="861069" y="1002064"/>
                </a:lnTo>
                <a:lnTo>
                  <a:pt x="862657" y="935396"/>
                </a:lnTo>
                <a:lnTo>
                  <a:pt x="857893" y="934262"/>
                </a:lnTo>
                <a:lnTo>
                  <a:pt x="852674" y="933128"/>
                </a:lnTo>
                <a:lnTo>
                  <a:pt x="845867" y="931541"/>
                </a:lnTo>
                <a:lnTo>
                  <a:pt x="837926" y="930407"/>
                </a:lnTo>
                <a:lnTo>
                  <a:pt x="829304" y="929046"/>
                </a:lnTo>
                <a:lnTo>
                  <a:pt x="819774" y="928366"/>
                </a:lnTo>
                <a:lnTo>
                  <a:pt x="815009" y="928139"/>
                </a:lnTo>
                <a:lnTo>
                  <a:pt x="810471" y="928139"/>
                </a:lnTo>
                <a:lnTo>
                  <a:pt x="805933" y="928139"/>
                </a:lnTo>
                <a:lnTo>
                  <a:pt x="801849" y="928819"/>
                </a:lnTo>
                <a:lnTo>
                  <a:pt x="798446" y="929500"/>
                </a:lnTo>
                <a:lnTo>
                  <a:pt x="795269" y="931087"/>
                </a:lnTo>
                <a:lnTo>
                  <a:pt x="792320" y="932901"/>
                </a:lnTo>
                <a:lnTo>
                  <a:pt x="789370" y="934715"/>
                </a:lnTo>
                <a:lnTo>
                  <a:pt x="786874" y="937436"/>
                </a:lnTo>
                <a:lnTo>
                  <a:pt x="784151" y="940611"/>
                </a:lnTo>
                <a:lnTo>
                  <a:pt x="781429" y="944013"/>
                </a:lnTo>
                <a:lnTo>
                  <a:pt x="778252" y="947868"/>
                </a:lnTo>
                <a:lnTo>
                  <a:pt x="772126" y="957165"/>
                </a:lnTo>
                <a:lnTo>
                  <a:pt x="764638" y="968503"/>
                </a:lnTo>
                <a:lnTo>
                  <a:pt x="760327" y="975079"/>
                </a:lnTo>
                <a:lnTo>
                  <a:pt x="755109" y="981882"/>
                </a:lnTo>
                <a:lnTo>
                  <a:pt x="752613" y="985737"/>
                </a:lnTo>
                <a:lnTo>
                  <a:pt x="750117" y="989365"/>
                </a:lnTo>
                <a:lnTo>
                  <a:pt x="747848" y="993220"/>
                </a:lnTo>
                <a:lnTo>
                  <a:pt x="745806" y="997302"/>
                </a:lnTo>
                <a:lnTo>
                  <a:pt x="744218" y="1001610"/>
                </a:lnTo>
                <a:lnTo>
                  <a:pt x="742403" y="1005465"/>
                </a:lnTo>
                <a:lnTo>
                  <a:pt x="740588" y="1009774"/>
                </a:lnTo>
                <a:lnTo>
                  <a:pt x="739453" y="1013855"/>
                </a:lnTo>
                <a:lnTo>
                  <a:pt x="736957" y="1022019"/>
                </a:lnTo>
                <a:lnTo>
                  <a:pt x="735142" y="1030182"/>
                </a:lnTo>
                <a:lnTo>
                  <a:pt x="733781" y="1038346"/>
                </a:lnTo>
                <a:lnTo>
                  <a:pt x="732646" y="1045829"/>
                </a:lnTo>
                <a:lnTo>
                  <a:pt x="732192" y="1053312"/>
                </a:lnTo>
                <a:lnTo>
                  <a:pt x="731965" y="1059888"/>
                </a:lnTo>
                <a:lnTo>
                  <a:pt x="731965" y="1065784"/>
                </a:lnTo>
                <a:lnTo>
                  <a:pt x="732192" y="1071000"/>
                </a:lnTo>
                <a:lnTo>
                  <a:pt x="732419" y="1075081"/>
                </a:lnTo>
                <a:lnTo>
                  <a:pt x="733100" y="1078029"/>
                </a:lnTo>
                <a:lnTo>
                  <a:pt x="733781" y="1080070"/>
                </a:lnTo>
                <a:lnTo>
                  <a:pt x="734008" y="1080524"/>
                </a:lnTo>
                <a:lnTo>
                  <a:pt x="734234" y="1080750"/>
                </a:lnTo>
                <a:lnTo>
                  <a:pt x="749890" y="1081204"/>
                </a:lnTo>
                <a:lnTo>
                  <a:pt x="764865" y="1081884"/>
                </a:lnTo>
                <a:lnTo>
                  <a:pt x="772353" y="1082111"/>
                </a:lnTo>
                <a:lnTo>
                  <a:pt x="779840" y="1082791"/>
                </a:lnTo>
                <a:lnTo>
                  <a:pt x="787328" y="1083698"/>
                </a:lnTo>
                <a:lnTo>
                  <a:pt x="794589" y="1084832"/>
                </a:lnTo>
                <a:lnTo>
                  <a:pt x="801849" y="1085966"/>
                </a:lnTo>
                <a:lnTo>
                  <a:pt x="809110" y="1087553"/>
                </a:lnTo>
                <a:lnTo>
                  <a:pt x="816598" y="1089367"/>
                </a:lnTo>
                <a:lnTo>
                  <a:pt x="824085" y="1091635"/>
                </a:lnTo>
                <a:lnTo>
                  <a:pt x="831346" y="1093903"/>
                </a:lnTo>
                <a:lnTo>
                  <a:pt x="838833" y="1097077"/>
                </a:lnTo>
                <a:lnTo>
                  <a:pt x="846321" y="1100252"/>
                </a:lnTo>
                <a:lnTo>
                  <a:pt x="854035" y="1103880"/>
                </a:lnTo>
                <a:lnTo>
                  <a:pt x="858573" y="1106374"/>
                </a:lnTo>
                <a:lnTo>
                  <a:pt x="862657" y="1109096"/>
                </a:lnTo>
                <a:lnTo>
                  <a:pt x="867195" y="1111590"/>
                </a:lnTo>
                <a:lnTo>
                  <a:pt x="871052" y="1114538"/>
                </a:lnTo>
                <a:lnTo>
                  <a:pt x="878994" y="1120434"/>
                </a:lnTo>
                <a:lnTo>
                  <a:pt x="886708" y="1126783"/>
                </a:lnTo>
                <a:lnTo>
                  <a:pt x="893742" y="1133132"/>
                </a:lnTo>
                <a:lnTo>
                  <a:pt x="900095" y="1139935"/>
                </a:lnTo>
                <a:lnTo>
                  <a:pt x="906448" y="1146511"/>
                </a:lnTo>
                <a:lnTo>
                  <a:pt x="911894" y="1153314"/>
                </a:lnTo>
                <a:lnTo>
                  <a:pt x="916885" y="1159664"/>
                </a:lnTo>
                <a:lnTo>
                  <a:pt x="921196" y="1166240"/>
                </a:lnTo>
                <a:lnTo>
                  <a:pt x="925507" y="1172136"/>
                </a:lnTo>
                <a:lnTo>
                  <a:pt x="928684" y="1177578"/>
                </a:lnTo>
                <a:lnTo>
                  <a:pt x="931634" y="1182793"/>
                </a:lnTo>
                <a:lnTo>
                  <a:pt x="934130" y="1187329"/>
                </a:lnTo>
                <a:lnTo>
                  <a:pt x="935945" y="1190957"/>
                </a:lnTo>
                <a:lnTo>
                  <a:pt x="937079" y="1193905"/>
                </a:lnTo>
                <a:lnTo>
                  <a:pt x="938667" y="1198440"/>
                </a:lnTo>
                <a:lnTo>
                  <a:pt x="939802" y="1202068"/>
                </a:lnTo>
                <a:lnTo>
                  <a:pt x="941390" y="1207511"/>
                </a:lnTo>
                <a:lnTo>
                  <a:pt x="942071" y="1209325"/>
                </a:lnTo>
                <a:lnTo>
                  <a:pt x="942525" y="1210232"/>
                </a:lnTo>
                <a:lnTo>
                  <a:pt x="943432" y="1211139"/>
                </a:lnTo>
                <a:lnTo>
                  <a:pt x="944340" y="1211366"/>
                </a:lnTo>
                <a:lnTo>
                  <a:pt x="959769" y="1212499"/>
                </a:lnTo>
                <a:lnTo>
                  <a:pt x="974744" y="1213860"/>
                </a:lnTo>
                <a:lnTo>
                  <a:pt x="989946" y="1215220"/>
                </a:lnTo>
                <a:lnTo>
                  <a:pt x="1005148" y="1217035"/>
                </a:lnTo>
                <a:lnTo>
                  <a:pt x="1019896" y="1218849"/>
                </a:lnTo>
                <a:lnTo>
                  <a:pt x="1034644" y="1220663"/>
                </a:lnTo>
                <a:lnTo>
                  <a:pt x="1063460" y="1224971"/>
                </a:lnTo>
                <a:lnTo>
                  <a:pt x="1090688" y="1229507"/>
                </a:lnTo>
                <a:lnTo>
                  <a:pt x="1116327" y="1234042"/>
                </a:lnTo>
                <a:lnTo>
                  <a:pt x="1139470" y="1238804"/>
                </a:lnTo>
                <a:lnTo>
                  <a:pt x="1160571" y="1243793"/>
                </a:lnTo>
                <a:lnTo>
                  <a:pt x="1163067" y="1244473"/>
                </a:lnTo>
                <a:lnTo>
                  <a:pt x="1165336" y="1245380"/>
                </a:lnTo>
                <a:lnTo>
                  <a:pt x="1167605" y="1246287"/>
                </a:lnTo>
                <a:lnTo>
                  <a:pt x="1169647" y="1247194"/>
                </a:lnTo>
                <a:lnTo>
                  <a:pt x="1171462" y="1248555"/>
                </a:lnTo>
                <a:lnTo>
                  <a:pt x="1173504" y="1249688"/>
                </a:lnTo>
                <a:lnTo>
                  <a:pt x="1175320" y="1251276"/>
                </a:lnTo>
                <a:lnTo>
                  <a:pt x="1176908" y="1252863"/>
                </a:lnTo>
                <a:lnTo>
                  <a:pt x="1180311" y="1256491"/>
                </a:lnTo>
                <a:lnTo>
                  <a:pt x="1183034" y="1260119"/>
                </a:lnTo>
                <a:lnTo>
                  <a:pt x="1185530" y="1264655"/>
                </a:lnTo>
                <a:lnTo>
                  <a:pt x="1187799" y="1269417"/>
                </a:lnTo>
                <a:lnTo>
                  <a:pt x="1189387" y="1274179"/>
                </a:lnTo>
                <a:lnTo>
                  <a:pt x="1190975" y="1279848"/>
                </a:lnTo>
                <a:lnTo>
                  <a:pt x="1192110" y="1285290"/>
                </a:lnTo>
                <a:lnTo>
                  <a:pt x="1193244" y="1291186"/>
                </a:lnTo>
                <a:lnTo>
                  <a:pt x="1193925" y="1297309"/>
                </a:lnTo>
                <a:lnTo>
                  <a:pt x="1194152" y="1303885"/>
                </a:lnTo>
                <a:lnTo>
                  <a:pt x="1194379" y="1310461"/>
                </a:lnTo>
                <a:lnTo>
                  <a:pt x="1194379" y="1317264"/>
                </a:lnTo>
                <a:lnTo>
                  <a:pt x="1194152" y="1324066"/>
                </a:lnTo>
                <a:lnTo>
                  <a:pt x="1193925" y="1331096"/>
                </a:lnTo>
                <a:lnTo>
                  <a:pt x="1193244" y="1338353"/>
                </a:lnTo>
                <a:lnTo>
                  <a:pt x="1192337" y="1345382"/>
                </a:lnTo>
                <a:lnTo>
                  <a:pt x="1190748" y="1359895"/>
                </a:lnTo>
                <a:lnTo>
                  <a:pt x="1188253" y="1374181"/>
                </a:lnTo>
                <a:lnTo>
                  <a:pt x="1185530" y="1388014"/>
                </a:lnTo>
                <a:lnTo>
                  <a:pt x="1182580" y="1401846"/>
                </a:lnTo>
                <a:lnTo>
                  <a:pt x="1179177" y="1414545"/>
                </a:lnTo>
                <a:lnTo>
                  <a:pt x="1176000" y="1426563"/>
                </a:lnTo>
                <a:lnTo>
                  <a:pt x="1172597" y="1438582"/>
                </a:lnTo>
                <a:lnTo>
                  <a:pt x="1168513" y="1451734"/>
                </a:lnTo>
                <a:lnTo>
                  <a:pt x="1164202" y="1466020"/>
                </a:lnTo>
                <a:lnTo>
                  <a:pt x="1159210" y="1480986"/>
                </a:lnTo>
                <a:lnTo>
                  <a:pt x="1153991" y="1496633"/>
                </a:lnTo>
                <a:lnTo>
                  <a:pt x="1148546" y="1512733"/>
                </a:lnTo>
                <a:lnTo>
                  <a:pt x="1142647" y="1529513"/>
                </a:lnTo>
                <a:lnTo>
                  <a:pt x="1136294" y="1546067"/>
                </a:lnTo>
                <a:lnTo>
                  <a:pt x="1129940" y="1562847"/>
                </a:lnTo>
                <a:lnTo>
                  <a:pt x="1123360" y="1579628"/>
                </a:lnTo>
                <a:lnTo>
                  <a:pt x="1116554" y="1595955"/>
                </a:lnTo>
                <a:lnTo>
                  <a:pt x="1109520" y="1612055"/>
                </a:lnTo>
                <a:lnTo>
                  <a:pt x="1102486" y="1627475"/>
                </a:lnTo>
                <a:lnTo>
                  <a:pt x="1095452" y="1641988"/>
                </a:lnTo>
                <a:lnTo>
                  <a:pt x="1088192" y="1655593"/>
                </a:lnTo>
                <a:lnTo>
                  <a:pt x="1081158" y="1668519"/>
                </a:lnTo>
                <a:lnTo>
                  <a:pt x="1074124" y="1680991"/>
                </a:lnTo>
                <a:lnTo>
                  <a:pt x="1066864" y="1694143"/>
                </a:lnTo>
                <a:lnTo>
                  <a:pt x="1059830" y="1707975"/>
                </a:lnTo>
                <a:lnTo>
                  <a:pt x="1053023" y="1721808"/>
                </a:lnTo>
                <a:lnTo>
                  <a:pt x="1046216" y="1736094"/>
                </a:lnTo>
                <a:lnTo>
                  <a:pt x="1039863" y="1750153"/>
                </a:lnTo>
                <a:lnTo>
                  <a:pt x="1033737" y="1763986"/>
                </a:lnTo>
                <a:lnTo>
                  <a:pt x="1027610" y="1777592"/>
                </a:lnTo>
                <a:lnTo>
                  <a:pt x="1016946" y="1802989"/>
                </a:lnTo>
                <a:lnTo>
                  <a:pt x="1008324" y="1825212"/>
                </a:lnTo>
                <a:lnTo>
                  <a:pt x="1001971" y="1842672"/>
                </a:lnTo>
                <a:lnTo>
                  <a:pt x="999702" y="1849022"/>
                </a:lnTo>
                <a:lnTo>
                  <a:pt x="998114" y="1854010"/>
                </a:lnTo>
                <a:lnTo>
                  <a:pt x="997660" y="1856278"/>
                </a:lnTo>
                <a:lnTo>
                  <a:pt x="997206" y="1858772"/>
                </a:lnTo>
                <a:lnTo>
                  <a:pt x="997206" y="1861494"/>
                </a:lnTo>
                <a:lnTo>
                  <a:pt x="997206" y="1864668"/>
                </a:lnTo>
                <a:lnTo>
                  <a:pt x="997660" y="1871925"/>
                </a:lnTo>
                <a:lnTo>
                  <a:pt x="998795" y="1879861"/>
                </a:lnTo>
                <a:lnTo>
                  <a:pt x="1000383" y="1888705"/>
                </a:lnTo>
                <a:lnTo>
                  <a:pt x="1002425" y="1898229"/>
                </a:lnTo>
                <a:lnTo>
                  <a:pt x="1004921" y="1907753"/>
                </a:lnTo>
                <a:lnTo>
                  <a:pt x="1007644" y="1917731"/>
                </a:lnTo>
                <a:lnTo>
                  <a:pt x="1010593" y="1927935"/>
                </a:lnTo>
                <a:lnTo>
                  <a:pt x="1013543" y="1937686"/>
                </a:lnTo>
                <a:lnTo>
                  <a:pt x="1016946" y="1947210"/>
                </a:lnTo>
                <a:lnTo>
                  <a:pt x="1020123" y="1956280"/>
                </a:lnTo>
                <a:lnTo>
                  <a:pt x="1023526" y="1964671"/>
                </a:lnTo>
                <a:lnTo>
                  <a:pt x="1026930" y="1972154"/>
                </a:lnTo>
                <a:lnTo>
                  <a:pt x="1029879" y="1978503"/>
                </a:lnTo>
                <a:lnTo>
                  <a:pt x="1032829" y="1983719"/>
                </a:lnTo>
                <a:lnTo>
                  <a:pt x="1036006" y="1988027"/>
                </a:lnTo>
                <a:lnTo>
                  <a:pt x="1039863" y="1992336"/>
                </a:lnTo>
                <a:lnTo>
                  <a:pt x="1044401" y="1996644"/>
                </a:lnTo>
                <a:lnTo>
                  <a:pt x="1049619" y="2000953"/>
                </a:lnTo>
                <a:lnTo>
                  <a:pt x="1055065" y="2004808"/>
                </a:lnTo>
                <a:lnTo>
                  <a:pt x="1061418" y="2008889"/>
                </a:lnTo>
                <a:lnTo>
                  <a:pt x="1068225" y="2012517"/>
                </a:lnTo>
                <a:lnTo>
                  <a:pt x="1075259" y="2015919"/>
                </a:lnTo>
                <a:lnTo>
                  <a:pt x="1083200" y="2019774"/>
                </a:lnTo>
                <a:lnTo>
                  <a:pt x="1091368" y="2022949"/>
                </a:lnTo>
                <a:lnTo>
                  <a:pt x="1100217" y="2026123"/>
                </a:lnTo>
                <a:lnTo>
                  <a:pt x="1109520" y="2029071"/>
                </a:lnTo>
                <a:lnTo>
                  <a:pt x="1119276" y="2032019"/>
                </a:lnTo>
                <a:lnTo>
                  <a:pt x="1129033" y="2034740"/>
                </a:lnTo>
                <a:lnTo>
                  <a:pt x="1139470" y="2037235"/>
                </a:lnTo>
                <a:lnTo>
                  <a:pt x="1150588" y="2039729"/>
                </a:lnTo>
                <a:lnTo>
                  <a:pt x="1160571" y="2041997"/>
                </a:lnTo>
                <a:lnTo>
                  <a:pt x="1169420" y="2044491"/>
                </a:lnTo>
                <a:lnTo>
                  <a:pt x="1173278" y="2046078"/>
                </a:lnTo>
                <a:lnTo>
                  <a:pt x="1176681" y="2047212"/>
                </a:lnTo>
                <a:lnTo>
                  <a:pt x="1179858" y="2048573"/>
                </a:lnTo>
                <a:lnTo>
                  <a:pt x="1182580" y="2049933"/>
                </a:lnTo>
                <a:lnTo>
                  <a:pt x="1184849" y="2051521"/>
                </a:lnTo>
                <a:lnTo>
                  <a:pt x="1186891" y="2052654"/>
                </a:lnTo>
                <a:lnTo>
                  <a:pt x="1188933" y="2054242"/>
                </a:lnTo>
                <a:lnTo>
                  <a:pt x="1190068" y="2055602"/>
                </a:lnTo>
                <a:lnTo>
                  <a:pt x="1191429" y="2057190"/>
                </a:lnTo>
                <a:lnTo>
                  <a:pt x="1192337" y="2058550"/>
                </a:lnTo>
                <a:lnTo>
                  <a:pt x="1192790" y="2060138"/>
                </a:lnTo>
                <a:lnTo>
                  <a:pt x="1193244" y="2061498"/>
                </a:lnTo>
                <a:lnTo>
                  <a:pt x="1193244" y="2063086"/>
                </a:lnTo>
                <a:lnTo>
                  <a:pt x="1192790" y="2064446"/>
                </a:lnTo>
                <a:lnTo>
                  <a:pt x="1192337" y="2065807"/>
                </a:lnTo>
                <a:lnTo>
                  <a:pt x="1191656" y="2067394"/>
                </a:lnTo>
                <a:lnTo>
                  <a:pt x="1190748" y="2068755"/>
                </a:lnTo>
                <a:lnTo>
                  <a:pt x="1189387" y="2070342"/>
                </a:lnTo>
                <a:lnTo>
                  <a:pt x="1188026" y="2071702"/>
                </a:lnTo>
                <a:lnTo>
                  <a:pt x="1186211" y="2073063"/>
                </a:lnTo>
                <a:lnTo>
                  <a:pt x="1182126" y="2075784"/>
                </a:lnTo>
                <a:lnTo>
                  <a:pt x="1177588" y="2078505"/>
                </a:lnTo>
                <a:lnTo>
                  <a:pt x="1171916" y="2081000"/>
                </a:lnTo>
                <a:lnTo>
                  <a:pt x="1165563" y="2083267"/>
                </a:lnTo>
                <a:lnTo>
                  <a:pt x="1137428" y="2093245"/>
                </a:lnTo>
                <a:lnTo>
                  <a:pt x="1122226" y="2098914"/>
                </a:lnTo>
                <a:lnTo>
                  <a:pt x="1107024" y="2103676"/>
                </a:lnTo>
                <a:lnTo>
                  <a:pt x="1092503" y="2108211"/>
                </a:lnTo>
                <a:lnTo>
                  <a:pt x="1085469" y="2110252"/>
                </a:lnTo>
                <a:lnTo>
                  <a:pt x="1078889" y="2111839"/>
                </a:lnTo>
                <a:lnTo>
                  <a:pt x="1072309" y="2113200"/>
                </a:lnTo>
                <a:lnTo>
                  <a:pt x="1066410" y="2114107"/>
                </a:lnTo>
                <a:lnTo>
                  <a:pt x="1060737" y="2115014"/>
                </a:lnTo>
                <a:lnTo>
                  <a:pt x="1055746" y="2115241"/>
                </a:lnTo>
                <a:lnTo>
                  <a:pt x="1050754" y="2115014"/>
                </a:lnTo>
                <a:lnTo>
                  <a:pt x="1045762" y="2114107"/>
                </a:lnTo>
                <a:lnTo>
                  <a:pt x="1040770" y="2112973"/>
                </a:lnTo>
                <a:lnTo>
                  <a:pt x="1035552" y="2111159"/>
                </a:lnTo>
                <a:lnTo>
                  <a:pt x="1030106" y="2109118"/>
                </a:lnTo>
                <a:lnTo>
                  <a:pt x="1024888" y="2106851"/>
                </a:lnTo>
                <a:lnTo>
                  <a:pt x="1019442" y="2103903"/>
                </a:lnTo>
                <a:lnTo>
                  <a:pt x="1013997" y="2100955"/>
                </a:lnTo>
                <a:lnTo>
                  <a:pt x="1008551" y="2097780"/>
                </a:lnTo>
                <a:lnTo>
                  <a:pt x="1003106" y="2094379"/>
                </a:lnTo>
                <a:lnTo>
                  <a:pt x="992215" y="2086896"/>
                </a:lnTo>
                <a:lnTo>
                  <a:pt x="981551" y="2079186"/>
                </a:lnTo>
                <a:lnTo>
                  <a:pt x="971114" y="2071249"/>
                </a:lnTo>
                <a:lnTo>
                  <a:pt x="960222" y="2062632"/>
                </a:lnTo>
                <a:lnTo>
                  <a:pt x="947743" y="2053335"/>
                </a:lnTo>
                <a:lnTo>
                  <a:pt x="922558" y="2035420"/>
                </a:lnTo>
                <a:lnTo>
                  <a:pt x="902364" y="2021134"/>
                </a:lnTo>
                <a:lnTo>
                  <a:pt x="894196" y="2015465"/>
                </a:lnTo>
                <a:lnTo>
                  <a:pt x="894196" y="2145173"/>
                </a:lnTo>
                <a:lnTo>
                  <a:pt x="893969" y="2146081"/>
                </a:lnTo>
                <a:lnTo>
                  <a:pt x="893742" y="2146988"/>
                </a:lnTo>
                <a:lnTo>
                  <a:pt x="893061" y="2147441"/>
                </a:lnTo>
                <a:lnTo>
                  <a:pt x="892154" y="2147895"/>
                </a:lnTo>
                <a:lnTo>
                  <a:pt x="890339" y="2148348"/>
                </a:lnTo>
                <a:lnTo>
                  <a:pt x="888070" y="2149255"/>
                </a:lnTo>
                <a:lnTo>
                  <a:pt x="886935" y="2149482"/>
                </a:lnTo>
                <a:lnTo>
                  <a:pt x="885801" y="2149935"/>
                </a:lnTo>
                <a:lnTo>
                  <a:pt x="884893" y="2150616"/>
                </a:lnTo>
                <a:lnTo>
                  <a:pt x="883986" y="2151523"/>
                </a:lnTo>
                <a:lnTo>
                  <a:pt x="883305" y="2152883"/>
                </a:lnTo>
                <a:lnTo>
                  <a:pt x="882624" y="2154244"/>
                </a:lnTo>
                <a:lnTo>
                  <a:pt x="882397" y="2156285"/>
                </a:lnTo>
                <a:lnTo>
                  <a:pt x="882170" y="2158779"/>
                </a:lnTo>
                <a:lnTo>
                  <a:pt x="882170" y="2165129"/>
                </a:lnTo>
                <a:lnTo>
                  <a:pt x="881717" y="2168757"/>
                </a:lnTo>
                <a:lnTo>
                  <a:pt x="881490" y="2172838"/>
                </a:lnTo>
                <a:lnTo>
                  <a:pt x="881036" y="2177147"/>
                </a:lnTo>
                <a:lnTo>
                  <a:pt x="880128" y="2181909"/>
                </a:lnTo>
                <a:lnTo>
                  <a:pt x="878994" y="2186444"/>
                </a:lnTo>
                <a:lnTo>
                  <a:pt x="877632" y="2190753"/>
                </a:lnTo>
                <a:lnTo>
                  <a:pt x="875590" y="2195061"/>
                </a:lnTo>
                <a:lnTo>
                  <a:pt x="874456" y="2197102"/>
                </a:lnTo>
                <a:lnTo>
                  <a:pt x="873095" y="2198916"/>
                </a:lnTo>
                <a:lnTo>
                  <a:pt x="871960" y="2200730"/>
                </a:lnTo>
                <a:lnTo>
                  <a:pt x="870145" y="2202544"/>
                </a:lnTo>
                <a:lnTo>
                  <a:pt x="868557" y="2204132"/>
                </a:lnTo>
                <a:lnTo>
                  <a:pt x="866741" y="2205719"/>
                </a:lnTo>
                <a:lnTo>
                  <a:pt x="864699" y="2207080"/>
                </a:lnTo>
                <a:lnTo>
                  <a:pt x="862430" y="2208213"/>
                </a:lnTo>
                <a:lnTo>
                  <a:pt x="860162" y="2209120"/>
                </a:lnTo>
                <a:lnTo>
                  <a:pt x="857666" y="2210254"/>
                </a:lnTo>
                <a:lnTo>
                  <a:pt x="854943" y="2210708"/>
                </a:lnTo>
                <a:lnTo>
                  <a:pt x="851993" y="2211161"/>
                </a:lnTo>
                <a:lnTo>
                  <a:pt x="849044" y="2211388"/>
                </a:lnTo>
                <a:lnTo>
                  <a:pt x="845640" y="2211388"/>
                </a:lnTo>
                <a:lnTo>
                  <a:pt x="839060" y="2211161"/>
                </a:lnTo>
                <a:lnTo>
                  <a:pt x="832934" y="2210481"/>
                </a:lnTo>
                <a:lnTo>
                  <a:pt x="827262" y="2209574"/>
                </a:lnTo>
                <a:lnTo>
                  <a:pt x="822043" y="2208667"/>
                </a:lnTo>
                <a:lnTo>
                  <a:pt x="817278" y="2207533"/>
                </a:lnTo>
                <a:lnTo>
                  <a:pt x="813194" y="2205719"/>
                </a:lnTo>
                <a:lnTo>
                  <a:pt x="809110" y="2203678"/>
                </a:lnTo>
                <a:lnTo>
                  <a:pt x="807295" y="2202544"/>
                </a:lnTo>
                <a:lnTo>
                  <a:pt x="805933" y="2201184"/>
                </a:lnTo>
                <a:lnTo>
                  <a:pt x="804345" y="2199823"/>
                </a:lnTo>
                <a:lnTo>
                  <a:pt x="802984" y="2198236"/>
                </a:lnTo>
                <a:lnTo>
                  <a:pt x="801622" y="2196649"/>
                </a:lnTo>
                <a:lnTo>
                  <a:pt x="800488" y="2194834"/>
                </a:lnTo>
                <a:lnTo>
                  <a:pt x="799353" y="2193020"/>
                </a:lnTo>
                <a:lnTo>
                  <a:pt x="798446" y="2190753"/>
                </a:lnTo>
                <a:lnTo>
                  <a:pt x="797538" y="2188712"/>
                </a:lnTo>
                <a:lnTo>
                  <a:pt x="796631" y="2186444"/>
                </a:lnTo>
                <a:lnTo>
                  <a:pt x="795496" y="2181229"/>
                </a:lnTo>
                <a:lnTo>
                  <a:pt x="794816" y="2175333"/>
                </a:lnTo>
                <a:lnTo>
                  <a:pt x="794589" y="2168984"/>
                </a:lnTo>
                <a:lnTo>
                  <a:pt x="794589" y="2161727"/>
                </a:lnTo>
                <a:lnTo>
                  <a:pt x="794816" y="2158099"/>
                </a:lnTo>
                <a:lnTo>
                  <a:pt x="795269" y="2154697"/>
                </a:lnTo>
                <a:lnTo>
                  <a:pt x="795950" y="2151296"/>
                </a:lnTo>
                <a:lnTo>
                  <a:pt x="796858" y="2148121"/>
                </a:lnTo>
                <a:lnTo>
                  <a:pt x="797992" y="2145400"/>
                </a:lnTo>
                <a:lnTo>
                  <a:pt x="799127" y="2142679"/>
                </a:lnTo>
                <a:lnTo>
                  <a:pt x="800715" y="2140185"/>
                </a:lnTo>
                <a:lnTo>
                  <a:pt x="802530" y="2137690"/>
                </a:lnTo>
                <a:lnTo>
                  <a:pt x="804118" y="2135423"/>
                </a:lnTo>
                <a:lnTo>
                  <a:pt x="805933" y="2133609"/>
                </a:lnTo>
                <a:lnTo>
                  <a:pt x="807976" y="2131794"/>
                </a:lnTo>
                <a:lnTo>
                  <a:pt x="809791" y="2129980"/>
                </a:lnTo>
                <a:lnTo>
                  <a:pt x="812060" y="2128620"/>
                </a:lnTo>
                <a:lnTo>
                  <a:pt x="814329" y="2127032"/>
                </a:lnTo>
                <a:lnTo>
                  <a:pt x="818866" y="2124765"/>
                </a:lnTo>
                <a:lnTo>
                  <a:pt x="823178" y="2122951"/>
                </a:lnTo>
                <a:lnTo>
                  <a:pt x="827942" y="2121363"/>
                </a:lnTo>
                <a:lnTo>
                  <a:pt x="832480" y="2120456"/>
                </a:lnTo>
                <a:lnTo>
                  <a:pt x="836564" y="2119549"/>
                </a:lnTo>
                <a:lnTo>
                  <a:pt x="840422" y="2119096"/>
                </a:lnTo>
                <a:lnTo>
                  <a:pt x="843825" y="2119096"/>
                </a:lnTo>
                <a:lnTo>
                  <a:pt x="846548" y="2119096"/>
                </a:lnTo>
                <a:lnTo>
                  <a:pt x="848590" y="2119323"/>
                </a:lnTo>
                <a:lnTo>
                  <a:pt x="850405" y="2119323"/>
                </a:lnTo>
                <a:lnTo>
                  <a:pt x="851539" y="2119323"/>
                </a:lnTo>
                <a:lnTo>
                  <a:pt x="852447" y="2119096"/>
                </a:lnTo>
                <a:lnTo>
                  <a:pt x="853128" y="2118415"/>
                </a:lnTo>
                <a:lnTo>
                  <a:pt x="853355" y="2117508"/>
                </a:lnTo>
                <a:lnTo>
                  <a:pt x="853355" y="2116148"/>
                </a:lnTo>
                <a:lnTo>
                  <a:pt x="852674" y="2114334"/>
                </a:lnTo>
                <a:lnTo>
                  <a:pt x="851766" y="2112293"/>
                </a:lnTo>
                <a:lnTo>
                  <a:pt x="850632" y="2109572"/>
                </a:lnTo>
                <a:lnTo>
                  <a:pt x="848590" y="2106170"/>
                </a:lnTo>
                <a:lnTo>
                  <a:pt x="843825" y="2098007"/>
                </a:lnTo>
                <a:lnTo>
                  <a:pt x="837018" y="2087576"/>
                </a:lnTo>
                <a:lnTo>
                  <a:pt x="827715" y="2074197"/>
                </a:lnTo>
                <a:lnTo>
                  <a:pt x="822497" y="2066714"/>
                </a:lnTo>
                <a:lnTo>
                  <a:pt x="816824" y="2059457"/>
                </a:lnTo>
                <a:lnTo>
                  <a:pt x="810925" y="2051974"/>
                </a:lnTo>
                <a:lnTo>
                  <a:pt x="804572" y="2044491"/>
                </a:lnTo>
                <a:lnTo>
                  <a:pt x="797992" y="2037235"/>
                </a:lnTo>
                <a:lnTo>
                  <a:pt x="791185" y="2029978"/>
                </a:lnTo>
                <a:lnTo>
                  <a:pt x="784605" y="2022949"/>
                </a:lnTo>
                <a:lnTo>
                  <a:pt x="777571" y="2015919"/>
                </a:lnTo>
                <a:lnTo>
                  <a:pt x="763958" y="2002767"/>
                </a:lnTo>
                <a:lnTo>
                  <a:pt x="750798" y="1990975"/>
                </a:lnTo>
                <a:lnTo>
                  <a:pt x="738772" y="1980544"/>
                </a:lnTo>
                <a:lnTo>
                  <a:pt x="728335" y="1971700"/>
                </a:lnTo>
                <a:lnTo>
                  <a:pt x="725385" y="1969206"/>
                </a:lnTo>
                <a:lnTo>
                  <a:pt x="722209" y="1967165"/>
                </a:lnTo>
                <a:lnTo>
                  <a:pt x="716537" y="1963310"/>
                </a:lnTo>
                <a:lnTo>
                  <a:pt x="711091" y="1960589"/>
                </a:lnTo>
                <a:lnTo>
                  <a:pt x="706326" y="1958548"/>
                </a:lnTo>
                <a:lnTo>
                  <a:pt x="702242" y="1956961"/>
                </a:lnTo>
                <a:lnTo>
                  <a:pt x="699066" y="1956054"/>
                </a:lnTo>
                <a:lnTo>
                  <a:pt x="696343" y="1955147"/>
                </a:lnTo>
                <a:lnTo>
                  <a:pt x="696343" y="1994150"/>
                </a:lnTo>
                <a:lnTo>
                  <a:pt x="723116" y="1995964"/>
                </a:lnTo>
                <a:lnTo>
                  <a:pt x="726974" y="1996191"/>
                </a:lnTo>
                <a:lnTo>
                  <a:pt x="731058" y="1996871"/>
                </a:lnTo>
                <a:lnTo>
                  <a:pt x="734688" y="1998231"/>
                </a:lnTo>
                <a:lnTo>
                  <a:pt x="738318" y="1999592"/>
                </a:lnTo>
                <a:lnTo>
                  <a:pt x="741722" y="2001406"/>
                </a:lnTo>
                <a:lnTo>
                  <a:pt x="744898" y="2003674"/>
                </a:lnTo>
                <a:lnTo>
                  <a:pt x="747848" y="2005715"/>
                </a:lnTo>
                <a:lnTo>
                  <a:pt x="750571" y="2008436"/>
                </a:lnTo>
                <a:lnTo>
                  <a:pt x="753067" y="2011384"/>
                </a:lnTo>
                <a:lnTo>
                  <a:pt x="755109" y="2014558"/>
                </a:lnTo>
                <a:lnTo>
                  <a:pt x="756924" y="2017733"/>
                </a:lnTo>
                <a:lnTo>
                  <a:pt x="758512" y="2021134"/>
                </a:lnTo>
                <a:lnTo>
                  <a:pt x="759647" y="2024763"/>
                </a:lnTo>
                <a:lnTo>
                  <a:pt x="760781" y="2028618"/>
                </a:lnTo>
                <a:lnTo>
                  <a:pt x="761235" y="2032246"/>
                </a:lnTo>
                <a:lnTo>
                  <a:pt x="761462" y="2036554"/>
                </a:lnTo>
                <a:lnTo>
                  <a:pt x="761235" y="2040863"/>
                </a:lnTo>
                <a:lnTo>
                  <a:pt x="760781" y="2044718"/>
                </a:lnTo>
                <a:lnTo>
                  <a:pt x="759647" y="2048799"/>
                </a:lnTo>
                <a:lnTo>
                  <a:pt x="758285" y="2052428"/>
                </a:lnTo>
                <a:lnTo>
                  <a:pt x="756470" y="2055829"/>
                </a:lnTo>
                <a:lnTo>
                  <a:pt x="754655" y="2059457"/>
                </a:lnTo>
                <a:lnTo>
                  <a:pt x="752386" y="2062405"/>
                </a:lnTo>
                <a:lnTo>
                  <a:pt x="749663" y="2065353"/>
                </a:lnTo>
                <a:lnTo>
                  <a:pt x="746714" y="2068074"/>
                </a:lnTo>
                <a:lnTo>
                  <a:pt x="743537" y="2070342"/>
                </a:lnTo>
                <a:lnTo>
                  <a:pt x="740134" y="2072383"/>
                </a:lnTo>
                <a:lnTo>
                  <a:pt x="736730" y="2073970"/>
                </a:lnTo>
                <a:lnTo>
                  <a:pt x="732873" y="2075557"/>
                </a:lnTo>
                <a:lnTo>
                  <a:pt x="729016" y="2076464"/>
                </a:lnTo>
                <a:lnTo>
                  <a:pt x="724932" y="2076918"/>
                </a:lnTo>
                <a:lnTo>
                  <a:pt x="720848" y="2077145"/>
                </a:lnTo>
                <a:lnTo>
                  <a:pt x="716537" y="2076918"/>
                </a:lnTo>
                <a:lnTo>
                  <a:pt x="712679" y="2076464"/>
                </a:lnTo>
                <a:lnTo>
                  <a:pt x="708595" y="2075557"/>
                </a:lnTo>
                <a:lnTo>
                  <a:pt x="704965" y="2073970"/>
                </a:lnTo>
                <a:lnTo>
                  <a:pt x="701561" y="2072383"/>
                </a:lnTo>
                <a:lnTo>
                  <a:pt x="697931" y="2070342"/>
                </a:lnTo>
                <a:lnTo>
                  <a:pt x="694981" y="2068074"/>
                </a:lnTo>
                <a:lnTo>
                  <a:pt x="692032" y="2065353"/>
                </a:lnTo>
                <a:lnTo>
                  <a:pt x="689309" y="2062632"/>
                </a:lnTo>
                <a:lnTo>
                  <a:pt x="687040" y="2059457"/>
                </a:lnTo>
                <a:lnTo>
                  <a:pt x="684998" y="2056056"/>
                </a:lnTo>
                <a:lnTo>
                  <a:pt x="683410" y="2052428"/>
                </a:lnTo>
                <a:lnTo>
                  <a:pt x="681822" y="2048799"/>
                </a:lnTo>
                <a:lnTo>
                  <a:pt x="680914" y="2044945"/>
                </a:lnTo>
                <a:lnTo>
                  <a:pt x="680233" y="2040863"/>
                </a:lnTo>
                <a:lnTo>
                  <a:pt x="679779" y="2036781"/>
                </a:lnTo>
                <a:lnTo>
                  <a:pt x="679779" y="2030658"/>
                </a:lnTo>
                <a:lnTo>
                  <a:pt x="661855" y="2030658"/>
                </a:lnTo>
                <a:lnTo>
                  <a:pt x="661174" y="1994830"/>
                </a:lnTo>
                <a:lnTo>
                  <a:pt x="594467" y="1994150"/>
                </a:lnTo>
                <a:lnTo>
                  <a:pt x="594467" y="1938593"/>
                </a:lnTo>
                <a:lnTo>
                  <a:pt x="591517" y="1938820"/>
                </a:lnTo>
                <a:lnTo>
                  <a:pt x="581534" y="1939273"/>
                </a:lnTo>
                <a:lnTo>
                  <a:pt x="579945" y="1939500"/>
                </a:lnTo>
                <a:lnTo>
                  <a:pt x="577903" y="1940180"/>
                </a:lnTo>
                <a:lnTo>
                  <a:pt x="573365" y="1941768"/>
                </a:lnTo>
                <a:lnTo>
                  <a:pt x="568147" y="1944035"/>
                </a:lnTo>
                <a:lnTo>
                  <a:pt x="562474" y="1946983"/>
                </a:lnTo>
                <a:lnTo>
                  <a:pt x="550449" y="1953559"/>
                </a:lnTo>
                <a:lnTo>
                  <a:pt x="543869" y="1956961"/>
                </a:lnTo>
                <a:lnTo>
                  <a:pt x="537516" y="1959909"/>
                </a:lnTo>
                <a:lnTo>
                  <a:pt x="534112" y="1961723"/>
                </a:lnTo>
                <a:lnTo>
                  <a:pt x="529801" y="1963990"/>
                </a:lnTo>
                <a:lnTo>
                  <a:pt x="520726" y="1969433"/>
                </a:lnTo>
                <a:lnTo>
                  <a:pt x="509835" y="1976009"/>
                </a:lnTo>
                <a:lnTo>
                  <a:pt x="498944" y="1983265"/>
                </a:lnTo>
                <a:lnTo>
                  <a:pt x="487826" y="1990975"/>
                </a:lnTo>
                <a:lnTo>
                  <a:pt x="477615" y="1998458"/>
                </a:lnTo>
                <a:lnTo>
                  <a:pt x="468540" y="2005034"/>
                </a:lnTo>
                <a:lnTo>
                  <a:pt x="461279" y="2010477"/>
                </a:lnTo>
                <a:lnTo>
                  <a:pt x="457649" y="2013651"/>
                </a:lnTo>
                <a:lnTo>
                  <a:pt x="452430" y="2018413"/>
                </a:lnTo>
                <a:lnTo>
                  <a:pt x="438816" y="2031339"/>
                </a:lnTo>
                <a:lnTo>
                  <a:pt x="421799" y="2047439"/>
                </a:lnTo>
                <a:lnTo>
                  <a:pt x="403874" y="2065126"/>
                </a:lnTo>
                <a:lnTo>
                  <a:pt x="370521" y="2097553"/>
                </a:lnTo>
                <a:lnTo>
                  <a:pt x="358949" y="2108665"/>
                </a:lnTo>
                <a:lnTo>
                  <a:pt x="355092" y="2112293"/>
                </a:lnTo>
                <a:lnTo>
                  <a:pt x="352823" y="2114107"/>
                </a:lnTo>
                <a:lnTo>
                  <a:pt x="350100" y="2116148"/>
                </a:lnTo>
                <a:lnTo>
                  <a:pt x="348058" y="2118642"/>
                </a:lnTo>
                <a:lnTo>
                  <a:pt x="345789" y="2121137"/>
                </a:lnTo>
                <a:lnTo>
                  <a:pt x="344201" y="2123858"/>
                </a:lnTo>
                <a:lnTo>
                  <a:pt x="343293" y="2126352"/>
                </a:lnTo>
                <a:lnTo>
                  <a:pt x="343066" y="2127486"/>
                </a:lnTo>
                <a:lnTo>
                  <a:pt x="343066" y="2128620"/>
                </a:lnTo>
                <a:lnTo>
                  <a:pt x="343066" y="2129527"/>
                </a:lnTo>
                <a:lnTo>
                  <a:pt x="343520" y="2130207"/>
                </a:lnTo>
                <a:lnTo>
                  <a:pt x="344201" y="2131114"/>
                </a:lnTo>
                <a:lnTo>
                  <a:pt x="344881" y="2131568"/>
                </a:lnTo>
                <a:lnTo>
                  <a:pt x="347377" y="2132475"/>
                </a:lnTo>
                <a:lnTo>
                  <a:pt x="350327" y="2134289"/>
                </a:lnTo>
                <a:lnTo>
                  <a:pt x="351915" y="2135423"/>
                </a:lnTo>
                <a:lnTo>
                  <a:pt x="353503" y="2137010"/>
                </a:lnTo>
                <a:lnTo>
                  <a:pt x="354865" y="2138371"/>
                </a:lnTo>
                <a:lnTo>
                  <a:pt x="356453" y="2140411"/>
                </a:lnTo>
                <a:lnTo>
                  <a:pt x="357588" y="2142679"/>
                </a:lnTo>
                <a:lnTo>
                  <a:pt x="358949" y="2145173"/>
                </a:lnTo>
                <a:lnTo>
                  <a:pt x="360083" y="2147895"/>
                </a:lnTo>
                <a:lnTo>
                  <a:pt x="360991" y="2151069"/>
                </a:lnTo>
                <a:lnTo>
                  <a:pt x="361899" y="2154697"/>
                </a:lnTo>
                <a:lnTo>
                  <a:pt x="362352" y="2158552"/>
                </a:lnTo>
                <a:lnTo>
                  <a:pt x="362806" y="2162861"/>
                </a:lnTo>
                <a:lnTo>
                  <a:pt x="362806" y="2167396"/>
                </a:lnTo>
                <a:lnTo>
                  <a:pt x="362579" y="2169891"/>
                </a:lnTo>
                <a:lnTo>
                  <a:pt x="362352" y="2172158"/>
                </a:lnTo>
                <a:lnTo>
                  <a:pt x="361672" y="2174653"/>
                </a:lnTo>
                <a:lnTo>
                  <a:pt x="360991" y="2176920"/>
                </a:lnTo>
                <a:lnTo>
                  <a:pt x="360083" y="2178961"/>
                </a:lnTo>
                <a:lnTo>
                  <a:pt x="359176" y="2181229"/>
                </a:lnTo>
                <a:lnTo>
                  <a:pt x="357814" y="2183043"/>
                </a:lnTo>
                <a:lnTo>
                  <a:pt x="356680" y="2185084"/>
                </a:lnTo>
                <a:lnTo>
                  <a:pt x="353730" y="2188712"/>
                </a:lnTo>
                <a:lnTo>
                  <a:pt x="349873" y="2192340"/>
                </a:lnTo>
                <a:lnTo>
                  <a:pt x="346243" y="2195515"/>
                </a:lnTo>
                <a:lnTo>
                  <a:pt x="341705" y="2198463"/>
                </a:lnTo>
                <a:lnTo>
                  <a:pt x="336940" y="2200957"/>
                </a:lnTo>
                <a:lnTo>
                  <a:pt x="332402" y="2203225"/>
                </a:lnTo>
                <a:lnTo>
                  <a:pt x="327184" y="2205039"/>
                </a:lnTo>
                <a:lnTo>
                  <a:pt x="321965" y="2206399"/>
                </a:lnTo>
                <a:lnTo>
                  <a:pt x="316746" y="2207533"/>
                </a:lnTo>
                <a:lnTo>
                  <a:pt x="311301" y="2208213"/>
                </a:lnTo>
                <a:lnTo>
                  <a:pt x="306082" y="2208440"/>
                </a:lnTo>
                <a:lnTo>
                  <a:pt x="300864" y="2208213"/>
                </a:lnTo>
                <a:lnTo>
                  <a:pt x="295872" y="2207760"/>
                </a:lnTo>
                <a:lnTo>
                  <a:pt x="291561" y="2206399"/>
                </a:lnTo>
                <a:lnTo>
                  <a:pt x="287704" y="2205266"/>
                </a:lnTo>
                <a:lnTo>
                  <a:pt x="284300" y="2203225"/>
                </a:lnTo>
                <a:lnTo>
                  <a:pt x="280897" y="2201184"/>
                </a:lnTo>
                <a:lnTo>
                  <a:pt x="278401" y="2198689"/>
                </a:lnTo>
                <a:lnTo>
                  <a:pt x="275905" y="2195742"/>
                </a:lnTo>
                <a:lnTo>
                  <a:pt x="274090" y="2192794"/>
                </a:lnTo>
                <a:lnTo>
                  <a:pt x="272502" y="2189392"/>
                </a:lnTo>
                <a:lnTo>
                  <a:pt x="271140" y="2185764"/>
                </a:lnTo>
                <a:lnTo>
                  <a:pt x="270006" y="2182136"/>
                </a:lnTo>
                <a:lnTo>
                  <a:pt x="269325" y="2177827"/>
                </a:lnTo>
                <a:lnTo>
                  <a:pt x="268871" y="2173972"/>
                </a:lnTo>
                <a:lnTo>
                  <a:pt x="268418" y="2169437"/>
                </a:lnTo>
                <a:lnTo>
                  <a:pt x="268418" y="2165129"/>
                </a:lnTo>
                <a:lnTo>
                  <a:pt x="268418" y="2160367"/>
                </a:lnTo>
                <a:lnTo>
                  <a:pt x="268644" y="2156058"/>
                </a:lnTo>
                <a:lnTo>
                  <a:pt x="269325" y="2152203"/>
                </a:lnTo>
                <a:lnTo>
                  <a:pt x="270460" y="2148348"/>
                </a:lnTo>
                <a:lnTo>
                  <a:pt x="272048" y="2145173"/>
                </a:lnTo>
                <a:lnTo>
                  <a:pt x="273636" y="2142452"/>
                </a:lnTo>
                <a:lnTo>
                  <a:pt x="275451" y="2139958"/>
                </a:lnTo>
                <a:lnTo>
                  <a:pt x="277493" y="2137690"/>
                </a:lnTo>
                <a:lnTo>
                  <a:pt x="279762" y="2135649"/>
                </a:lnTo>
                <a:lnTo>
                  <a:pt x="282258" y="2134289"/>
                </a:lnTo>
                <a:lnTo>
                  <a:pt x="284527" y="2132928"/>
                </a:lnTo>
                <a:lnTo>
                  <a:pt x="286569" y="2131794"/>
                </a:lnTo>
                <a:lnTo>
                  <a:pt x="288838" y="2131114"/>
                </a:lnTo>
                <a:lnTo>
                  <a:pt x="293149" y="2129754"/>
                </a:lnTo>
                <a:lnTo>
                  <a:pt x="296553" y="2129300"/>
                </a:lnTo>
                <a:lnTo>
                  <a:pt x="298141" y="2129073"/>
                </a:lnTo>
                <a:lnTo>
                  <a:pt x="299275" y="2128847"/>
                </a:lnTo>
                <a:lnTo>
                  <a:pt x="300410" y="2128393"/>
                </a:lnTo>
                <a:lnTo>
                  <a:pt x="301317" y="2127486"/>
                </a:lnTo>
                <a:lnTo>
                  <a:pt x="303133" y="2125899"/>
                </a:lnTo>
                <a:lnTo>
                  <a:pt x="304267" y="2123858"/>
                </a:lnTo>
                <a:lnTo>
                  <a:pt x="305855" y="2121590"/>
                </a:lnTo>
                <a:lnTo>
                  <a:pt x="306990" y="2118869"/>
                </a:lnTo>
                <a:lnTo>
                  <a:pt x="308351" y="2116148"/>
                </a:lnTo>
                <a:lnTo>
                  <a:pt x="309940" y="2113427"/>
                </a:lnTo>
                <a:lnTo>
                  <a:pt x="313797" y="2108438"/>
                </a:lnTo>
                <a:lnTo>
                  <a:pt x="320377" y="2100274"/>
                </a:lnTo>
                <a:lnTo>
                  <a:pt x="339663" y="2077372"/>
                </a:lnTo>
                <a:lnTo>
                  <a:pt x="360991" y="2052881"/>
                </a:lnTo>
                <a:lnTo>
                  <a:pt x="370521" y="2042223"/>
                </a:lnTo>
                <a:lnTo>
                  <a:pt x="377781" y="2034513"/>
                </a:lnTo>
                <a:lnTo>
                  <a:pt x="380958" y="2030885"/>
                </a:lnTo>
                <a:lnTo>
                  <a:pt x="385723" y="2026577"/>
                </a:lnTo>
                <a:lnTo>
                  <a:pt x="397067" y="2016146"/>
                </a:lnTo>
                <a:lnTo>
                  <a:pt x="410681" y="2004127"/>
                </a:lnTo>
                <a:lnTo>
                  <a:pt x="425883" y="1991429"/>
                </a:lnTo>
                <a:lnTo>
                  <a:pt x="441085" y="1978957"/>
                </a:lnTo>
                <a:lnTo>
                  <a:pt x="455153" y="1967618"/>
                </a:lnTo>
                <a:lnTo>
                  <a:pt x="467178" y="1958775"/>
                </a:lnTo>
                <a:lnTo>
                  <a:pt x="471943" y="1955147"/>
                </a:lnTo>
                <a:lnTo>
                  <a:pt x="476027" y="1952652"/>
                </a:lnTo>
                <a:lnTo>
                  <a:pt x="481700" y="1949251"/>
                </a:lnTo>
                <a:lnTo>
                  <a:pt x="485557" y="1946303"/>
                </a:lnTo>
                <a:lnTo>
                  <a:pt x="486918" y="1945169"/>
                </a:lnTo>
                <a:lnTo>
                  <a:pt x="487826" y="1944035"/>
                </a:lnTo>
                <a:lnTo>
                  <a:pt x="488053" y="1943128"/>
                </a:lnTo>
                <a:lnTo>
                  <a:pt x="488053" y="1942221"/>
                </a:lnTo>
                <a:lnTo>
                  <a:pt x="487826" y="1941541"/>
                </a:lnTo>
                <a:lnTo>
                  <a:pt x="487145" y="1941087"/>
                </a:lnTo>
                <a:lnTo>
                  <a:pt x="485784" y="1940634"/>
                </a:lnTo>
                <a:lnTo>
                  <a:pt x="484422" y="1940407"/>
                </a:lnTo>
                <a:lnTo>
                  <a:pt x="480338" y="1940180"/>
                </a:lnTo>
                <a:lnTo>
                  <a:pt x="475120" y="1940180"/>
                </a:lnTo>
                <a:lnTo>
                  <a:pt x="468993" y="1940634"/>
                </a:lnTo>
                <a:lnTo>
                  <a:pt x="461960" y="1941768"/>
                </a:lnTo>
                <a:lnTo>
                  <a:pt x="454699" y="1943582"/>
                </a:lnTo>
                <a:lnTo>
                  <a:pt x="446758" y="1945623"/>
                </a:lnTo>
                <a:lnTo>
                  <a:pt x="429060" y="1949931"/>
                </a:lnTo>
                <a:lnTo>
                  <a:pt x="410454" y="1954920"/>
                </a:lnTo>
                <a:lnTo>
                  <a:pt x="405236" y="1956507"/>
                </a:lnTo>
                <a:lnTo>
                  <a:pt x="399336" y="1959002"/>
                </a:lnTo>
                <a:lnTo>
                  <a:pt x="392756" y="1961949"/>
                </a:lnTo>
                <a:lnTo>
                  <a:pt x="385723" y="1965351"/>
                </a:lnTo>
                <a:lnTo>
                  <a:pt x="378235" y="1969433"/>
                </a:lnTo>
                <a:lnTo>
                  <a:pt x="370521" y="1973514"/>
                </a:lnTo>
                <a:lnTo>
                  <a:pt x="355092" y="1982585"/>
                </a:lnTo>
                <a:lnTo>
                  <a:pt x="340117" y="1991429"/>
                </a:lnTo>
                <a:lnTo>
                  <a:pt x="326957" y="1999819"/>
                </a:lnTo>
                <a:lnTo>
                  <a:pt x="316293" y="2006395"/>
                </a:lnTo>
                <a:lnTo>
                  <a:pt x="309259" y="2010477"/>
                </a:lnTo>
                <a:lnTo>
                  <a:pt x="304948" y="2013198"/>
                </a:lnTo>
                <a:lnTo>
                  <a:pt x="303360" y="2014558"/>
                </a:lnTo>
                <a:lnTo>
                  <a:pt x="301771" y="2015919"/>
                </a:lnTo>
                <a:lnTo>
                  <a:pt x="300637" y="2017506"/>
                </a:lnTo>
                <a:lnTo>
                  <a:pt x="299275" y="2018640"/>
                </a:lnTo>
                <a:lnTo>
                  <a:pt x="298368" y="2020227"/>
                </a:lnTo>
                <a:lnTo>
                  <a:pt x="297687" y="2021588"/>
                </a:lnTo>
                <a:lnTo>
                  <a:pt x="297006" y="2023175"/>
                </a:lnTo>
                <a:lnTo>
                  <a:pt x="296553" y="2024763"/>
                </a:lnTo>
                <a:lnTo>
                  <a:pt x="296326" y="2026350"/>
                </a:lnTo>
                <a:lnTo>
                  <a:pt x="296326" y="2027937"/>
                </a:lnTo>
                <a:lnTo>
                  <a:pt x="296553" y="2031112"/>
                </a:lnTo>
                <a:lnTo>
                  <a:pt x="297233" y="2034513"/>
                </a:lnTo>
                <a:lnTo>
                  <a:pt x="297914" y="2036101"/>
                </a:lnTo>
                <a:lnTo>
                  <a:pt x="298595" y="2037235"/>
                </a:lnTo>
                <a:lnTo>
                  <a:pt x="299275" y="2038595"/>
                </a:lnTo>
                <a:lnTo>
                  <a:pt x="300410" y="2039275"/>
                </a:lnTo>
                <a:lnTo>
                  <a:pt x="301317" y="2039956"/>
                </a:lnTo>
                <a:lnTo>
                  <a:pt x="302225" y="2040636"/>
                </a:lnTo>
                <a:lnTo>
                  <a:pt x="304267" y="2041090"/>
                </a:lnTo>
                <a:lnTo>
                  <a:pt x="306309" y="2041316"/>
                </a:lnTo>
                <a:lnTo>
                  <a:pt x="308351" y="2041316"/>
                </a:lnTo>
                <a:lnTo>
                  <a:pt x="309713" y="2041316"/>
                </a:lnTo>
                <a:lnTo>
                  <a:pt x="310847" y="2041543"/>
                </a:lnTo>
                <a:lnTo>
                  <a:pt x="311074" y="2042223"/>
                </a:lnTo>
                <a:lnTo>
                  <a:pt x="311301" y="2044264"/>
                </a:lnTo>
                <a:lnTo>
                  <a:pt x="311528" y="2050160"/>
                </a:lnTo>
                <a:lnTo>
                  <a:pt x="311528" y="2058323"/>
                </a:lnTo>
                <a:lnTo>
                  <a:pt x="311301" y="2068074"/>
                </a:lnTo>
                <a:lnTo>
                  <a:pt x="310393" y="2087349"/>
                </a:lnTo>
                <a:lnTo>
                  <a:pt x="309940" y="2100048"/>
                </a:lnTo>
                <a:lnTo>
                  <a:pt x="309713" y="2102996"/>
                </a:lnTo>
                <a:lnTo>
                  <a:pt x="309259" y="2105490"/>
                </a:lnTo>
                <a:lnTo>
                  <a:pt x="308351" y="2107984"/>
                </a:lnTo>
                <a:lnTo>
                  <a:pt x="306763" y="2109799"/>
                </a:lnTo>
                <a:lnTo>
                  <a:pt x="304721" y="2111386"/>
                </a:lnTo>
                <a:lnTo>
                  <a:pt x="302452" y="2112520"/>
                </a:lnTo>
                <a:lnTo>
                  <a:pt x="299729" y="2113200"/>
                </a:lnTo>
                <a:lnTo>
                  <a:pt x="296553" y="2113427"/>
                </a:lnTo>
                <a:lnTo>
                  <a:pt x="290200" y="2113200"/>
                </a:lnTo>
                <a:lnTo>
                  <a:pt x="287477" y="2112973"/>
                </a:lnTo>
                <a:lnTo>
                  <a:pt x="284981" y="2112293"/>
                </a:lnTo>
                <a:lnTo>
                  <a:pt x="282939" y="2111386"/>
                </a:lnTo>
                <a:lnTo>
                  <a:pt x="280897" y="2110479"/>
                </a:lnTo>
                <a:lnTo>
                  <a:pt x="279535" y="2108891"/>
                </a:lnTo>
                <a:lnTo>
                  <a:pt x="278174" y="2107077"/>
                </a:lnTo>
                <a:lnTo>
                  <a:pt x="277266" y="2105037"/>
                </a:lnTo>
                <a:lnTo>
                  <a:pt x="276586" y="2102996"/>
                </a:lnTo>
                <a:lnTo>
                  <a:pt x="274998" y="2099594"/>
                </a:lnTo>
                <a:lnTo>
                  <a:pt x="274317" y="2098234"/>
                </a:lnTo>
                <a:lnTo>
                  <a:pt x="273182" y="2097327"/>
                </a:lnTo>
                <a:lnTo>
                  <a:pt x="272048" y="2096646"/>
                </a:lnTo>
                <a:lnTo>
                  <a:pt x="270460" y="2096420"/>
                </a:lnTo>
                <a:lnTo>
                  <a:pt x="268644" y="2096646"/>
                </a:lnTo>
                <a:lnTo>
                  <a:pt x="266602" y="2096646"/>
                </a:lnTo>
                <a:lnTo>
                  <a:pt x="264787" y="2097100"/>
                </a:lnTo>
                <a:lnTo>
                  <a:pt x="263199" y="2097553"/>
                </a:lnTo>
                <a:lnTo>
                  <a:pt x="261611" y="2098234"/>
                </a:lnTo>
                <a:lnTo>
                  <a:pt x="260022" y="2099367"/>
                </a:lnTo>
                <a:lnTo>
                  <a:pt x="259115" y="2100501"/>
                </a:lnTo>
                <a:lnTo>
                  <a:pt x="258434" y="2102089"/>
                </a:lnTo>
                <a:lnTo>
                  <a:pt x="257980" y="2103449"/>
                </a:lnTo>
                <a:lnTo>
                  <a:pt x="257073" y="2105263"/>
                </a:lnTo>
                <a:lnTo>
                  <a:pt x="256165" y="2106397"/>
                </a:lnTo>
                <a:lnTo>
                  <a:pt x="255031" y="2107758"/>
                </a:lnTo>
                <a:lnTo>
                  <a:pt x="253442" y="2108665"/>
                </a:lnTo>
                <a:lnTo>
                  <a:pt x="251400" y="2109572"/>
                </a:lnTo>
                <a:lnTo>
                  <a:pt x="249131" y="2110025"/>
                </a:lnTo>
                <a:lnTo>
                  <a:pt x="246636" y="2109799"/>
                </a:lnTo>
                <a:lnTo>
                  <a:pt x="240736" y="2109572"/>
                </a:lnTo>
                <a:lnTo>
                  <a:pt x="235064" y="2109118"/>
                </a:lnTo>
                <a:lnTo>
                  <a:pt x="232568" y="2108891"/>
                </a:lnTo>
                <a:lnTo>
                  <a:pt x="230299" y="2108438"/>
                </a:lnTo>
                <a:lnTo>
                  <a:pt x="229165" y="2107984"/>
                </a:lnTo>
                <a:lnTo>
                  <a:pt x="228711" y="2107531"/>
                </a:lnTo>
                <a:lnTo>
                  <a:pt x="228484" y="2107077"/>
                </a:lnTo>
                <a:lnTo>
                  <a:pt x="228030" y="2103222"/>
                </a:lnTo>
                <a:lnTo>
                  <a:pt x="227803" y="2095513"/>
                </a:lnTo>
                <a:lnTo>
                  <a:pt x="227576" y="2085081"/>
                </a:lnTo>
                <a:lnTo>
                  <a:pt x="227576" y="2073290"/>
                </a:lnTo>
                <a:lnTo>
                  <a:pt x="227576" y="2061498"/>
                </a:lnTo>
                <a:lnTo>
                  <a:pt x="228030" y="2051521"/>
                </a:lnTo>
                <a:lnTo>
                  <a:pt x="228711" y="2047439"/>
                </a:lnTo>
                <a:lnTo>
                  <a:pt x="229165" y="2044264"/>
                </a:lnTo>
                <a:lnTo>
                  <a:pt x="229618" y="2042223"/>
                </a:lnTo>
                <a:lnTo>
                  <a:pt x="230072" y="2041770"/>
                </a:lnTo>
                <a:lnTo>
                  <a:pt x="230299" y="2041543"/>
                </a:lnTo>
                <a:lnTo>
                  <a:pt x="232114" y="2041543"/>
                </a:lnTo>
                <a:lnTo>
                  <a:pt x="233929" y="2041090"/>
                </a:lnTo>
                <a:lnTo>
                  <a:pt x="235518" y="2040636"/>
                </a:lnTo>
                <a:lnTo>
                  <a:pt x="237106" y="2039729"/>
                </a:lnTo>
                <a:lnTo>
                  <a:pt x="238240" y="2038822"/>
                </a:lnTo>
                <a:lnTo>
                  <a:pt x="239375" y="2037915"/>
                </a:lnTo>
                <a:lnTo>
                  <a:pt x="240056" y="2036554"/>
                </a:lnTo>
                <a:lnTo>
                  <a:pt x="240283" y="2035420"/>
                </a:lnTo>
                <a:lnTo>
                  <a:pt x="240283" y="2034513"/>
                </a:lnTo>
                <a:lnTo>
                  <a:pt x="240056" y="2034060"/>
                </a:lnTo>
                <a:lnTo>
                  <a:pt x="239602" y="2033833"/>
                </a:lnTo>
                <a:lnTo>
                  <a:pt x="239148" y="2033606"/>
                </a:lnTo>
                <a:lnTo>
                  <a:pt x="237560" y="2033380"/>
                </a:lnTo>
                <a:lnTo>
                  <a:pt x="235518" y="2033153"/>
                </a:lnTo>
                <a:lnTo>
                  <a:pt x="231660" y="2033606"/>
                </a:lnTo>
                <a:lnTo>
                  <a:pt x="228484" y="2033833"/>
                </a:lnTo>
                <a:lnTo>
                  <a:pt x="227803" y="2033833"/>
                </a:lnTo>
                <a:lnTo>
                  <a:pt x="227576" y="2033606"/>
                </a:lnTo>
                <a:lnTo>
                  <a:pt x="227576" y="2033153"/>
                </a:lnTo>
                <a:lnTo>
                  <a:pt x="228030" y="2032699"/>
                </a:lnTo>
                <a:lnTo>
                  <a:pt x="230299" y="2030205"/>
                </a:lnTo>
                <a:lnTo>
                  <a:pt x="234837" y="2026123"/>
                </a:lnTo>
                <a:lnTo>
                  <a:pt x="252535" y="2011837"/>
                </a:lnTo>
                <a:lnTo>
                  <a:pt x="284754" y="1985759"/>
                </a:lnTo>
                <a:lnTo>
                  <a:pt x="290200" y="1981224"/>
                </a:lnTo>
                <a:lnTo>
                  <a:pt x="295872" y="1977143"/>
                </a:lnTo>
                <a:lnTo>
                  <a:pt x="301771" y="1972834"/>
                </a:lnTo>
                <a:lnTo>
                  <a:pt x="308351" y="1968526"/>
                </a:lnTo>
                <a:lnTo>
                  <a:pt x="314704" y="1964671"/>
                </a:lnTo>
                <a:lnTo>
                  <a:pt x="321738" y="1960362"/>
                </a:lnTo>
                <a:lnTo>
                  <a:pt x="328545" y="1956507"/>
                </a:lnTo>
                <a:lnTo>
                  <a:pt x="335806" y="1952425"/>
                </a:lnTo>
                <a:lnTo>
                  <a:pt x="350327" y="1944715"/>
                </a:lnTo>
                <a:lnTo>
                  <a:pt x="365756" y="1937686"/>
                </a:lnTo>
                <a:lnTo>
                  <a:pt x="381639" y="1930656"/>
                </a:lnTo>
                <a:lnTo>
                  <a:pt x="397521" y="1924307"/>
                </a:lnTo>
                <a:lnTo>
                  <a:pt x="413631" y="1918184"/>
                </a:lnTo>
                <a:lnTo>
                  <a:pt x="429514" y="1912742"/>
                </a:lnTo>
                <a:lnTo>
                  <a:pt x="445396" y="1908207"/>
                </a:lnTo>
                <a:lnTo>
                  <a:pt x="460825" y="1903898"/>
                </a:lnTo>
                <a:lnTo>
                  <a:pt x="476027" y="1900270"/>
                </a:lnTo>
                <a:lnTo>
                  <a:pt x="490095" y="1897095"/>
                </a:lnTo>
                <a:lnTo>
                  <a:pt x="497128" y="1895962"/>
                </a:lnTo>
                <a:lnTo>
                  <a:pt x="503708" y="1895054"/>
                </a:lnTo>
                <a:lnTo>
                  <a:pt x="510288" y="1894147"/>
                </a:lnTo>
                <a:lnTo>
                  <a:pt x="516415" y="1893694"/>
                </a:lnTo>
                <a:lnTo>
                  <a:pt x="532978" y="1892560"/>
                </a:lnTo>
                <a:lnTo>
                  <a:pt x="547953" y="1892107"/>
                </a:lnTo>
                <a:lnTo>
                  <a:pt x="560659" y="1892107"/>
                </a:lnTo>
                <a:lnTo>
                  <a:pt x="571550" y="1892333"/>
                </a:lnTo>
                <a:lnTo>
                  <a:pt x="579945" y="1892787"/>
                </a:lnTo>
                <a:lnTo>
                  <a:pt x="586072" y="1893014"/>
                </a:lnTo>
                <a:lnTo>
                  <a:pt x="591290" y="1893694"/>
                </a:lnTo>
                <a:lnTo>
                  <a:pt x="590383" y="1678723"/>
                </a:lnTo>
                <a:lnTo>
                  <a:pt x="609442" y="1679403"/>
                </a:lnTo>
                <a:lnTo>
                  <a:pt x="608080" y="1544933"/>
                </a:lnTo>
                <a:lnTo>
                  <a:pt x="565651" y="1539718"/>
                </a:lnTo>
                <a:lnTo>
                  <a:pt x="565424" y="1513413"/>
                </a:lnTo>
                <a:lnTo>
                  <a:pt x="444942" y="1474864"/>
                </a:lnTo>
                <a:lnTo>
                  <a:pt x="355092" y="1446065"/>
                </a:lnTo>
                <a:lnTo>
                  <a:pt x="299275" y="1428377"/>
                </a:lnTo>
                <a:lnTo>
                  <a:pt x="292922" y="1426110"/>
                </a:lnTo>
                <a:lnTo>
                  <a:pt x="286342" y="1423615"/>
                </a:lnTo>
                <a:lnTo>
                  <a:pt x="280216" y="1420894"/>
                </a:lnTo>
                <a:lnTo>
                  <a:pt x="273863" y="1417719"/>
                </a:lnTo>
                <a:lnTo>
                  <a:pt x="267283" y="1414091"/>
                </a:lnTo>
                <a:lnTo>
                  <a:pt x="261157" y="1410236"/>
                </a:lnTo>
                <a:lnTo>
                  <a:pt x="255031" y="1405701"/>
                </a:lnTo>
                <a:lnTo>
                  <a:pt x="248678" y="1400712"/>
                </a:lnTo>
                <a:lnTo>
                  <a:pt x="242778" y="1395270"/>
                </a:lnTo>
                <a:lnTo>
                  <a:pt x="237106" y="1389374"/>
                </a:lnTo>
                <a:lnTo>
                  <a:pt x="231434" y="1382571"/>
                </a:lnTo>
                <a:lnTo>
                  <a:pt x="225988" y="1375542"/>
                </a:lnTo>
                <a:lnTo>
                  <a:pt x="220769" y="1367832"/>
                </a:lnTo>
                <a:lnTo>
                  <a:pt x="218274" y="1363523"/>
                </a:lnTo>
                <a:lnTo>
                  <a:pt x="216005" y="1358988"/>
                </a:lnTo>
                <a:lnTo>
                  <a:pt x="213509" y="1354679"/>
                </a:lnTo>
                <a:lnTo>
                  <a:pt x="211240" y="1349917"/>
                </a:lnTo>
                <a:lnTo>
                  <a:pt x="208971" y="1344929"/>
                </a:lnTo>
                <a:lnTo>
                  <a:pt x="207156" y="1339713"/>
                </a:lnTo>
                <a:lnTo>
                  <a:pt x="202391" y="1327241"/>
                </a:lnTo>
                <a:lnTo>
                  <a:pt x="196492" y="1310914"/>
                </a:lnTo>
                <a:lnTo>
                  <a:pt x="181970" y="1269643"/>
                </a:lnTo>
                <a:lnTo>
                  <a:pt x="165407" y="1220663"/>
                </a:lnTo>
                <a:lnTo>
                  <a:pt x="148390" y="1169414"/>
                </a:lnTo>
                <a:lnTo>
                  <a:pt x="118893" y="1079616"/>
                </a:lnTo>
                <a:lnTo>
                  <a:pt x="106414" y="1040613"/>
                </a:lnTo>
                <a:lnTo>
                  <a:pt x="69203" y="1040840"/>
                </a:lnTo>
                <a:lnTo>
                  <a:pt x="40841" y="1041294"/>
                </a:lnTo>
                <a:lnTo>
                  <a:pt x="22463" y="1041294"/>
                </a:lnTo>
                <a:lnTo>
                  <a:pt x="19740" y="1040840"/>
                </a:lnTo>
                <a:lnTo>
                  <a:pt x="17244" y="1040613"/>
                </a:lnTo>
                <a:lnTo>
                  <a:pt x="14748" y="1040160"/>
                </a:lnTo>
                <a:lnTo>
                  <a:pt x="12479" y="1039706"/>
                </a:lnTo>
                <a:lnTo>
                  <a:pt x="10664" y="1039253"/>
                </a:lnTo>
                <a:lnTo>
                  <a:pt x="8622" y="1038346"/>
                </a:lnTo>
                <a:lnTo>
                  <a:pt x="7034" y="1037439"/>
                </a:lnTo>
                <a:lnTo>
                  <a:pt x="5672" y="1036532"/>
                </a:lnTo>
                <a:lnTo>
                  <a:pt x="4084" y="1035398"/>
                </a:lnTo>
                <a:lnTo>
                  <a:pt x="3177" y="1034491"/>
                </a:lnTo>
                <a:lnTo>
                  <a:pt x="2042" y="1033357"/>
                </a:lnTo>
                <a:lnTo>
                  <a:pt x="1361" y="1031996"/>
                </a:lnTo>
                <a:lnTo>
                  <a:pt x="681" y="1030863"/>
                </a:lnTo>
                <a:lnTo>
                  <a:pt x="227" y="1029502"/>
                </a:lnTo>
                <a:lnTo>
                  <a:pt x="0" y="1028368"/>
                </a:lnTo>
                <a:lnTo>
                  <a:pt x="0" y="1027008"/>
                </a:lnTo>
                <a:lnTo>
                  <a:pt x="0" y="1025647"/>
                </a:lnTo>
                <a:lnTo>
                  <a:pt x="227" y="1024286"/>
                </a:lnTo>
                <a:lnTo>
                  <a:pt x="681" y="1023153"/>
                </a:lnTo>
                <a:lnTo>
                  <a:pt x="1134" y="1021792"/>
                </a:lnTo>
                <a:lnTo>
                  <a:pt x="2042" y="1020658"/>
                </a:lnTo>
                <a:lnTo>
                  <a:pt x="3177" y="1019298"/>
                </a:lnTo>
                <a:lnTo>
                  <a:pt x="4084" y="1018391"/>
                </a:lnTo>
                <a:lnTo>
                  <a:pt x="5672" y="1017484"/>
                </a:lnTo>
                <a:lnTo>
                  <a:pt x="7034" y="1016350"/>
                </a:lnTo>
                <a:lnTo>
                  <a:pt x="8622" y="1015670"/>
                </a:lnTo>
                <a:lnTo>
                  <a:pt x="10664" y="1014989"/>
                </a:lnTo>
                <a:lnTo>
                  <a:pt x="12479" y="1014082"/>
                </a:lnTo>
                <a:lnTo>
                  <a:pt x="14748" y="1013629"/>
                </a:lnTo>
                <a:lnTo>
                  <a:pt x="17017" y="1013175"/>
                </a:lnTo>
                <a:lnTo>
                  <a:pt x="19740" y="1012948"/>
                </a:lnTo>
                <a:lnTo>
                  <a:pt x="22463" y="1012948"/>
                </a:lnTo>
                <a:lnTo>
                  <a:pt x="97338" y="1012722"/>
                </a:lnTo>
                <a:lnTo>
                  <a:pt x="89170" y="984603"/>
                </a:lnTo>
                <a:lnTo>
                  <a:pt x="86674" y="973265"/>
                </a:lnTo>
                <a:lnTo>
                  <a:pt x="81909" y="949455"/>
                </a:lnTo>
                <a:lnTo>
                  <a:pt x="75783" y="917255"/>
                </a:lnTo>
                <a:lnTo>
                  <a:pt x="69203" y="880519"/>
                </a:lnTo>
                <a:lnTo>
                  <a:pt x="62169" y="843103"/>
                </a:lnTo>
                <a:lnTo>
                  <a:pt x="56270" y="808862"/>
                </a:lnTo>
                <a:lnTo>
                  <a:pt x="51732" y="781877"/>
                </a:lnTo>
                <a:lnTo>
                  <a:pt x="50371" y="772127"/>
                </a:lnTo>
                <a:lnTo>
                  <a:pt x="49463" y="766004"/>
                </a:lnTo>
                <a:lnTo>
                  <a:pt x="49236" y="761922"/>
                </a:lnTo>
                <a:lnTo>
                  <a:pt x="49463" y="758748"/>
                </a:lnTo>
                <a:lnTo>
                  <a:pt x="49690" y="757614"/>
                </a:lnTo>
                <a:lnTo>
                  <a:pt x="50371" y="756480"/>
                </a:lnTo>
                <a:lnTo>
                  <a:pt x="50825" y="755573"/>
                </a:lnTo>
                <a:lnTo>
                  <a:pt x="51278" y="754666"/>
                </a:lnTo>
                <a:lnTo>
                  <a:pt x="51959" y="754212"/>
                </a:lnTo>
                <a:lnTo>
                  <a:pt x="52640" y="753759"/>
                </a:lnTo>
                <a:lnTo>
                  <a:pt x="53774" y="753532"/>
                </a:lnTo>
                <a:lnTo>
                  <a:pt x="54682" y="753532"/>
                </a:lnTo>
                <a:lnTo>
                  <a:pt x="56951" y="753759"/>
                </a:lnTo>
                <a:lnTo>
                  <a:pt x="59900" y="754212"/>
                </a:lnTo>
                <a:lnTo>
                  <a:pt x="63304" y="755346"/>
                </a:lnTo>
                <a:lnTo>
                  <a:pt x="67161" y="756480"/>
                </a:lnTo>
                <a:lnTo>
                  <a:pt x="76464" y="759428"/>
                </a:lnTo>
                <a:lnTo>
                  <a:pt x="81909" y="761242"/>
                </a:lnTo>
                <a:lnTo>
                  <a:pt x="88262" y="763056"/>
                </a:lnTo>
                <a:lnTo>
                  <a:pt x="94842" y="764417"/>
                </a:lnTo>
                <a:lnTo>
                  <a:pt x="102103" y="766004"/>
                </a:lnTo>
                <a:lnTo>
                  <a:pt x="111179" y="767138"/>
                </a:lnTo>
                <a:lnTo>
                  <a:pt x="122977" y="768498"/>
                </a:lnTo>
                <a:lnTo>
                  <a:pt x="137272" y="769405"/>
                </a:lnTo>
                <a:lnTo>
                  <a:pt x="153381" y="770312"/>
                </a:lnTo>
                <a:lnTo>
                  <a:pt x="171079" y="771220"/>
                </a:lnTo>
                <a:lnTo>
                  <a:pt x="189912" y="771673"/>
                </a:lnTo>
                <a:lnTo>
                  <a:pt x="209425" y="772127"/>
                </a:lnTo>
                <a:lnTo>
                  <a:pt x="229392" y="772580"/>
                </a:lnTo>
                <a:lnTo>
                  <a:pt x="267964" y="772807"/>
                </a:lnTo>
                <a:lnTo>
                  <a:pt x="286115" y="772580"/>
                </a:lnTo>
                <a:lnTo>
                  <a:pt x="302906" y="772353"/>
                </a:lnTo>
                <a:lnTo>
                  <a:pt x="317654" y="771900"/>
                </a:lnTo>
                <a:lnTo>
                  <a:pt x="330360" y="771446"/>
                </a:lnTo>
                <a:lnTo>
                  <a:pt x="340570" y="770539"/>
                </a:lnTo>
                <a:lnTo>
                  <a:pt x="344201" y="770086"/>
                </a:lnTo>
                <a:lnTo>
                  <a:pt x="347377" y="769632"/>
                </a:lnTo>
                <a:lnTo>
                  <a:pt x="354411" y="768272"/>
                </a:lnTo>
                <a:lnTo>
                  <a:pt x="361672" y="766004"/>
                </a:lnTo>
                <a:lnTo>
                  <a:pt x="368705" y="763510"/>
                </a:lnTo>
                <a:lnTo>
                  <a:pt x="375285" y="761015"/>
                </a:lnTo>
                <a:lnTo>
                  <a:pt x="381412" y="758521"/>
                </a:lnTo>
                <a:lnTo>
                  <a:pt x="386403" y="756026"/>
                </a:lnTo>
                <a:lnTo>
                  <a:pt x="392756" y="753079"/>
                </a:lnTo>
                <a:lnTo>
                  <a:pt x="393891" y="752852"/>
                </a:lnTo>
                <a:lnTo>
                  <a:pt x="394572" y="753305"/>
                </a:lnTo>
                <a:lnTo>
                  <a:pt x="395479" y="753986"/>
                </a:lnTo>
                <a:lnTo>
                  <a:pt x="396614" y="755119"/>
                </a:lnTo>
                <a:lnTo>
                  <a:pt x="398656" y="758294"/>
                </a:lnTo>
                <a:lnTo>
                  <a:pt x="400471" y="762376"/>
                </a:lnTo>
                <a:lnTo>
                  <a:pt x="402513" y="767365"/>
                </a:lnTo>
                <a:lnTo>
                  <a:pt x="404555" y="772353"/>
                </a:lnTo>
                <a:lnTo>
                  <a:pt x="407958" y="781877"/>
                </a:lnTo>
                <a:lnTo>
                  <a:pt x="408866" y="783691"/>
                </a:lnTo>
                <a:lnTo>
                  <a:pt x="410000" y="785506"/>
                </a:lnTo>
                <a:lnTo>
                  <a:pt x="410908" y="786866"/>
                </a:lnTo>
                <a:lnTo>
                  <a:pt x="412269" y="787773"/>
                </a:lnTo>
                <a:lnTo>
                  <a:pt x="413404" y="788453"/>
                </a:lnTo>
                <a:lnTo>
                  <a:pt x="414538" y="788907"/>
                </a:lnTo>
                <a:lnTo>
                  <a:pt x="415673" y="789587"/>
                </a:lnTo>
                <a:lnTo>
                  <a:pt x="416807" y="789814"/>
                </a:lnTo>
                <a:lnTo>
                  <a:pt x="419076" y="789814"/>
                </a:lnTo>
                <a:lnTo>
                  <a:pt x="420891" y="789814"/>
                </a:lnTo>
                <a:lnTo>
                  <a:pt x="422480" y="789134"/>
                </a:lnTo>
                <a:lnTo>
                  <a:pt x="424522" y="757841"/>
                </a:lnTo>
                <a:lnTo>
                  <a:pt x="426110" y="733350"/>
                </a:lnTo>
                <a:lnTo>
                  <a:pt x="426564" y="723373"/>
                </a:lnTo>
                <a:lnTo>
                  <a:pt x="426791" y="716343"/>
                </a:lnTo>
                <a:lnTo>
                  <a:pt x="426791" y="707953"/>
                </a:lnTo>
                <a:lnTo>
                  <a:pt x="426791" y="705005"/>
                </a:lnTo>
                <a:lnTo>
                  <a:pt x="426337" y="702737"/>
                </a:lnTo>
                <a:lnTo>
                  <a:pt x="425883" y="702057"/>
                </a:lnTo>
                <a:lnTo>
                  <a:pt x="425656" y="701377"/>
                </a:lnTo>
                <a:lnTo>
                  <a:pt x="424749" y="700923"/>
                </a:lnTo>
                <a:lnTo>
                  <a:pt x="424068" y="700923"/>
                </a:lnTo>
                <a:lnTo>
                  <a:pt x="423160" y="700923"/>
                </a:lnTo>
                <a:lnTo>
                  <a:pt x="422026" y="701150"/>
                </a:lnTo>
                <a:lnTo>
                  <a:pt x="419076" y="702510"/>
                </a:lnTo>
                <a:lnTo>
                  <a:pt x="417488" y="703191"/>
                </a:lnTo>
                <a:lnTo>
                  <a:pt x="415219" y="703644"/>
                </a:lnTo>
                <a:lnTo>
                  <a:pt x="412950" y="704098"/>
                </a:lnTo>
                <a:lnTo>
                  <a:pt x="410454" y="704098"/>
                </a:lnTo>
                <a:lnTo>
                  <a:pt x="405236" y="704098"/>
                </a:lnTo>
                <a:lnTo>
                  <a:pt x="399563" y="703644"/>
                </a:lnTo>
                <a:lnTo>
                  <a:pt x="393664" y="702964"/>
                </a:lnTo>
                <a:lnTo>
                  <a:pt x="387992" y="701603"/>
                </a:lnTo>
                <a:lnTo>
                  <a:pt x="382546" y="700470"/>
                </a:lnTo>
                <a:lnTo>
                  <a:pt x="377554" y="699336"/>
                </a:lnTo>
                <a:lnTo>
                  <a:pt x="375285" y="698429"/>
                </a:lnTo>
                <a:lnTo>
                  <a:pt x="373697" y="697522"/>
                </a:lnTo>
                <a:lnTo>
                  <a:pt x="372563" y="696161"/>
                </a:lnTo>
                <a:lnTo>
                  <a:pt x="371655" y="695027"/>
                </a:lnTo>
                <a:lnTo>
                  <a:pt x="371201" y="693440"/>
                </a:lnTo>
                <a:lnTo>
                  <a:pt x="370974" y="692079"/>
                </a:lnTo>
                <a:lnTo>
                  <a:pt x="371201" y="690492"/>
                </a:lnTo>
                <a:lnTo>
                  <a:pt x="371428" y="688905"/>
                </a:lnTo>
                <a:lnTo>
                  <a:pt x="372336" y="687317"/>
                </a:lnTo>
                <a:lnTo>
                  <a:pt x="373016" y="685503"/>
                </a:lnTo>
                <a:lnTo>
                  <a:pt x="373924" y="683916"/>
                </a:lnTo>
                <a:lnTo>
                  <a:pt x="375285" y="682329"/>
                </a:lnTo>
                <a:lnTo>
                  <a:pt x="377781" y="679381"/>
                </a:lnTo>
                <a:lnTo>
                  <a:pt x="380731" y="676886"/>
                </a:lnTo>
                <a:lnTo>
                  <a:pt x="383454" y="674619"/>
                </a:lnTo>
                <a:lnTo>
                  <a:pt x="385950" y="671898"/>
                </a:lnTo>
                <a:lnTo>
                  <a:pt x="387992" y="668950"/>
                </a:lnTo>
                <a:lnTo>
                  <a:pt x="389580" y="665775"/>
                </a:lnTo>
                <a:lnTo>
                  <a:pt x="391395" y="662600"/>
                </a:lnTo>
                <a:lnTo>
                  <a:pt x="392756" y="658745"/>
                </a:lnTo>
                <a:lnTo>
                  <a:pt x="395933" y="651262"/>
                </a:lnTo>
                <a:lnTo>
                  <a:pt x="397294" y="647634"/>
                </a:lnTo>
                <a:lnTo>
                  <a:pt x="398656" y="644006"/>
                </a:lnTo>
                <a:lnTo>
                  <a:pt x="399336" y="640151"/>
                </a:lnTo>
                <a:lnTo>
                  <a:pt x="399563" y="638790"/>
                </a:lnTo>
                <a:lnTo>
                  <a:pt x="399790" y="636976"/>
                </a:lnTo>
                <a:lnTo>
                  <a:pt x="399563" y="635842"/>
                </a:lnTo>
                <a:lnTo>
                  <a:pt x="399336" y="634482"/>
                </a:lnTo>
                <a:lnTo>
                  <a:pt x="398883" y="633575"/>
                </a:lnTo>
                <a:lnTo>
                  <a:pt x="397975" y="632441"/>
                </a:lnTo>
                <a:lnTo>
                  <a:pt x="396841" y="631987"/>
                </a:lnTo>
                <a:lnTo>
                  <a:pt x="395479" y="631761"/>
                </a:lnTo>
                <a:lnTo>
                  <a:pt x="393891" y="631534"/>
                </a:lnTo>
                <a:lnTo>
                  <a:pt x="391849" y="631761"/>
                </a:lnTo>
                <a:lnTo>
                  <a:pt x="387992" y="633121"/>
                </a:lnTo>
                <a:lnTo>
                  <a:pt x="384361" y="634255"/>
                </a:lnTo>
                <a:lnTo>
                  <a:pt x="381865" y="635389"/>
                </a:lnTo>
                <a:lnTo>
                  <a:pt x="380050" y="636523"/>
                </a:lnTo>
                <a:lnTo>
                  <a:pt x="378916" y="637203"/>
                </a:lnTo>
                <a:lnTo>
                  <a:pt x="378689" y="637203"/>
                </a:lnTo>
                <a:lnTo>
                  <a:pt x="378462" y="637203"/>
                </a:lnTo>
                <a:lnTo>
                  <a:pt x="378689" y="636296"/>
                </a:lnTo>
                <a:lnTo>
                  <a:pt x="379596" y="634028"/>
                </a:lnTo>
                <a:lnTo>
                  <a:pt x="380504" y="632668"/>
                </a:lnTo>
                <a:lnTo>
                  <a:pt x="381412" y="631534"/>
                </a:lnTo>
                <a:lnTo>
                  <a:pt x="382773" y="630400"/>
                </a:lnTo>
                <a:lnTo>
                  <a:pt x="383907" y="629039"/>
                </a:lnTo>
                <a:lnTo>
                  <a:pt x="387311" y="626772"/>
                </a:lnTo>
                <a:lnTo>
                  <a:pt x="391395" y="624504"/>
                </a:lnTo>
                <a:lnTo>
                  <a:pt x="395479" y="622010"/>
                </a:lnTo>
                <a:lnTo>
                  <a:pt x="399790" y="619515"/>
                </a:lnTo>
                <a:lnTo>
                  <a:pt x="404101" y="616341"/>
                </a:lnTo>
                <a:lnTo>
                  <a:pt x="405916" y="614980"/>
                </a:lnTo>
                <a:lnTo>
                  <a:pt x="407958" y="612939"/>
                </a:lnTo>
                <a:lnTo>
                  <a:pt x="409774" y="611125"/>
                </a:lnTo>
                <a:lnTo>
                  <a:pt x="411135" y="608858"/>
                </a:lnTo>
                <a:lnTo>
                  <a:pt x="412269" y="607043"/>
                </a:lnTo>
                <a:lnTo>
                  <a:pt x="412950" y="604776"/>
                </a:lnTo>
                <a:lnTo>
                  <a:pt x="413404" y="602281"/>
                </a:lnTo>
                <a:lnTo>
                  <a:pt x="413631" y="599560"/>
                </a:lnTo>
                <a:lnTo>
                  <a:pt x="413858" y="596839"/>
                </a:lnTo>
                <a:lnTo>
                  <a:pt x="413631" y="593891"/>
                </a:lnTo>
                <a:lnTo>
                  <a:pt x="413404" y="590943"/>
                </a:lnTo>
                <a:lnTo>
                  <a:pt x="412723" y="587542"/>
                </a:lnTo>
                <a:lnTo>
                  <a:pt x="411135" y="580512"/>
                </a:lnTo>
                <a:lnTo>
                  <a:pt x="409320" y="572576"/>
                </a:lnTo>
                <a:lnTo>
                  <a:pt x="407051" y="563505"/>
                </a:lnTo>
                <a:lnTo>
                  <a:pt x="404782" y="554435"/>
                </a:lnTo>
                <a:lnTo>
                  <a:pt x="402967" y="545818"/>
                </a:lnTo>
                <a:lnTo>
                  <a:pt x="402286" y="541509"/>
                </a:lnTo>
                <a:lnTo>
                  <a:pt x="402059" y="537654"/>
                </a:lnTo>
                <a:lnTo>
                  <a:pt x="401832" y="533572"/>
                </a:lnTo>
                <a:lnTo>
                  <a:pt x="401832" y="529717"/>
                </a:lnTo>
                <a:lnTo>
                  <a:pt x="402059" y="525862"/>
                </a:lnTo>
                <a:lnTo>
                  <a:pt x="402513" y="522008"/>
                </a:lnTo>
                <a:lnTo>
                  <a:pt x="403420" y="518153"/>
                </a:lnTo>
                <a:lnTo>
                  <a:pt x="404555" y="514751"/>
                </a:lnTo>
                <a:lnTo>
                  <a:pt x="405916" y="511123"/>
                </a:lnTo>
                <a:lnTo>
                  <a:pt x="407732" y="507268"/>
                </a:lnTo>
                <a:lnTo>
                  <a:pt x="410000" y="503867"/>
                </a:lnTo>
                <a:lnTo>
                  <a:pt x="412496" y="500238"/>
                </a:lnTo>
                <a:lnTo>
                  <a:pt x="415219" y="496837"/>
                </a:lnTo>
                <a:lnTo>
                  <a:pt x="417715" y="493889"/>
                </a:lnTo>
                <a:lnTo>
                  <a:pt x="422707" y="488900"/>
                </a:lnTo>
                <a:lnTo>
                  <a:pt x="430875" y="480737"/>
                </a:lnTo>
                <a:lnTo>
                  <a:pt x="432463" y="478696"/>
                </a:lnTo>
                <a:lnTo>
                  <a:pt x="434278" y="476882"/>
                </a:lnTo>
                <a:lnTo>
                  <a:pt x="435867" y="474841"/>
                </a:lnTo>
                <a:lnTo>
                  <a:pt x="437001" y="472800"/>
                </a:lnTo>
                <a:lnTo>
                  <a:pt x="437909" y="470306"/>
                </a:lnTo>
                <a:lnTo>
                  <a:pt x="439043" y="467811"/>
                </a:lnTo>
                <a:lnTo>
                  <a:pt x="439724" y="465090"/>
                </a:lnTo>
                <a:lnTo>
                  <a:pt x="440178" y="461915"/>
                </a:lnTo>
                <a:lnTo>
                  <a:pt x="440404" y="458741"/>
                </a:lnTo>
                <a:lnTo>
                  <a:pt x="440631" y="455566"/>
                </a:lnTo>
                <a:lnTo>
                  <a:pt x="440631" y="452165"/>
                </a:lnTo>
                <a:lnTo>
                  <a:pt x="440404" y="449217"/>
                </a:lnTo>
                <a:lnTo>
                  <a:pt x="439724" y="443094"/>
                </a:lnTo>
                <a:lnTo>
                  <a:pt x="438589" y="436518"/>
                </a:lnTo>
                <a:lnTo>
                  <a:pt x="437001" y="429715"/>
                </a:lnTo>
                <a:lnTo>
                  <a:pt x="434959" y="421779"/>
                </a:lnTo>
                <a:lnTo>
                  <a:pt x="432463" y="412708"/>
                </a:lnTo>
                <a:lnTo>
                  <a:pt x="430421" y="402504"/>
                </a:lnTo>
                <a:lnTo>
                  <a:pt x="429514" y="399783"/>
                </a:lnTo>
                <a:lnTo>
                  <a:pt x="429287" y="396608"/>
                </a:lnTo>
                <a:lnTo>
                  <a:pt x="429060" y="390712"/>
                </a:lnTo>
                <a:lnTo>
                  <a:pt x="429060" y="384363"/>
                </a:lnTo>
                <a:lnTo>
                  <a:pt x="429740" y="377787"/>
                </a:lnTo>
                <a:lnTo>
                  <a:pt x="430875" y="371210"/>
                </a:lnTo>
                <a:lnTo>
                  <a:pt x="432236" y="364408"/>
                </a:lnTo>
                <a:lnTo>
                  <a:pt x="434278" y="357831"/>
                </a:lnTo>
                <a:lnTo>
                  <a:pt x="436320" y="351029"/>
                </a:lnTo>
                <a:lnTo>
                  <a:pt x="438589" y="344452"/>
                </a:lnTo>
                <a:lnTo>
                  <a:pt x="440631" y="337876"/>
                </a:lnTo>
                <a:lnTo>
                  <a:pt x="443127" y="331981"/>
                </a:lnTo>
                <a:lnTo>
                  <a:pt x="445623" y="326085"/>
                </a:lnTo>
                <a:lnTo>
                  <a:pt x="450388" y="315880"/>
                </a:lnTo>
                <a:lnTo>
                  <a:pt x="454699" y="307490"/>
                </a:lnTo>
                <a:lnTo>
                  <a:pt x="456514" y="303862"/>
                </a:lnTo>
                <a:lnTo>
                  <a:pt x="458783" y="300687"/>
                </a:lnTo>
                <a:lnTo>
                  <a:pt x="461052" y="297739"/>
                </a:lnTo>
                <a:lnTo>
                  <a:pt x="463548" y="295018"/>
                </a:lnTo>
                <a:lnTo>
                  <a:pt x="466271" y="292297"/>
                </a:lnTo>
                <a:lnTo>
                  <a:pt x="468993" y="289803"/>
                </a:lnTo>
                <a:lnTo>
                  <a:pt x="471716" y="287535"/>
                </a:lnTo>
                <a:lnTo>
                  <a:pt x="474439" y="285267"/>
                </a:lnTo>
                <a:lnTo>
                  <a:pt x="480338" y="281413"/>
                </a:lnTo>
                <a:lnTo>
                  <a:pt x="486237" y="277558"/>
                </a:lnTo>
                <a:lnTo>
                  <a:pt x="497128" y="271208"/>
                </a:lnTo>
                <a:lnTo>
                  <a:pt x="501666" y="268034"/>
                </a:lnTo>
                <a:lnTo>
                  <a:pt x="505524" y="265086"/>
                </a:lnTo>
                <a:lnTo>
                  <a:pt x="508473" y="262364"/>
                </a:lnTo>
                <a:lnTo>
                  <a:pt x="510742" y="259643"/>
                </a:lnTo>
                <a:lnTo>
                  <a:pt x="512784" y="257149"/>
                </a:lnTo>
                <a:lnTo>
                  <a:pt x="514146" y="254655"/>
                </a:lnTo>
                <a:lnTo>
                  <a:pt x="516641" y="250800"/>
                </a:lnTo>
                <a:lnTo>
                  <a:pt x="517776" y="249212"/>
                </a:lnTo>
                <a:lnTo>
                  <a:pt x="518910" y="246718"/>
                </a:lnTo>
                <a:lnTo>
                  <a:pt x="519364" y="243543"/>
                </a:lnTo>
                <a:lnTo>
                  <a:pt x="519818" y="239235"/>
                </a:lnTo>
                <a:lnTo>
                  <a:pt x="520045" y="234246"/>
                </a:lnTo>
                <a:lnTo>
                  <a:pt x="519818" y="228123"/>
                </a:lnTo>
                <a:lnTo>
                  <a:pt x="519137" y="221094"/>
                </a:lnTo>
                <a:lnTo>
                  <a:pt x="517549" y="212703"/>
                </a:lnTo>
                <a:lnTo>
                  <a:pt x="517095" y="207941"/>
                </a:lnTo>
                <a:lnTo>
                  <a:pt x="516641" y="202953"/>
                </a:lnTo>
                <a:lnTo>
                  <a:pt x="516415" y="197284"/>
                </a:lnTo>
                <a:lnTo>
                  <a:pt x="516415" y="191614"/>
                </a:lnTo>
                <a:lnTo>
                  <a:pt x="516641" y="185719"/>
                </a:lnTo>
                <a:lnTo>
                  <a:pt x="516868" y="179369"/>
                </a:lnTo>
                <a:lnTo>
                  <a:pt x="518230" y="166671"/>
                </a:lnTo>
                <a:lnTo>
                  <a:pt x="519818" y="153972"/>
                </a:lnTo>
                <a:lnTo>
                  <a:pt x="521860" y="141727"/>
                </a:lnTo>
                <a:lnTo>
                  <a:pt x="524356" y="130842"/>
                </a:lnTo>
                <a:lnTo>
                  <a:pt x="525717" y="125853"/>
                </a:lnTo>
                <a:lnTo>
                  <a:pt x="527079" y="121091"/>
                </a:lnTo>
                <a:lnTo>
                  <a:pt x="529801" y="112928"/>
                </a:lnTo>
                <a:lnTo>
                  <a:pt x="532978" y="104991"/>
                </a:lnTo>
                <a:lnTo>
                  <a:pt x="536835" y="97735"/>
                </a:lnTo>
                <a:lnTo>
                  <a:pt x="540919" y="90025"/>
                </a:lnTo>
                <a:lnTo>
                  <a:pt x="545911" y="82088"/>
                </a:lnTo>
                <a:lnTo>
                  <a:pt x="551583" y="73471"/>
                </a:lnTo>
                <a:lnTo>
                  <a:pt x="558390" y="64627"/>
                </a:lnTo>
                <a:lnTo>
                  <a:pt x="565651" y="54650"/>
                </a:lnTo>
                <a:lnTo>
                  <a:pt x="567920" y="51929"/>
                </a:lnTo>
                <a:lnTo>
                  <a:pt x="570189" y="49434"/>
                </a:lnTo>
                <a:lnTo>
                  <a:pt x="575180" y="44672"/>
                </a:lnTo>
                <a:lnTo>
                  <a:pt x="580853" y="39910"/>
                </a:lnTo>
                <a:lnTo>
                  <a:pt x="586752" y="35375"/>
                </a:lnTo>
                <a:lnTo>
                  <a:pt x="593332" y="31067"/>
                </a:lnTo>
                <a:lnTo>
                  <a:pt x="599912" y="27212"/>
                </a:lnTo>
                <a:lnTo>
                  <a:pt x="606946" y="23583"/>
                </a:lnTo>
                <a:lnTo>
                  <a:pt x="614207" y="19728"/>
                </a:lnTo>
                <a:lnTo>
                  <a:pt x="621240" y="16554"/>
                </a:lnTo>
                <a:lnTo>
                  <a:pt x="628728" y="13606"/>
                </a:lnTo>
                <a:lnTo>
                  <a:pt x="635989" y="10884"/>
                </a:lnTo>
                <a:lnTo>
                  <a:pt x="643022" y="8390"/>
                </a:lnTo>
                <a:lnTo>
                  <a:pt x="649829" y="6122"/>
                </a:lnTo>
                <a:lnTo>
                  <a:pt x="656636" y="4308"/>
                </a:lnTo>
                <a:lnTo>
                  <a:pt x="662762" y="2721"/>
                </a:lnTo>
                <a:lnTo>
                  <a:pt x="668662" y="1360"/>
                </a:lnTo>
                <a:lnTo>
                  <a:pt x="674334" y="453"/>
                </a:lnTo>
                <a:lnTo>
                  <a:pt x="680233" y="0"/>
                </a:lnTo>
                <a:close/>
              </a:path>
            </a:pathLst>
          </a:custGeom>
          <a:solidFill>
            <a:schemeClr val="bg1">
              <a:lumMod val="6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2" name="组合 21"/>
          <p:cNvGrpSpPr/>
          <p:nvPr/>
        </p:nvGrpSpPr>
        <p:grpSpPr>
          <a:xfrm>
            <a:off x="4476090" y="1053530"/>
            <a:ext cx="3013336" cy="1131799"/>
            <a:chOff x="4476090" y="1053530"/>
            <a:chExt cx="3013336" cy="1131799"/>
          </a:xfrm>
        </p:grpSpPr>
        <p:sp>
          <p:nvSpPr>
            <p:cNvPr id="4" name="矩形 3"/>
            <p:cNvSpPr/>
            <p:nvPr/>
          </p:nvSpPr>
          <p:spPr bwMode="auto">
            <a:xfrm>
              <a:off x="4476090" y="1053530"/>
              <a:ext cx="3013336" cy="113179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3" name="KSO_Shape"/>
            <p:cNvSpPr>
              <a:spLocks/>
            </p:cNvSpPr>
            <p:nvPr/>
          </p:nvSpPr>
          <p:spPr bwMode="auto">
            <a:xfrm>
              <a:off x="4587007" y="1268293"/>
              <a:ext cx="564158" cy="702271"/>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7" name="TextBox 16"/>
            <p:cNvSpPr txBox="1"/>
            <p:nvPr/>
          </p:nvSpPr>
          <p:spPr>
            <a:xfrm>
              <a:off x="5379095" y="1327040"/>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工作重点</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476090" y="2277641"/>
            <a:ext cx="3013336" cy="1131801"/>
            <a:chOff x="4476090" y="2277641"/>
            <a:chExt cx="3013336" cy="1131801"/>
          </a:xfrm>
        </p:grpSpPr>
        <p:sp>
          <p:nvSpPr>
            <p:cNvPr id="5" name="矩形 4"/>
            <p:cNvSpPr/>
            <p:nvPr/>
          </p:nvSpPr>
          <p:spPr bwMode="auto">
            <a:xfrm>
              <a:off x="4476090" y="2277641"/>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4504468" y="2480673"/>
              <a:ext cx="751483" cy="751483"/>
            </a:xfrm>
            <a:custGeom>
              <a:avLst/>
              <a:gdLst>
                <a:gd name="T0" fmla="*/ 460014824 w 6361"/>
                <a:gd name="T1" fmla="*/ 255066021 h 6360"/>
                <a:gd name="T2" fmla="*/ 399833475 w 6361"/>
                <a:gd name="T3" fmla="*/ 236315250 h 6360"/>
                <a:gd name="T4" fmla="*/ 439745037 w 6361"/>
                <a:gd name="T5" fmla="*/ 178985833 h 6360"/>
                <a:gd name="T6" fmla="*/ 493827750 w 6361"/>
                <a:gd name="T7" fmla="*/ 151173432 h 6360"/>
                <a:gd name="T8" fmla="*/ 488805151 w 6361"/>
                <a:gd name="T9" fmla="*/ 85590212 h 6360"/>
                <a:gd name="T10" fmla="*/ 428354568 w 6361"/>
                <a:gd name="T11" fmla="*/ 71863429 h 6360"/>
                <a:gd name="T12" fmla="*/ 395169654 w 6361"/>
                <a:gd name="T13" fmla="*/ 117260238 h 6360"/>
                <a:gd name="T14" fmla="*/ 355078703 w 6361"/>
                <a:gd name="T15" fmla="*/ 171898094 h 6360"/>
                <a:gd name="T16" fmla="*/ 313463093 w 6361"/>
                <a:gd name="T17" fmla="*/ 150455762 h 6360"/>
                <a:gd name="T18" fmla="*/ 332925479 w 6361"/>
                <a:gd name="T19" fmla="*/ 78592333 h 6360"/>
                <a:gd name="T20" fmla="*/ 326736999 w 6361"/>
                <a:gd name="T21" fmla="*/ 19558300 h 6360"/>
                <a:gd name="T22" fmla="*/ 264313434 w 6361"/>
                <a:gd name="T23" fmla="*/ 4216759 h 6360"/>
                <a:gd name="T24" fmla="*/ 231666688 w 6361"/>
                <a:gd name="T25" fmla="*/ 58136646 h 6360"/>
                <a:gd name="T26" fmla="*/ 258304344 w 6361"/>
                <a:gd name="T27" fmla="*/ 123899583 h 6360"/>
                <a:gd name="T28" fmla="*/ 230949131 w 6361"/>
                <a:gd name="T29" fmla="*/ 172346788 h 6360"/>
                <a:gd name="T30" fmla="*/ 188167640 w 6361"/>
                <a:gd name="T31" fmla="*/ 149199840 h 6360"/>
                <a:gd name="T32" fmla="*/ 161081361 w 6361"/>
                <a:gd name="T33" fmla="*/ 85141519 h 6360"/>
                <a:gd name="T34" fmla="*/ 100900013 w 6361"/>
                <a:gd name="T35" fmla="*/ 71863429 h 6360"/>
                <a:gd name="T36" fmla="*/ 67984332 w 6361"/>
                <a:gd name="T37" fmla="*/ 126770262 h 6360"/>
                <a:gd name="T38" fmla="*/ 105474289 w 6361"/>
                <a:gd name="T39" fmla="*/ 172974899 h 6360"/>
                <a:gd name="T40" fmla="*/ 169960680 w 6361"/>
                <a:gd name="T41" fmla="*/ 209848630 h 6360"/>
                <a:gd name="T42" fmla="*/ 142874701 w 6361"/>
                <a:gd name="T43" fmla="*/ 259103363 h 6360"/>
                <a:gd name="T44" fmla="*/ 72737698 w 6361"/>
                <a:gd name="T45" fmla="*/ 234969469 h 6360"/>
                <a:gd name="T46" fmla="*/ 13991463 w 6361"/>
                <a:gd name="T47" fmla="*/ 249234505 h 6360"/>
                <a:gd name="T48" fmla="*/ 7802983 w 6361"/>
                <a:gd name="T49" fmla="*/ 313113108 h 6360"/>
                <a:gd name="T50" fmla="*/ 64486391 w 6361"/>
                <a:gd name="T51" fmla="*/ 337964672 h 6360"/>
                <a:gd name="T52" fmla="*/ 134264316 w 6361"/>
                <a:gd name="T53" fmla="*/ 311229075 h 6360"/>
                <a:gd name="T54" fmla="*/ 172651219 w 6361"/>
                <a:gd name="T55" fmla="*/ 350883927 h 6360"/>
                <a:gd name="T56" fmla="*/ 113904984 w 6361"/>
                <a:gd name="T57" fmla="*/ 395742483 h 6360"/>
                <a:gd name="T58" fmla="*/ 70136703 w 6361"/>
                <a:gd name="T59" fmla="*/ 433423743 h 6360"/>
                <a:gd name="T60" fmla="*/ 89599388 w 6361"/>
                <a:gd name="T61" fmla="*/ 492278358 h 6360"/>
                <a:gd name="T62" fmla="*/ 153547612 w 6361"/>
                <a:gd name="T63" fmla="*/ 492278358 h 6360"/>
                <a:gd name="T64" fmla="*/ 180185268 w 6361"/>
                <a:gd name="T65" fmla="*/ 436653557 h 6360"/>
                <a:gd name="T66" fmla="*/ 223953549 w 6361"/>
                <a:gd name="T67" fmla="*/ 397716375 h 6360"/>
                <a:gd name="T68" fmla="*/ 259380679 w 6361"/>
                <a:gd name="T69" fmla="*/ 432885491 h 6360"/>
                <a:gd name="T70" fmla="*/ 233550125 w 6361"/>
                <a:gd name="T71" fmla="*/ 501967800 h 6360"/>
                <a:gd name="T72" fmla="*/ 251129073 w 6361"/>
                <a:gd name="T73" fmla="*/ 558399830 h 6360"/>
                <a:gd name="T74" fmla="*/ 315256686 w 6361"/>
                <a:gd name="T75" fmla="*/ 561450226 h 6360"/>
                <a:gd name="T76" fmla="*/ 337499755 w 6361"/>
                <a:gd name="T77" fmla="*/ 503941392 h 6360"/>
                <a:gd name="T78" fmla="*/ 311041488 w 6361"/>
                <a:gd name="T79" fmla="*/ 433244325 h 6360"/>
                <a:gd name="T80" fmla="*/ 346558163 w 6361"/>
                <a:gd name="T81" fmla="*/ 397716375 h 6360"/>
                <a:gd name="T82" fmla="*/ 390326444 w 6361"/>
                <a:gd name="T83" fmla="*/ 436653557 h 6360"/>
                <a:gd name="T84" fmla="*/ 416964100 w 6361"/>
                <a:gd name="T85" fmla="*/ 492278358 h 6360"/>
                <a:gd name="T86" fmla="*/ 480822779 w 6361"/>
                <a:gd name="T87" fmla="*/ 492278358 h 6360"/>
                <a:gd name="T88" fmla="*/ 500375009 w 6361"/>
                <a:gd name="T89" fmla="*/ 433423743 h 6360"/>
                <a:gd name="T90" fmla="*/ 456516883 w 6361"/>
                <a:gd name="T91" fmla="*/ 395742483 h 6360"/>
                <a:gd name="T92" fmla="*/ 397860493 w 6361"/>
                <a:gd name="T93" fmla="*/ 350973785 h 6360"/>
                <a:gd name="T94" fmla="*/ 432749455 w 6361"/>
                <a:gd name="T95" fmla="*/ 311139217 h 6360"/>
                <a:gd name="T96" fmla="*/ 503783105 w 6361"/>
                <a:gd name="T97" fmla="*/ 337605837 h 6360"/>
                <a:gd name="T98" fmla="*/ 561273615 w 6361"/>
                <a:gd name="T99" fmla="*/ 315355976 h 6360"/>
                <a:gd name="T100" fmla="*/ 558134752 w 6361"/>
                <a:gd name="T101" fmla="*/ 251118538 h 6360"/>
                <a:gd name="T102" fmla="*/ 239290281 w 6361"/>
                <a:gd name="T103" fmla="*/ 260269726 h 6360"/>
                <a:gd name="T104" fmla="*/ 248617923 w 6361"/>
                <a:gd name="T105" fmla="*/ 227612455 h 6360"/>
                <a:gd name="T106" fmla="*/ 260546560 w 6361"/>
                <a:gd name="T107" fmla="*/ 258923946 h 6360"/>
                <a:gd name="T108" fmla="*/ 310951644 w 6361"/>
                <a:gd name="T109" fmla="*/ 292388446 h 6360"/>
                <a:gd name="T110" fmla="*/ 306467212 w 6361"/>
                <a:gd name="T111" fmla="*/ 254258493 h 6360"/>
                <a:gd name="T112" fmla="*/ 341714953 w 6361"/>
                <a:gd name="T113" fmla="*/ 239185929 h 6360"/>
                <a:gd name="T114" fmla="*/ 366379627 w 6361"/>
                <a:gd name="T115" fmla="*/ 269779750 h 6360"/>
                <a:gd name="T116" fmla="*/ 344315947 w 6361"/>
                <a:gd name="T117" fmla="*/ 300821665 h 6360"/>
                <a:gd name="T118" fmla="*/ 246285863 w 6361"/>
                <a:gd name="T119" fmla="*/ 338772200 h 6360"/>
                <a:gd name="T120" fmla="*/ 254088846 w 6361"/>
                <a:gd name="T121" fmla="*/ 304679590 h 6360"/>
                <a:gd name="T122" fmla="*/ 287094371 w 6361"/>
                <a:gd name="T123" fmla="*/ 307191733 h 6360"/>
                <a:gd name="T124" fmla="*/ 290771701 w 6361"/>
                <a:gd name="T125" fmla="*/ 340117981 h 63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361" h="6360">
                  <a:moveTo>
                    <a:pt x="5761" y="2580"/>
                  </a:moveTo>
                  <a:lnTo>
                    <a:pt x="5761" y="2580"/>
                  </a:lnTo>
                  <a:lnTo>
                    <a:pt x="5737" y="2582"/>
                  </a:lnTo>
                  <a:lnTo>
                    <a:pt x="5712" y="2583"/>
                  </a:lnTo>
                  <a:lnTo>
                    <a:pt x="5689" y="2585"/>
                  </a:lnTo>
                  <a:lnTo>
                    <a:pt x="5664" y="2588"/>
                  </a:lnTo>
                  <a:lnTo>
                    <a:pt x="5641" y="2593"/>
                  </a:lnTo>
                  <a:lnTo>
                    <a:pt x="5617" y="2598"/>
                  </a:lnTo>
                  <a:lnTo>
                    <a:pt x="5595" y="2604"/>
                  </a:lnTo>
                  <a:lnTo>
                    <a:pt x="5572" y="2611"/>
                  </a:lnTo>
                  <a:lnTo>
                    <a:pt x="5550" y="2619"/>
                  </a:lnTo>
                  <a:lnTo>
                    <a:pt x="5527" y="2628"/>
                  </a:lnTo>
                  <a:lnTo>
                    <a:pt x="5505" y="2638"/>
                  </a:lnTo>
                  <a:lnTo>
                    <a:pt x="5484" y="2649"/>
                  </a:lnTo>
                  <a:lnTo>
                    <a:pt x="5462" y="2660"/>
                  </a:lnTo>
                  <a:lnTo>
                    <a:pt x="5442" y="2672"/>
                  </a:lnTo>
                  <a:lnTo>
                    <a:pt x="5422" y="2686"/>
                  </a:lnTo>
                  <a:lnTo>
                    <a:pt x="5402" y="2700"/>
                  </a:lnTo>
                  <a:lnTo>
                    <a:pt x="5370" y="2723"/>
                  </a:lnTo>
                  <a:lnTo>
                    <a:pt x="5339" y="2744"/>
                  </a:lnTo>
                  <a:lnTo>
                    <a:pt x="5305" y="2763"/>
                  </a:lnTo>
                  <a:lnTo>
                    <a:pt x="5272" y="2782"/>
                  </a:lnTo>
                  <a:lnTo>
                    <a:pt x="5237" y="2799"/>
                  </a:lnTo>
                  <a:lnTo>
                    <a:pt x="5201" y="2815"/>
                  </a:lnTo>
                  <a:lnTo>
                    <a:pt x="5165" y="2829"/>
                  </a:lnTo>
                  <a:lnTo>
                    <a:pt x="5129" y="2843"/>
                  </a:lnTo>
                  <a:lnTo>
                    <a:pt x="5092" y="2854"/>
                  </a:lnTo>
                  <a:lnTo>
                    <a:pt x="5055" y="2864"/>
                  </a:lnTo>
                  <a:lnTo>
                    <a:pt x="5017" y="2873"/>
                  </a:lnTo>
                  <a:lnTo>
                    <a:pt x="4980" y="2880"/>
                  </a:lnTo>
                  <a:lnTo>
                    <a:pt x="4942" y="2886"/>
                  </a:lnTo>
                  <a:lnTo>
                    <a:pt x="4903" y="2889"/>
                  </a:lnTo>
                  <a:lnTo>
                    <a:pt x="4864" y="2891"/>
                  </a:lnTo>
                  <a:lnTo>
                    <a:pt x="4826" y="2892"/>
                  </a:lnTo>
                  <a:lnTo>
                    <a:pt x="4797" y="2891"/>
                  </a:lnTo>
                  <a:lnTo>
                    <a:pt x="4769" y="2888"/>
                  </a:lnTo>
                  <a:lnTo>
                    <a:pt x="4741" y="2883"/>
                  </a:lnTo>
                  <a:lnTo>
                    <a:pt x="4714" y="2877"/>
                  </a:lnTo>
                  <a:lnTo>
                    <a:pt x="4688" y="2868"/>
                  </a:lnTo>
                  <a:lnTo>
                    <a:pt x="4662" y="2856"/>
                  </a:lnTo>
                  <a:lnTo>
                    <a:pt x="4638" y="2844"/>
                  </a:lnTo>
                  <a:lnTo>
                    <a:pt x="4614" y="2829"/>
                  </a:lnTo>
                  <a:lnTo>
                    <a:pt x="4592" y="2814"/>
                  </a:lnTo>
                  <a:lnTo>
                    <a:pt x="4570" y="2797"/>
                  </a:lnTo>
                  <a:lnTo>
                    <a:pt x="4549" y="2778"/>
                  </a:lnTo>
                  <a:lnTo>
                    <a:pt x="4531" y="2758"/>
                  </a:lnTo>
                  <a:lnTo>
                    <a:pt x="4513" y="2736"/>
                  </a:lnTo>
                  <a:lnTo>
                    <a:pt x="4498" y="2713"/>
                  </a:lnTo>
                  <a:lnTo>
                    <a:pt x="4483" y="2689"/>
                  </a:lnTo>
                  <a:lnTo>
                    <a:pt x="4469" y="2663"/>
                  </a:lnTo>
                  <a:lnTo>
                    <a:pt x="4458" y="2634"/>
                  </a:lnTo>
                  <a:lnTo>
                    <a:pt x="4448" y="2605"/>
                  </a:lnTo>
                  <a:lnTo>
                    <a:pt x="4441" y="2576"/>
                  </a:lnTo>
                  <a:lnTo>
                    <a:pt x="4436" y="2546"/>
                  </a:lnTo>
                  <a:lnTo>
                    <a:pt x="4434" y="2517"/>
                  </a:lnTo>
                  <a:lnTo>
                    <a:pt x="4434" y="2486"/>
                  </a:lnTo>
                  <a:lnTo>
                    <a:pt x="4435" y="2457"/>
                  </a:lnTo>
                  <a:lnTo>
                    <a:pt x="4439" y="2428"/>
                  </a:lnTo>
                  <a:lnTo>
                    <a:pt x="4445" y="2400"/>
                  </a:lnTo>
                  <a:lnTo>
                    <a:pt x="4454" y="2371"/>
                  </a:lnTo>
                  <a:lnTo>
                    <a:pt x="4464" y="2344"/>
                  </a:lnTo>
                  <a:lnTo>
                    <a:pt x="4476" y="2317"/>
                  </a:lnTo>
                  <a:lnTo>
                    <a:pt x="4491" y="2291"/>
                  </a:lnTo>
                  <a:lnTo>
                    <a:pt x="4508" y="2266"/>
                  </a:lnTo>
                  <a:lnTo>
                    <a:pt x="4527" y="2243"/>
                  </a:lnTo>
                  <a:lnTo>
                    <a:pt x="4547" y="2220"/>
                  </a:lnTo>
                  <a:lnTo>
                    <a:pt x="4575" y="2193"/>
                  </a:lnTo>
                  <a:lnTo>
                    <a:pt x="4604" y="2168"/>
                  </a:lnTo>
                  <a:lnTo>
                    <a:pt x="4634" y="2143"/>
                  </a:lnTo>
                  <a:lnTo>
                    <a:pt x="4666" y="2119"/>
                  </a:lnTo>
                  <a:lnTo>
                    <a:pt x="4697" y="2098"/>
                  </a:lnTo>
                  <a:lnTo>
                    <a:pt x="4730" y="2077"/>
                  </a:lnTo>
                  <a:lnTo>
                    <a:pt x="4762" y="2058"/>
                  </a:lnTo>
                  <a:lnTo>
                    <a:pt x="4797" y="2040"/>
                  </a:lnTo>
                  <a:lnTo>
                    <a:pt x="4831" y="2024"/>
                  </a:lnTo>
                  <a:lnTo>
                    <a:pt x="4867" y="2008"/>
                  </a:lnTo>
                  <a:lnTo>
                    <a:pt x="4903" y="1995"/>
                  </a:lnTo>
                  <a:lnTo>
                    <a:pt x="4940" y="1983"/>
                  </a:lnTo>
                  <a:lnTo>
                    <a:pt x="4977" y="1971"/>
                  </a:lnTo>
                  <a:lnTo>
                    <a:pt x="5014" y="1962"/>
                  </a:lnTo>
                  <a:lnTo>
                    <a:pt x="5052" y="1954"/>
                  </a:lnTo>
                  <a:lnTo>
                    <a:pt x="5091" y="1949"/>
                  </a:lnTo>
                  <a:lnTo>
                    <a:pt x="5115" y="1944"/>
                  </a:lnTo>
                  <a:lnTo>
                    <a:pt x="5139" y="1940"/>
                  </a:lnTo>
                  <a:lnTo>
                    <a:pt x="5162" y="1934"/>
                  </a:lnTo>
                  <a:lnTo>
                    <a:pt x="5185" y="1928"/>
                  </a:lnTo>
                  <a:lnTo>
                    <a:pt x="5208" y="1920"/>
                  </a:lnTo>
                  <a:lnTo>
                    <a:pt x="5230" y="1911"/>
                  </a:lnTo>
                  <a:lnTo>
                    <a:pt x="5253" y="1902"/>
                  </a:lnTo>
                  <a:lnTo>
                    <a:pt x="5274" y="1892"/>
                  </a:lnTo>
                  <a:lnTo>
                    <a:pt x="5295" y="1880"/>
                  </a:lnTo>
                  <a:lnTo>
                    <a:pt x="5315" y="1868"/>
                  </a:lnTo>
                  <a:lnTo>
                    <a:pt x="5336" y="1856"/>
                  </a:lnTo>
                  <a:lnTo>
                    <a:pt x="5356" y="1842"/>
                  </a:lnTo>
                  <a:lnTo>
                    <a:pt x="5375" y="1828"/>
                  </a:lnTo>
                  <a:lnTo>
                    <a:pt x="5393" y="1812"/>
                  </a:lnTo>
                  <a:lnTo>
                    <a:pt x="5412" y="1796"/>
                  </a:lnTo>
                  <a:lnTo>
                    <a:pt x="5429" y="1779"/>
                  </a:lnTo>
                  <a:lnTo>
                    <a:pt x="5450" y="1757"/>
                  </a:lnTo>
                  <a:lnTo>
                    <a:pt x="5470" y="1734"/>
                  </a:lnTo>
                  <a:lnTo>
                    <a:pt x="5488" y="1710"/>
                  </a:lnTo>
                  <a:lnTo>
                    <a:pt x="5506" y="1685"/>
                  </a:lnTo>
                  <a:lnTo>
                    <a:pt x="5522" y="1659"/>
                  </a:lnTo>
                  <a:lnTo>
                    <a:pt x="5535" y="1634"/>
                  </a:lnTo>
                  <a:lnTo>
                    <a:pt x="5549" y="1608"/>
                  </a:lnTo>
                  <a:lnTo>
                    <a:pt x="5560" y="1581"/>
                  </a:lnTo>
                  <a:lnTo>
                    <a:pt x="5571" y="1554"/>
                  </a:lnTo>
                  <a:lnTo>
                    <a:pt x="5579" y="1526"/>
                  </a:lnTo>
                  <a:lnTo>
                    <a:pt x="5587" y="1498"/>
                  </a:lnTo>
                  <a:lnTo>
                    <a:pt x="5594" y="1470"/>
                  </a:lnTo>
                  <a:lnTo>
                    <a:pt x="5598" y="1442"/>
                  </a:lnTo>
                  <a:lnTo>
                    <a:pt x="5601" y="1413"/>
                  </a:lnTo>
                  <a:lnTo>
                    <a:pt x="5604" y="1384"/>
                  </a:lnTo>
                  <a:lnTo>
                    <a:pt x="5604" y="1355"/>
                  </a:lnTo>
                  <a:lnTo>
                    <a:pt x="5604" y="1326"/>
                  </a:lnTo>
                  <a:lnTo>
                    <a:pt x="5601" y="1298"/>
                  </a:lnTo>
                  <a:lnTo>
                    <a:pt x="5598" y="1269"/>
                  </a:lnTo>
                  <a:lnTo>
                    <a:pt x="5594" y="1241"/>
                  </a:lnTo>
                  <a:lnTo>
                    <a:pt x="5587" y="1212"/>
                  </a:lnTo>
                  <a:lnTo>
                    <a:pt x="5579" y="1185"/>
                  </a:lnTo>
                  <a:lnTo>
                    <a:pt x="5571" y="1157"/>
                  </a:lnTo>
                  <a:lnTo>
                    <a:pt x="5560" y="1130"/>
                  </a:lnTo>
                  <a:lnTo>
                    <a:pt x="5549" y="1103"/>
                  </a:lnTo>
                  <a:lnTo>
                    <a:pt x="5535" y="1076"/>
                  </a:lnTo>
                  <a:lnTo>
                    <a:pt x="5522" y="1050"/>
                  </a:lnTo>
                  <a:lnTo>
                    <a:pt x="5506" y="1026"/>
                  </a:lnTo>
                  <a:lnTo>
                    <a:pt x="5488" y="1001"/>
                  </a:lnTo>
                  <a:lnTo>
                    <a:pt x="5470" y="977"/>
                  </a:lnTo>
                  <a:lnTo>
                    <a:pt x="5450" y="954"/>
                  </a:lnTo>
                  <a:lnTo>
                    <a:pt x="5429" y="931"/>
                  </a:lnTo>
                  <a:lnTo>
                    <a:pt x="5407" y="911"/>
                  </a:lnTo>
                  <a:lnTo>
                    <a:pt x="5385" y="891"/>
                  </a:lnTo>
                  <a:lnTo>
                    <a:pt x="5361" y="873"/>
                  </a:lnTo>
                  <a:lnTo>
                    <a:pt x="5338" y="856"/>
                  </a:lnTo>
                  <a:lnTo>
                    <a:pt x="5313" y="841"/>
                  </a:lnTo>
                  <a:lnTo>
                    <a:pt x="5287" y="826"/>
                  </a:lnTo>
                  <a:lnTo>
                    <a:pt x="5262" y="813"/>
                  </a:lnTo>
                  <a:lnTo>
                    <a:pt x="5235" y="801"/>
                  </a:lnTo>
                  <a:lnTo>
                    <a:pt x="5208" y="791"/>
                  </a:lnTo>
                  <a:lnTo>
                    <a:pt x="5180" y="781"/>
                  </a:lnTo>
                  <a:lnTo>
                    <a:pt x="5152" y="773"/>
                  </a:lnTo>
                  <a:lnTo>
                    <a:pt x="5122" y="768"/>
                  </a:lnTo>
                  <a:lnTo>
                    <a:pt x="5094" y="762"/>
                  </a:lnTo>
                  <a:lnTo>
                    <a:pt x="5065" y="759"/>
                  </a:lnTo>
                  <a:lnTo>
                    <a:pt x="5035" y="756"/>
                  </a:lnTo>
                  <a:lnTo>
                    <a:pt x="5005" y="756"/>
                  </a:lnTo>
                  <a:lnTo>
                    <a:pt x="4975" y="756"/>
                  </a:lnTo>
                  <a:lnTo>
                    <a:pt x="4945" y="759"/>
                  </a:lnTo>
                  <a:lnTo>
                    <a:pt x="4916" y="762"/>
                  </a:lnTo>
                  <a:lnTo>
                    <a:pt x="4887" y="768"/>
                  </a:lnTo>
                  <a:lnTo>
                    <a:pt x="4859" y="773"/>
                  </a:lnTo>
                  <a:lnTo>
                    <a:pt x="4831" y="781"/>
                  </a:lnTo>
                  <a:lnTo>
                    <a:pt x="4803" y="791"/>
                  </a:lnTo>
                  <a:lnTo>
                    <a:pt x="4776" y="801"/>
                  </a:lnTo>
                  <a:lnTo>
                    <a:pt x="4749" y="813"/>
                  </a:lnTo>
                  <a:lnTo>
                    <a:pt x="4723" y="826"/>
                  </a:lnTo>
                  <a:lnTo>
                    <a:pt x="4697" y="841"/>
                  </a:lnTo>
                  <a:lnTo>
                    <a:pt x="4673" y="856"/>
                  </a:lnTo>
                  <a:lnTo>
                    <a:pt x="4649" y="873"/>
                  </a:lnTo>
                  <a:lnTo>
                    <a:pt x="4625" y="891"/>
                  </a:lnTo>
                  <a:lnTo>
                    <a:pt x="4603" y="911"/>
                  </a:lnTo>
                  <a:lnTo>
                    <a:pt x="4582" y="931"/>
                  </a:lnTo>
                  <a:lnTo>
                    <a:pt x="4565" y="949"/>
                  </a:lnTo>
                  <a:lnTo>
                    <a:pt x="4548" y="967"/>
                  </a:lnTo>
                  <a:lnTo>
                    <a:pt x="4533" y="985"/>
                  </a:lnTo>
                  <a:lnTo>
                    <a:pt x="4519" y="1005"/>
                  </a:lnTo>
                  <a:lnTo>
                    <a:pt x="4505" y="1025"/>
                  </a:lnTo>
                  <a:lnTo>
                    <a:pt x="4492" y="1045"/>
                  </a:lnTo>
                  <a:lnTo>
                    <a:pt x="4480" y="1065"/>
                  </a:lnTo>
                  <a:lnTo>
                    <a:pt x="4469" y="1086"/>
                  </a:lnTo>
                  <a:lnTo>
                    <a:pt x="4458" y="1108"/>
                  </a:lnTo>
                  <a:lnTo>
                    <a:pt x="4449" y="1130"/>
                  </a:lnTo>
                  <a:lnTo>
                    <a:pt x="4440" y="1152"/>
                  </a:lnTo>
                  <a:lnTo>
                    <a:pt x="4434" y="1175"/>
                  </a:lnTo>
                  <a:lnTo>
                    <a:pt x="4427" y="1198"/>
                  </a:lnTo>
                  <a:lnTo>
                    <a:pt x="4421" y="1222"/>
                  </a:lnTo>
                  <a:lnTo>
                    <a:pt x="4416" y="1246"/>
                  </a:lnTo>
                  <a:lnTo>
                    <a:pt x="4412" y="1269"/>
                  </a:lnTo>
                  <a:lnTo>
                    <a:pt x="4406" y="1307"/>
                  </a:lnTo>
                  <a:lnTo>
                    <a:pt x="4398" y="1345"/>
                  </a:lnTo>
                  <a:lnTo>
                    <a:pt x="4389" y="1384"/>
                  </a:lnTo>
                  <a:lnTo>
                    <a:pt x="4378" y="1421"/>
                  </a:lnTo>
                  <a:lnTo>
                    <a:pt x="4365" y="1456"/>
                  </a:lnTo>
                  <a:lnTo>
                    <a:pt x="4352" y="1493"/>
                  </a:lnTo>
                  <a:lnTo>
                    <a:pt x="4336" y="1528"/>
                  </a:lnTo>
                  <a:lnTo>
                    <a:pt x="4319" y="1563"/>
                  </a:lnTo>
                  <a:lnTo>
                    <a:pt x="4301" y="1598"/>
                  </a:lnTo>
                  <a:lnTo>
                    <a:pt x="4282" y="1631"/>
                  </a:lnTo>
                  <a:lnTo>
                    <a:pt x="4262" y="1664"/>
                  </a:lnTo>
                  <a:lnTo>
                    <a:pt x="4240" y="1695"/>
                  </a:lnTo>
                  <a:lnTo>
                    <a:pt x="4217" y="1727"/>
                  </a:lnTo>
                  <a:lnTo>
                    <a:pt x="4192" y="1756"/>
                  </a:lnTo>
                  <a:lnTo>
                    <a:pt x="4167" y="1785"/>
                  </a:lnTo>
                  <a:lnTo>
                    <a:pt x="4140" y="1813"/>
                  </a:lnTo>
                  <a:lnTo>
                    <a:pt x="4126" y="1827"/>
                  </a:lnTo>
                  <a:lnTo>
                    <a:pt x="4112" y="1839"/>
                  </a:lnTo>
                  <a:lnTo>
                    <a:pt x="4096" y="1851"/>
                  </a:lnTo>
                  <a:lnTo>
                    <a:pt x="4080" y="1863"/>
                  </a:lnTo>
                  <a:lnTo>
                    <a:pt x="4065" y="1873"/>
                  </a:lnTo>
                  <a:lnTo>
                    <a:pt x="4048" y="1882"/>
                  </a:lnTo>
                  <a:lnTo>
                    <a:pt x="4031" y="1891"/>
                  </a:lnTo>
                  <a:lnTo>
                    <a:pt x="4013" y="1898"/>
                  </a:lnTo>
                  <a:lnTo>
                    <a:pt x="3995" y="1905"/>
                  </a:lnTo>
                  <a:lnTo>
                    <a:pt x="3977" y="1911"/>
                  </a:lnTo>
                  <a:lnTo>
                    <a:pt x="3959" y="1916"/>
                  </a:lnTo>
                  <a:lnTo>
                    <a:pt x="3940" y="1921"/>
                  </a:lnTo>
                  <a:lnTo>
                    <a:pt x="3921" y="1924"/>
                  </a:lnTo>
                  <a:lnTo>
                    <a:pt x="3902" y="1926"/>
                  </a:lnTo>
                  <a:lnTo>
                    <a:pt x="3882" y="1928"/>
                  </a:lnTo>
                  <a:lnTo>
                    <a:pt x="3863" y="1928"/>
                  </a:lnTo>
                  <a:lnTo>
                    <a:pt x="3844" y="1928"/>
                  </a:lnTo>
                  <a:lnTo>
                    <a:pt x="3824" y="1926"/>
                  </a:lnTo>
                  <a:lnTo>
                    <a:pt x="3805" y="1924"/>
                  </a:lnTo>
                  <a:lnTo>
                    <a:pt x="3786" y="1921"/>
                  </a:lnTo>
                  <a:lnTo>
                    <a:pt x="3767" y="1916"/>
                  </a:lnTo>
                  <a:lnTo>
                    <a:pt x="3749" y="1911"/>
                  </a:lnTo>
                  <a:lnTo>
                    <a:pt x="3731" y="1905"/>
                  </a:lnTo>
                  <a:lnTo>
                    <a:pt x="3713" y="1898"/>
                  </a:lnTo>
                  <a:lnTo>
                    <a:pt x="3710" y="1897"/>
                  </a:lnTo>
                  <a:lnTo>
                    <a:pt x="3683" y="1885"/>
                  </a:lnTo>
                  <a:lnTo>
                    <a:pt x="3657" y="1871"/>
                  </a:lnTo>
                  <a:lnTo>
                    <a:pt x="3634" y="1855"/>
                  </a:lnTo>
                  <a:lnTo>
                    <a:pt x="3610" y="1838"/>
                  </a:lnTo>
                  <a:lnTo>
                    <a:pt x="3589" y="1819"/>
                  </a:lnTo>
                  <a:lnTo>
                    <a:pt x="3569" y="1799"/>
                  </a:lnTo>
                  <a:lnTo>
                    <a:pt x="3551" y="1776"/>
                  </a:lnTo>
                  <a:lnTo>
                    <a:pt x="3534" y="1753"/>
                  </a:lnTo>
                  <a:lnTo>
                    <a:pt x="3519" y="1729"/>
                  </a:lnTo>
                  <a:lnTo>
                    <a:pt x="3506" y="1703"/>
                  </a:lnTo>
                  <a:lnTo>
                    <a:pt x="3495" y="1677"/>
                  </a:lnTo>
                  <a:lnTo>
                    <a:pt x="3486" y="1650"/>
                  </a:lnTo>
                  <a:lnTo>
                    <a:pt x="3478" y="1622"/>
                  </a:lnTo>
                  <a:lnTo>
                    <a:pt x="3472" y="1593"/>
                  </a:lnTo>
                  <a:lnTo>
                    <a:pt x="3469" y="1564"/>
                  </a:lnTo>
                  <a:lnTo>
                    <a:pt x="3468" y="1535"/>
                  </a:lnTo>
                  <a:lnTo>
                    <a:pt x="3469" y="1496"/>
                  </a:lnTo>
                  <a:lnTo>
                    <a:pt x="3471" y="1456"/>
                  </a:lnTo>
                  <a:lnTo>
                    <a:pt x="3476" y="1418"/>
                  </a:lnTo>
                  <a:lnTo>
                    <a:pt x="3480" y="1380"/>
                  </a:lnTo>
                  <a:lnTo>
                    <a:pt x="3488" y="1342"/>
                  </a:lnTo>
                  <a:lnTo>
                    <a:pt x="3496" y="1305"/>
                  </a:lnTo>
                  <a:lnTo>
                    <a:pt x="3506" y="1268"/>
                  </a:lnTo>
                  <a:lnTo>
                    <a:pt x="3517" y="1231"/>
                  </a:lnTo>
                  <a:lnTo>
                    <a:pt x="3529" y="1195"/>
                  </a:lnTo>
                  <a:lnTo>
                    <a:pt x="3544" y="1159"/>
                  </a:lnTo>
                  <a:lnTo>
                    <a:pt x="3560" y="1124"/>
                  </a:lnTo>
                  <a:lnTo>
                    <a:pt x="3578" y="1090"/>
                  </a:lnTo>
                  <a:lnTo>
                    <a:pt x="3596" y="1056"/>
                  </a:lnTo>
                  <a:lnTo>
                    <a:pt x="3616" y="1022"/>
                  </a:lnTo>
                  <a:lnTo>
                    <a:pt x="3637" y="990"/>
                  </a:lnTo>
                  <a:lnTo>
                    <a:pt x="3661" y="958"/>
                  </a:lnTo>
                  <a:lnTo>
                    <a:pt x="3674" y="938"/>
                  </a:lnTo>
                  <a:lnTo>
                    <a:pt x="3688" y="918"/>
                  </a:lnTo>
                  <a:lnTo>
                    <a:pt x="3700" y="898"/>
                  </a:lnTo>
                  <a:lnTo>
                    <a:pt x="3712" y="876"/>
                  </a:lnTo>
                  <a:lnTo>
                    <a:pt x="3722" y="855"/>
                  </a:lnTo>
                  <a:lnTo>
                    <a:pt x="3732" y="833"/>
                  </a:lnTo>
                  <a:lnTo>
                    <a:pt x="3741" y="811"/>
                  </a:lnTo>
                  <a:lnTo>
                    <a:pt x="3749" y="789"/>
                  </a:lnTo>
                  <a:lnTo>
                    <a:pt x="3756" y="765"/>
                  </a:lnTo>
                  <a:lnTo>
                    <a:pt x="3763" y="743"/>
                  </a:lnTo>
                  <a:lnTo>
                    <a:pt x="3767" y="719"/>
                  </a:lnTo>
                  <a:lnTo>
                    <a:pt x="3772" y="696"/>
                  </a:lnTo>
                  <a:lnTo>
                    <a:pt x="3775" y="672"/>
                  </a:lnTo>
                  <a:lnTo>
                    <a:pt x="3777" y="648"/>
                  </a:lnTo>
                  <a:lnTo>
                    <a:pt x="3780" y="624"/>
                  </a:lnTo>
                  <a:lnTo>
                    <a:pt x="3780" y="599"/>
                  </a:lnTo>
                  <a:lnTo>
                    <a:pt x="3778" y="569"/>
                  </a:lnTo>
                  <a:lnTo>
                    <a:pt x="3776" y="539"/>
                  </a:lnTo>
                  <a:lnTo>
                    <a:pt x="3773" y="509"/>
                  </a:lnTo>
                  <a:lnTo>
                    <a:pt x="3767" y="479"/>
                  </a:lnTo>
                  <a:lnTo>
                    <a:pt x="3761" y="450"/>
                  </a:lnTo>
                  <a:lnTo>
                    <a:pt x="3753" y="421"/>
                  </a:lnTo>
                  <a:lnTo>
                    <a:pt x="3744" y="394"/>
                  </a:lnTo>
                  <a:lnTo>
                    <a:pt x="3732" y="366"/>
                  </a:lnTo>
                  <a:lnTo>
                    <a:pt x="3720" y="340"/>
                  </a:lnTo>
                  <a:lnTo>
                    <a:pt x="3707" y="314"/>
                  </a:lnTo>
                  <a:lnTo>
                    <a:pt x="3693" y="289"/>
                  </a:lnTo>
                  <a:lnTo>
                    <a:pt x="3677" y="265"/>
                  </a:lnTo>
                  <a:lnTo>
                    <a:pt x="3661" y="242"/>
                  </a:lnTo>
                  <a:lnTo>
                    <a:pt x="3643" y="218"/>
                  </a:lnTo>
                  <a:lnTo>
                    <a:pt x="3624" y="197"/>
                  </a:lnTo>
                  <a:lnTo>
                    <a:pt x="3603" y="175"/>
                  </a:lnTo>
                  <a:lnTo>
                    <a:pt x="3583" y="156"/>
                  </a:lnTo>
                  <a:lnTo>
                    <a:pt x="3561" y="137"/>
                  </a:lnTo>
                  <a:lnTo>
                    <a:pt x="3538" y="119"/>
                  </a:lnTo>
                  <a:lnTo>
                    <a:pt x="3515" y="102"/>
                  </a:lnTo>
                  <a:lnTo>
                    <a:pt x="3491" y="87"/>
                  </a:lnTo>
                  <a:lnTo>
                    <a:pt x="3465" y="72"/>
                  </a:lnTo>
                  <a:lnTo>
                    <a:pt x="3440" y="59"/>
                  </a:lnTo>
                  <a:lnTo>
                    <a:pt x="3413" y="47"/>
                  </a:lnTo>
                  <a:lnTo>
                    <a:pt x="3386" y="36"/>
                  </a:lnTo>
                  <a:lnTo>
                    <a:pt x="3358" y="27"/>
                  </a:lnTo>
                  <a:lnTo>
                    <a:pt x="3330" y="19"/>
                  </a:lnTo>
                  <a:lnTo>
                    <a:pt x="3301" y="13"/>
                  </a:lnTo>
                  <a:lnTo>
                    <a:pt x="3271" y="7"/>
                  </a:lnTo>
                  <a:lnTo>
                    <a:pt x="3241" y="3"/>
                  </a:lnTo>
                  <a:lnTo>
                    <a:pt x="3211" y="0"/>
                  </a:lnTo>
                  <a:lnTo>
                    <a:pt x="3181" y="0"/>
                  </a:lnTo>
                  <a:lnTo>
                    <a:pt x="3149" y="0"/>
                  </a:lnTo>
                  <a:lnTo>
                    <a:pt x="3119" y="3"/>
                  </a:lnTo>
                  <a:lnTo>
                    <a:pt x="3089" y="7"/>
                  </a:lnTo>
                  <a:lnTo>
                    <a:pt x="3059" y="13"/>
                  </a:lnTo>
                  <a:lnTo>
                    <a:pt x="3030" y="19"/>
                  </a:lnTo>
                  <a:lnTo>
                    <a:pt x="3002" y="27"/>
                  </a:lnTo>
                  <a:lnTo>
                    <a:pt x="2974" y="36"/>
                  </a:lnTo>
                  <a:lnTo>
                    <a:pt x="2947" y="47"/>
                  </a:lnTo>
                  <a:lnTo>
                    <a:pt x="2920" y="59"/>
                  </a:lnTo>
                  <a:lnTo>
                    <a:pt x="2894" y="72"/>
                  </a:lnTo>
                  <a:lnTo>
                    <a:pt x="2870" y="87"/>
                  </a:lnTo>
                  <a:lnTo>
                    <a:pt x="2845" y="102"/>
                  </a:lnTo>
                  <a:lnTo>
                    <a:pt x="2822" y="119"/>
                  </a:lnTo>
                  <a:lnTo>
                    <a:pt x="2799" y="137"/>
                  </a:lnTo>
                  <a:lnTo>
                    <a:pt x="2778" y="156"/>
                  </a:lnTo>
                  <a:lnTo>
                    <a:pt x="2756" y="175"/>
                  </a:lnTo>
                  <a:lnTo>
                    <a:pt x="2736" y="197"/>
                  </a:lnTo>
                  <a:lnTo>
                    <a:pt x="2718" y="218"/>
                  </a:lnTo>
                  <a:lnTo>
                    <a:pt x="2700" y="242"/>
                  </a:lnTo>
                  <a:lnTo>
                    <a:pt x="2684" y="265"/>
                  </a:lnTo>
                  <a:lnTo>
                    <a:pt x="2668" y="289"/>
                  </a:lnTo>
                  <a:lnTo>
                    <a:pt x="2653" y="314"/>
                  </a:lnTo>
                  <a:lnTo>
                    <a:pt x="2640" y="340"/>
                  </a:lnTo>
                  <a:lnTo>
                    <a:pt x="2629" y="366"/>
                  </a:lnTo>
                  <a:lnTo>
                    <a:pt x="2617" y="394"/>
                  </a:lnTo>
                  <a:lnTo>
                    <a:pt x="2608" y="421"/>
                  </a:lnTo>
                  <a:lnTo>
                    <a:pt x="2599" y="450"/>
                  </a:lnTo>
                  <a:lnTo>
                    <a:pt x="2593" y="479"/>
                  </a:lnTo>
                  <a:lnTo>
                    <a:pt x="2588" y="509"/>
                  </a:lnTo>
                  <a:lnTo>
                    <a:pt x="2584" y="539"/>
                  </a:lnTo>
                  <a:lnTo>
                    <a:pt x="2581" y="569"/>
                  </a:lnTo>
                  <a:lnTo>
                    <a:pt x="2581" y="599"/>
                  </a:lnTo>
                  <a:lnTo>
                    <a:pt x="2581" y="624"/>
                  </a:lnTo>
                  <a:lnTo>
                    <a:pt x="2583" y="648"/>
                  </a:lnTo>
                  <a:lnTo>
                    <a:pt x="2585" y="672"/>
                  </a:lnTo>
                  <a:lnTo>
                    <a:pt x="2588" y="696"/>
                  </a:lnTo>
                  <a:lnTo>
                    <a:pt x="2593" y="719"/>
                  </a:lnTo>
                  <a:lnTo>
                    <a:pt x="2598" y="743"/>
                  </a:lnTo>
                  <a:lnTo>
                    <a:pt x="2604" y="765"/>
                  </a:lnTo>
                  <a:lnTo>
                    <a:pt x="2612" y="789"/>
                  </a:lnTo>
                  <a:lnTo>
                    <a:pt x="2620" y="811"/>
                  </a:lnTo>
                  <a:lnTo>
                    <a:pt x="2629" y="833"/>
                  </a:lnTo>
                  <a:lnTo>
                    <a:pt x="2638" y="855"/>
                  </a:lnTo>
                  <a:lnTo>
                    <a:pt x="2649" y="876"/>
                  </a:lnTo>
                  <a:lnTo>
                    <a:pt x="2660" y="898"/>
                  </a:lnTo>
                  <a:lnTo>
                    <a:pt x="2672" y="918"/>
                  </a:lnTo>
                  <a:lnTo>
                    <a:pt x="2686" y="938"/>
                  </a:lnTo>
                  <a:lnTo>
                    <a:pt x="2700" y="958"/>
                  </a:lnTo>
                  <a:lnTo>
                    <a:pt x="2723" y="990"/>
                  </a:lnTo>
                  <a:lnTo>
                    <a:pt x="2744" y="1022"/>
                  </a:lnTo>
                  <a:lnTo>
                    <a:pt x="2764" y="1055"/>
                  </a:lnTo>
                  <a:lnTo>
                    <a:pt x="2782" y="1090"/>
                  </a:lnTo>
                  <a:lnTo>
                    <a:pt x="2799" y="1123"/>
                  </a:lnTo>
                  <a:lnTo>
                    <a:pt x="2816" y="1159"/>
                  </a:lnTo>
                  <a:lnTo>
                    <a:pt x="2829" y="1195"/>
                  </a:lnTo>
                  <a:lnTo>
                    <a:pt x="2843" y="1231"/>
                  </a:lnTo>
                  <a:lnTo>
                    <a:pt x="2854" y="1268"/>
                  </a:lnTo>
                  <a:lnTo>
                    <a:pt x="2864" y="1305"/>
                  </a:lnTo>
                  <a:lnTo>
                    <a:pt x="2873" y="1343"/>
                  </a:lnTo>
                  <a:lnTo>
                    <a:pt x="2880" y="1381"/>
                  </a:lnTo>
                  <a:lnTo>
                    <a:pt x="2885" y="1419"/>
                  </a:lnTo>
                  <a:lnTo>
                    <a:pt x="2889" y="1458"/>
                  </a:lnTo>
                  <a:lnTo>
                    <a:pt x="2891" y="1496"/>
                  </a:lnTo>
                  <a:lnTo>
                    <a:pt x="2892" y="1535"/>
                  </a:lnTo>
                  <a:lnTo>
                    <a:pt x="2891" y="1564"/>
                  </a:lnTo>
                  <a:lnTo>
                    <a:pt x="2888" y="1593"/>
                  </a:lnTo>
                  <a:lnTo>
                    <a:pt x="2882" y="1622"/>
                  </a:lnTo>
                  <a:lnTo>
                    <a:pt x="2875" y="1650"/>
                  </a:lnTo>
                  <a:lnTo>
                    <a:pt x="2865" y="1677"/>
                  </a:lnTo>
                  <a:lnTo>
                    <a:pt x="2854" y="1703"/>
                  </a:lnTo>
                  <a:lnTo>
                    <a:pt x="2842" y="1729"/>
                  </a:lnTo>
                  <a:lnTo>
                    <a:pt x="2826" y="1753"/>
                  </a:lnTo>
                  <a:lnTo>
                    <a:pt x="2809" y="1776"/>
                  </a:lnTo>
                  <a:lnTo>
                    <a:pt x="2791" y="1797"/>
                  </a:lnTo>
                  <a:lnTo>
                    <a:pt x="2771" y="1819"/>
                  </a:lnTo>
                  <a:lnTo>
                    <a:pt x="2750" y="1838"/>
                  </a:lnTo>
                  <a:lnTo>
                    <a:pt x="2727" y="1855"/>
                  </a:lnTo>
                  <a:lnTo>
                    <a:pt x="2703" y="1870"/>
                  </a:lnTo>
                  <a:lnTo>
                    <a:pt x="2677" y="1885"/>
                  </a:lnTo>
                  <a:lnTo>
                    <a:pt x="2650" y="1897"/>
                  </a:lnTo>
                  <a:lnTo>
                    <a:pt x="2648" y="1898"/>
                  </a:lnTo>
                  <a:lnTo>
                    <a:pt x="2630" y="1905"/>
                  </a:lnTo>
                  <a:lnTo>
                    <a:pt x="2612" y="1911"/>
                  </a:lnTo>
                  <a:lnTo>
                    <a:pt x="2593" y="1916"/>
                  </a:lnTo>
                  <a:lnTo>
                    <a:pt x="2575" y="1921"/>
                  </a:lnTo>
                  <a:lnTo>
                    <a:pt x="2556" y="1924"/>
                  </a:lnTo>
                  <a:lnTo>
                    <a:pt x="2537" y="1926"/>
                  </a:lnTo>
                  <a:lnTo>
                    <a:pt x="2518" y="1928"/>
                  </a:lnTo>
                  <a:lnTo>
                    <a:pt x="2497" y="1928"/>
                  </a:lnTo>
                  <a:lnTo>
                    <a:pt x="2478" y="1928"/>
                  </a:lnTo>
                  <a:lnTo>
                    <a:pt x="2459" y="1926"/>
                  </a:lnTo>
                  <a:lnTo>
                    <a:pt x="2440" y="1924"/>
                  </a:lnTo>
                  <a:lnTo>
                    <a:pt x="2421" y="1921"/>
                  </a:lnTo>
                  <a:lnTo>
                    <a:pt x="2402" y="1916"/>
                  </a:lnTo>
                  <a:lnTo>
                    <a:pt x="2383" y="1911"/>
                  </a:lnTo>
                  <a:lnTo>
                    <a:pt x="2365" y="1905"/>
                  </a:lnTo>
                  <a:lnTo>
                    <a:pt x="2347" y="1898"/>
                  </a:lnTo>
                  <a:lnTo>
                    <a:pt x="2330" y="1891"/>
                  </a:lnTo>
                  <a:lnTo>
                    <a:pt x="2313" y="1882"/>
                  </a:lnTo>
                  <a:lnTo>
                    <a:pt x="2297" y="1873"/>
                  </a:lnTo>
                  <a:lnTo>
                    <a:pt x="2280" y="1863"/>
                  </a:lnTo>
                  <a:lnTo>
                    <a:pt x="2264" y="1851"/>
                  </a:lnTo>
                  <a:lnTo>
                    <a:pt x="2249" y="1839"/>
                  </a:lnTo>
                  <a:lnTo>
                    <a:pt x="2235" y="1827"/>
                  </a:lnTo>
                  <a:lnTo>
                    <a:pt x="2220" y="1813"/>
                  </a:lnTo>
                  <a:lnTo>
                    <a:pt x="2193" y="1785"/>
                  </a:lnTo>
                  <a:lnTo>
                    <a:pt x="2168" y="1756"/>
                  </a:lnTo>
                  <a:lnTo>
                    <a:pt x="2143" y="1726"/>
                  </a:lnTo>
                  <a:lnTo>
                    <a:pt x="2119" y="1695"/>
                  </a:lnTo>
                  <a:lnTo>
                    <a:pt x="2098" y="1663"/>
                  </a:lnTo>
                  <a:lnTo>
                    <a:pt x="2077" y="1630"/>
                  </a:lnTo>
                  <a:lnTo>
                    <a:pt x="2058" y="1598"/>
                  </a:lnTo>
                  <a:lnTo>
                    <a:pt x="2040" y="1564"/>
                  </a:lnTo>
                  <a:lnTo>
                    <a:pt x="2024" y="1529"/>
                  </a:lnTo>
                  <a:lnTo>
                    <a:pt x="2008" y="1493"/>
                  </a:lnTo>
                  <a:lnTo>
                    <a:pt x="1995" y="1458"/>
                  </a:lnTo>
                  <a:lnTo>
                    <a:pt x="1982" y="1421"/>
                  </a:lnTo>
                  <a:lnTo>
                    <a:pt x="1972" y="1384"/>
                  </a:lnTo>
                  <a:lnTo>
                    <a:pt x="1962" y="1346"/>
                  </a:lnTo>
                  <a:lnTo>
                    <a:pt x="1955" y="1308"/>
                  </a:lnTo>
                  <a:lnTo>
                    <a:pt x="1949" y="1269"/>
                  </a:lnTo>
                  <a:lnTo>
                    <a:pt x="1944" y="1246"/>
                  </a:lnTo>
                  <a:lnTo>
                    <a:pt x="1940" y="1222"/>
                  </a:lnTo>
                  <a:lnTo>
                    <a:pt x="1934" y="1198"/>
                  </a:lnTo>
                  <a:lnTo>
                    <a:pt x="1927" y="1175"/>
                  </a:lnTo>
                  <a:lnTo>
                    <a:pt x="1920" y="1152"/>
                  </a:lnTo>
                  <a:lnTo>
                    <a:pt x="1911" y="1130"/>
                  </a:lnTo>
                  <a:lnTo>
                    <a:pt x="1902" y="1108"/>
                  </a:lnTo>
                  <a:lnTo>
                    <a:pt x="1892" y="1086"/>
                  </a:lnTo>
                  <a:lnTo>
                    <a:pt x="1880" y="1065"/>
                  </a:lnTo>
                  <a:lnTo>
                    <a:pt x="1868" y="1045"/>
                  </a:lnTo>
                  <a:lnTo>
                    <a:pt x="1856" y="1025"/>
                  </a:lnTo>
                  <a:lnTo>
                    <a:pt x="1842" y="1005"/>
                  </a:lnTo>
                  <a:lnTo>
                    <a:pt x="1828" y="985"/>
                  </a:lnTo>
                  <a:lnTo>
                    <a:pt x="1812" y="967"/>
                  </a:lnTo>
                  <a:lnTo>
                    <a:pt x="1796" y="949"/>
                  </a:lnTo>
                  <a:lnTo>
                    <a:pt x="1779" y="931"/>
                  </a:lnTo>
                  <a:lnTo>
                    <a:pt x="1758" y="911"/>
                  </a:lnTo>
                  <a:lnTo>
                    <a:pt x="1734" y="891"/>
                  </a:lnTo>
                  <a:lnTo>
                    <a:pt x="1712" y="873"/>
                  </a:lnTo>
                  <a:lnTo>
                    <a:pt x="1687" y="856"/>
                  </a:lnTo>
                  <a:lnTo>
                    <a:pt x="1663" y="841"/>
                  </a:lnTo>
                  <a:lnTo>
                    <a:pt x="1638" y="826"/>
                  </a:lnTo>
                  <a:lnTo>
                    <a:pt x="1611" y="813"/>
                  </a:lnTo>
                  <a:lnTo>
                    <a:pt x="1585" y="801"/>
                  </a:lnTo>
                  <a:lnTo>
                    <a:pt x="1557" y="791"/>
                  </a:lnTo>
                  <a:lnTo>
                    <a:pt x="1530" y="781"/>
                  </a:lnTo>
                  <a:lnTo>
                    <a:pt x="1502" y="773"/>
                  </a:lnTo>
                  <a:lnTo>
                    <a:pt x="1473" y="768"/>
                  </a:lnTo>
                  <a:lnTo>
                    <a:pt x="1444" y="762"/>
                  </a:lnTo>
                  <a:lnTo>
                    <a:pt x="1415" y="759"/>
                  </a:lnTo>
                  <a:lnTo>
                    <a:pt x="1386" y="756"/>
                  </a:lnTo>
                  <a:lnTo>
                    <a:pt x="1355" y="756"/>
                  </a:lnTo>
                  <a:lnTo>
                    <a:pt x="1325" y="756"/>
                  </a:lnTo>
                  <a:lnTo>
                    <a:pt x="1296" y="759"/>
                  </a:lnTo>
                  <a:lnTo>
                    <a:pt x="1267" y="762"/>
                  </a:lnTo>
                  <a:lnTo>
                    <a:pt x="1238" y="768"/>
                  </a:lnTo>
                  <a:lnTo>
                    <a:pt x="1208" y="773"/>
                  </a:lnTo>
                  <a:lnTo>
                    <a:pt x="1180" y="781"/>
                  </a:lnTo>
                  <a:lnTo>
                    <a:pt x="1153" y="791"/>
                  </a:lnTo>
                  <a:lnTo>
                    <a:pt x="1125" y="801"/>
                  </a:lnTo>
                  <a:lnTo>
                    <a:pt x="1100" y="813"/>
                  </a:lnTo>
                  <a:lnTo>
                    <a:pt x="1073" y="826"/>
                  </a:lnTo>
                  <a:lnTo>
                    <a:pt x="1048" y="841"/>
                  </a:lnTo>
                  <a:lnTo>
                    <a:pt x="1023" y="856"/>
                  </a:lnTo>
                  <a:lnTo>
                    <a:pt x="999" y="873"/>
                  </a:lnTo>
                  <a:lnTo>
                    <a:pt x="976" y="891"/>
                  </a:lnTo>
                  <a:lnTo>
                    <a:pt x="954" y="911"/>
                  </a:lnTo>
                  <a:lnTo>
                    <a:pt x="931" y="931"/>
                  </a:lnTo>
                  <a:lnTo>
                    <a:pt x="910" y="954"/>
                  </a:lnTo>
                  <a:lnTo>
                    <a:pt x="891" y="977"/>
                  </a:lnTo>
                  <a:lnTo>
                    <a:pt x="872" y="1001"/>
                  </a:lnTo>
                  <a:lnTo>
                    <a:pt x="855" y="1026"/>
                  </a:lnTo>
                  <a:lnTo>
                    <a:pt x="839" y="1050"/>
                  </a:lnTo>
                  <a:lnTo>
                    <a:pt x="825" y="1076"/>
                  </a:lnTo>
                  <a:lnTo>
                    <a:pt x="811" y="1103"/>
                  </a:lnTo>
                  <a:lnTo>
                    <a:pt x="800" y="1130"/>
                  </a:lnTo>
                  <a:lnTo>
                    <a:pt x="790" y="1157"/>
                  </a:lnTo>
                  <a:lnTo>
                    <a:pt x="781" y="1185"/>
                  </a:lnTo>
                  <a:lnTo>
                    <a:pt x="773" y="1212"/>
                  </a:lnTo>
                  <a:lnTo>
                    <a:pt x="767" y="1241"/>
                  </a:lnTo>
                  <a:lnTo>
                    <a:pt x="763" y="1269"/>
                  </a:lnTo>
                  <a:lnTo>
                    <a:pt x="758" y="1298"/>
                  </a:lnTo>
                  <a:lnTo>
                    <a:pt x="757" y="1326"/>
                  </a:lnTo>
                  <a:lnTo>
                    <a:pt x="756" y="1355"/>
                  </a:lnTo>
                  <a:lnTo>
                    <a:pt x="757" y="1384"/>
                  </a:lnTo>
                  <a:lnTo>
                    <a:pt x="758" y="1413"/>
                  </a:lnTo>
                  <a:lnTo>
                    <a:pt x="763" y="1442"/>
                  </a:lnTo>
                  <a:lnTo>
                    <a:pt x="767" y="1470"/>
                  </a:lnTo>
                  <a:lnTo>
                    <a:pt x="773" y="1498"/>
                  </a:lnTo>
                  <a:lnTo>
                    <a:pt x="781" y="1526"/>
                  </a:lnTo>
                  <a:lnTo>
                    <a:pt x="790" y="1554"/>
                  </a:lnTo>
                  <a:lnTo>
                    <a:pt x="800" y="1581"/>
                  </a:lnTo>
                  <a:lnTo>
                    <a:pt x="811" y="1608"/>
                  </a:lnTo>
                  <a:lnTo>
                    <a:pt x="825" y="1634"/>
                  </a:lnTo>
                  <a:lnTo>
                    <a:pt x="839" y="1659"/>
                  </a:lnTo>
                  <a:lnTo>
                    <a:pt x="855" y="1685"/>
                  </a:lnTo>
                  <a:lnTo>
                    <a:pt x="872" y="1710"/>
                  </a:lnTo>
                  <a:lnTo>
                    <a:pt x="891" y="1734"/>
                  </a:lnTo>
                  <a:lnTo>
                    <a:pt x="910" y="1757"/>
                  </a:lnTo>
                  <a:lnTo>
                    <a:pt x="931" y="1779"/>
                  </a:lnTo>
                  <a:lnTo>
                    <a:pt x="949" y="1796"/>
                  </a:lnTo>
                  <a:lnTo>
                    <a:pt x="967" y="1812"/>
                  </a:lnTo>
                  <a:lnTo>
                    <a:pt x="986" y="1828"/>
                  </a:lnTo>
                  <a:lnTo>
                    <a:pt x="1005" y="1842"/>
                  </a:lnTo>
                  <a:lnTo>
                    <a:pt x="1024" y="1856"/>
                  </a:lnTo>
                  <a:lnTo>
                    <a:pt x="1045" y="1868"/>
                  </a:lnTo>
                  <a:lnTo>
                    <a:pt x="1066" y="1880"/>
                  </a:lnTo>
                  <a:lnTo>
                    <a:pt x="1087" y="1892"/>
                  </a:lnTo>
                  <a:lnTo>
                    <a:pt x="1109" y="1902"/>
                  </a:lnTo>
                  <a:lnTo>
                    <a:pt x="1130" y="1911"/>
                  </a:lnTo>
                  <a:lnTo>
                    <a:pt x="1152" y="1920"/>
                  </a:lnTo>
                  <a:lnTo>
                    <a:pt x="1176" y="1928"/>
                  </a:lnTo>
                  <a:lnTo>
                    <a:pt x="1198" y="1934"/>
                  </a:lnTo>
                  <a:lnTo>
                    <a:pt x="1222" y="1940"/>
                  </a:lnTo>
                  <a:lnTo>
                    <a:pt x="1245" y="1944"/>
                  </a:lnTo>
                  <a:lnTo>
                    <a:pt x="1270" y="1949"/>
                  </a:lnTo>
                  <a:lnTo>
                    <a:pt x="1308" y="1954"/>
                  </a:lnTo>
                  <a:lnTo>
                    <a:pt x="1345" y="1962"/>
                  </a:lnTo>
                  <a:lnTo>
                    <a:pt x="1383" y="1971"/>
                  </a:lnTo>
                  <a:lnTo>
                    <a:pt x="1420" y="1983"/>
                  </a:lnTo>
                  <a:lnTo>
                    <a:pt x="1457" y="1995"/>
                  </a:lnTo>
                  <a:lnTo>
                    <a:pt x="1493" y="2008"/>
                  </a:lnTo>
                  <a:lnTo>
                    <a:pt x="1529" y="2024"/>
                  </a:lnTo>
                  <a:lnTo>
                    <a:pt x="1564" y="2041"/>
                  </a:lnTo>
                  <a:lnTo>
                    <a:pt x="1598" y="2059"/>
                  </a:lnTo>
                  <a:lnTo>
                    <a:pt x="1631" y="2078"/>
                  </a:lnTo>
                  <a:lnTo>
                    <a:pt x="1664" y="2098"/>
                  </a:lnTo>
                  <a:lnTo>
                    <a:pt x="1695" y="2121"/>
                  </a:lnTo>
                  <a:lnTo>
                    <a:pt x="1727" y="2143"/>
                  </a:lnTo>
                  <a:lnTo>
                    <a:pt x="1756" y="2168"/>
                  </a:lnTo>
                  <a:lnTo>
                    <a:pt x="1785" y="2193"/>
                  </a:lnTo>
                  <a:lnTo>
                    <a:pt x="1813" y="2220"/>
                  </a:lnTo>
                  <a:lnTo>
                    <a:pt x="1833" y="2242"/>
                  </a:lnTo>
                  <a:lnTo>
                    <a:pt x="1851" y="2265"/>
                  </a:lnTo>
                  <a:lnTo>
                    <a:pt x="1868" y="2289"/>
                  </a:lnTo>
                  <a:lnTo>
                    <a:pt x="1883" y="2313"/>
                  </a:lnTo>
                  <a:lnTo>
                    <a:pt x="1895" y="2339"/>
                  </a:lnTo>
                  <a:lnTo>
                    <a:pt x="1906" y="2366"/>
                  </a:lnTo>
                  <a:lnTo>
                    <a:pt x="1914" y="2393"/>
                  </a:lnTo>
                  <a:lnTo>
                    <a:pt x="1921" y="2421"/>
                  </a:lnTo>
                  <a:lnTo>
                    <a:pt x="1925" y="2449"/>
                  </a:lnTo>
                  <a:lnTo>
                    <a:pt x="1927" y="2477"/>
                  </a:lnTo>
                  <a:lnTo>
                    <a:pt x="1929" y="2506"/>
                  </a:lnTo>
                  <a:lnTo>
                    <a:pt x="1926" y="2534"/>
                  </a:lnTo>
                  <a:lnTo>
                    <a:pt x="1923" y="2564"/>
                  </a:lnTo>
                  <a:lnTo>
                    <a:pt x="1916" y="2592"/>
                  </a:lnTo>
                  <a:lnTo>
                    <a:pt x="1908" y="2620"/>
                  </a:lnTo>
                  <a:lnTo>
                    <a:pt x="1898" y="2647"/>
                  </a:lnTo>
                  <a:lnTo>
                    <a:pt x="1897" y="2650"/>
                  </a:lnTo>
                  <a:lnTo>
                    <a:pt x="1885" y="2677"/>
                  </a:lnTo>
                  <a:lnTo>
                    <a:pt x="1870" y="2703"/>
                  </a:lnTo>
                  <a:lnTo>
                    <a:pt x="1855" y="2727"/>
                  </a:lnTo>
                  <a:lnTo>
                    <a:pt x="1838" y="2750"/>
                  </a:lnTo>
                  <a:lnTo>
                    <a:pt x="1819" y="2771"/>
                  </a:lnTo>
                  <a:lnTo>
                    <a:pt x="1797" y="2791"/>
                  </a:lnTo>
                  <a:lnTo>
                    <a:pt x="1776" y="2809"/>
                  </a:lnTo>
                  <a:lnTo>
                    <a:pt x="1752" y="2826"/>
                  </a:lnTo>
                  <a:lnTo>
                    <a:pt x="1729" y="2841"/>
                  </a:lnTo>
                  <a:lnTo>
                    <a:pt x="1703" y="2854"/>
                  </a:lnTo>
                  <a:lnTo>
                    <a:pt x="1677" y="2865"/>
                  </a:lnTo>
                  <a:lnTo>
                    <a:pt x="1650" y="2875"/>
                  </a:lnTo>
                  <a:lnTo>
                    <a:pt x="1622" y="2882"/>
                  </a:lnTo>
                  <a:lnTo>
                    <a:pt x="1593" y="2888"/>
                  </a:lnTo>
                  <a:lnTo>
                    <a:pt x="1564" y="2891"/>
                  </a:lnTo>
                  <a:lnTo>
                    <a:pt x="1535" y="2892"/>
                  </a:lnTo>
                  <a:lnTo>
                    <a:pt x="1496" y="2891"/>
                  </a:lnTo>
                  <a:lnTo>
                    <a:pt x="1457" y="2889"/>
                  </a:lnTo>
                  <a:lnTo>
                    <a:pt x="1418" y="2886"/>
                  </a:lnTo>
                  <a:lnTo>
                    <a:pt x="1380" y="2880"/>
                  </a:lnTo>
                  <a:lnTo>
                    <a:pt x="1342" y="2873"/>
                  </a:lnTo>
                  <a:lnTo>
                    <a:pt x="1305" y="2864"/>
                  </a:lnTo>
                  <a:lnTo>
                    <a:pt x="1268" y="2854"/>
                  </a:lnTo>
                  <a:lnTo>
                    <a:pt x="1231" y="2843"/>
                  </a:lnTo>
                  <a:lnTo>
                    <a:pt x="1195" y="2831"/>
                  </a:lnTo>
                  <a:lnTo>
                    <a:pt x="1159" y="2816"/>
                  </a:lnTo>
                  <a:lnTo>
                    <a:pt x="1124" y="2800"/>
                  </a:lnTo>
                  <a:lnTo>
                    <a:pt x="1089" y="2783"/>
                  </a:lnTo>
                  <a:lnTo>
                    <a:pt x="1056" y="2764"/>
                  </a:lnTo>
                  <a:lnTo>
                    <a:pt x="1022" y="2744"/>
                  </a:lnTo>
                  <a:lnTo>
                    <a:pt x="990" y="2723"/>
                  </a:lnTo>
                  <a:lnTo>
                    <a:pt x="958" y="2700"/>
                  </a:lnTo>
                  <a:lnTo>
                    <a:pt x="938" y="2686"/>
                  </a:lnTo>
                  <a:lnTo>
                    <a:pt x="918" y="2672"/>
                  </a:lnTo>
                  <a:lnTo>
                    <a:pt x="898" y="2660"/>
                  </a:lnTo>
                  <a:lnTo>
                    <a:pt x="876" y="2649"/>
                  </a:lnTo>
                  <a:lnTo>
                    <a:pt x="855" y="2638"/>
                  </a:lnTo>
                  <a:lnTo>
                    <a:pt x="834" y="2628"/>
                  </a:lnTo>
                  <a:lnTo>
                    <a:pt x="811" y="2619"/>
                  </a:lnTo>
                  <a:lnTo>
                    <a:pt x="789" y="2611"/>
                  </a:lnTo>
                  <a:lnTo>
                    <a:pt x="766" y="2604"/>
                  </a:lnTo>
                  <a:lnTo>
                    <a:pt x="743" y="2598"/>
                  </a:lnTo>
                  <a:lnTo>
                    <a:pt x="719" y="2593"/>
                  </a:lnTo>
                  <a:lnTo>
                    <a:pt x="696" y="2588"/>
                  </a:lnTo>
                  <a:lnTo>
                    <a:pt x="672" y="2585"/>
                  </a:lnTo>
                  <a:lnTo>
                    <a:pt x="649" y="2583"/>
                  </a:lnTo>
                  <a:lnTo>
                    <a:pt x="624" y="2582"/>
                  </a:lnTo>
                  <a:lnTo>
                    <a:pt x="599" y="2580"/>
                  </a:lnTo>
                  <a:lnTo>
                    <a:pt x="569" y="2582"/>
                  </a:lnTo>
                  <a:lnTo>
                    <a:pt x="539" y="2584"/>
                  </a:lnTo>
                  <a:lnTo>
                    <a:pt x="508" y="2587"/>
                  </a:lnTo>
                  <a:lnTo>
                    <a:pt x="479" y="2593"/>
                  </a:lnTo>
                  <a:lnTo>
                    <a:pt x="450" y="2600"/>
                  </a:lnTo>
                  <a:lnTo>
                    <a:pt x="422" y="2607"/>
                  </a:lnTo>
                  <a:lnTo>
                    <a:pt x="394" y="2617"/>
                  </a:lnTo>
                  <a:lnTo>
                    <a:pt x="366" y="2628"/>
                  </a:lnTo>
                  <a:lnTo>
                    <a:pt x="340" y="2640"/>
                  </a:lnTo>
                  <a:lnTo>
                    <a:pt x="314" y="2653"/>
                  </a:lnTo>
                  <a:lnTo>
                    <a:pt x="288" y="2668"/>
                  </a:lnTo>
                  <a:lnTo>
                    <a:pt x="265" y="2684"/>
                  </a:lnTo>
                  <a:lnTo>
                    <a:pt x="241" y="2700"/>
                  </a:lnTo>
                  <a:lnTo>
                    <a:pt x="219" y="2717"/>
                  </a:lnTo>
                  <a:lnTo>
                    <a:pt x="196" y="2736"/>
                  </a:lnTo>
                  <a:lnTo>
                    <a:pt x="176" y="2757"/>
                  </a:lnTo>
                  <a:lnTo>
                    <a:pt x="156" y="2778"/>
                  </a:lnTo>
                  <a:lnTo>
                    <a:pt x="137" y="2799"/>
                  </a:lnTo>
                  <a:lnTo>
                    <a:pt x="119" y="2822"/>
                  </a:lnTo>
                  <a:lnTo>
                    <a:pt x="102" y="2845"/>
                  </a:lnTo>
                  <a:lnTo>
                    <a:pt x="87" y="2870"/>
                  </a:lnTo>
                  <a:lnTo>
                    <a:pt x="73" y="2895"/>
                  </a:lnTo>
                  <a:lnTo>
                    <a:pt x="60" y="2920"/>
                  </a:lnTo>
                  <a:lnTo>
                    <a:pt x="47" y="2947"/>
                  </a:lnTo>
                  <a:lnTo>
                    <a:pt x="36" y="2974"/>
                  </a:lnTo>
                  <a:lnTo>
                    <a:pt x="27" y="3002"/>
                  </a:lnTo>
                  <a:lnTo>
                    <a:pt x="19" y="3030"/>
                  </a:lnTo>
                  <a:lnTo>
                    <a:pt x="12" y="3059"/>
                  </a:lnTo>
                  <a:lnTo>
                    <a:pt x="7" y="3089"/>
                  </a:lnTo>
                  <a:lnTo>
                    <a:pt x="4" y="3119"/>
                  </a:lnTo>
                  <a:lnTo>
                    <a:pt x="1" y="3149"/>
                  </a:lnTo>
                  <a:lnTo>
                    <a:pt x="0" y="3179"/>
                  </a:lnTo>
                  <a:lnTo>
                    <a:pt x="1" y="3211"/>
                  </a:lnTo>
                  <a:lnTo>
                    <a:pt x="4" y="3241"/>
                  </a:lnTo>
                  <a:lnTo>
                    <a:pt x="7" y="3271"/>
                  </a:lnTo>
                  <a:lnTo>
                    <a:pt x="12" y="3301"/>
                  </a:lnTo>
                  <a:lnTo>
                    <a:pt x="19" y="3330"/>
                  </a:lnTo>
                  <a:lnTo>
                    <a:pt x="27" y="3358"/>
                  </a:lnTo>
                  <a:lnTo>
                    <a:pt x="36" y="3386"/>
                  </a:lnTo>
                  <a:lnTo>
                    <a:pt x="47" y="3413"/>
                  </a:lnTo>
                  <a:lnTo>
                    <a:pt x="60" y="3440"/>
                  </a:lnTo>
                  <a:lnTo>
                    <a:pt x="73" y="3466"/>
                  </a:lnTo>
                  <a:lnTo>
                    <a:pt x="87" y="3490"/>
                  </a:lnTo>
                  <a:lnTo>
                    <a:pt x="102" y="3515"/>
                  </a:lnTo>
                  <a:lnTo>
                    <a:pt x="119" y="3538"/>
                  </a:lnTo>
                  <a:lnTo>
                    <a:pt x="137" y="3561"/>
                  </a:lnTo>
                  <a:lnTo>
                    <a:pt x="156" y="3583"/>
                  </a:lnTo>
                  <a:lnTo>
                    <a:pt x="176" y="3604"/>
                  </a:lnTo>
                  <a:lnTo>
                    <a:pt x="196" y="3624"/>
                  </a:lnTo>
                  <a:lnTo>
                    <a:pt x="219" y="3643"/>
                  </a:lnTo>
                  <a:lnTo>
                    <a:pt x="241" y="3661"/>
                  </a:lnTo>
                  <a:lnTo>
                    <a:pt x="265" y="3676"/>
                  </a:lnTo>
                  <a:lnTo>
                    <a:pt x="288" y="3692"/>
                  </a:lnTo>
                  <a:lnTo>
                    <a:pt x="314" y="3707"/>
                  </a:lnTo>
                  <a:lnTo>
                    <a:pt x="340" y="3720"/>
                  </a:lnTo>
                  <a:lnTo>
                    <a:pt x="367" y="3733"/>
                  </a:lnTo>
                  <a:lnTo>
                    <a:pt x="394" y="3743"/>
                  </a:lnTo>
                  <a:lnTo>
                    <a:pt x="422" y="3753"/>
                  </a:lnTo>
                  <a:lnTo>
                    <a:pt x="450" y="3761"/>
                  </a:lnTo>
                  <a:lnTo>
                    <a:pt x="479" y="3767"/>
                  </a:lnTo>
                  <a:lnTo>
                    <a:pt x="508" y="3773"/>
                  </a:lnTo>
                  <a:lnTo>
                    <a:pt x="539" y="3776"/>
                  </a:lnTo>
                  <a:lnTo>
                    <a:pt x="569" y="3779"/>
                  </a:lnTo>
                  <a:lnTo>
                    <a:pt x="599" y="3780"/>
                  </a:lnTo>
                  <a:lnTo>
                    <a:pt x="624" y="3780"/>
                  </a:lnTo>
                  <a:lnTo>
                    <a:pt x="649" y="3777"/>
                  </a:lnTo>
                  <a:lnTo>
                    <a:pt x="672" y="3775"/>
                  </a:lnTo>
                  <a:lnTo>
                    <a:pt x="696" y="3772"/>
                  </a:lnTo>
                  <a:lnTo>
                    <a:pt x="719" y="3767"/>
                  </a:lnTo>
                  <a:lnTo>
                    <a:pt x="743" y="3763"/>
                  </a:lnTo>
                  <a:lnTo>
                    <a:pt x="766" y="3756"/>
                  </a:lnTo>
                  <a:lnTo>
                    <a:pt x="789" y="3749"/>
                  </a:lnTo>
                  <a:lnTo>
                    <a:pt x="811" y="3742"/>
                  </a:lnTo>
                  <a:lnTo>
                    <a:pt x="834" y="3733"/>
                  </a:lnTo>
                  <a:lnTo>
                    <a:pt x="855" y="3722"/>
                  </a:lnTo>
                  <a:lnTo>
                    <a:pt x="876" y="3712"/>
                  </a:lnTo>
                  <a:lnTo>
                    <a:pt x="898" y="3700"/>
                  </a:lnTo>
                  <a:lnTo>
                    <a:pt x="918" y="3688"/>
                  </a:lnTo>
                  <a:lnTo>
                    <a:pt x="938" y="3674"/>
                  </a:lnTo>
                  <a:lnTo>
                    <a:pt x="958" y="3660"/>
                  </a:lnTo>
                  <a:lnTo>
                    <a:pt x="990" y="3637"/>
                  </a:lnTo>
                  <a:lnTo>
                    <a:pt x="1022" y="3616"/>
                  </a:lnTo>
                  <a:lnTo>
                    <a:pt x="1056" y="3597"/>
                  </a:lnTo>
                  <a:lnTo>
                    <a:pt x="1089" y="3578"/>
                  </a:lnTo>
                  <a:lnTo>
                    <a:pt x="1124" y="3561"/>
                  </a:lnTo>
                  <a:lnTo>
                    <a:pt x="1159" y="3545"/>
                  </a:lnTo>
                  <a:lnTo>
                    <a:pt x="1195" y="3531"/>
                  </a:lnTo>
                  <a:lnTo>
                    <a:pt x="1231" y="3517"/>
                  </a:lnTo>
                  <a:lnTo>
                    <a:pt x="1268" y="3506"/>
                  </a:lnTo>
                  <a:lnTo>
                    <a:pt x="1306" y="3496"/>
                  </a:lnTo>
                  <a:lnTo>
                    <a:pt x="1343" y="3488"/>
                  </a:lnTo>
                  <a:lnTo>
                    <a:pt x="1381" y="3480"/>
                  </a:lnTo>
                  <a:lnTo>
                    <a:pt x="1419" y="3476"/>
                  </a:lnTo>
                  <a:lnTo>
                    <a:pt x="1457" y="3471"/>
                  </a:lnTo>
                  <a:lnTo>
                    <a:pt x="1497" y="3469"/>
                  </a:lnTo>
                  <a:lnTo>
                    <a:pt x="1535" y="3468"/>
                  </a:lnTo>
                  <a:lnTo>
                    <a:pt x="1564" y="3469"/>
                  </a:lnTo>
                  <a:lnTo>
                    <a:pt x="1593" y="3472"/>
                  </a:lnTo>
                  <a:lnTo>
                    <a:pt x="1622" y="3478"/>
                  </a:lnTo>
                  <a:lnTo>
                    <a:pt x="1650" y="3485"/>
                  </a:lnTo>
                  <a:lnTo>
                    <a:pt x="1677" y="3495"/>
                  </a:lnTo>
                  <a:lnTo>
                    <a:pt x="1703" y="3506"/>
                  </a:lnTo>
                  <a:lnTo>
                    <a:pt x="1729" y="3519"/>
                  </a:lnTo>
                  <a:lnTo>
                    <a:pt x="1752" y="3534"/>
                  </a:lnTo>
                  <a:lnTo>
                    <a:pt x="1776" y="3551"/>
                  </a:lnTo>
                  <a:lnTo>
                    <a:pt x="1797" y="3569"/>
                  </a:lnTo>
                  <a:lnTo>
                    <a:pt x="1819" y="3588"/>
                  </a:lnTo>
                  <a:lnTo>
                    <a:pt x="1837" y="3609"/>
                  </a:lnTo>
                  <a:lnTo>
                    <a:pt x="1855" y="3633"/>
                  </a:lnTo>
                  <a:lnTo>
                    <a:pt x="1870" y="3656"/>
                  </a:lnTo>
                  <a:lnTo>
                    <a:pt x="1885" y="3682"/>
                  </a:lnTo>
                  <a:lnTo>
                    <a:pt x="1897" y="3709"/>
                  </a:lnTo>
                  <a:lnTo>
                    <a:pt x="1898" y="3712"/>
                  </a:lnTo>
                  <a:lnTo>
                    <a:pt x="1908" y="3740"/>
                  </a:lnTo>
                  <a:lnTo>
                    <a:pt x="1916" y="3768"/>
                  </a:lnTo>
                  <a:lnTo>
                    <a:pt x="1923" y="3796"/>
                  </a:lnTo>
                  <a:lnTo>
                    <a:pt x="1926" y="3826"/>
                  </a:lnTo>
                  <a:lnTo>
                    <a:pt x="1929" y="3854"/>
                  </a:lnTo>
                  <a:lnTo>
                    <a:pt x="1927" y="3883"/>
                  </a:lnTo>
                  <a:lnTo>
                    <a:pt x="1925" y="3911"/>
                  </a:lnTo>
                  <a:lnTo>
                    <a:pt x="1921" y="3939"/>
                  </a:lnTo>
                  <a:lnTo>
                    <a:pt x="1914" y="3967"/>
                  </a:lnTo>
                  <a:lnTo>
                    <a:pt x="1906" y="3994"/>
                  </a:lnTo>
                  <a:lnTo>
                    <a:pt x="1895" y="4021"/>
                  </a:lnTo>
                  <a:lnTo>
                    <a:pt x="1883" y="4047"/>
                  </a:lnTo>
                  <a:lnTo>
                    <a:pt x="1868" y="4071"/>
                  </a:lnTo>
                  <a:lnTo>
                    <a:pt x="1852" y="4095"/>
                  </a:lnTo>
                  <a:lnTo>
                    <a:pt x="1833" y="4118"/>
                  </a:lnTo>
                  <a:lnTo>
                    <a:pt x="1813" y="4140"/>
                  </a:lnTo>
                  <a:lnTo>
                    <a:pt x="1785" y="4167"/>
                  </a:lnTo>
                  <a:lnTo>
                    <a:pt x="1756" y="4192"/>
                  </a:lnTo>
                  <a:lnTo>
                    <a:pt x="1726" y="4217"/>
                  </a:lnTo>
                  <a:lnTo>
                    <a:pt x="1695" y="4241"/>
                  </a:lnTo>
                  <a:lnTo>
                    <a:pt x="1664" y="4262"/>
                  </a:lnTo>
                  <a:lnTo>
                    <a:pt x="1631" y="4283"/>
                  </a:lnTo>
                  <a:lnTo>
                    <a:pt x="1598" y="4302"/>
                  </a:lnTo>
                  <a:lnTo>
                    <a:pt x="1564" y="4320"/>
                  </a:lnTo>
                  <a:lnTo>
                    <a:pt x="1529" y="4336"/>
                  </a:lnTo>
                  <a:lnTo>
                    <a:pt x="1494" y="4352"/>
                  </a:lnTo>
                  <a:lnTo>
                    <a:pt x="1457" y="4365"/>
                  </a:lnTo>
                  <a:lnTo>
                    <a:pt x="1421" y="4378"/>
                  </a:lnTo>
                  <a:lnTo>
                    <a:pt x="1384" y="4388"/>
                  </a:lnTo>
                  <a:lnTo>
                    <a:pt x="1346" y="4398"/>
                  </a:lnTo>
                  <a:lnTo>
                    <a:pt x="1308" y="4406"/>
                  </a:lnTo>
                  <a:lnTo>
                    <a:pt x="1270" y="4411"/>
                  </a:lnTo>
                  <a:lnTo>
                    <a:pt x="1245" y="4416"/>
                  </a:lnTo>
                  <a:lnTo>
                    <a:pt x="1222" y="4420"/>
                  </a:lnTo>
                  <a:lnTo>
                    <a:pt x="1198" y="4427"/>
                  </a:lnTo>
                  <a:lnTo>
                    <a:pt x="1176" y="4434"/>
                  </a:lnTo>
                  <a:lnTo>
                    <a:pt x="1152" y="4440"/>
                  </a:lnTo>
                  <a:lnTo>
                    <a:pt x="1130" y="4449"/>
                  </a:lnTo>
                  <a:lnTo>
                    <a:pt x="1109" y="4458"/>
                  </a:lnTo>
                  <a:lnTo>
                    <a:pt x="1087" y="4468"/>
                  </a:lnTo>
                  <a:lnTo>
                    <a:pt x="1066" y="4480"/>
                  </a:lnTo>
                  <a:lnTo>
                    <a:pt x="1045" y="4492"/>
                  </a:lnTo>
                  <a:lnTo>
                    <a:pt x="1024" y="4504"/>
                  </a:lnTo>
                  <a:lnTo>
                    <a:pt x="1005" y="4518"/>
                  </a:lnTo>
                  <a:lnTo>
                    <a:pt x="986" y="4532"/>
                  </a:lnTo>
                  <a:lnTo>
                    <a:pt x="967" y="4548"/>
                  </a:lnTo>
                  <a:lnTo>
                    <a:pt x="949" y="4564"/>
                  </a:lnTo>
                  <a:lnTo>
                    <a:pt x="931" y="4581"/>
                  </a:lnTo>
                  <a:lnTo>
                    <a:pt x="911" y="4603"/>
                  </a:lnTo>
                  <a:lnTo>
                    <a:pt x="892" y="4625"/>
                  </a:lnTo>
                  <a:lnTo>
                    <a:pt x="873" y="4649"/>
                  </a:lnTo>
                  <a:lnTo>
                    <a:pt x="856" y="4673"/>
                  </a:lnTo>
                  <a:lnTo>
                    <a:pt x="840" y="4697"/>
                  </a:lnTo>
                  <a:lnTo>
                    <a:pt x="826" y="4723"/>
                  </a:lnTo>
                  <a:lnTo>
                    <a:pt x="813" y="4749"/>
                  </a:lnTo>
                  <a:lnTo>
                    <a:pt x="801" y="4776"/>
                  </a:lnTo>
                  <a:lnTo>
                    <a:pt x="791" y="4803"/>
                  </a:lnTo>
                  <a:lnTo>
                    <a:pt x="782" y="4831"/>
                  </a:lnTo>
                  <a:lnTo>
                    <a:pt x="774" y="4859"/>
                  </a:lnTo>
                  <a:lnTo>
                    <a:pt x="767" y="4887"/>
                  </a:lnTo>
                  <a:lnTo>
                    <a:pt x="763" y="4916"/>
                  </a:lnTo>
                  <a:lnTo>
                    <a:pt x="758" y="4945"/>
                  </a:lnTo>
                  <a:lnTo>
                    <a:pt x="756" y="4975"/>
                  </a:lnTo>
                  <a:lnTo>
                    <a:pt x="756" y="5005"/>
                  </a:lnTo>
                  <a:lnTo>
                    <a:pt x="756" y="5035"/>
                  </a:lnTo>
                  <a:lnTo>
                    <a:pt x="758" y="5064"/>
                  </a:lnTo>
                  <a:lnTo>
                    <a:pt x="763" y="5093"/>
                  </a:lnTo>
                  <a:lnTo>
                    <a:pt x="767" y="5122"/>
                  </a:lnTo>
                  <a:lnTo>
                    <a:pt x="774" y="5152"/>
                  </a:lnTo>
                  <a:lnTo>
                    <a:pt x="782" y="5180"/>
                  </a:lnTo>
                  <a:lnTo>
                    <a:pt x="791" y="5207"/>
                  </a:lnTo>
                  <a:lnTo>
                    <a:pt x="801" y="5235"/>
                  </a:lnTo>
                  <a:lnTo>
                    <a:pt x="813" y="5260"/>
                  </a:lnTo>
                  <a:lnTo>
                    <a:pt x="826" y="5287"/>
                  </a:lnTo>
                  <a:lnTo>
                    <a:pt x="840" y="5312"/>
                  </a:lnTo>
                  <a:lnTo>
                    <a:pt x="856" y="5337"/>
                  </a:lnTo>
                  <a:lnTo>
                    <a:pt x="873" y="5361"/>
                  </a:lnTo>
                  <a:lnTo>
                    <a:pt x="892" y="5385"/>
                  </a:lnTo>
                  <a:lnTo>
                    <a:pt x="911" y="5407"/>
                  </a:lnTo>
                  <a:lnTo>
                    <a:pt x="931" y="5429"/>
                  </a:lnTo>
                  <a:lnTo>
                    <a:pt x="954" y="5449"/>
                  </a:lnTo>
                  <a:lnTo>
                    <a:pt x="976" y="5469"/>
                  </a:lnTo>
                  <a:lnTo>
                    <a:pt x="999" y="5487"/>
                  </a:lnTo>
                  <a:lnTo>
                    <a:pt x="1023" y="5504"/>
                  </a:lnTo>
                  <a:lnTo>
                    <a:pt x="1048" y="5520"/>
                  </a:lnTo>
                  <a:lnTo>
                    <a:pt x="1073" y="5534"/>
                  </a:lnTo>
                  <a:lnTo>
                    <a:pt x="1100" y="5546"/>
                  </a:lnTo>
                  <a:lnTo>
                    <a:pt x="1125" y="5559"/>
                  </a:lnTo>
                  <a:lnTo>
                    <a:pt x="1153" y="5569"/>
                  </a:lnTo>
                  <a:lnTo>
                    <a:pt x="1180" y="5578"/>
                  </a:lnTo>
                  <a:lnTo>
                    <a:pt x="1208" y="5586"/>
                  </a:lnTo>
                  <a:lnTo>
                    <a:pt x="1238" y="5592"/>
                  </a:lnTo>
                  <a:lnTo>
                    <a:pt x="1267" y="5598"/>
                  </a:lnTo>
                  <a:lnTo>
                    <a:pt x="1296" y="5601"/>
                  </a:lnTo>
                  <a:lnTo>
                    <a:pt x="1325" y="5604"/>
                  </a:lnTo>
                  <a:lnTo>
                    <a:pt x="1355" y="5604"/>
                  </a:lnTo>
                  <a:lnTo>
                    <a:pt x="1386" y="5604"/>
                  </a:lnTo>
                  <a:lnTo>
                    <a:pt x="1415" y="5601"/>
                  </a:lnTo>
                  <a:lnTo>
                    <a:pt x="1444" y="5598"/>
                  </a:lnTo>
                  <a:lnTo>
                    <a:pt x="1473" y="5592"/>
                  </a:lnTo>
                  <a:lnTo>
                    <a:pt x="1502" y="5586"/>
                  </a:lnTo>
                  <a:lnTo>
                    <a:pt x="1530" y="5578"/>
                  </a:lnTo>
                  <a:lnTo>
                    <a:pt x="1557" y="5569"/>
                  </a:lnTo>
                  <a:lnTo>
                    <a:pt x="1585" y="5559"/>
                  </a:lnTo>
                  <a:lnTo>
                    <a:pt x="1611" y="5546"/>
                  </a:lnTo>
                  <a:lnTo>
                    <a:pt x="1638" y="5534"/>
                  </a:lnTo>
                  <a:lnTo>
                    <a:pt x="1663" y="5520"/>
                  </a:lnTo>
                  <a:lnTo>
                    <a:pt x="1687" y="5504"/>
                  </a:lnTo>
                  <a:lnTo>
                    <a:pt x="1712" y="5487"/>
                  </a:lnTo>
                  <a:lnTo>
                    <a:pt x="1736" y="5469"/>
                  </a:lnTo>
                  <a:lnTo>
                    <a:pt x="1758" y="5449"/>
                  </a:lnTo>
                  <a:lnTo>
                    <a:pt x="1779" y="5429"/>
                  </a:lnTo>
                  <a:lnTo>
                    <a:pt x="1796" y="5411"/>
                  </a:lnTo>
                  <a:lnTo>
                    <a:pt x="1812" y="5393"/>
                  </a:lnTo>
                  <a:lnTo>
                    <a:pt x="1828" y="5374"/>
                  </a:lnTo>
                  <a:lnTo>
                    <a:pt x="1842" y="5355"/>
                  </a:lnTo>
                  <a:lnTo>
                    <a:pt x="1856" y="5336"/>
                  </a:lnTo>
                  <a:lnTo>
                    <a:pt x="1868" y="5315"/>
                  </a:lnTo>
                  <a:lnTo>
                    <a:pt x="1880" y="5294"/>
                  </a:lnTo>
                  <a:lnTo>
                    <a:pt x="1892" y="5273"/>
                  </a:lnTo>
                  <a:lnTo>
                    <a:pt x="1902" y="5251"/>
                  </a:lnTo>
                  <a:lnTo>
                    <a:pt x="1911" y="5230"/>
                  </a:lnTo>
                  <a:lnTo>
                    <a:pt x="1920" y="5208"/>
                  </a:lnTo>
                  <a:lnTo>
                    <a:pt x="1927" y="5184"/>
                  </a:lnTo>
                  <a:lnTo>
                    <a:pt x="1934" y="5162"/>
                  </a:lnTo>
                  <a:lnTo>
                    <a:pt x="1940" y="5138"/>
                  </a:lnTo>
                  <a:lnTo>
                    <a:pt x="1944" y="5115"/>
                  </a:lnTo>
                  <a:lnTo>
                    <a:pt x="1949" y="5090"/>
                  </a:lnTo>
                  <a:lnTo>
                    <a:pt x="1954" y="5052"/>
                  </a:lnTo>
                  <a:lnTo>
                    <a:pt x="1962" y="5015"/>
                  </a:lnTo>
                  <a:lnTo>
                    <a:pt x="1972" y="4977"/>
                  </a:lnTo>
                  <a:lnTo>
                    <a:pt x="1982" y="4940"/>
                  </a:lnTo>
                  <a:lnTo>
                    <a:pt x="1995" y="4904"/>
                  </a:lnTo>
                  <a:lnTo>
                    <a:pt x="2009" y="4867"/>
                  </a:lnTo>
                  <a:lnTo>
                    <a:pt x="2024" y="4832"/>
                  </a:lnTo>
                  <a:lnTo>
                    <a:pt x="2041" y="4797"/>
                  </a:lnTo>
                  <a:lnTo>
                    <a:pt x="2059" y="4762"/>
                  </a:lnTo>
                  <a:lnTo>
                    <a:pt x="2078" y="4729"/>
                  </a:lnTo>
                  <a:lnTo>
                    <a:pt x="2099" y="4696"/>
                  </a:lnTo>
                  <a:lnTo>
                    <a:pt x="2120" y="4665"/>
                  </a:lnTo>
                  <a:lnTo>
                    <a:pt x="2144" y="4633"/>
                  </a:lnTo>
                  <a:lnTo>
                    <a:pt x="2168" y="4604"/>
                  </a:lnTo>
                  <a:lnTo>
                    <a:pt x="2193" y="4575"/>
                  </a:lnTo>
                  <a:lnTo>
                    <a:pt x="2220" y="4547"/>
                  </a:lnTo>
                  <a:lnTo>
                    <a:pt x="2235" y="4533"/>
                  </a:lnTo>
                  <a:lnTo>
                    <a:pt x="2249" y="4521"/>
                  </a:lnTo>
                  <a:lnTo>
                    <a:pt x="2264" y="4509"/>
                  </a:lnTo>
                  <a:lnTo>
                    <a:pt x="2280" y="4498"/>
                  </a:lnTo>
                  <a:lnTo>
                    <a:pt x="2297" y="4487"/>
                  </a:lnTo>
                  <a:lnTo>
                    <a:pt x="2313" y="4479"/>
                  </a:lnTo>
                  <a:lnTo>
                    <a:pt x="2330" y="4470"/>
                  </a:lnTo>
                  <a:lnTo>
                    <a:pt x="2347" y="4462"/>
                  </a:lnTo>
                  <a:lnTo>
                    <a:pt x="2365" y="4455"/>
                  </a:lnTo>
                  <a:lnTo>
                    <a:pt x="2383" y="4449"/>
                  </a:lnTo>
                  <a:lnTo>
                    <a:pt x="2402" y="4444"/>
                  </a:lnTo>
                  <a:lnTo>
                    <a:pt x="2421" y="4439"/>
                  </a:lnTo>
                  <a:lnTo>
                    <a:pt x="2440" y="4437"/>
                  </a:lnTo>
                  <a:lnTo>
                    <a:pt x="2459" y="4434"/>
                  </a:lnTo>
                  <a:lnTo>
                    <a:pt x="2478" y="4433"/>
                  </a:lnTo>
                  <a:lnTo>
                    <a:pt x="2497" y="4433"/>
                  </a:lnTo>
                  <a:lnTo>
                    <a:pt x="2518" y="4433"/>
                  </a:lnTo>
                  <a:lnTo>
                    <a:pt x="2537" y="4434"/>
                  </a:lnTo>
                  <a:lnTo>
                    <a:pt x="2556" y="4437"/>
                  </a:lnTo>
                  <a:lnTo>
                    <a:pt x="2575" y="4439"/>
                  </a:lnTo>
                  <a:lnTo>
                    <a:pt x="2593" y="4444"/>
                  </a:lnTo>
                  <a:lnTo>
                    <a:pt x="2612" y="4449"/>
                  </a:lnTo>
                  <a:lnTo>
                    <a:pt x="2630" y="4455"/>
                  </a:lnTo>
                  <a:lnTo>
                    <a:pt x="2648" y="4462"/>
                  </a:lnTo>
                  <a:lnTo>
                    <a:pt x="2650" y="4463"/>
                  </a:lnTo>
                  <a:lnTo>
                    <a:pt x="2677" y="4475"/>
                  </a:lnTo>
                  <a:lnTo>
                    <a:pt x="2703" y="4490"/>
                  </a:lnTo>
                  <a:lnTo>
                    <a:pt x="2727" y="4505"/>
                  </a:lnTo>
                  <a:lnTo>
                    <a:pt x="2750" y="4522"/>
                  </a:lnTo>
                  <a:lnTo>
                    <a:pt x="2771" y="4541"/>
                  </a:lnTo>
                  <a:lnTo>
                    <a:pt x="2791" y="4563"/>
                  </a:lnTo>
                  <a:lnTo>
                    <a:pt x="2809" y="4584"/>
                  </a:lnTo>
                  <a:lnTo>
                    <a:pt x="2826" y="4608"/>
                  </a:lnTo>
                  <a:lnTo>
                    <a:pt x="2842" y="4631"/>
                  </a:lnTo>
                  <a:lnTo>
                    <a:pt x="2854" y="4657"/>
                  </a:lnTo>
                  <a:lnTo>
                    <a:pt x="2865" y="4683"/>
                  </a:lnTo>
                  <a:lnTo>
                    <a:pt x="2875" y="4710"/>
                  </a:lnTo>
                  <a:lnTo>
                    <a:pt x="2882" y="4738"/>
                  </a:lnTo>
                  <a:lnTo>
                    <a:pt x="2888" y="4767"/>
                  </a:lnTo>
                  <a:lnTo>
                    <a:pt x="2891" y="4796"/>
                  </a:lnTo>
                  <a:lnTo>
                    <a:pt x="2892" y="4825"/>
                  </a:lnTo>
                  <a:lnTo>
                    <a:pt x="2891" y="4864"/>
                  </a:lnTo>
                  <a:lnTo>
                    <a:pt x="2889" y="4904"/>
                  </a:lnTo>
                  <a:lnTo>
                    <a:pt x="2885" y="4942"/>
                  </a:lnTo>
                  <a:lnTo>
                    <a:pt x="2880" y="4980"/>
                  </a:lnTo>
                  <a:lnTo>
                    <a:pt x="2873" y="5018"/>
                  </a:lnTo>
                  <a:lnTo>
                    <a:pt x="2864" y="5055"/>
                  </a:lnTo>
                  <a:lnTo>
                    <a:pt x="2855" y="5092"/>
                  </a:lnTo>
                  <a:lnTo>
                    <a:pt x="2843" y="5129"/>
                  </a:lnTo>
                  <a:lnTo>
                    <a:pt x="2831" y="5165"/>
                  </a:lnTo>
                  <a:lnTo>
                    <a:pt x="2816" y="5201"/>
                  </a:lnTo>
                  <a:lnTo>
                    <a:pt x="2800" y="5236"/>
                  </a:lnTo>
                  <a:lnTo>
                    <a:pt x="2783" y="5270"/>
                  </a:lnTo>
                  <a:lnTo>
                    <a:pt x="2764" y="5304"/>
                  </a:lnTo>
                  <a:lnTo>
                    <a:pt x="2744" y="5338"/>
                  </a:lnTo>
                  <a:lnTo>
                    <a:pt x="2723" y="5370"/>
                  </a:lnTo>
                  <a:lnTo>
                    <a:pt x="2700" y="5402"/>
                  </a:lnTo>
                  <a:lnTo>
                    <a:pt x="2686" y="5422"/>
                  </a:lnTo>
                  <a:lnTo>
                    <a:pt x="2672" y="5442"/>
                  </a:lnTo>
                  <a:lnTo>
                    <a:pt x="2660" y="5462"/>
                  </a:lnTo>
                  <a:lnTo>
                    <a:pt x="2649" y="5484"/>
                  </a:lnTo>
                  <a:lnTo>
                    <a:pt x="2638" y="5505"/>
                  </a:lnTo>
                  <a:lnTo>
                    <a:pt x="2629" y="5527"/>
                  </a:lnTo>
                  <a:lnTo>
                    <a:pt x="2620" y="5549"/>
                  </a:lnTo>
                  <a:lnTo>
                    <a:pt x="2612" y="5571"/>
                  </a:lnTo>
                  <a:lnTo>
                    <a:pt x="2604" y="5595"/>
                  </a:lnTo>
                  <a:lnTo>
                    <a:pt x="2598" y="5617"/>
                  </a:lnTo>
                  <a:lnTo>
                    <a:pt x="2593" y="5641"/>
                  </a:lnTo>
                  <a:lnTo>
                    <a:pt x="2588" y="5664"/>
                  </a:lnTo>
                  <a:lnTo>
                    <a:pt x="2585" y="5688"/>
                  </a:lnTo>
                  <a:lnTo>
                    <a:pt x="2583" y="5712"/>
                  </a:lnTo>
                  <a:lnTo>
                    <a:pt x="2581" y="5736"/>
                  </a:lnTo>
                  <a:lnTo>
                    <a:pt x="2581" y="5761"/>
                  </a:lnTo>
                  <a:lnTo>
                    <a:pt x="2581" y="5791"/>
                  </a:lnTo>
                  <a:lnTo>
                    <a:pt x="2584" y="5820"/>
                  </a:lnTo>
                  <a:lnTo>
                    <a:pt x="2587" y="5849"/>
                  </a:lnTo>
                  <a:lnTo>
                    <a:pt x="2593" y="5879"/>
                  </a:lnTo>
                  <a:lnTo>
                    <a:pt x="2598" y="5907"/>
                  </a:lnTo>
                  <a:lnTo>
                    <a:pt x="2606" y="5936"/>
                  </a:lnTo>
                  <a:lnTo>
                    <a:pt x="2616" y="5963"/>
                  </a:lnTo>
                  <a:lnTo>
                    <a:pt x="2626" y="5990"/>
                  </a:lnTo>
                  <a:lnTo>
                    <a:pt x="2638" y="6016"/>
                  </a:lnTo>
                  <a:lnTo>
                    <a:pt x="2651" y="6042"/>
                  </a:lnTo>
                  <a:lnTo>
                    <a:pt x="2666" y="6068"/>
                  </a:lnTo>
                  <a:lnTo>
                    <a:pt x="2681" y="6093"/>
                  </a:lnTo>
                  <a:lnTo>
                    <a:pt x="2698" y="6117"/>
                  </a:lnTo>
                  <a:lnTo>
                    <a:pt x="2716" y="6140"/>
                  </a:lnTo>
                  <a:lnTo>
                    <a:pt x="2736" y="6162"/>
                  </a:lnTo>
                  <a:lnTo>
                    <a:pt x="2756" y="6185"/>
                  </a:lnTo>
                  <a:lnTo>
                    <a:pt x="2778" y="6205"/>
                  </a:lnTo>
                  <a:lnTo>
                    <a:pt x="2800" y="6224"/>
                  </a:lnTo>
                  <a:lnTo>
                    <a:pt x="2824" y="6243"/>
                  </a:lnTo>
                  <a:lnTo>
                    <a:pt x="2847" y="6260"/>
                  </a:lnTo>
                  <a:lnTo>
                    <a:pt x="2873" y="6276"/>
                  </a:lnTo>
                  <a:lnTo>
                    <a:pt x="2898" y="6289"/>
                  </a:lnTo>
                  <a:lnTo>
                    <a:pt x="2924" y="6303"/>
                  </a:lnTo>
                  <a:lnTo>
                    <a:pt x="2951" y="6315"/>
                  </a:lnTo>
                  <a:lnTo>
                    <a:pt x="2977" y="6325"/>
                  </a:lnTo>
                  <a:lnTo>
                    <a:pt x="3006" y="6334"/>
                  </a:lnTo>
                  <a:lnTo>
                    <a:pt x="3034" y="6342"/>
                  </a:lnTo>
                  <a:lnTo>
                    <a:pt x="3063" y="6349"/>
                  </a:lnTo>
                  <a:lnTo>
                    <a:pt x="3092" y="6353"/>
                  </a:lnTo>
                  <a:lnTo>
                    <a:pt x="3121" y="6358"/>
                  </a:lnTo>
                  <a:lnTo>
                    <a:pt x="3150" y="6360"/>
                  </a:lnTo>
                  <a:lnTo>
                    <a:pt x="3181" y="6360"/>
                  </a:lnTo>
                  <a:lnTo>
                    <a:pt x="3211" y="6359"/>
                  </a:lnTo>
                  <a:lnTo>
                    <a:pt x="3241" y="6356"/>
                  </a:lnTo>
                  <a:lnTo>
                    <a:pt x="3271" y="6353"/>
                  </a:lnTo>
                  <a:lnTo>
                    <a:pt x="3301" y="6347"/>
                  </a:lnTo>
                  <a:lnTo>
                    <a:pt x="3330" y="6341"/>
                  </a:lnTo>
                  <a:lnTo>
                    <a:pt x="3358" y="6333"/>
                  </a:lnTo>
                  <a:lnTo>
                    <a:pt x="3386" y="6324"/>
                  </a:lnTo>
                  <a:lnTo>
                    <a:pt x="3413" y="6313"/>
                  </a:lnTo>
                  <a:lnTo>
                    <a:pt x="3440" y="6300"/>
                  </a:lnTo>
                  <a:lnTo>
                    <a:pt x="3465" y="6288"/>
                  </a:lnTo>
                  <a:lnTo>
                    <a:pt x="3491" y="6273"/>
                  </a:lnTo>
                  <a:lnTo>
                    <a:pt x="3515" y="6258"/>
                  </a:lnTo>
                  <a:lnTo>
                    <a:pt x="3538" y="6241"/>
                  </a:lnTo>
                  <a:lnTo>
                    <a:pt x="3561" y="6223"/>
                  </a:lnTo>
                  <a:lnTo>
                    <a:pt x="3583" y="6204"/>
                  </a:lnTo>
                  <a:lnTo>
                    <a:pt x="3603" y="6185"/>
                  </a:lnTo>
                  <a:lnTo>
                    <a:pt x="3624" y="6163"/>
                  </a:lnTo>
                  <a:lnTo>
                    <a:pt x="3643" y="6142"/>
                  </a:lnTo>
                  <a:lnTo>
                    <a:pt x="3661" y="6119"/>
                  </a:lnTo>
                  <a:lnTo>
                    <a:pt x="3677" y="6095"/>
                  </a:lnTo>
                  <a:lnTo>
                    <a:pt x="3693" y="6071"/>
                  </a:lnTo>
                  <a:lnTo>
                    <a:pt x="3707" y="6046"/>
                  </a:lnTo>
                  <a:lnTo>
                    <a:pt x="3720" y="6020"/>
                  </a:lnTo>
                  <a:lnTo>
                    <a:pt x="3732" y="5994"/>
                  </a:lnTo>
                  <a:lnTo>
                    <a:pt x="3744" y="5966"/>
                  </a:lnTo>
                  <a:lnTo>
                    <a:pt x="3753" y="5939"/>
                  </a:lnTo>
                  <a:lnTo>
                    <a:pt x="3761" y="5910"/>
                  </a:lnTo>
                  <a:lnTo>
                    <a:pt x="3767" y="5881"/>
                  </a:lnTo>
                  <a:lnTo>
                    <a:pt x="3773" y="5852"/>
                  </a:lnTo>
                  <a:lnTo>
                    <a:pt x="3776" y="5822"/>
                  </a:lnTo>
                  <a:lnTo>
                    <a:pt x="3778" y="5791"/>
                  </a:lnTo>
                  <a:lnTo>
                    <a:pt x="3780" y="5761"/>
                  </a:lnTo>
                  <a:lnTo>
                    <a:pt x="3780" y="5736"/>
                  </a:lnTo>
                  <a:lnTo>
                    <a:pt x="3777" y="5712"/>
                  </a:lnTo>
                  <a:lnTo>
                    <a:pt x="3775" y="5688"/>
                  </a:lnTo>
                  <a:lnTo>
                    <a:pt x="3772" y="5664"/>
                  </a:lnTo>
                  <a:lnTo>
                    <a:pt x="3767" y="5641"/>
                  </a:lnTo>
                  <a:lnTo>
                    <a:pt x="3763" y="5617"/>
                  </a:lnTo>
                  <a:lnTo>
                    <a:pt x="3756" y="5594"/>
                  </a:lnTo>
                  <a:lnTo>
                    <a:pt x="3749" y="5571"/>
                  </a:lnTo>
                  <a:lnTo>
                    <a:pt x="3741" y="5549"/>
                  </a:lnTo>
                  <a:lnTo>
                    <a:pt x="3732" y="5526"/>
                  </a:lnTo>
                  <a:lnTo>
                    <a:pt x="3722" y="5505"/>
                  </a:lnTo>
                  <a:lnTo>
                    <a:pt x="3711" y="5483"/>
                  </a:lnTo>
                  <a:lnTo>
                    <a:pt x="3700" y="5461"/>
                  </a:lnTo>
                  <a:lnTo>
                    <a:pt x="3688" y="5441"/>
                  </a:lnTo>
                  <a:lnTo>
                    <a:pt x="3674" y="5421"/>
                  </a:lnTo>
                  <a:lnTo>
                    <a:pt x="3660" y="5401"/>
                  </a:lnTo>
                  <a:lnTo>
                    <a:pt x="3637" y="5369"/>
                  </a:lnTo>
                  <a:lnTo>
                    <a:pt x="3616" y="5338"/>
                  </a:lnTo>
                  <a:lnTo>
                    <a:pt x="3596" y="5304"/>
                  </a:lnTo>
                  <a:lnTo>
                    <a:pt x="3578" y="5270"/>
                  </a:lnTo>
                  <a:lnTo>
                    <a:pt x="3561" y="5237"/>
                  </a:lnTo>
                  <a:lnTo>
                    <a:pt x="3545" y="5202"/>
                  </a:lnTo>
                  <a:lnTo>
                    <a:pt x="3531" y="5166"/>
                  </a:lnTo>
                  <a:lnTo>
                    <a:pt x="3517" y="5130"/>
                  </a:lnTo>
                  <a:lnTo>
                    <a:pt x="3506" y="5093"/>
                  </a:lnTo>
                  <a:lnTo>
                    <a:pt x="3496" y="5056"/>
                  </a:lnTo>
                  <a:lnTo>
                    <a:pt x="3488" y="5019"/>
                  </a:lnTo>
                  <a:lnTo>
                    <a:pt x="3481" y="4981"/>
                  </a:lnTo>
                  <a:lnTo>
                    <a:pt x="3476" y="4943"/>
                  </a:lnTo>
                  <a:lnTo>
                    <a:pt x="3471" y="4905"/>
                  </a:lnTo>
                  <a:lnTo>
                    <a:pt x="3469" y="4867"/>
                  </a:lnTo>
                  <a:lnTo>
                    <a:pt x="3468" y="4829"/>
                  </a:lnTo>
                  <a:lnTo>
                    <a:pt x="3469" y="4797"/>
                  </a:lnTo>
                  <a:lnTo>
                    <a:pt x="3472" y="4767"/>
                  </a:lnTo>
                  <a:lnTo>
                    <a:pt x="3479" y="4738"/>
                  </a:lnTo>
                  <a:lnTo>
                    <a:pt x="3487" y="4708"/>
                  </a:lnTo>
                  <a:lnTo>
                    <a:pt x="3496" y="4680"/>
                  </a:lnTo>
                  <a:lnTo>
                    <a:pt x="3508" y="4654"/>
                  </a:lnTo>
                  <a:lnTo>
                    <a:pt x="3523" y="4628"/>
                  </a:lnTo>
                  <a:lnTo>
                    <a:pt x="3538" y="4603"/>
                  </a:lnTo>
                  <a:lnTo>
                    <a:pt x="3555" y="4579"/>
                  </a:lnTo>
                  <a:lnTo>
                    <a:pt x="3575" y="4557"/>
                  </a:lnTo>
                  <a:lnTo>
                    <a:pt x="3597" y="4537"/>
                  </a:lnTo>
                  <a:lnTo>
                    <a:pt x="3619" y="4517"/>
                  </a:lnTo>
                  <a:lnTo>
                    <a:pt x="3644" y="4500"/>
                  </a:lnTo>
                  <a:lnTo>
                    <a:pt x="3670" y="4484"/>
                  </a:lnTo>
                  <a:lnTo>
                    <a:pt x="3697" y="4470"/>
                  </a:lnTo>
                  <a:lnTo>
                    <a:pt x="3725" y="4458"/>
                  </a:lnTo>
                  <a:lnTo>
                    <a:pt x="3741" y="4452"/>
                  </a:lnTo>
                  <a:lnTo>
                    <a:pt x="3758" y="4447"/>
                  </a:lnTo>
                  <a:lnTo>
                    <a:pt x="3776" y="4443"/>
                  </a:lnTo>
                  <a:lnTo>
                    <a:pt x="3793" y="4438"/>
                  </a:lnTo>
                  <a:lnTo>
                    <a:pt x="3811" y="4436"/>
                  </a:lnTo>
                  <a:lnTo>
                    <a:pt x="3828" y="4434"/>
                  </a:lnTo>
                  <a:lnTo>
                    <a:pt x="3846" y="4433"/>
                  </a:lnTo>
                  <a:lnTo>
                    <a:pt x="3864" y="4433"/>
                  </a:lnTo>
                  <a:lnTo>
                    <a:pt x="3883" y="4433"/>
                  </a:lnTo>
                  <a:lnTo>
                    <a:pt x="3902" y="4434"/>
                  </a:lnTo>
                  <a:lnTo>
                    <a:pt x="3921" y="4437"/>
                  </a:lnTo>
                  <a:lnTo>
                    <a:pt x="3940" y="4439"/>
                  </a:lnTo>
                  <a:lnTo>
                    <a:pt x="3959" y="4444"/>
                  </a:lnTo>
                  <a:lnTo>
                    <a:pt x="3977" y="4449"/>
                  </a:lnTo>
                  <a:lnTo>
                    <a:pt x="3996" y="4455"/>
                  </a:lnTo>
                  <a:lnTo>
                    <a:pt x="4013" y="4462"/>
                  </a:lnTo>
                  <a:lnTo>
                    <a:pt x="4031" y="4470"/>
                  </a:lnTo>
                  <a:lnTo>
                    <a:pt x="4048" y="4479"/>
                  </a:lnTo>
                  <a:lnTo>
                    <a:pt x="4065" y="4487"/>
                  </a:lnTo>
                  <a:lnTo>
                    <a:pt x="4080" y="4498"/>
                  </a:lnTo>
                  <a:lnTo>
                    <a:pt x="4096" y="4509"/>
                  </a:lnTo>
                  <a:lnTo>
                    <a:pt x="4112" y="4521"/>
                  </a:lnTo>
                  <a:lnTo>
                    <a:pt x="4126" y="4533"/>
                  </a:lnTo>
                  <a:lnTo>
                    <a:pt x="4140" y="4547"/>
                  </a:lnTo>
                  <a:lnTo>
                    <a:pt x="4168" y="4575"/>
                  </a:lnTo>
                  <a:lnTo>
                    <a:pt x="4194" y="4604"/>
                  </a:lnTo>
                  <a:lnTo>
                    <a:pt x="4217" y="4634"/>
                  </a:lnTo>
                  <a:lnTo>
                    <a:pt x="4241" y="4665"/>
                  </a:lnTo>
                  <a:lnTo>
                    <a:pt x="4263" y="4697"/>
                  </a:lnTo>
                  <a:lnTo>
                    <a:pt x="4283" y="4730"/>
                  </a:lnTo>
                  <a:lnTo>
                    <a:pt x="4302" y="4762"/>
                  </a:lnTo>
                  <a:lnTo>
                    <a:pt x="4320" y="4796"/>
                  </a:lnTo>
                  <a:lnTo>
                    <a:pt x="4337" y="4831"/>
                  </a:lnTo>
                  <a:lnTo>
                    <a:pt x="4352" y="4867"/>
                  </a:lnTo>
                  <a:lnTo>
                    <a:pt x="4365" y="4903"/>
                  </a:lnTo>
                  <a:lnTo>
                    <a:pt x="4378" y="4938"/>
                  </a:lnTo>
                  <a:lnTo>
                    <a:pt x="4389" y="4975"/>
                  </a:lnTo>
                  <a:lnTo>
                    <a:pt x="4398" y="5014"/>
                  </a:lnTo>
                  <a:lnTo>
                    <a:pt x="4406" y="5052"/>
                  </a:lnTo>
                  <a:lnTo>
                    <a:pt x="4412" y="5090"/>
                  </a:lnTo>
                  <a:lnTo>
                    <a:pt x="4416" y="5115"/>
                  </a:lnTo>
                  <a:lnTo>
                    <a:pt x="4421" y="5138"/>
                  </a:lnTo>
                  <a:lnTo>
                    <a:pt x="4427" y="5162"/>
                  </a:lnTo>
                  <a:lnTo>
                    <a:pt x="4434" y="5184"/>
                  </a:lnTo>
                  <a:lnTo>
                    <a:pt x="4440" y="5208"/>
                  </a:lnTo>
                  <a:lnTo>
                    <a:pt x="4449" y="5230"/>
                  </a:lnTo>
                  <a:lnTo>
                    <a:pt x="4458" y="5251"/>
                  </a:lnTo>
                  <a:lnTo>
                    <a:pt x="4468" y="5273"/>
                  </a:lnTo>
                  <a:lnTo>
                    <a:pt x="4480" y="5294"/>
                  </a:lnTo>
                  <a:lnTo>
                    <a:pt x="4492" y="5315"/>
                  </a:lnTo>
                  <a:lnTo>
                    <a:pt x="4505" y="5336"/>
                  </a:lnTo>
                  <a:lnTo>
                    <a:pt x="4519" y="5355"/>
                  </a:lnTo>
                  <a:lnTo>
                    <a:pt x="4533" y="5374"/>
                  </a:lnTo>
                  <a:lnTo>
                    <a:pt x="4548" y="5393"/>
                  </a:lnTo>
                  <a:lnTo>
                    <a:pt x="4565" y="5411"/>
                  </a:lnTo>
                  <a:lnTo>
                    <a:pt x="4582" y="5429"/>
                  </a:lnTo>
                  <a:lnTo>
                    <a:pt x="4603" y="5449"/>
                  </a:lnTo>
                  <a:lnTo>
                    <a:pt x="4625" y="5469"/>
                  </a:lnTo>
                  <a:lnTo>
                    <a:pt x="4649" y="5487"/>
                  </a:lnTo>
                  <a:lnTo>
                    <a:pt x="4673" y="5504"/>
                  </a:lnTo>
                  <a:lnTo>
                    <a:pt x="4697" y="5520"/>
                  </a:lnTo>
                  <a:lnTo>
                    <a:pt x="4723" y="5534"/>
                  </a:lnTo>
                  <a:lnTo>
                    <a:pt x="4749" y="5546"/>
                  </a:lnTo>
                  <a:lnTo>
                    <a:pt x="4776" y="5559"/>
                  </a:lnTo>
                  <a:lnTo>
                    <a:pt x="4803" y="5569"/>
                  </a:lnTo>
                  <a:lnTo>
                    <a:pt x="4831" y="5578"/>
                  </a:lnTo>
                  <a:lnTo>
                    <a:pt x="4859" y="5586"/>
                  </a:lnTo>
                  <a:lnTo>
                    <a:pt x="4887" y="5592"/>
                  </a:lnTo>
                  <a:lnTo>
                    <a:pt x="4916" y="5598"/>
                  </a:lnTo>
                  <a:lnTo>
                    <a:pt x="4945" y="5601"/>
                  </a:lnTo>
                  <a:lnTo>
                    <a:pt x="4975" y="5604"/>
                  </a:lnTo>
                  <a:lnTo>
                    <a:pt x="5005" y="5604"/>
                  </a:lnTo>
                  <a:lnTo>
                    <a:pt x="5035" y="5604"/>
                  </a:lnTo>
                  <a:lnTo>
                    <a:pt x="5065" y="5601"/>
                  </a:lnTo>
                  <a:lnTo>
                    <a:pt x="5094" y="5598"/>
                  </a:lnTo>
                  <a:lnTo>
                    <a:pt x="5122" y="5592"/>
                  </a:lnTo>
                  <a:lnTo>
                    <a:pt x="5152" y="5586"/>
                  </a:lnTo>
                  <a:lnTo>
                    <a:pt x="5180" y="5578"/>
                  </a:lnTo>
                  <a:lnTo>
                    <a:pt x="5208" y="5569"/>
                  </a:lnTo>
                  <a:lnTo>
                    <a:pt x="5235" y="5559"/>
                  </a:lnTo>
                  <a:lnTo>
                    <a:pt x="5262" y="5546"/>
                  </a:lnTo>
                  <a:lnTo>
                    <a:pt x="5287" y="5534"/>
                  </a:lnTo>
                  <a:lnTo>
                    <a:pt x="5313" y="5520"/>
                  </a:lnTo>
                  <a:lnTo>
                    <a:pt x="5338" y="5504"/>
                  </a:lnTo>
                  <a:lnTo>
                    <a:pt x="5361" y="5487"/>
                  </a:lnTo>
                  <a:lnTo>
                    <a:pt x="5385" y="5469"/>
                  </a:lnTo>
                  <a:lnTo>
                    <a:pt x="5407" y="5449"/>
                  </a:lnTo>
                  <a:lnTo>
                    <a:pt x="5429" y="5429"/>
                  </a:lnTo>
                  <a:lnTo>
                    <a:pt x="5449" y="5407"/>
                  </a:lnTo>
                  <a:lnTo>
                    <a:pt x="5469" y="5385"/>
                  </a:lnTo>
                  <a:lnTo>
                    <a:pt x="5487" y="5361"/>
                  </a:lnTo>
                  <a:lnTo>
                    <a:pt x="5504" y="5337"/>
                  </a:lnTo>
                  <a:lnTo>
                    <a:pt x="5520" y="5312"/>
                  </a:lnTo>
                  <a:lnTo>
                    <a:pt x="5534" y="5287"/>
                  </a:lnTo>
                  <a:lnTo>
                    <a:pt x="5548" y="5260"/>
                  </a:lnTo>
                  <a:lnTo>
                    <a:pt x="5559" y="5235"/>
                  </a:lnTo>
                  <a:lnTo>
                    <a:pt x="5570" y="5207"/>
                  </a:lnTo>
                  <a:lnTo>
                    <a:pt x="5579" y="5180"/>
                  </a:lnTo>
                  <a:lnTo>
                    <a:pt x="5587" y="5152"/>
                  </a:lnTo>
                  <a:lnTo>
                    <a:pt x="5592" y="5122"/>
                  </a:lnTo>
                  <a:lnTo>
                    <a:pt x="5598" y="5093"/>
                  </a:lnTo>
                  <a:lnTo>
                    <a:pt x="5601" y="5064"/>
                  </a:lnTo>
                  <a:lnTo>
                    <a:pt x="5604" y="5035"/>
                  </a:lnTo>
                  <a:lnTo>
                    <a:pt x="5605" y="5005"/>
                  </a:lnTo>
                  <a:lnTo>
                    <a:pt x="5604" y="4975"/>
                  </a:lnTo>
                  <a:lnTo>
                    <a:pt x="5601" y="4945"/>
                  </a:lnTo>
                  <a:lnTo>
                    <a:pt x="5598" y="4916"/>
                  </a:lnTo>
                  <a:lnTo>
                    <a:pt x="5592" y="4887"/>
                  </a:lnTo>
                  <a:lnTo>
                    <a:pt x="5587" y="4859"/>
                  </a:lnTo>
                  <a:lnTo>
                    <a:pt x="5579" y="4831"/>
                  </a:lnTo>
                  <a:lnTo>
                    <a:pt x="5570" y="4803"/>
                  </a:lnTo>
                  <a:lnTo>
                    <a:pt x="5559" y="4776"/>
                  </a:lnTo>
                  <a:lnTo>
                    <a:pt x="5548" y="4749"/>
                  </a:lnTo>
                  <a:lnTo>
                    <a:pt x="5534" y="4723"/>
                  </a:lnTo>
                  <a:lnTo>
                    <a:pt x="5520" y="4697"/>
                  </a:lnTo>
                  <a:lnTo>
                    <a:pt x="5504" y="4673"/>
                  </a:lnTo>
                  <a:lnTo>
                    <a:pt x="5487" y="4649"/>
                  </a:lnTo>
                  <a:lnTo>
                    <a:pt x="5469" y="4625"/>
                  </a:lnTo>
                  <a:lnTo>
                    <a:pt x="5450" y="4603"/>
                  </a:lnTo>
                  <a:lnTo>
                    <a:pt x="5429" y="4581"/>
                  </a:lnTo>
                  <a:lnTo>
                    <a:pt x="5411" y="4564"/>
                  </a:lnTo>
                  <a:lnTo>
                    <a:pt x="5393" y="4548"/>
                  </a:lnTo>
                  <a:lnTo>
                    <a:pt x="5375" y="4532"/>
                  </a:lnTo>
                  <a:lnTo>
                    <a:pt x="5355" y="4518"/>
                  </a:lnTo>
                  <a:lnTo>
                    <a:pt x="5336" y="4504"/>
                  </a:lnTo>
                  <a:lnTo>
                    <a:pt x="5315" y="4492"/>
                  </a:lnTo>
                  <a:lnTo>
                    <a:pt x="5294" y="4480"/>
                  </a:lnTo>
                  <a:lnTo>
                    <a:pt x="5273" y="4468"/>
                  </a:lnTo>
                  <a:lnTo>
                    <a:pt x="5251" y="4458"/>
                  </a:lnTo>
                  <a:lnTo>
                    <a:pt x="5230" y="4449"/>
                  </a:lnTo>
                  <a:lnTo>
                    <a:pt x="5208" y="4440"/>
                  </a:lnTo>
                  <a:lnTo>
                    <a:pt x="5184" y="4433"/>
                  </a:lnTo>
                  <a:lnTo>
                    <a:pt x="5162" y="4426"/>
                  </a:lnTo>
                  <a:lnTo>
                    <a:pt x="5138" y="4420"/>
                  </a:lnTo>
                  <a:lnTo>
                    <a:pt x="5113" y="4416"/>
                  </a:lnTo>
                  <a:lnTo>
                    <a:pt x="5090" y="4411"/>
                  </a:lnTo>
                  <a:lnTo>
                    <a:pt x="5052" y="4406"/>
                  </a:lnTo>
                  <a:lnTo>
                    <a:pt x="5014" y="4398"/>
                  </a:lnTo>
                  <a:lnTo>
                    <a:pt x="4977" y="4389"/>
                  </a:lnTo>
                  <a:lnTo>
                    <a:pt x="4940" y="4378"/>
                  </a:lnTo>
                  <a:lnTo>
                    <a:pt x="4904" y="4365"/>
                  </a:lnTo>
                  <a:lnTo>
                    <a:pt x="4868" y="4352"/>
                  </a:lnTo>
                  <a:lnTo>
                    <a:pt x="4832" y="4337"/>
                  </a:lnTo>
                  <a:lnTo>
                    <a:pt x="4797" y="4320"/>
                  </a:lnTo>
                  <a:lnTo>
                    <a:pt x="4763" y="4302"/>
                  </a:lnTo>
                  <a:lnTo>
                    <a:pt x="4730" y="4283"/>
                  </a:lnTo>
                  <a:lnTo>
                    <a:pt x="4697" y="4263"/>
                  </a:lnTo>
                  <a:lnTo>
                    <a:pt x="4666" y="4241"/>
                  </a:lnTo>
                  <a:lnTo>
                    <a:pt x="4636" y="4218"/>
                  </a:lnTo>
                  <a:lnTo>
                    <a:pt x="4605" y="4194"/>
                  </a:lnTo>
                  <a:lnTo>
                    <a:pt x="4577" y="4168"/>
                  </a:lnTo>
                  <a:lnTo>
                    <a:pt x="4549" y="4142"/>
                  </a:lnTo>
                  <a:lnTo>
                    <a:pt x="4529" y="4120"/>
                  </a:lnTo>
                  <a:lnTo>
                    <a:pt x="4510" y="4097"/>
                  </a:lnTo>
                  <a:lnTo>
                    <a:pt x="4494" y="4072"/>
                  </a:lnTo>
                  <a:lnTo>
                    <a:pt x="4480" y="4048"/>
                  </a:lnTo>
                  <a:lnTo>
                    <a:pt x="4466" y="4022"/>
                  </a:lnTo>
                  <a:lnTo>
                    <a:pt x="4456" y="3995"/>
                  </a:lnTo>
                  <a:lnTo>
                    <a:pt x="4447" y="3968"/>
                  </a:lnTo>
                  <a:lnTo>
                    <a:pt x="4440" y="3940"/>
                  </a:lnTo>
                  <a:lnTo>
                    <a:pt x="4436" y="3912"/>
                  </a:lnTo>
                  <a:lnTo>
                    <a:pt x="4434" y="3883"/>
                  </a:lnTo>
                  <a:lnTo>
                    <a:pt x="4432" y="3855"/>
                  </a:lnTo>
                  <a:lnTo>
                    <a:pt x="4435" y="3826"/>
                  </a:lnTo>
                  <a:lnTo>
                    <a:pt x="4438" y="3798"/>
                  </a:lnTo>
                  <a:lnTo>
                    <a:pt x="4444" y="3768"/>
                  </a:lnTo>
                  <a:lnTo>
                    <a:pt x="4452" y="3740"/>
                  </a:lnTo>
                  <a:lnTo>
                    <a:pt x="4463" y="3712"/>
                  </a:lnTo>
                  <a:lnTo>
                    <a:pt x="4465" y="3707"/>
                  </a:lnTo>
                  <a:lnTo>
                    <a:pt x="4465" y="3706"/>
                  </a:lnTo>
                  <a:lnTo>
                    <a:pt x="4477" y="3679"/>
                  </a:lnTo>
                  <a:lnTo>
                    <a:pt x="4492" y="3654"/>
                  </a:lnTo>
                  <a:lnTo>
                    <a:pt x="4508" y="3629"/>
                  </a:lnTo>
                  <a:lnTo>
                    <a:pt x="4526" y="3607"/>
                  </a:lnTo>
                  <a:lnTo>
                    <a:pt x="4545" y="3587"/>
                  </a:lnTo>
                  <a:lnTo>
                    <a:pt x="4565" y="3567"/>
                  </a:lnTo>
                  <a:lnTo>
                    <a:pt x="4586" y="3549"/>
                  </a:lnTo>
                  <a:lnTo>
                    <a:pt x="4610" y="3533"/>
                  </a:lnTo>
                  <a:lnTo>
                    <a:pt x="4633" y="3518"/>
                  </a:lnTo>
                  <a:lnTo>
                    <a:pt x="4659" y="3505"/>
                  </a:lnTo>
                  <a:lnTo>
                    <a:pt x="4685" y="3494"/>
                  </a:lnTo>
                  <a:lnTo>
                    <a:pt x="4712" y="3485"/>
                  </a:lnTo>
                  <a:lnTo>
                    <a:pt x="4739" y="3478"/>
                  </a:lnTo>
                  <a:lnTo>
                    <a:pt x="4768" y="3472"/>
                  </a:lnTo>
                  <a:lnTo>
                    <a:pt x="4796" y="3469"/>
                  </a:lnTo>
                  <a:lnTo>
                    <a:pt x="4825" y="3468"/>
                  </a:lnTo>
                  <a:lnTo>
                    <a:pt x="4864" y="3469"/>
                  </a:lnTo>
                  <a:lnTo>
                    <a:pt x="4904" y="3471"/>
                  </a:lnTo>
                  <a:lnTo>
                    <a:pt x="4942" y="3475"/>
                  </a:lnTo>
                  <a:lnTo>
                    <a:pt x="4980" y="3480"/>
                  </a:lnTo>
                  <a:lnTo>
                    <a:pt x="5018" y="3487"/>
                  </a:lnTo>
                  <a:lnTo>
                    <a:pt x="5056" y="3496"/>
                  </a:lnTo>
                  <a:lnTo>
                    <a:pt x="5093" y="3506"/>
                  </a:lnTo>
                  <a:lnTo>
                    <a:pt x="5129" y="3517"/>
                  </a:lnTo>
                  <a:lnTo>
                    <a:pt x="5165" y="3529"/>
                  </a:lnTo>
                  <a:lnTo>
                    <a:pt x="5201" y="3544"/>
                  </a:lnTo>
                  <a:lnTo>
                    <a:pt x="5236" y="3560"/>
                  </a:lnTo>
                  <a:lnTo>
                    <a:pt x="5270" y="3577"/>
                  </a:lnTo>
                  <a:lnTo>
                    <a:pt x="5304" y="3596"/>
                  </a:lnTo>
                  <a:lnTo>
                    <a:pt x="5338" y="3616"/>
                  </a:lnTo>
                  <a:lnTo>
                    <a:pt x="5370" y="3637"/>
                  </a:lnTo>
                  <a:lnTo>
                    <a:pt x="5402" y="3660"/>
                  </a:lnTo>
                  <a:lnTo>
                    <a:pt x="5422" y="3674"/>
                  </a:lnTo>
                  <a:lnTo>
                    <a:pt x="5442" y="3688"/>
                  </a:lnTo>
                  <a:lnTo>
                    <a:pt x="5462" y="3700"/>
                  </a:lnTo>
                  <a:lnTo>
                    <a:pt x="5484" y="3712"/>
                  </a:lnTo>
                  <a:lnTo>
                    <a:pt x="5505" y="3722"/>
                  </a:lnTo>
                  <a:lnTo>
                    <a:pt x="5527" y="3733"/>
                  </a:lnTo>
                  <a:lnTo>
                    <a:pt x="5550" y="3742"/>
                  </a:lnTo>
                  <a:lnTo>
                    <a:pt x="5572" y="3749"/>
                  </a:lnTo>
                  <a:lnTo>
                    <a:pt x="5595" y="3756"/>
                  </a:lnTo>
                  <a:lnTo>
                    <a:pt x="5617" y="3763"/>
                  </a:lnTo>
                  <a:lnTo>
                    <a:pt x="5641" y="3767"/>
                  </a:lnTo>
                  <a:lnTo>
                    <a:pt x="5664" y="3772"/>
                  </a:lnTo>
                  <a:lnTo>
                    <a:pt x="5689" y="3775"/>
                  </a:lnTo>
                  <a:lnTo>
                    <a:pt x="5712" y="3777"/>
                  </a:lnTo>
                  <a:lnTo>
                    <a:pt x="5737" y="3780"/>
                  </a:lnTo>
                  <a:lnTo>
                    <a:pt x="5761" y="3780"/>
                  </a:lnTo>
                  <a:lnTo>
                    <a:pt x="5792" y="3779"/>
                  </a:lnTo>
                  <a:lnTo>
                    <a:pt x="5822" y="3776"/>
                  </a:lnTo>
                  <a:lnTo>
                    <a:pt x="5852" y="3773"/>
                  </a:lnTo>
                  <a:lnTo>
                    <a:pt x="5882" y="3767"/>
                  </a:lnTo>
                  <a:lnTo>
                    <a:pt x="5911" y="3761"/>
                  </a:lnTo>
                  <a:lnTo>
                    <a:pt x="5939" y="3753"/>
                  </a:lnTo>
                  <a:lnTo>
                    <a:pt x="5967" y="3743"/>
                  </a:lnTo>
                  <a:lnTo>
                    <a:pt x="5994" y="3733"/>
                  </a:lnTo>
                  <a:lnTo>
                    <a:pt x="6021" y="3720"/>
                  </a:lnTo>
                  <a:lnTo>
                    <a:pt x="6047" y="3707"/>
                  </a:lnTo>
                  <a:lnTo>
                    <a:pt x="6071" y="3692"/>
                  </a:lnTo>
                  <a:lnTo>
                    <a:pt x="6096" y="3676"/>
                  </a:lnTo>
                  <a:lnTo>
                    <a:pt x="6120" y="3661"/>
                  </a:lnTo>
                  <a:lnTo>
                    <a:pt x="6142" y="3643"/>
                  </a:lnTo>
                  <a:lnTo>
                    <a:pt x="6163" y="3624"/>
                  </a:lnTo>
                  <a:lnTo>
                    <a:pt x="6185" y="3604"/>
                  </a:lnTo>
                  <a:lnTo>
                    <a:pt x="6205" y="3583"/>
                  </a:lnTo>
                  <a:lnTo>
                    <a:pt x="6223" y="3561"/>
                  </a:lnTo>
                  <a:lnTo>
                    <a:pt x="6241" y="3538"/>
                  </a:lnTo>
                  <a:lnTo>
                    <a:pt x="6258" y="3515"/>
                  </a:lnTo>
                  <a:lnTo>
                    <a:pt x="6273" y="3490"/>
                  </a:lnTo>
                  <a:lnTo>
                    <a:pt x="6288" y="3466"/>
                  </a:lnTo>
                  <a:lnTo>
                    <a:pt x="6301" y="3440"/>
                  </a:lnTo>
                  <a:lnTo>
                    <a:pt x="6313" y="3413"/>
                  </a:lnTo>
                  <a:lnTo>
                    <a:pt x="6324" y="3386"/>
                  </a:lnTo>
                  <a:lnTo>
                    <a:pt x="6333" y="3358"/>
                  </a:lnTo>
                  <a:lnTo>
                    <a:pt x="6342" y="3330"/>
                  </a:lnTo>
                  <a:lnTo>
                    <a:pt x="6349" y="3301"/>
                  </a:lnTo>
                  <a:lnTo>
                    <a:pt x="6353" y="3271"/>
                  </a:lnTo>
                  <a:lnTo>
                    <a:pt x="6358" y="3241"/>
                  </a:lnTo>
                  <a:lnTo>
                    <a:pt x="6360" y="3211"/>
                  </a:lnTo>
                  <a:lnTo>
                    <a:pt x="6361" y="3179"/>
                  </a:lnTo>
                  <a:lnTo>
                    <a:pt x="6360" y="3149"/>
                  </a:lnTo>
                  <a:lnTo>
                    <a:pt x="6358" y="3119"/>
                  </a:lnTo>
                  <a:lnTo>
                    <a:pt x="6353" y="3089"/>
                  </a:lnTo>
                  <a:lnTo>
                    <a:pt x="6349" y="3059"/>
                  </a:lnTo>
                  <a:lnTo>
                    <a:pt x="6342" y="3030"/>
                  </a:lnTo>
                  <a:lnTo>
                    <a:pt x="6333" y="3002"/>
                  </a:lnTo>
                  <a:lnTo>
                    <a:pt x="6324" y="2974"/>
                  </a:lnTo>
                  <a:lnTo>
                    <a:pt x="6313" y="2947"/>
                  </a:lnTo>
                  <a:lnTo>
                    <a:pt x="6301" y="2920"/>
                  </a:lnTo>
                  <a:lnTo>
                    <a:pt x="6288" y="2895"/>
                  </a:lnTo>
                  <a:lnTo>
                    <a:pt x="6273" y="2870"/>
                  </a:lnTo>
                  <a:lnTo>
                    <a:pt x="6258" y="2845"/>
                  </a:lnTo>
                  <a:lnTo>
                    <a:pt x="6241" y="2822"/>
                  </a:lnTo>
                  <a:lnTo>
                    <a:pt x="6223" y="2799"/>
                  </a:lnTo>
                  <a:lnTo>
                    <a:pt x="6205" y="2778"/>
                  </a:lnTo>
                  <a:lnTo>
                    <a:pt x="6185" y="2757"/>
                  </a:lnTo>
                  <a:lnTo>
                    <a:pt x="6163" y="2736"/>
                  </a:lnTo>
                  <a:lnTo>
                    <a:pt x="6142" y="2717"/>
                  </a:lnTo>
                  <a:lnTo>
                    <a:pt x="6120" y="2700"/>
                  </a:lnTo>
                  <a:lnTo>
                    <a:pt x="6096" y="2684"/>
                  </a:lnTo>
                  <a:lnTo>
                    <a:pt x="6071" y="2668"/>
                  </a:lnTo>
                  <a:lnTo>
                    <a:pt x="6047" y="2653"/>
                  </a:lnTo>
                  <a:lnTo>
                    <a:pt x="6021" y="2640"/>
                  </a:lnTo>
                  <a:lnTo>
                    <a:pt x="5994" y="2628"/>
                  </a:lnTo>
                  <a:lnTo>
                    <a:pt x="5967" y="2617"/>
                  </a:lnTo>
                  <a:lnTo>
                    <a:pt x="5939" y="2607"/>
                  </a:lnTo>
                  <a:lnTo>
                    <a:pt x="5911" y="2600"/>
                  </a:lnTo>
                  <a:lnTo>
                    <a:pt x="5882" y="2593"/>
                  </a:lnTo>
                  <a:lnTo>
                    <a:pt x="5852" y="2587"/>
                  </a:lnTo>
                  <a:lnTo>
                    <a:pt x="5822" y="2584"/>
                  </a:lnTo>
                  <a:lnTo>
                    <a:pt x="5792" y="2582"/>
                  </a:lnTo>
                  <a:lnTo>
                    <a:pt x="5761" y="2580"/>
                  </a:lnTo>
                  <a:close/>
                  <a:moveTo>
                    <a:pt x="2779" y="2934"/>
                  </a:moveTo>
                  <a:lnTo>
                    <a:pt x="2779" y="2934"/>
                  </a:lnTo>
                  <a:lnTo>
                    <a:pt x="2759" y="2933"/>
                  </a:lnTo>
                  <a:lnTo>
                    <a:pt x="2740" y="2930"/>
                  </a:lnTo>
                  <a:lnTo>
                    <a:pt x="2721" y="2926"/>
                  </a:lnTo>
                  <a:lnTo>
                    <a:pt x="2701" y="2919"/>
                  </a:lnTo>
                  <a:lnTo>
                    <a:pt x="2685" y="2911"/>
                  </a:lnTo>
                  <a:lnTo>
                    <a:pt x="2668" y="2901"/>
                  </a:lnTo>
                  <a:lnTo>
                    <a:pt x="2652" y="2890"/>
                  </a:lnTo>
                  <a:lnTo>
                    <a:pt x="2639" y="2878"/>
                  </a:lnTo>
                  <a:lnTo>
                    <a:pt x="2625" y="2864"/>
                  </a:lnTo>
                  <a:lnTo>
                    <a:pt x="2614" y="2849"/>
                  </a:lnTo>
                  <a:lnTo>
                    <a:pt x="2603" y="2833"/>
                  </a:lnTo>
                  <a:lnTo>
                    <a:pt x="2595" y="2816"/>
                  </a:lnTo>
                  <a:lnTo>
                    <a:pt x="2588" y="2797"/>
                  </a:lnTo>
                  <a:lnTo>
                    <a:pt x="2583" y="2779"/>
                  </a:lnTo>
                  <a:lnTo>
                    <a:pt x="2579" y="2759"/>
                  </a:lnTo>
                  <a:lnTo>
                    <a:pt x="2578" y="2739"/>
                  </a:lnTo>
                  <a:lnTo>
                    <a:pt x="2578" y="2718"/>
                  </a:lnTo>
                  <a:lnTo>
                    <a:pt x="2581" y="2698"/>
                  </a:lnTo>
                  <a:lnTo>
                    <a:pt x="2586" y="2679"/>
                  </a:lnTo>
                  <a:lnTo>
                    <a:pt x="2592" y="2661"/>
                  </a:lnTo>
                  <a:lnTo>
                    <a:pt x="2599" y="2643"/>
                  </a:lnTo>
                  <a:lnTo>
                    <a:pt x="2610" y="2628"/>
                  </a:lnTo>
                  <a:lnTo>
                    <a:pt x="2621" y="2612"/>
                  </a:lnTo>
                  <a:lnTo>
                    <a:pt x="2633" y="2597"/>
                  </a:lnTo>
                  <a:lnTo>
                    <a:pt x="2647" y="2584"/>
                  </a:lnTo>
                  <a:lnTo>
                    <a:pt x="2662" y="2573"/>
                  </a:lnTo>
                  <a:lnTo>
                    <a:pt x="2678" y="2563"/>
                  </a:lnTo>
                  <a:lnTo>
                    <a:pt x="2696" y="2554"/>
                  </a:lnTo>
                  <a:lnTo>
                    <a:pt x="2714" y="2547"/>
                  </a:lnTo>
                  <a:lnTo>
                    <a:pt x="2732" y="2541"/>
                  </a:lnTo>
                  <a:lnTo>
                    <a:pt x="2752" y="2538"/>
                  </a:lnTo>
                  <a:lnTo>
                    <a:pt x="2772" y="2537"/>
                  </a:lnTo>
                  <a:lnTo>
                    <a:pt x="2792" y="2538"/>
                  </a:lnTo>
                  <a:lnTo>
                    <a:pt x="2813" y="2540"/>
                  </a:lnTo>
                  <a:lnTo>
                    <a:pt x="2832" y="2545"/>
                  </a:lnTo>
                  <a:lnTo>
                    <a:pt x="2850" y="2551"/>
                  </a:lnTo>
                  <a:lnTo>
                    <a:pt x="2866" y="2559"/>
                  </a:lnTo>
                  <a:lnTo>
                    <a:pt x="2883" y="2569"/>
                  </a:lnTo>
                  <a:lnTo>
                    <a:pt x="2899" y="2580"/>
                  </a:lnTo>
                  <a:lnTo>
                    <a:pt x="2914" y="2593"/>
                  </a:lnTo>
                  <a:lnTo>
                    <a:pt x="2926" y="2606"/>
                  </a:lnTo>
                  <a:lnTo>
                    <a:pt x="2938" y="2622"/>
                  </a:lnTo>
                  <a:lnTo>
                    <a:pt x="2948" y="2638"/>
                  </a:lnTo>
                  <a:lnTo>
                    <a:pt x="2957" y="2654"/>
                  </a:lnTo>
                  <a:lnTo>
                    <a:pt x="2964" y="2672"/>
                  </a:lnTo>
                  <a:lnTo>
                    <a:pt x="2968" y="2692"/>
                  </a:lnTo>
                  <a:lnTo>
                    <a:pt x="2972" y="2712"/>
                  </a:lnTo>
                  <a:lnTo>
                    <a:pt x="2974" y="2731"/>
                  </a:lnTo>
                  <a:lnTo>
                    <a:pt x="2973" y="2752"/>
                  </a:lnTo>
                  <a:lnTo>
                    <a:pt x="2971" y="2771"/>
                  </a:lnTo>
                  <a:lnTo>
                    <a:pt x="2966" y="2790"/>
                  </a:lnTo>
                  <a:lnTo>
                    <a:pt x="2960" y="2808"/>
                  </a:lnTo>
                  <a:lnTo>
                    <a:pt x="2952" y="2826"/>
                  </a:lnTo>
                  <a:lnTo>
                    <a:pt x="2942" y="2843"/>
                  </a:lnTo>
                  <a:lnTo>
                    <a:pt x="2930" y="2859"/>
                  </a:lnTo>
                  <a:lnTo>
                    <a:pt x="2918" y="2872"/>
                  </a:lnTo>
                  <a:lnTo>
                    <a:pt x="2905" y="2886"/>
                  </a:lnTo>
                  <a:lnTo>
                    <a:pt x="2889" y="2897"/>
                  </a:lnTo>
                  <a:lnTo>
                    <a:pt x="2873" y="2907"/>
                  </a:lnTo>
                  <a:lnTo>
                    <a:pt x="2856" y="2916"/>
                  </a:lnTo>
                  <a:lnTo>
                    <a:pt x="2838" y="2923"/>
                  </a:lnTo>
                  <a:lnTo>
                    <a:pt x="2819" y="2928"/>
                  </a:lnTo>
                  <a:lnTo>
                    <a:pt x="2799" y="2932"/>
                  </a:lnTo>
                  <a:lnTo>
                    <a:pt x="2779" y="2934"/>
                  </a:lnTo>
                  <a:close/>
                  <a:moveTo>
                    <a:pt x="3734" y="3371"/>
                  </a:moveTo>
                  <a:lnTo>
                    <a:pt x="3734" y="3371"/>
                  </a:lnTo>
                  <a:lnTo>
                    <a:pt x="3716" y="3371"/>
                  </a:lnTo>
                  <a:lnTo>
                    <a:pt x="3697" y="3370"/>
                  </a:lnTo>
                  <a:lnTo>
                    <a:pt x="3679" y="3368"/>
                  </a:lnTo>
                  <a:lnTo>
                    <a:pt x="3662" y="3365"/>
                  </a:lnTo>
                  <a:lnTo>
                    <a:pt x="3644" y="3361"/>
                  </a:lnTo>
                  <a:lnTo>
                    <a:pt x="3627" y="3357"/>
                  </a:lnTo>
                  <a:lnTo>
                    <a:pt x="3610" y="3351"/>
                  </a:lnTo>
                  <a:lnTo>
                    <a:pt x="3594" y="3346"/>
                  </a:lnTo>
                  <a:lnTo>
                    <a:pt x="3578" y="3339"/>
                  </a:lnTo>
                  <a:lnTo>
                    <a:pt x="3562" y="3331"/>
                  </a:lnTo>
                  <a:lnTo>
                    <a:pt x="3547" y="3323"/>
                  </a:lnTo>
                  <a:lnTo>
                    <a:pt x="3533" y="3313"/>
                  </a:lnTo>
                  <a:lnTo>
                    <a:pt x="3518" y="3304"/>
                  </a:lnTo>
                  <a:lnTo>
                    <a:pt x="3505" y="3294"/>
                  </a:lnTo>
                  <a:lnTo>
                    <a:pt x="3491" y="3283"/>
                  </a:lnTo>
                  <a:lnTo>
                    <a:pt x="3479" y="3270"/>
                  </a:lnTo>
                  <a:lnTo>
                    <a:pt x="3467" y="3259"/>
                  </a:lnTo>
                  <a:lnTo>
                    <a:pt x="3455" y="3246"/>
                  </a:lnTo>
                  <a:lnTo>
                    <a:pt x="3444" y="3232"/>
                  </a:lnTo>
                  <a:lnTo>
                    <a:pt x="3434" y="3219"/>
                  </a:lnTo>
                  <a:lnTo>
                    <a:pt x="3425" y="3204"/>
                  </a:lnTo>
                  <a:lnTo>
                    <a:pt x="3416" y="3190"/>
                  </a:lnTo>
                  <a:lnTo>
                    <a:pt x="3407" y="3174"/>
                  </a:lnTo>
                  <a:lnTo>
                    <a:pt x="3400" y="3158"/>
                  </a:lnTo>
                  <a:lnTo>
                    <a:pt x="3394" y="3142"/>
                  </a:lnTo>
                  <a:lnTo>
                    <a:pt x="3387" y="3126"/>
                  </a:lnTo>
                  <a:lnTo>
                    <a:pt x="3382" y="3109"/>
                  </a:lnTo>
                  <a:lnTo>
                    <a:pt x="3378" y="3092"/>
                  </a:lnTo>
                  <a:lnTo>
                    <a:pt x="3375" y="3074"/>
                  </a:lnTo>
                  <a:lnTo>
                    <a:pt x="3372" y="3056"/>
                  </a:lnTo>
                  <a:lnTo>
                    <a:pt x="3370" y="3038"/>
                  </a:lnTo>
                  <a:lnTo>
                    <a:pt x="3369" y="3020"/>
                  </a:lnTo>
                  <a:lnTo>
                    <a:pt x="3369" y="3002"/>
                  </a:lnTo>
                  <a:lnTo>
                    <a:pt x="3370" y="2983"/>
                  </a:lnTo>
                  <a:lnTo>
                    <a:pt x="3372" y="2965"/>
                  </a:lnTo>
                  <a:lnTo>
                    <a:pt x="3376" y="2948"/>
                  </a:lnTo>
                  <a:lnTo>
                    <a:pt x="3379" y="2930"/>
                  </a:lnTo>
                  <a:lnTo>
                    <a:pt x="3384" y="2914"/>
                  </a:lnTo>
                  <a:lnTo>
                    <a:pt x="3389" y="2897"/>
                  </a:lnTo>
                  <a:lnTo>
                    <a:pt x="3395" y="2880"/>
                  </a:lnTo>
                  <a:lnTo>
                    <a:pt x="3402" y="2864"/>
                  </a:lnTo>
                  <a:lnTo>
                    <a:pt x="3409" y="2849"/>
                  </a:lnTo>
                  <a:lnTo>
                    <a:pt x="3417" y="2834"/>
                  </a:lnTo>
                  <a:lnTo>
                    <a:pt x="3427" y="2819"/>
                  </a:lnTo>
                  <a:lnTo>
                    <a:pt x="3436" y="2805"/>
                  </a:lnTo>
                  <a:lnTo>
                    <a:pt x="3446" y="2791"/>
                  </a:lnTo>
                  <a:lnTo>
                    <a:pt x="3458" y="2778"/>
                  </a:lnTo>
                  <a:lnTo>
                    <a:pt x="3470" y="2766"/>
                  </a:lnTo>
                  <a:lnTo>
                    <a:pt x="3482" y="2753"/>
                  </a:lnTo>
                  <a:lnTo>
                    <a:pt x="3495" y="2742"/>
                  </a:lnTo>
                  <a:lnTo>
                    <a:pt x="3508" y="2731"/>
                  </a:lnTo>
                  <a:lnTo>
                    <a:pt x="3522" y="2721"/>
                  </a:lnTo>
                  <a:lnTo>
                    <a:pt x="3536" y="2712"/>
                  </a:lnTo>
                  <a:lnTo>
                    <a:pt x="3551" y="2703"/>
                  </a:lnTo>
                  <a:lnTo>
                    <a:pt x="3566" y="2694"/>
                  </a:lnTo>
                  <a:lnTo>
                    <a:pt x="3582" y="2687"/>
                  </a:lnTo>
                  <a:lnTo>
                    <a:pt x="3598" y="2680"/>
                  </a:lnTo>
                  <a:lnTo>
                    <a:pt x="3615" y="2674"/>
                  </a:lnTo>
                  <a:lnTo>
                    <a:pt x="3631" y="2669"/>
                  </a:lnTo>
                  <a:lnTo>
                    <a:pt x="3648" y="2665"/>
                  </a:lnTo>
                  <a:lnTo>
                    <a:pt x="3666" y="2661"/>
                  </a:lnTo>
                  <a:lnTo>
                    <a:pt x="3684" y="2659"/>
                  </a:lnTo>
                  <a:lnTo>
                    <a:pt x="3702" y="2657"/>
                  </a:lnTo>
                  <a:lnTo>
                    <a:pt x="3720" y="2656"/>
                  </a:lnTo>
                  <a:lnTo>
                    <a:pt x="3739" y="2656"/>
                  </a:lnTo>
                  <a:lnTo>
                    <a:pt x="3757" y="2657"/>
                  </a:lnTo>
                  <a:lnTo>
                    <a:pt x="3775" y="2659"/>
                  </a:lnTo>
                  <a:lnTo>
                    <a:pt x="3793" y="2662"/>
                  </a:lnTo>
                  <a:lnTo>
                    <a:pt x="3810" y="2666"/>
                  </a:lnTo>
                  <a:lnTo>
                    <a:pt x="3827" y="2670"/>
                  </a:lnTo>
                  <a:lnTo>
                    <a:pt x="3844" y="2676"/>
                  </a:lnTo>
                  <a:lnTo>
                    <a:pt x="3860" y="2681"/>
                  </a:lnTo>
                  <a:lnTo>
                    <a:pt x="3876" y="2688"/>
                  </a:lnTo>
                  <a:lnTo>
                    <a:pt x="3892" y="2696"/>
                  </a:lnTo>
                  <a:lnTo>
                    <a:pt x="3906" y="2704"/>
                  </a:lnTo>
                  <a:lnTo>
                    <a:pt x="3922" y="2714"/>
                  </a:lnTo>
                  <a:lnTo>
                    <a:pt x="3936" y="2723"/>
                  </a:lnTo>
                  <a:lnTo>
                    <a:pt x="3949" y="2733"/>
                  </a:lnTo>
                  <a:lnTo>
                    <a:pt x="3962" y="2744"/>
                  </a:lnTo>
                  <a:lnTo>
                    <a:pt x="3975" y="2757"/>
                  </a:lnTo>
                  <a:lnTo>
                    <a:pt x="3987" y="2769"/>
                  </a:lnTo>
                  <a:lnTo>
                    <a:pt x="3998" y="2781"/>
                  </a:lnTo>
                  <a:lnTo>
                    <a:pt x="4010" y="2795"/>
                  </a:lnTo>
                  <a:lnTo>
                    <a:pt x="4020" y="2808"/>
                  </a:lnTo>
                  <a:lnTo>
                    <a:pt x="4030" y="2823"/>
                  </a:lnTo>
                  <a:lnTo>
                    <a:pt x="4039" y="2837"/>
                  </a:lnTo>
                  <a:lnTo>
                    <a:pt x="4047" y="2853"/>
                  </a:lnTo>
                  <a:lnTo>
                    <a:pt x="4054" y="2869"/>
                  </a:lnTo>
                  <a:lnTo>
                    <a:pt x="4061" y="2884"/>
                  </a:lnTo>
                  <a:lnTo>
                    <a:pt x="4067" y="2901"/>
                  </a:lnTo>
                  <a:lnTo>
                    <a:pt x="4072" y="2918"/>
                  </a:lnTo>
                  <a:lnTo>
                    <a:pt x="4076" y="2935"/>
                  </a:lnTo>
                  <a:lnTo>
                    <a:pt x="4079" y="2953"/>
                  </a:lnTo>
                  <a:lnTo>
                    <a:pt x="4082" y="2971"/>
                  </a:lnTo>
                  <a:lnTo>
                    <a:pt x="4084" y="2989"/>
                  </a:lnTo>
                  <a:lnTo>
                    <a:pt x="4085" y="3007"/>
                  </a:lnTo>
                  <a:lnTo>
                    <a:pt x="4085" y="3026"/>
                  </a:lnTo>
                  <a:lnTo>
                    <a:pt x="4084" y="3044"/>
                  </a:lnTo>
                  <a:lnTo>
                    <a:pt x="4081" y="3062"/>
                  </a:lnTo>
                  <a:lnTo>
                    <a:pt x="4079" y="3080"/>
                  </a:lnTo>
                  <a:lnTo>
                    <a:pt x="4075" y="3096"/>
                  </a:lnTo>
                  <a:lnTo>
                    <a:pt x="4070" y="3113"/>
                  </a:lnTo>
                  <a:lnTo>
                    <a:pt x="4066" y="3130"/>
                  </a:lnTo>
                  <a:lnTo>
                    <a:pt x="4059" y="3147"/>
                  </a:lnTo>
                  <a:lnTo>
                    <a:pt x="4052" y="3163"/>
                  </a:lnTo>
                  <a:lnTo>
                    <a:pt x="4044" y="3178"/>
                  </a:lnTo>
                  <a:lnTo>
                    <a:pt x="4036" y="3193"/>
                  </a:lnTo>
                  <a:lnTo>
                    <a:pt x="4027" y="3208"/>
                  </a:lnTo>
                  <a:lnTo>
                    <a:pt x="4017" y="3222"/>
                  </a:lnTo>
                  <a:lnTo>
                    <a:pt x="4007" y="3236"/>
                  </a:lnTo>
                  <a:lnTo>
                    <a:pt x="3996" y="3249"/>
                  </a:lnTo>
                  <a:lnTo>
                    <a:pt x="3984" y="3261"/>
                  </a:lnTo>
                  <a:lnTo>
                    <a:pt x="3973" y="3274"/>
                  </a:lnTo>
                  <a:lnTo>
                    <a:pt x="3959" y="3285"/>
                  </a:lnTo>
                  <a:lnTo>
                    <a:pt x="3946" y="3296"/>
                  </a:lnTo>
                  <a:lnTo>
                    <a:pt x="3932" y="3306"/>
                  </a:lnTo>
                  <a:lnTo>
                    <a:pt x="3918" y="3316"/>
                  </a:lnTo>
                  <a:lnTo>
                    <a:pt x="3903" y="3324"/>
                  </a:lnTo>
                  <a:lnTo>
                    <a:pt x="3887" y="3333"/>
                  </a:lnTo>
                  <a:lnTo>
                    <a:pt x="3872" y="3340"/>
                  </a:lnTo>
                  <a:lnTo>
                    <a:pt x="3856" y="3347"/>
                  </a:lnTo>
                  <a:lnTo>
                    <a:pt x="3839" y="3353"/>
                  </a:lnTo>
                  <a:lnTo>
                    <a:pt x="3822" y="3358"/>
                  </a:lnTo>
                  <a:lnTo>
                    <a:pt x="3805" y="3362"/>
                  </a:lnTo>
                  <a:lnTo>
                    <a:pt x="3787" y="3366"/>
                  </a:lnTo>
                  <a:lnTo>
                    <a:pt x="3769" y="3369"/>
                  </a:lnTo>
                  <a:lnTo>
                    <a:pt x="3752" y="3370"/>
                  </a:lnTo>
                  <a:lnTo>
                    <a:pt x="3734" y="3371"/>
                  </a:lnTo>
                  <a:close/>
                  <a:moveTo>
                    <a:pt x="3004" y="3923"/>
                  </a:moveTo>
                  <a:lnTo>
                    <a:pt x="3004" y="3923"/>
                  </a:lnTo>
                  <a:lnTo>
                    <a:pt x="2990" y="3923"/>
                  </a:lnTo>
                  <a:lnTo>
                    <a:pt x="2975" y="3923"/>
                  </a:lnTo>
                  <a:lnTo>
                    <a:pt x="2961" y="3921"/>
                  </a:lnTo>
                  <a:lnTo>
                    <a:pt x="2946" y="3919"/>
                  </a:lnTo>
                  <a:lnTo>
                    <a:pt x="2931" y="3915"/>
                  </a:lnTo>
                  <a:lnTo>
                    <a:pt x="2918" y="3912"/>
                  </a:lnTo>
                  <a:lnTo>
                    <a:pt x="2905" y="3908"/>
                  </a:lnTo>
                  <a:lnTo>
                    <a:pt x="2891" y="3903"/>
                  </a:lnTo>
                  <a:lnTo>
                    <a:pt x="2878" y="3897"/>
                  </a:lnTo>
                  <a:lnTo>
                    <a:pt x="2865" y="3891"/>
                  </a:lnTo>
                  <a:lnTo>
                    <a:pt x="2853" y="3884"/>
                  </a:lnTo>
                  <a:lnTo>
                    <a:pt x="2842" y="3877"/>
                  </a:lnTo>
                  <a:lnTo>
                    <a:pt x="2819" y="3860"/>
                  </a:lnTo>
                  <a:lnTo>
                    <a:pt x="2798" y="3842"/>
                  </a:lnTo>
                  <a:lnTo>
                    <a:pt x="2779" y="3822"/>
                  </a:lnTo>
                  <a:lnTo>
                    <a:pt x="2762" y="3800"/>
                  </a:lnTo>
                  <a:lnTo>
                    <a:pt x="2754" y="3789"/>
                  </a:lnTo>
                  <a:lnTo>
                    <a:pt x="2746" y="3776"/>
                  </a:lnTo>
                  <a:lnTo>
                    <a:pt x="2740" y="3764"/>
                  </a:lnTo>
                  <a:lnTo>
                    <a:pt x="2734" y="3750"/>
                  </a:lnTo>
                  <a:lnTo>
                    <a:pt x="2728" y="3738"/>
                  </a:lnTo>
                  <a:lnTo>
                    <a:pt x="2724" y="3725"/>
                  </a:lnTo>
                  <a:lnTo>
                    <a:pt x="2719" y="3711"/>
                  </a:lnTo>
                  <a:lnTo>
                    <a:pt x="2716" y="3697"/>
                  </a:lnTo>
                  <a:lnTo>
                    <a:pt x="2713" y="3682"/>
                  </a:lnTo>
                  <a:lnTo>
                    <a:pt x="2710" y="3667"/>
                  </a:lnTo>
                  <a:lnTo>
                    <a:pt x="2709" y="3653"/>
                  </a:lnTo>
                  <a:lnTo>
                    <a:pt x="2709" y="3638"/>
                  </a:lnTo>
                  <a:lnTo>
                    <a:pt x="2709" y="3624"/>
                  </a:lnTo>
                  <a:lnTo>
                    <a:pt x="2710" y="3609"/>
                  </a:lnTo>
                  <a:lnTo>
                    <a:pt x="2712" y="3595"/>
                  </a:lnTo>
                  <a:lnTo>
                    <a:pt x="2714" y="3580"/>
                  </a:lnTo>
                  <a:lnTo>
                    <a:pt x="2717" y="3565"/>
                  </a:lnTo>
                  <a:lnTo>
                    <a:pt x="2721" y="3552"/>
                  </a:lnTo>
                  <a:lnTo>
                    <a:pt x="2725" y="3538"/>
                  </a:lnTo>
                  <a:lnTo>
                    <a:pt x="2730" y="3525"/>
                  </a:lnTo>
                  <a:lnTo>
                    <a:pt x="2735" y="3513"/>
                  </a:lnTo>
                  <a:lnTo>
                    <a:pt x="2742" y="3500"/>
                  </a:lnTo>
                  <a:lnTo>
                    <a:pt x="2749" y="3488"/>
                  </a:lnTo>
                  <a:lnTo>
                    <a:pt x="2755" y="3476"/>
                  </a:lnTo>
                  <a:lnTo>
                    <a:pt x="2772" y="3453"/>
                  </a:lnTo>
                  <a:lnTo>
                    <a:pt x="2790" y="3432"/>
                  </a:lnTo>
                  <a:lnTo>
                    <a:pt x="2810" y="3413"/>
                  </a:lnTo>
                  <a:lnTo>
                    <a:pt x="2833" y="3396"/>
                  </a:lnTo>
                  <a:lnTo>
                    <a:pt x="2844" y="3388"/>
                  </a:lnTo>
                  <a:lnTo>
                    <a:pt x="2856" y="3380"/>
                  </a:lnTo>
                  <a:lnTo>
                    <a:pt x="2869" y="3375"/>
                  </a:lnTo>
                  <a:lnTo>
                    <a:pt x="2882" y="3368"/>
                  </a:lnTo>
                  <a:lnTo>
                    <a:pt x="2894" y="3362"/>
                  </a:lnTo>
                  <a:lnTo>
                    <a:pt x="2908" y="3358"/>
                  </a:lnTo>
                  <a:lnTo>
                    <a:pt x="2921" y="3353"/>
                  </a:lnTo>
                  <a:lnTo>
                    <a:pt x="2936" y="3350"/>
                  </a:lnTo>
                  <a:lnTo>
                    <a:pt x="2949" y="3348"/>
                  </a:lnTo>
                  <a:lnTo>
                    <a:pt x="2964" y="3346"/>
                  </a:lnTo>
                  <a:lnTo>
                    <a:pt x="2979" y="3344"/>
                  </a:lnTo>
                  <a:lnTo>
                    <a:pt x="2994" y="3343"/>
                  </a:lnTo>
                  <a:lnTo>
                    <a:pt x="3009" y="3343"/>
                  </a:lnTo>
                  <a:lnTo>
                    <a:pt x="3023" y="3344"/>
                  </a:lnTo>
                  <a:lnTo>
                    <a:pt x="3038" y="3346"/>
                  </a:lnTo>
                  <a:lnTo>
                    <a:pt x="3053" y="3348"/>
                  </a:lnTo>
                  <a:lnTo>
                    <a:pt x="3066" y="3351"/>
                  </a:lnTo>
                  <a:lnTo>
                    <a:pt x="3081" y="3354"/>
                  </a:lnTo>
                  <a:lnTo>
                    <a:pt x="3094" y="3359"/>
                  </a:lnTo>
                  <a:lnTo>
                    <a:pt x="3108" y="3365"/>
                  </a:lnTo>
                  <a:lnTo>
                    <a:pt x="3120" y="3369"/>
                  </a:lnTo>
                  <a:lnTo>
                    <a:pt x="3133" y="3376"/>
                  </a:lnTo>
                  <a:lnTo>
                    <a:pt x="3145" y="3383"/>
                  </a:lnTo>
                  <a:lnTo>
                    <a:pt x="3157" y="3390"/>
                  </a:lnTo>
                  <a:lnTo>
                    <a:pt x="3179" y="3406"/>
                  </a:lnTo>
                  <a:lnTo>
                    <a:pt x="3201" y="3424"/>
                  </a:lnTo>
                  <a:lnTo>
                    <a:pt x="3220" y="3445"/>
                  </a:lnTo>
                  <a:lnTo>
                    <a:pt x="3237" y="3467"/>
                  </a:lnTo>
                  <a:lnTo>
                    <a:pt x="3244" y="3479"/>
                  </a:lnTo>
                  <a:lnTo>
                    <a:pt x="3252" y="3490"/>
                  </a:lnTo>
                  <a:lnTo>
                    <a:pt x="3259" y="3503"/>
                  </a:lnTo>
                  <a:lnTo>
                    <a:pt x="3265" y="3516"/>
                  </a:lnTo>
                  <a:lnTo>
                    <a:pt x="3270" y="3528"/>
                  </a:lnTo>
                  <a:lnTo>
                    <a:pt x="3275" y="3542"/>
                  </a:lnTo>
                  <a:lnTo>
                    <a:pt x="3279" y="3555"/>
                  </a:lnTo>
                  <a:lnTo>
                    <a:pt x="3283" y="3570"/>
                  </a:lnTo>
                  <a:lnTo>
                    <a:pt x="3285" y="3584"/>
                  </a:lnTo>
                  <a:lnTo>
                    <a:pt x="3287" y="3598"/>
                  </a:lnTo>
                  <a:lnTo>
                    <a:pt x="3288" y="3614"/>
                  </a:lnTo>
                  <a:lnTo>
                    <a:pt x="3289" y="3628"/>
                  </a:lnTo>
                  <a:lnTo>
                    <a:pt x="3289" y="3643"/>
                  </a:lnTo>
                  <a:lnTo>
                    <a:pt x="3288" y="3657"/>
                  </a:lnTo>
                  <a:lnTo>
                    <a:pt x="3287" y="3672"/>
                  </a:lnTo>
                  <a:lnTo>
                    <a:pt x="3285" y="3687"/>
                  </a:lnTo>
                  <a:lnTo>
                    <a:pt x="3281" y="3701"/>
                  </a:lnTo>
                  <a:lnTo>
                    <a:pt x="3278" y="3715"/>
                  </a:lnTo>
                  <a:lnTo>
                    <a:pt x="3274" y="3728"/>
                  </a:lnTo>
                  <a:lnTo>
                    <a:pt x="3268" y="3742"/>
                  </a:lnTo>
                  <a:lnTo>
                    <a:pt x="3264" y="3754"/>
                  </a:lnTo>
                  <a:lnTo>
                    <a:pt x="3257" y="3767"/>
                  </a:lnTo>
                  <a:lnTo>
                    <a:pt x="3250" y="3780"/>
                  </a:lnTo>
                  <a:lnTo>
                    <a:pt x="3242" y="3791"/>
                  </a:lnTo>
                  <a:lnTo>
                    <a:pt x="3227" y="3814"/>
                  </a:lnTo>
                  <a:lnTo>
                    <a:pt x="3207" y="3835"/>
                  </a:lnTo>
                  <a:lnTo>
                    <a:pt x="3187" y="3854"/>
                  </a:lnTo>
                  <a:lnTo>
                    <a:pt x="3166" y="3872"/>
                  </a:lnTo>
                  <a:lnTo>
                    <a:pt x="3154" y="3878"/>
                  </a:lnTo>
                  <a:lnTo>
                    <a:pt x="3142" y="3886"/>
                  </a:lnTo>
                  <a:lnTo>
                    <a:pt x="3130" y="3893"/>
                  </a:lnTo>
                  <a:lnTo>
                    <a:pt x="3117" y="3899"/>
                  </a:lnTo>
                  <a:lnTo>
                    <a:pt x="3104" y="3904"/>
                  </a:lnTo>
                  <a:lnTo>
                    <a:pt x="3091" y="3909"/>
                  </a:lnTo>
                  <a:lnTo>
                    <a:pt x="3076" y="3913"/>
                  </a:lnTo>
                  <a:lnTo>
                    <a:pt x="3063" y="3916"/>
                  </a:lnTo>
                  <a:lnTo>
                    <a:pt x="3048" y="3920"/>
                  </a:lnTo>
                  <a:lnTo>
                    <a:pt x="3034" y="3922"/>
                  </a:lnTo>
                  <a:lnTo>
                    <a:pt x="3019" y="3923"/>
                  </a:lnTo>
                  <a:lnTo>
                    <a:pt x="3004" y="3923"/>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8" name="TextBox 17"/>
            <p:cNvSpPr txBox="1"/>
            <p:nvPr/>
          </p:nvSpPr>
          <p:spPr>
            <a:xfrm>
              <a:off x="5379095" y="2551153"/>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完成情况</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476090" y="4735473"/>
            <a:ext cx="3013336" cy="1131801"/>
            <a:chOff x="4476090" y="4735473"/>
            <a:chExt cx="3013336" cy="1131801"/>
          </a:xfrm>
        </p:grpSpPr>
        <p:sp>
          <p:nvSpPr>
            <p:cNvPr id="9" name="矩形 8"/>
            <p:cNvSpPr/>
            <p:nvPr/>
          </p:nvSpPr>
          <p:spPr bwMode="auto">
            <a:xfrm>
              <a:off x="4476090" y="4735473"/>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algn="ctr" eaLnBrk="0" fontAlgn="base" hangingPunct="0">
                <a:spcBef>
                  <a:spcPct val="0"/>
                </a:spcBef>
                <a:spcAft>
                  <a:spcPct val="0"/>
                </a:spcAft>
              </a:pPr>
              <a:endParaRPr lang="zh-CN" altLang="en-US" b="1" dirty="0">
                <a:solidFill>
                  <a:srgbClr val="FFFFFF"/>
                </a:solidFill>
                <a:latin typeface="微软雅黑" panose="020B0503020204020204" pitchFamily="34" charset="-122"/>
                <a:ea typeface="微软雅黑" panose="020B0503020204020204" pitchFamily="34" charset="-122"/>
              </a:endParaRPr>
            </a:p>
          </p:txBody>
        </p:sp>
        <p:sp>
          <p:nvSpPr>
            <p:cNvPr id="15" name="KSO_Shape"/>
            <p:cNvSpPr>
              <a:spLocks/>
            </p:cNvSpPr>
            <p:nvPr/>
          </p:nvSpPr>
          <p:spPr bwMode="auto">
            <a:xfrm>
              <a:off x="4604320" y="4975557"/>
              <a:ext cx="651631" cy="65163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TextBox 18"/>
            <p:cNvSpPr txBox="1"/>
            <p:nvPr/>
          </p:nvSpPr>
          <p:spPr>
            <a:xfrm>
              <a:off x="5379094" y="5008985"/>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明年计划</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476090" y="3506552"/>
            <a:ext cx="3013336" cy="1131801"/>
            <a:chOff x="4476090" y="3506552"/>
            <a:chExt cx="3013336" cy="1131801"/>
          </a:xfrm>
        </p:grpSpPr>
        <p:sp>
          <p:nvSpPr>
            <p:cNvPr id="8" name="矩形 7"/>
            <p:cNvSpPr/>
            <p:nvPr/>
          </p:nvSpPr>
          <p:spPr bwMode="auto">
            <a:xfrm>
              <a:off x="4476090" y="3506552"/>
              <a:ext cx="3013336" cy="113180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108896" tIns="54448" rIns="108896" bIns="54448" numCol="1" rtlCol="0" anchor="t" anchorCtr="0" compatLnSpc="1">
              <a:prstTxWarp prst="textNoShape">
                <a:avLst/>
              </a:prstTxWarp>
            </a:bodyPr>
            <a:lstStyle/>
            <a:p>
              <a:pPr eaLnBrk="0" fontAlgn="base" hangingPunct="0">
                <a:spcBef>
                  <a:spcPct val="0"/>
                </a:spcBef>
                <a:spcAft>
                  <a:spcPct val="0"/>
                </a:spcAft>
              </a:pPr>
              <a:endParaRPr lang="zh-CN" altLang="en-US" sz="2900">
                <a:solidFill>
                  <a:prstClr val="black"/>
                </a:solidFill>
                <a:latin typeface="Times New Roman" pitchFamily="18" charset="0"/>
              </a:endParaRPr>
            </a:p>
          </p:txBody>
        </p:sp>
        <p:sp>
          <p:nvSpPr>
            <p:cNvPr id="16" name="KSO_Shape"/>
            <p:cNvSpPr>
              <a:spLocks/>
            </p:cNvSpPr>
            <p:nvPr/>
          </p:nvSpPr>
          <p:spPr bwMode="auto">
            <a:xfrm>
              <a:off x="4518681" y="3703817"/>
              <a:ext cx="737270" cy="73727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0763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0" name="TextBox 19"/>
            <p:cNvSpPr txBox="1"/>
            <p:nvPr/>
          </p:nvSpPr>
          <p:spPr>
            <a:xfrm>
              <a:off x="5379094" y="3780064"/>
              <a:ext cx="1826141"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工作不足</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grpSp>
      <p:sp>
        <p:nvSpPr>
          <p:cNvPr id="21" name="TextBox 20"/>
          <p:cNvSpPr txBox="1"/>
          <p:nvPr/>
        </p:nvSpPr>
        <p:spPr>
          <a:xfrm>
            <a:off x="2170663" y="1327040"/>
            <a:ext cx="1492716" cy="584775"/>
          </a:xfrm>
          <a:prstGeom prst="rect">
            <a:avLst/>
          </a:prstGeom>
          <a:noFill/>
        </p:spPr>
        <p:txBody>
          <a:bodyPr wrap="none" rtlCol="0">
            <a:spAutoFit/>
          </a:bodyPr>
          <a:lstStyle/>
          <a:p>
            <a:pPr algn="ctr"/>
            <a:r>
              <a:rPr lang="zh-CN" altLang="en-US" sz="3200" b="1" dirty="0" smtClean="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rPr>
              <a:t>目   录 </a:t>
            </a:r>
            <a:endParaRPr lang="zh-CN" altLang="en-US" sz="3200" b="1" dirty="0">
              <a:ln w="1905"/>
              <a:solidFill>
                <a:srgbClr val="007635"/>
              </a:solidFill>
              <a:effectLst>
                <a:innerShdw blurRad="69850" dist="43180" dir="5400000">
                  <a:srgbClr val="000000">
                    <a:alpha val="65000"/>
                  </a:srgbClr>
                </a:inn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50755861"/>
      </p:ext>
    </p:extLst>
  </p:cSld>
  <p:clrMapOvr>
    <a:masterClrMapping/>
  </p:clrMapOvr>
  <p:transition spd="med"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
                                        </p:tgtEl>
                                      </p:cBhvr>
                                    </p:animEffect>
                                    <p:set>
                                      <p:cBhvr>
                                        <p:cTn id="61" dur="1" fill="hold">
                                          <p:stCondLst>
                                            <p:cond delay="499"/>
                                          </p:stCondLst>
                                        </p:cTn>
                                        <p:tgtEl>
                                          <p:spTgt spid="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6"/>
                                        </p:tgtEl>
                                      </p:cBhvr>
                                    </p:animEffect>
                                    <p:set>
                                      <p:cBhvr>
                                        <p:cTn id="64" dur="1" fill="hold">
                                          <p:stCondLst>
                                            <p:cond delay="499"/>
                                          </p:stCondLst>
                                        </p:cTn>
                                        <p:tgtEl>
                                          <p:spTgt spid="6"/>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7"/>
                                        </p:tgtEl>
                                      </p:cBhvr>
                                    </p:animEffect>
                                    <p:set>
                                      <p:cBhvr>
                                        <p:cTn id="67" dur="1" fill="hold">
                                          <p:stCondLst>
                                            <p:cond delay="499"/>
                                          </p:stCondLst>
                                        </p:cTn>
                                        <p:tgtEl>
                                          <p:spTgt spid="7"/>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2"/>
                                        </p:tgtEl>
                                      </p:cBhvr>
                                    </p:animEffect>
                                    <p:set>
                                      <p:cBhvr>
                                        <p:cTn id="70" dur="1" fill="hold">
                                          <p:stCondLst>
                                            <p:cond delay="499"/>
                                          </p:stCondLst>
                                        </p:cTn>
                                        <p:tgtEl>
                                          <p:spTgt spid="12"/>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1"/>
                                        </p:tgtEl>
                                      </p:cBhvr>
                                    </p:animEffect>
                                    <p:set>
                                      <p:cBhvr>
                                        <p:cTn id="73" dur="1" fill="hold">
                                          <p:stCondLst>
                                            <p:cond delay="499"/>
                                          </p:stCondLst>
                                        </p:cTn>
                                        <p:tgtEl>
                                          <p:spTgt spid="2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24"/>
                                        </p:tgtEl>
                                      </p:cBhvr>
                                    </p:animEffect>
                                    <p:set>
                                      <p:cBhvr>
                                        <p:cTn id="85" dur="1" fill="hold">
                                          <p:stCondLst>
                                            <p:cond delay="499"/>
                                          </p:stCondLst>
                                        </p:cTn>
                                        <p:tgtEl>
                                          <p:spTgt spid="24"/>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5"/>
                                        </p:tgtEl>
                                      </p:cBhvr>
                                    </p:animEffect>
                                    <p:set>
                                      <p:cBhvr>
                                        <p:cTn id="88" dur="1" fill="hold">
                                          <p:stCondLst>
                                            <p:cond delay="499"/>
                                          </p:stCondLst>
                                        </p:cTn>
                                        <p:tgtEl>
                                          <p:spTgt spid="25"/>
                                        </p:tgtEl>
                                        <p:attrNameLst>
                                          <p:attrName>style.visibility</p:attrName>
                                        </p:attrNameLst>
                                      </p:cBhvr>
                                      <p:to>
                                        <p:strVal val="hidden"/>
                                      </p:to>
                                    </p:set>
                                  </p:childTnLst>
                                </p:cTn>
                              </p:par>
                              <p:par>
                                <p:cTn id="89" presetID="42" presetClass="path" presetSubtype="0" accel="50000" decel="50000" fill="hold" nodeType="withEffect">
                                  <p:stCondLst>
                                    <p:cond delay="0"/>
                                  </p:stCondLst>
                                  <p:childTnLst>
                                    <p:animMotion origin="layout" path="M 4.79167E-6 1.84971E-6 L 0.21028 0.27422 " pathEditMode="relative" rAng="0" ptsTypes="AA">
                                      <p:cBhvr>
                                        <p:cTn id="90" dur="2000" fill="hold"/>
                                        <p:tgtEl>
                                          <p:spTgt spid="22"/>
                                        </p:tgtEl>
                                        <p:attrNameLst>
                                          <p:attrName>ppt_x</p:attrName>
                                          <p:attrName>ppt_y</p:attrName>
                                        </p:attrNameLst>
                                      </p:cBhvr>
                                      <p:rCtr x="10508" y="13711"/>
                                    </p:animMotion>
                                  </p:childTnLst>
                                </p:cTn>
                              </p:par>
                              <p:par>
                                <p:cTn id="91" presetID="6" presetClass="emph" presetSubtype="0" fill="hold" nodeType="withEffect">
                                  <p:stCondLst>
                                    <p:cond delay="0"/>
                                  </p:stCondLst>
                                  <p:childTnLst>
                                    <p:animScale>
                                      <p:cBhvr>
                                        <p:cTn id="92" dur="2000" fill="hold"/>
                                        <p:tgtEl>
                                          <p:spTgt spid="2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6" grpId="0" animBg="1"/>
      <p:bldP spid="6" grpId="1" animBg="1"/>
      <p:bldP spid="7" grpId="0" animBg="1"/>
      <p:bldP spid="7" grpId="1" animBg="1"/>
      <p:bldP spid="10" grpId="0" animBg="1"/>
      <p:bldP spid="10" grpId="1" animBg="1"/>
      <p:bldP spid="12" grpId="0" animBg="1"/>
      <p:bldP spid="12" grpId="1" animBg="1"/>
      <p:bldP spid="21" grpId="0"/>
      <p:bldP spid="2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dirty="0">
                <a:ea typeface="微软雅黑" pitchFamily="34" charset="-122"/>
              </a:rPr>
              <a:t>40</a:t>
            </a:r>
            <a:r>
              <a:rPr lang="en-US" altLang="zh-CN" sz="1900" dirty="0">
                <a:ea typeface="微软雅黑" pitchFamily="34" charset="-122"/>
              </a:rPr>
              <a:t>%</a:t>
            </a:r>
            <a:endParaRPr lang="zh-CN" altLang="en-US" sz="1900" dirty="0">
              <a:ea typeface="微软雅黑"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50</a:t>
            </a:r>
            <a:r>
              <a:rPr lang="en-US" altLang="zh-CN" sz="1900">
                <a:ea typeface="微软雅黑" pitchFamily="34" charset="-122"/>
              </a:rPr>
              <a:t>%</a:t>
            </a:r>
            <a:endParaRPr lang="zh-CN" altLang="en-US" sz="1900">
              <a:ea typeface="微软雅黑"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80</a:t>
            </a:r>
            <a:r>
              <a:rPr lang="en-US" altLang="zh-CN" sz="1900">
                <a:ea typeface="微软雅黑" pitchFamily="34" charset="-122"/>
              </a:rPr>
              <a:t>%</a:t>
            </a:r>
            <a:endParaRPr lang="zh-CN" altLang="en-US" sz="1900">
              <a:ea typeface="微软雅黑"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20</a:t>
            </a:r>
            <a:r>
              <a:rPr lang="en-US" altLang="zh-CN" sz="1900">
                <a:ea typeface="微软雅黑" pitchFamily="34" charset="-122"/>
              </a:rPr>
              <a:t>%</a:t>
            </a:r>
            <a:endParaRPr lang="zh-CN" altLang="en-US" sz="1900">
              <a:ea typeface="微软雅黑"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smtClean="0">
                <a:solidFill>
                  <a:schemeClr val="accent1">
                    <a:lumMod val="50000"/>
                  </a:schemeClr>
                </a:solidFill>
                <a:latin typeface="微软雅黑" panose="020B0503020204020204" pitchFamily="34" charset="-122"/>
                <a:ea typeface="微软雅黑" panose="020B0503020204020204" pitchFamily="34" charset="-122"/>
              </a:rPr>
              <a:t>输入标题</a:t>
            </a:r>
            <a:endParaRPr lang="zh-CN" altLang="en-US" sz="20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sp>
        <p:nvSpPr>
          <p:cNvPr id="30" name="TextBox 29"/>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35810361"/>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0-#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1250"/>
                                        <p:tgtEl>
                                          <p:spTgt spid="28"/>
                                        </p:tgtEl>
                                      </p:cBhvr>
                                    </p:animEffect>
                                  </p:childTnLst>
                                </p:cTn>
                              </p:par>
                              <p:par>
                                <p:cTn id="35" presetID="22" presetClass="entr" presetSubtype="8" fill="hold" nodeType="withEffect">
                                  <p:stCondLst>
                                    <p:cond delay="25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125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randombar(horizontal)">
                                      <p:cBhvr>
                                        <p:cTn id="66" dur="500"/>
                                        <p:tgtEl>
                                          <p:spTgt spid="24"/>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randombar(horizontal)">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up)">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a:spLocks/>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a:spLocks/>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a:spLocks/>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a:spLocks/>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a:spLocks/>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a:spLocks/>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a:spLocks/>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a:spLocks/>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a:spLocks/>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a:spLocks/>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a:spLocks/>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a:spLocks/>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a:spLocks/>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a:spLocks/>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a:spLocks/>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a:spLocks/>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a:spLocks/>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a:spLocks/>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a:spLocks/>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a:spLocks/>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a:spLocks/>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a:spLocks/>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a:spLocks/>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a:spLocks/>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a:spLocks/>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a:spLocks/>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a:spLocks/>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a:spLocks/>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$ 34,444</a:t>
            </a:r>
            <a:endParaRPr lang="zh-CN" altLang="en-US" dirty="0">
              <a:solidFill>
                <a:srgbClr val="007635"/>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$ 24,444</a:t>
            </a:r>
            <a:endParaRPr lang="zh-CN" altLang="en-US" dirty="0">
              <a:solidFill>
                <a:srgbClr val="007635"/>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$ 14,444</a:t>
            </a:r>
            <a:endParaRPr lang="zh-CN" altLang="en-US" dirty="0">
              <a:solidFill>
                <a:srgbClr val="007635"/>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7635"/>
                </a:solidFill>
                <a:latin typeface="MStiffHeiHK-UltraBold" pitchFamily="50" charset="-120"/>
                <a:ea typeface="MStiffHeiHK-UltraBold" pitchFamily="50" charset="-120"/>
              </a:rPr>
              <a:t>$ 14,444</a:t>
            </a:r>
            <a:endParaRPr lang="zh-CN" altLang="en-US" dirty="0">
              <a:solidFill>
                <a:srgbClr val="007635"/>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42" name="TextBox 41"/>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90190728"/>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Effect transition="in" filter="fade">
                                      <p:cBhvr>
                                        <p:cTn id="23" dur="10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Effect transition="in" filter="fade">
                                      <p:cBhvr>
                                        <p:cTn id="28" dur="10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Effect transition="in" filter="fade">
                                      <p:cBhvr>
                                        <p:cTn id="33" dur="10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fltVal val="0"/>
                                          </p:val>
                                        </p:tav>
                                        <p:tav tm="100000">
                                          <p:val>
                                            <p:strVal val="#ppt_w"/>
                                          </p:val>
                                        </p:tav>
                                      </p:tavLst>
                                    </p:anim>
                                    <p:anim calcmode="lin" valueType="num">
                                      <p:cBhvr>
                                        <p:cTn id="42" dur="1000" fill="hold"/>
                                        <p:tgtEl>
                                          <p:spTgt spid="10"/>
                                        </p:tgtEl>
                                        <p:attrNameLst>
                                          <p:attrName>ppt_h</p:attrName>
                                        </p:attrNameLst>
                                      </p:cBhvr>
                                      <p:tavLst>
                                        <p:tav tm="0">
                                          <p:val>
                                            <p:fltVal val="0"/>
                                          </p:val>
                                        </p:tav>
                                        <p:tav tm="100000">
                                          <p:val>
                                            <p:strVal val="#ppt_h"/>
                                          </p:val>
                                        </p:tav>
                                      </p:tavLst>
                                    </p:anim>
                                    <p:animEffect transition="in" filter="fade">
                                      <p:cBhvr>
                                        <p:cTn id="43" dur="10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1000" fill="hold"/>
                                        <p:tgtEl>
                                          <p:spTgt spid="11"/>
                                        </p:tgtEl>
                                        <p:attrNameLst>
                                          <p:attrName>ppt_w</p:attrName>
                                        </p:attrNameLst>
                                      </p:cBhvr>
                                      <p:tavLst>
                                        <p:tav tm="0">
                                          <p:val>
                                            <p:fltVal val="0"/>
                                          </p:val>
                                        </p:tav>
                                        <p:tav tm="100000">
                                          <p:val>
                                            <p:strVal val="#ppt_w"/>
                                          </p:val>
                                        </p:tav>
                                      </p:tavLst>
                                    </p:anim>
                                    <p:anim calcmode="lin" valueType="num">
                                      <p:cBhvr>
                                        <p:cTn id="47" dur="1000" fill="hold"/>
                                        <p:tgtEl>
                                          <p:spTgt spid="11"/>
                                        </p:tgtEl>
                                        <p:attrNameLst>
                                          <p:attrName>ppt_h</p:attrName>
                                        </p:attrNameLst>
                                      </p:cBhvr>
                                      <p:tavLst>
                                        <p:tav tm="0">
                                          <p:val>
                                            <p:fltVal val="0"/>
                                          </p:val>
                                        </p:tav>
                                        <p:tav tm="100000">
                                          <p:val>
                                            <p:strVal val="#ppt_h"/>
                                          </p:val>
                                        </p:tav>
                                      </p:tavLst>
                                    </p:anim>
                                    <p:animEffect transition="in" filter="fade">
                                      <p:cBhvr>
                                        <p:cTn id="48" dur="10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Effect transition="in" filter="fade">
                                      <p:cBhvr>
                                        <p:cTn id="53" dur="1000"/>
                                        <p:tgtEl>
                                          <p:spTgt spid="1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Effect transition="in" filter="fade">
                                      <p:cBhvr>
                                        <p:cTn id="58" dur="10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000" fill="hold"/>
                                        <p:tgtEl>
                                          <p:spTgt spid="14"/>
                                        </p:tgtEl>
                                        <p:attrNameLst>
                                          <p:attrName>ppt_w</p:attrName>
                                        </p:attrNameLst>
                                      </p:cBhvr>
                                      <p:tavLst>
                                        <p:tav tm="0">
                                          <p:val>
                                            <p:fltVal val="0"/>
                                          </p:val>
                                        </p:tav>
                                        <p:tav tm="100000">
                                          <p:val>
                                            <p:strVal val="#ppt_w"/>
                                          </p:val>
                                        </p:tav>
                                      </p:tavLst>
                                    </p:anim>
                                    <p:anim calcmode="lin" valueType="num">
                                      <p:cBhvr>
                                        <p:cTn id="62" dur="1000" fill="hold"/>
                                        <p:tgtEl>
                                          <p:spTgt spid="14"/>
                                        </p:tgtEl>
                                        <p:attrNameLst>
                                          <p:attrName>ppt_h</p:attrName>
                                        </p:attrNameLst>
                                      </p:cBhvr>
                                      <p:tavLst>
                                        <p:tav tm="0">
                                          <p:val>
                                            <p:fltVal val="0"/>
                                          </p:val>
                                        </p:tav>
                                        <p:tav tm="100000">
                                          <p:val>
                                            <p:strVal val="#ppt_h"/>
                                          </p:val>
                                        </p:tav>
                                      </p:tavLst>
                                    </p:anim>
                                    <p:animEffect transition="in" filter="fade">
                                      <p:cBhvr>
                                        <p:cTn id="63" dur="1000"/>
                                        <p:tgtEl>
                                          <p:spTgt spid="1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1000" fill="hold"/>
                                        <p:tgtEl>
                                          <p:spTgt spid="15"/>
                                        </p:tgtEl>
                                        <p:attrNameLst>
                                          <p:attrName>ppt_w</p:attrName>
                                        </p:attrNameLst>
                                      </p:cBhvr>
                                      <p:tavLst>
                                        <p:tav tm="0">
                                          <p:val>
                                            <p:fltVal val="0"/>
                                          </p:val>
                                        </p:tav>
                                        <p:tav tm="100000">
                                          <p:val>
                                            <p:strVal val="#ppt_w"/>
                                          </p:val>
                                        </p:tav>
                                      </p:tavLst>
                                    </p:anim>
                                    <p:anim calcmode="lin" valueType="num">
                                      <p:cBhvr>
                                        <p:cTn id="67" dur="1000" fill="hold"/>
                                        <p:tgtEl>
                                          <p:spTgt spid="15"/>
                                        </p:tgtEl>
                                        <p:attrNameLst>
                                          <p:attrName>ppt_h</p:attrName>
                                        </p:attrNameLst>
                                      </p:cBhvr>
                                      <p:tavLst>
                                        <p:tav tm="0">
                                          <p:val>
                                            <p:fltVal val="0"/>
                                          </p:val>
                                        </p:tav>
                                        <p:tav tm="100000">
                                          <p:val>
                                            <p:strVal val="#ppt_h"/>
                                          </p:val>
                                        </p:tav>
                                      </p:tavLst>
                                    </p:anim>
                                    <p:animEffect transition="in" filter="fade">
                                      <p:cBhvr>
                                        <p:cTn id="68" dur="1000"/>
                                        <p:tgtEl>
                                          <p:spTgt spid="15"/>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ppt_w</p:attrName>
                                        </p:attrNameLst>
                                      </p:cBhvr>
                                      <p:tavLst>
                                        <p:tav tm="0">
                                          <p:val>
                                            <p:fltVal val="0"/>
                                          </p:val>
                                        </p:tav>
                                        <p:tav tm="100000">
                                          <p:val>
                                            <p:strVal val="#ppt_w"/>
                                          </p:val>
                                        </p:tav>
                                      </p:tavLst>
                                    </p:anim>
                                    <p:anim calcmode="lin" valueType="num">
                                      <p:cBhvr>
                                        <p:cTn id="72" dur="1000" fill="hold"/>
                                        <p:tgtEl>
                                          <p:spTgt spid="16"/>
                                        </p:tgtEl>
                                        <p:attrNameLst>
                                          <p:attrName>ppt_h</p:attrName>
                                        </p:attrNameLst>
                                      </p:cBhvr>
                                      <p:tavLst>
                                        <p:tav tm="0">
                                          <p:val>
                                            <p:fltVal val="0"/>
                                          </p:val>
                                        </p:tav>
                                        <p:tav tm="100000">
                                          <p:val>
                                            <p:strVal val="#ppt_h"/>
                                          </p:val>
                                        </p:tav>
                                      </p:tavLst>
                                    </p:anim>
                                    <p:animEffect transition="in" filter="fade">
                                      <p:cBhvr>
                                        <p:cTn id="73" dur="10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1000" fill="hold"/>
                                        <p:tgtEl>
                                          <p:spTgt spid="17"/>
                                        </p:tgtEl>
                                        <p:attrNameLst>
                                          <p:attrName>ppt_w</p:attrName>
                                        </p:attrNameLst>
                                      </p:cBhvr>
                                      <p:tavLst>
                                        <p:tav tm="0">
                                          <p:val>
                                            <p:fltVal val="0"/>
                                          </p:val>
                                        </p:tav>
                                        <p:tav tm="100000">
                                          <p:val>
                                            <p:strVal val="#ppt_w"/>
                                          </p:val>
                                        </p:tav>
                                      </p:tavLst>
                                    </p:anim>
                                    <p:anim calcmode="lin" valueType="num">
                                      <p:cBhvr>
                                        <p:cTn id="77" dur="1000" fill="hold"/>
                                        <p:tgtEl>
                                          <p:spTgt spid="17"/>
                                        </p:tgtEl>
                                        <p:attrNameLst>
                                          <p:attrName>ppt_h</p:attrName>
                                        </p:attrNameLst>
                                      </p:cBhvr>
                                      <p:tavLst>
                                        <p:tav tm="0">
                                          <p:val>
                                            <p:fltVal val="0"/>
                                          </p:val>
                                        </p:tav>
                                        <p:tav tm="100000">
                                          <p:val>
                                            <p:strVal val="#ppt_h"/>
                                          </p:val>
                                        </p:tav>
                                      </p:tavLst>
                                    </p:anim>
                                    <p:animEffect transition="in" filter="fade">
                                      <p:cBhvr>
                                        <p:cTn id="78" dur="1000"/>
                                        <p:tgtEl>
                                          <p:spTgt spid="17"/>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p:cTn id="86" dur="1000" fill="hold"/>
                                        <p:tgtEl>
                                          <p:spTgt spid="19"/>
                                        </p:tgtEl>
                                        <p:attrNameLst>
                                          <p:attrName>ppt_w</p:attrName>
                                        </p:attrNameLst>
                                      </p:cBhvr>
                                      <p:tavLst>
                                        <p:tav tm="0">
                                          <p:val>
                                            <p:fltVal val="0"/>
                                          </p:val>
                                        </p:tav>
                                        <p:tav tm="100000">
                                          <p:val>
                                            <p:strVal val="#ppt_w"/>
                                          </p:val>
                                        </p:tav>
                                      </p:tavLst>
                                    </p:anim>
                                    <p:anim calcmode="lin" valueType="num">
                                      <p:cBhvr>
                                        <p:cTn id="87" dur="1000" fill="hold"/>
                                        <p:tgtEl>
                                          <p:spTgt spid="19"/>
                                        </p:tgtEl>
                                        <p:attrNameLst>
                                          <p:attrName>ppt_h</p:attrName>
                                        </p:attrNameLst>
                                      </p:cBhvr>
                                      <p:tavLst>
                                        <p:tav tm="0">
                                          <p:val>
                                            <p:fltVal val="0"/>
                                          </p:val>
                                        </p:tav>
                                        <p:tav tm="100000">
                                          <p:val>
                                            <p:strVal val="#ppt_h"/>
                                          </p:val>
                                        </p:tav>
                                      </p:tavLst>
                                    </p:anim>
                                    <p:animEffect transition="in" filter="fade">
                                      <p:cBhvr>
                                        <p:cTn id="88" dur="1000"/>
                                        <p:tgtEl>
                                          <p:spTgt spid="1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1000" fill="hold"/>
                                        <p:tgtEl>
                                          <p:spTgt spid="20"/>
                                        </p:tgtEl>
                                        <p:attrNameLst>
                                          <p:attrName>ppt_w</p:attrName>
                                        </p:attrNameLst>
                                      </p:cBhvr>
                                      <p:tavLst>
                                        <p:tav tm="0">
                                          <p:val>
                                            <p:fltVal val="0"/>
                                          </p:val>
                                        </p:tav>
                                        <p:tav tm="100000">
                                          <p:val>
                                            <p:strVal val="#ppt_w"/>
                                          </p:val>
                                        </p:tav>
                                      </p:tavLst>
                                    </p:anim>
                                    <p:anim calcmode="lin" valueType="num">
                                      <p:cBhvr>
                                        <p:cTn id="92" dur="1000" fill="hold"/>
                                        <p:tgtEl>
                                          <p:spTgt spid="20"/>
                                        </p:tgtEl>
                                        <p:attrNameLst>
                                          <p:attrName>ppt_h</p:attrName>
                                        </p:attrNameLst>
                                      </p:cBhvr>
                                      <p:tavLst>
                                        <p:tav tm="0">
                                          <p:val>
                                            <p:fltVal val="0"/>
                                          </p:val>
                                        </p:tav>
                                        <p:tav tm="100000">
                                          <p:val>
                                            <p:strVal val="#ppt_h"/>
                                          </p:val>
                                        </p:tav>
                                      </p:tavLst>
                                    </p:anim>
                                    <p:animEffect transition="in" filter="fade">
                                      <p:cBhvr>
                                        <p:cTn id="93" dur="1000"/>
                                        <p:tgtEl>
                                          <p:spTgt spid="20"/>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p:cTn id="96" dur="1000" fill="hold"/>
                                        <p:tgtEl>
                                          <p:spTgt spid="21"/>
                                        </p:tgtEl>
                                        <p:attrNameLst>
                                          <p:attrName>ppt_w</p:attrName>
                                        </p:attrNameLst>
                                      </p:cBhvr>
                                      <p:tavLst>
                                        <p:tav tm="0">
                                          <p:val>
                                            <p:fltVal val="0"/>
                                          </p:val>
                                        </p:tav>
                                        <p:tav tm="100000">
                                          <p:val>
                                            <p:strVal val="#ppt_w"/>
                                          </p:val>
                                        </p:tav>
                                      </p:tavLst>
                                    </p:anim>
                                    <p:anim calcmode="lin" valueType="num">
                                      <p:cBhvr>
                                        <p:cTn id="97" dur="1000" fill="hold"/>
                                        <p:tgtEl>
                                          <p:spTgt spid="21"/>
                                        </p:tgtEl>
                                        <p:attrNameLst>
                                          <p:attrName>ppt_h</p:attrName>
                                        </p:attrNameLst>
                                      </p:cBhvr>
                                      <p:tavLst>
                                        <p:tav tm="0">
                                          <p:val>
                                            <p:fltVal val="0"/>
                                          </p:val>
                                        </p:tav>
                                        <p:tav tm="100000">
                                          <p:val>
                                            <p:strVal val="#ppt_h"/>
                                          </p:val>
                                        </p:tav>
                                      </p:tavLst>
                                    </p:anim>
                                    <p:animEffect transition="in" filter="fade">
                                      <p:cBhvr>
                                        <p:cTn id="98" dur="1000"/>
                                        <p:tgtEl>
                                          <p:spTgt spid="21"/>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 calcmode="lin" valueType="num">
                                      <p:cBhvr>
                                        <p:cTn id="101" dur="1000" fill="hold"/>
                                        <p:tgtEl>
                                          <p:spTgt spid="22"/>
                                        </p:tgtEl>
                                        <p:attrNameLst>
                                          <p:attrName>ppt_w</p:attrName>
                                        </p:attrNameLst>
                                      </p:cBhvr>
                                      <p:tavLst>
                                        <p:tav tm="0">
                                          <p:val>
                                            <p:fltVal val="0"/>
                                          </p:val>
                                        </p:tav>
                                        <p:tav tm="100000">
                                          <p:val>
                                            <p:strVal val="#ppt_w"/>
                                          </p:val>
                                        </p:tav>
                                      </p:tavLst>
                                    </p:anim>
                                    <p:anim calcmode="lin" valueType="num">
                                      <p:cBhvr>
                                        <p:cTn id="102" dur="1000" fill="hold"/>
                                        <p:tgtEl>
                                          <p:spTgt spid="22"/>
                                        </p:tgtEl>
                                        <p:attrNameLst>
                                          <p:attrName>ppt_h</p:attrName>
                                        </p:attrNameLst>
                                      </p:cBhvr>
                                      <p:tavLst>
                                        <p:tav tm="0">
                                          <p:val>
                                            <p:fltVal val="0"/>
                                          </p:val>
                                        </p:tav>
                                        <p:tav tm="100000">
                                          <p:val>
                                            <p:strVal val="#ppt_h"/>
                                          </p:val>
                                        </p:tav>
                                      </p:tavLst>
                                    </p:anim>
                                    <p:animEffect transition="in" filter="fade">
                                      <p:cBhvr>
                                        <p:cTn id="103" dur="1000"/>
                                        <p:tgtEl>
                                          <p:spTgt spid="2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1000" fill="hold"/>
                                        <p:tgtEl>
                                          <p:spTgt spid="23"/>
                                        </p:tgtEl>
                                        <p:attrNameLst>
                                          <p:attrName>ppt_w</p:attrName>
                                        </p:attrNameLst>
                                      </p:cBhvr>
                                      <p:tavLst>
                                        <p:tav tm="0">
                                          <p:val>
                                            <p:fltVal val="0"/>
                                          </p:val>
                                        </p:tav>
                                        <p:tav tm="100000">
                                          <p:val>
                                            <p:strVal val="#ppt_w"/>
                                          </p:val>
                                        </p:tav>
                                      </p:tavLst>
                                    </p:anim>
                                    <p:anim calcmode="lin" valueType="num">
                                      <p:cBhvr>
                                        <p:cTn id="107" dur="1000" fill="hold"/>
                                        <p:tgtEl>
                                          <p:spTgt spid="23"/>
                                        </p:tgtEl>
                                        <p:attrNameLst>
                                          <p:attrName>ppt_h</p:attrName>
                                        </p:attrNameLst>
                                      </p:cBhvr>
                                      <p:tavLst>
                                        <p:tav tm="0">
                                          <p:val>
                                            <p:fltVal val="0"/>
                                          </p:val>
                                        </p:tav>
                                        <p:tav tm="100000">
                                          <p:val>
                                            <p:strVal val="#ppt_h"/>
                                          </p:val>
                                        </p:tav>
                                      </p:tavLst>
                                    </p:anim>
                                    <p:animEffect transition="in" filter="fade">
                                      <p:cBhvr>
                                        <p:cTn id="108" dur="1000"/>
                                        <p:tgtEl>
                                          <p:spTgt spid="2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p:cTn id="111" dur="1000" fill="hold"/>
                                        <p:tgtEl>
                                          <p:spTgt spid="24"/>
                                        </p:tgtEl>
                                        <p:attrNameLst>
                                          <p:attrName>ppt_w</p:attrName>
                                        </p:attrNameLst>
                                      </p:cBhvr>
                                      <p:tavLst>
                                        <p:tav tm="0">
                                          <p:val>
                                            <p:fltVal val="0"/>
                                          </p:val>
                                        </p:tav>
                                        <p:tav tm="100000">
                                          <p:val>
                                            <p:strVal val="#ppt_w"/>
                                          </p:val>
                                        </p:tav>
                                      </p:tavLst>
                                    </p:anim>
                                    <p:anim calcmode="lin" valueType="num">
                                      <p:cBhvr>
                                        <p:cTn id="112" dur="1000" fill="hold"/>
                                        <p:tgtEl>
                                          <p:spTgt spid="24"/>
                                        </p:tgtEl>
                                        <p:attrNameLst>
                                          <p:attrName>ppt_h</p:attrName>
                                        </p:attrNameLst>
                                      </p:cBhvr>
                                      <p:tavLst>
                                        <p:tav tm="0">
                                          <p:val>
                                            <p:fltVal val="0"/>
                                          </p:val>
                                        </p:tav>
                                        <p:tav tm="100000">
                                          <p:val>
                                            <p:strVal val="#ppt_h"/>
                                          </p:val>
                                        </p:tav>
                                      </p:tavLst>
                                    </p:anim>
                                    <p:animEffect transition="in" filter="fade">
                                      <p:cBhvr>
                                        <p:cTn id="113" dur="1000"/>
                                        <p:tgtEl>
                                          <p:spTgt spid="24"/>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 calcmode="lin" valueType="num">
                                      <p:cBhvr>
                                        <p:cTn id="116" dur="1000" fill="hold"/>
                                        <p:tgtEl>
                                          <p:spTgt spid="25"/>
                                        </p:tgtEl>
                                        <p:attrNameLst>
                                          <p:attrName>ppt_w</p:attrName>
                                        </p:attrNameLst>
                                      </p:cBhvr>
                                      <p:tavLst>
                                        <p:tav tm="0">
                                          <p:val>
                                            <p:fltVal val="0"/>
                                          </p:val>
                                        </p:tav>
                                        <p:tav tm="100000">
                                          <p:val>
                                            <p:strVal val="#ppt_w"/>
                                          </p:val>
                                        </p:tav>
                                      </p:tavLst>
                                    </p:anim>
                                    <p:anim calcmode="lin" valueType="num">
                                      <p:cBhvr>
                                        <p:cTn id="117" dur="1000" fill="hold"/>
                                        <p:tgtEl>
                                          <p:spTgt spid="25"/>
                                        </p:tgtEl>
                                        <p:attrNameLst>
                                          <p:attrName>ppt_h</p:attrName>
                                        </p:attrNameLst>
                                      </p:cBhvr>
                                      <p:tavLst>
                                        <p:tav tm="0">
                                          <p:val>
                                            <p:fltVal val="0"/>
                                          </p:val>
                                        </p:tav>
                                        <p:tav tm="100000">
                                          <p:val>
                                            <p:strVal val="#ppt_h"/>
                                          </p:val>
                                        </p:tav>
                                      </p:tavLst>
                                    </p:anim>
                                    <p:animEffect transition="in" filter="fade">
                                      <p:cBhvr>
                                        <p:cTn id="118" dur="1000"/>
                                        <p:tgtEl>
                                          <p:spTgt spid="25"/>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1000" fill="hold"/>
                                        <p:tgtEl>
                                          <p:spTgt spid="26"/>
                                        </p:tgtEl>
                                        <p:attrNameLst>
                                          <p:attrName>ppt_w</p:attrName>
                                        </p:attrNameLst>
                                      </p:cBhvr>
                                      <p:tavLst>
                                        <p:tav tm="0">
                                          <p:val>
                                            <p:fltVal val="0"/>
                                          </p:val>
                                        </p:tav>
                                        <p:tav tm="100000">
                                          <p:val>
                                            <p:strVal val="#ppt_w"/>
                                          </p:val>
                                        </p:tav>
                                      </p:tavLst>
                                    </p:anim>
                                    <p:anim calcmode="lin" valueType="num">
                                      <p:cBhvr>
                                        <p:cTn id="122" dur="1000" fill="hold"/>
                                        <p:tgtEl>
                                          <p:spTgt spid="26"/>
                                        </p:tgtEl>
                                        <p:attrNameLst>
                                          <p:attrName>ppt_h</p:attrName>
                                        </p:attrNameLst>
                                      </p:cBhvr>
                                      <p:tavLst>
                                        <p:tav tm="0">
                                          <p:val>
                                            <p:fltVal val="0"/>
                                          </p:val>
                                        </p:tav>
                                        <p:tav tm="100000">
                                          <p:val>
                                            <p:strVal val="#ppt_h"/>
                                          </p:val>
                                        </p:tav>
                                      </p:tavLst>
                                    </p:anim>
                                    <p:animEffect transition="in" filter="fade">
                                      <p:cBhvr>
                                        <p:cTn id="123" dur="1000"/>
                                        <p:tgtEl>
                                          <p:spTgt spid="26"/>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p:cTn id="126" dur="1000" fill="hold"/>
                                        <p:tgtEl>
                                          <p:spTgt spid="27"/>
                                        </p:tgtEl>
                                        <p:attrNameLst>
                                          <p:attrName>ppt_w</p:attrName>
                                        </p:attrNameLst>
                                      </p:cBhvr>
                                      <p:tavLst>
                                        <p:tav tm="0">
                                          <p:val>
                                            <p:fltVal val="0"/>
                                          </p:val>
                                        </p:tav>
                                        <p:tav tm="100000">
                                          <p:val>
                                            <p:strVal val="#ppt_w"/>
                                          </p:val>
                                        </p:tav>
                                      </p:tavLst>
                                    </p:anim>
                                    <p:anim calcmode="lin" valueType="num">
                                      <p:cBhvr>
                                        <p:cTn id="127" dur="1000" fill="hold"/>
                                        <p:tgtEl>
                                          <p:spTgt spid="27"/>
                                        </p:tgtEl>
                                        <p:attrNameLst>
                                          <p:attrName>ppt_h</p:attrName>
                                        </p:attrNameLst>
                                      </p:cBhvr>
                                      <p:tavLst>
                                        <p:tav tm="0">
                                          <p:val>
                                            <p:fltVal val="0"/>
                                          </p:val>
                                        </p:tav>
                                        <p:tav tm="100000">
                                          <p:val>
                                            <p:strVal val="#ppt_h"/>
                                          </p:val>
                                        </p:tav>
                                      </p:tavLst>
                                    </p:anim>
                                    <p:animEffect transition="in" filter="fade">
                                      <p:cBhvr>
                                        <p:cTn id="128" dur="1000"/>
                                        <p:tgtEl>
                                          <p:spTgt spid="27"/>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p:cTn id="131" dur="1000" fill="hold"/>
                                        <p:tgtEl>
                                          <p:spTgt spid="28"/>
                                        </p:tgtEl>
                                        <p:attrNameLst>
                                          <p:attrName>ppt_w</p:attrName>
                                        </p:attrNameLst>
                                      </p:cBhvr>
                                      <p:tavLst>
                                        <p:tav tm="0">
                                          <p:val>
                                            <p:fltVal val="0"/>
                                          </p:val>
                                        </p:tav>
                                        <p:tav tm="100000">
                                          <p:val>
                                            <p:strVal val="#ppt_w"/>
                                          </p:val>
                                        </p:tav>
                                      </p:tavLst>
                                    </p:anim>
                                    <p:anim calcmode="lin" valueType="num">
                                      <p:cBhvr>
                                        <p:cTn id="132" dur="1000" fill="hold"/>
                                        <p:tgtEl>
                                          <p:spTgt spid="28"/>
                                        </p:tgtEl>
                                        <p:attrNameLst>
                                          <p:attrName>ppt_h</p:attrName>
                                        </p:attrNameLst>
                                      </p:cBhvr>
                                      <p:tavLst>
                                        <p:tav tm="0">
                                          <p:val>
                                            <p:fltVal val="0"/>
                                          </p:val>
                                        </p:tav>
                                        <p:tav tm="100000">
                                          <p:val>
                                            <p:strVal val="#ppt_h"/>
                                          </p:val>
                                        </p:tav>
                                      </p:tavLst>
                                    </p:anim>
                                    <p:animEffect transition="in" filter="fade">
                                      <p:cBhvr>
                                        <p:cTn id="133" dur="1000"/>
                                        <p:tgtEl>
                                          <p:spTgt spid="28"/>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9"/>
                                        </p:tgtEl>
                                        <p:attrNameLst>
                                          <p:attrName>style.visibility</p:attrName>
                                        </p:attrNameLst>
                                      </p:cBhvr>
                                      <p:to>
                                        <p:strVal val="visible"/>
                                      </p:to>
                                    </p:set>
                                    <p:anim calcmode="lin" valueType="num">
                                      <p:cBhvr>
                                        <p:cTn id="136" dur="1000" fill="hold"/>
                                        <p:tgtEl>
                                          <p:spTgt spid="29"/>
                                        </p:tgtEl>
                                        <p:attrNameLst>
                                          <p:attrName>ppt_w</p:attrName>
                                        </p:attrNameLst>
                                      </p:cBhvr>
                                      <p:tavLst>
                                        <p:tav tm="0">
                                          <p:val>
                                            <p:fltVal val="0"/>
                                          </p:val>
                                        </p:tav>
                                        <p:tav tm="100000">
                                          <p:val>
                                            <p:strVal val="#ppt_w"/>
                                          </p:val>
                                        </p:tav>
                                      </p:tavLst>
                                    </p:anim>
                                    <p:anim calcmode="lin" valueType="num">
                                      <p:cBhvr>
                                        <p:cTn id="137" dur="1000" fill="hold"/>
                                        <p:tgtEl>
                                          <p:spTgt spid="29"/>
                                        </p:tgtEl>
                                        <p:attrNameLst>
                                          <p:attrName>ppt_h</p:attrName>
                                        </p:attrNameLst>
                                      </p:cBhvr>
                                      <p:tavLst>
                                        <p:tav tm="0">
                                          <p:val>
                                            <p:fltVal val="0"/>
                                          </p:val>
                                        </p:tav>
                                        <p:tav tm="100000">
                                          <p:val>
                                            <p:strVal val="#ppt_h"/>
                                          </p:val>
                                        </p:tav>
                                      </p:tavLst>
                                    </p:anim>
                                    <p:animEffect transition="in" filter="fade">
                                      <p:cBhvr>
                                        <p:cTn id="138" dur="1000"/>
                                        <p:tgtEl>
                                          <p:spTgt spid="29"/>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30"/>
                                        </p:tgtEl>
                                        <p:attrNameLst>
                                          <p:attrName>style.visibility</p:attrName>
                                        </p:attrNameLst>
                                      </p:cBhvr>
                                      <p:to>
                                        <p:strVal val="visible"/>
                                      </p:to>
                                    </p:set>
                                    <p:anim calcmode="lin" valueType="num">
                                      <p:cBhvr>
                                        <p:cTn id="141" dur="1000" fill="hold"/>
                                        <p:tgtEl>
                                          <p:spTgt spid="30"/>
                                        </p:tgtEl>
                                        <p:attrNameLst>
                                          <p:attrName>ppt_w</p:attrName>
                                        </p:attrNameLst>
                                      </p:cBhvr>
                                      <p:tavLst>
                                        <p:tav tm="0">
                                          <p:val>
                                            <p:fltVal val="0"/>
                                          </p:val>
                                        </p:tav>
                                        <p:tav tm="100000">
                                          <p:val>
                                            <p:strVal val="#ppt_w"/>
                                          </p:val>
                                        </p:tav>
                                      </p:tavLst>
                                    </p:anim>
                                    <p:anim calcmode="lin" valueType="num">
                                      <p:cBhvr>
                                        <p:cTn id="142" dur="1000" fill="hold"/>
                                        <p:tgtEl>
                                          <p:spTgt spid="30"/>
                                        </p:tgtEl>
                                        <p:attrNameLst>
                                          <p:attrName>ppt_h</p:attrName>
                                        </p:attrNameLst>
                                      </p:cBhvr>
                                      <p:tavLst>
                                        <p:tav tm="0">
                                          <p:val>
                                            <p:fltVal val="0"/>
                                          </p:val>
                                        </p:tav>
                                        <p:tav tm="100000">
                                          <p:val>
                                            <p:strVal val="#ppt_h"/>
                                          </p:val>
                                        </p:tav>
                                      </p:tavLst>
                                    </p:anim>
                                    <p:animEffect transition="in" filter="fade">
                                      <p:cBhvr>
                                        <p:cTn id="143" dur="1000"/>
                                        <p:tgtEl>
                                          <p:spTgt spid="30"/>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 calcmode="lin" valueType="num">
                                      <p:cBhvr>
                                        <p:cTn id="146" dur="1000" fill="hold"/>
                                        <p:tgtEl>
                                          <p:spTgt spid="31"/>
                                        </p:tgtEl>
                                        <p:attrNameLst>
                                          <p:attrName>ppt_w</p:attrName>
                                        </p:attrNameLst>
                                      </p:cBhvr>
                                      <p:tavLst>
                                        <p:tav tm="0">
                                          <p:val>
                                            <p:fltVal val="0"/>
                                          </p:val>
                                        </p:tav>
                                        <p:tav tm="100000">
                                          <p:val>
                                            <p:strVal val="#ppt_w"/>
                                          </p:val>
                                        </p:tav>
                                      </p:tavLst>
                                    </p:anim>
                                    <p:anim calcmode="lin" valueType="num">
                                      <p:cBhvr>
                                        <p:cTn id="147" dur="1000" fill="hold"/>
                                        <p:tgtEl>
                                          <p:spTgt spid="31"/>
                                        </p:tgtEl>
                                        <p:attrNameLst>
                                          <p:attrName>ppt_h</p:attrName>
                                        </p:attrNameLst>
                                      </p:cBhvr>
                                      <p:tavLst>
                                        <p:tav tm="0">
                                          <p:val>
                                            <p:fltVal val="0"/>
                                          </p:val>
                                        </p:tav>
                                        <p:tav tm="100000">
                                          <p:val>
                                            <p:strVal val="#ppt_h"/>
                                          </p:val>
                                        </p:tav>
                                      </p:tavLst>
                                    </p:anim>
                                    <p:animEffect transition="in" filter="fade">
                                      <p:cBhvr>
                                        <p:cTn id="148" dur="1000"/>
                                        <p:tgtEl>
                                          <p:spTgt spid="31"/>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p:cTn id="151" dur="1000" fill="hold"/>
                                        <p:tgtEl>
                                          <p:spTgt spid="32"/>
                                        </p:tgtEl>
                                        <p:attrNameLst>
                                          <p:attrName>ppt_w</p:attrName>
                                        </p:attrNameLst>
                                      </p:cBhvr>
                                      <p:tavLst>
                                        <p:tav tm="0">
                                          <p:val>
                                            <p:fltVal val="0"/>
                                          </p:val>
                                        </p:tav>
                                        <p:tav tm="100000">
                                          <p:val>
                                            <p:strVal val="#ppt_w"/>
                                          </p:val>
                                        </p:tav>
                                      </p:tavLst>
                                    </p:anim>
                                    <p:anim calcmode="lin" valueType="num">
                                      <p:cBhvr>
                                        <p:cTn id="152" dur="1000" fill="hold"/>
                                        <p:tgtEl>
                                          <p:spTgt spid="32"/>
                                        </p:tgtEl>
                                        <p:attrNameLst>
                                          <p:attrName>ppt_h</p:attrName>
                                        </p:attrNameLst>
                                      </p:cBhvr>
                                      <p:tavLst>
                                        <p:tav tm="0">
                                          <p:val>
                                            <p:fltVal val="0"/>
                                          </p:val>
                                        </p:tav>
                                        <p:tav tm="100000">
                                          <p:val>
                                            <p:strVal val="#ppt_h"/>
                                          </p:val>
                                        </p:tav>
                                      </p:tavLst>
                                    </p:anim>
                                    <p:animEffect transition="in" filter="fade">
                                      <p:cBhvr>
                                        <p:cTn id="153" dur="1000"/>
                                        <p:tgtEl>
                                          <p:spTgt spid="32"/>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1000" fill="hold"/>
                                        <p:tgtEl>
                                          <p:spTgt spid="33"/>
                                        </p:tgtEl>
                                        <p:attrNameLst>
                                          <p:attrName>ppt_w</p:attrName>
                                        </p:attrNameLst>
                                      </p:cBhvr>
                                      <p:tavLst>
                                        <p:tav tm="0">
                                          <p:val>
                                            <p:fltVal val="0"/>
                                          </p:val>
                                        </p:tav>
                                        <p:tav tm="100000">
                                          <p:val>
                                            <p:strVal val="#ppt_w"/>
                                          </p:val>
                                        </p:tav>
                                      </p:tavLst>
                                    </p:anim>
                                    <p:anim calcmode="lin" valueType="num">
                                      <p:cBhvr>
                                        <p:cTn id="157" dur="1000" fill="hold"/>
                                        <p:tgtEl>
                                          <p:spTgt spid="33"/>
                                        </p:tgtEl>
                                        <p:attrNameLst>
                                          <p:attrName>ppt_h</p:attrName>
                                        </p:attrNameLst>
                                      </p:cBhvr>
                                      <p:tavLst>
                                        <p:tav tm="0">
                                          <p:val>
                                            <p:fltVal val="0"/>
                                          </p:val>
                                        </p:tav>
                                        <p:tav tm="100000">
                                          <p:val>
                                            <p:strVal val="#ppt_h"/>
                                          </p:val>
                                        </p:tav>
                                      </p:tavLst>
                                    </p:anim>
                                    <p:animEffect transition="in" filter="fade">
                                      <p:cBhvr>
                                        <p:cTn id="158" dur="1000"/>
                                        <p:tgtEl>
                                          <p:spTgt spid="33"/>
                                        </p:tgtEl>
                                      </p:cBhvr>
                                    </p:animEffect>
                                  </p:childTnLst>
                                </p:cTn>
                              </p:par>
                            </p:childTnLst>
                          </p:cTn>
                        </p:par>
                      </p:childTnLst>
                    </p:cTn>
                  </p:par>
                  <p:par>
                    <p:cTn id="159" fill="hold">
                      <p:stCondLst>
                        <p:cond delay="indefinite"/>
                      </p:stCondLst>
                      <p:childTnLst>
                        <p:par>
                          <p:cTn id="160" fill="hold">
                            <p:stCondLst>
                              <p:cond delay="0"/>
                            </p:stCondLst>
                            <p:childTnLst>
                              <p:par>
                                <p:cTn id="161" presetID="42" presetClass="path" presetSubtype="0" accel="50000" decel="50000" fill="hold" grpId="1" nodeType="clickEffect">
                                  <p:stCondLst>
                                    <p:cond delay="0"/>
                                  </p:stCondLst>
                                  <p:childTnLst>
                                    <p:animMotion origin="layout" path="M 3.44006E-6 -1.11111E-6 L 0.34231 -0.49421 " pathEditMode="relative" rAng="0" ptsTypes="AA">
                                      <p:cBhvr>
                                        <p:cTn id="162" dur="2000" fill="hold"/>
                                        <p:tgtEl>
                                          <p:spTgt spid="17"/>
                                        </p:tgtEl>
                                        <p:attrNameLst>
                                          <p:attrName>ppt_x</p:attrName>
                                          <p:attrName>ppt_y</p:attrName>
                                        </p:attrNameLst>
                                      </p:cBhvr>
                                      <p:rCtr x="17116" y="-24722"/>
                                    </p:animMotion>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iterate type="lt">
                                    <p:tmAbs val="200"/>
                                  </p:iterate>
                                  <p:childTnLst>
                                    <p:set>
                                      <p:cBhvr>
                                        <p:cTn id="166" dur="1" fill="hold">
                                          <p:stCondLst>
                                            <p:cond delay="9"/>
                                          </p:stCondLst>
                                        </p:cTn>
                                        <p:tgtEl>
                                          <p:spTgt spid="46"/>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50"/>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2.00443E-7 4.07407E-6 L 0.22283 -0.32223 " pathEditMode="relative" rAng="0" ptsTypes="AA">
                                      <p:cBhvr>
                                        <p:cTn id="172" dur="2000" fill="hold"/>
                                        <p:tgtEl>
                                          <p:spTgt spid="23"/>
                                        </p:tgtEl>
                                        <p:attrNameLst>
                                          <p:attrName>ppt_x</p:attrName>
                                          <p:attrName>ppt_y</p:attrName>
                                        </p:attrNameLst>
                                      </p:cBhvr>
                                      <p:rCtr x="11141" y="-16111"/>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0"/>
                                          </p:stCondLst>
                                        </p:cTn>
                                        <p:tgtEl>
                                          <p:spTgt spid="47"/>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45"/>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1.53065E-6 -3.7037E-6 L 0.23194 -0.04259 " pathEditMode="relative" rAng="0" ptsTypes="AA">
                                      <p:cBhvr>
                                        <p:cTn id="182" dur="2000" fill="hold"/>
                                        <p:tgtEl>
                                          <p:spTgt spid="25"/>
                                        </p:tgtEl>
                                        <p:attrNameLst>
                                          <p:attrName>ppt_x</p:attrName>
                                          <p:attrName>ppt_y</p:attrName>
                                        </p:attrNameLst>
                                      </p:cBhvr>
                                      <p:rCtr x="11597" y="-2130"/>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8"/>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9"/>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2.08903E-6 4.44444E-6 L 0.20786 0.33402 " pathEditMode="relative" rAng="0" ptsTypes="AA">
                                      <p:cBhvr>
                                        <p:cTn id="192" dur="2000" fill="hold"/>
                                        <p:tgtEl>
                                          <p:spTgt spid="26"/>
                                        </p:tgtEl>
                                        <p:attrNameLst>
                                          <p:attrName>ppt_x</p:attrName>
                                          <p:attrName>ppt_y</p:attrName>
                                        </p:attrNameLst>
                                      </p:cBhvr>
                                      <p:rCtr x="10387" y="1669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54"/>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8"/>
          <p:cNvGraphicFramePr>
            <a:graphicFrameLocks noGrp="1"/>
          </p:cNvGraphicFramePr>
          <p:nvPr>
            <p:extLst>
              <p:ext uri="{D42A27DB-BD31-4B8C-83A1-F6EECF244321}">
                <p14:modId xmlns:p14="http://schemas.microsoft.com/office/powerpoint/2010/main" xmlns="" val="2149043638"/>
              </p:ext>
            </p:extLst>
          </p:nvPr>
        </p:nvGraphicFramePr>
        <p:xfrm>
          <a:off x="665658" y="2816670"/>
          <a:ext cx="10906125" cy="2773364"/>
        </p:xfrm>
        <a:graphic>
          <a:graphicData uri="http://schemas.openxmlformats.org/drawingml/2006/table">
            <a:tbl>
              <a:tblPr/>
              <a:tblGrid>
                <a:gridCol w="2373312"/>
                <a:gridCol w="1989138"/>
                <a:gridCol w="2181225"/>
                <a:gridCol w="2181225"/>
                <a:gridCol w="2181225"/>
              </a:tblGrid>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smtClean="0">
                        <a:ln>
                          <a:noFill/>
                        </a:ln>
                        <a:solidFill>
                          <a:srgbClr val="FFFFFF"/>
                        </a:solidFill>
                        <a:effectLst/>
                        <a:latin typeface="微软雅黑" pitchFamily="34" charset="-122"/>
                        <a:ea typeface="微软雅黑"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一季度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二季度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三季度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四季度</a:t>
                      </a:r>
                    </a:p>
                  </a:txBody>
                  <a:tcPr marL="136725" marR="136725" marT="68385" marB="68385" horzOverflow="overflow">
                    <a:lnL>
                      <a:noFill/>
                    </a:lnL>
                    <a:lnR>
                      <a:noFill/>
                    </a:lnR>
                    <a:lnT>
                      <a:noFill/>
                    </a:lnT>
                    <a:lnB>
                      <a:noFill/>
                    </a:lnB>
                    <a:lnTlToBr>
                      <a:noFill/>
                    </a:lnTlToBr>
                    <a:lnBlToTr>
                      <a:noFill/>
                    </a:lnBlToTr>
                    <a:solidFill>
                      <a:srgbClr val="2F7F97"/>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7" name="矩形 11"/>
          <p:cNvSpPr>
            <a:spLocks noChangeArrowheads="1"/>
          </p:cNvSpPr>
          <p:nvPr/>
        </p:nvSpPr>
        <p:spPr bwMode="auto">
          <a:xfrm>
            <a:off x="3029445" y="3505645"/>
            <a:ext cx="4279900" cy="292100"/>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007635"/>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1" name="TextBox 10"/>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2345494"/>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6"/>
                                        </p:tgtEl>
                                        <p:attrNameLst>
                                          <p:attrName>style.visibility</p:attrName>
                                        </p:attrNameLst>
                                      </p:cBhvr>
                                      <p:to>
                                        <p:strVal val="visible"/>
                                      </p:to>
                                    </p:set>
                                    <p:anim calcmode="lin" valueType="num">
                                      <p:cBhvr>
                                        <p:cTn id="4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
                                        </p:tgtEl>
                                        <p:attrNameLst>
                                          <p:attrName>ppt_y</p:attrName>
                                        </p:attrNameLst>
                                      </p:cBhvr>
                                      <p:tavLst>
                                        <p:tav tm="0">
                                          <p:val>
                                            <p:strVal val="#ppt_y"/>
                                          </p:val>
                                        </p:tav>
                                        <p:tav tm="100000">
                                          <p:val>
                                            <p:strVal val="#ppt_y"/>
                                          </p:val>
                                        </p:tav>
                                      </p:tavLst>
                                    </p:anim>
                                    <p:anim calcmode="lin" valueType="num">
                                      <p:cBhvr>
                                        <p:cTn id="4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a:spLocks noEditPoints="1"/>
          </p:cNvSpPr>
          <p:nvPr/>
        </p:nvSpPr>
        <p:spPr bwMode="auto">
          <a:xfrm>
            <a:off x="1455244"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00B050"/>
          </a:solidFill>
          <a:ln>
            <a:noFill/>
          </a:ln>
          <a:extLst/>
        </p:spPr>
        <p:txBody>
          <a:bodyPr/>
          <a:lstStyle/>
          <a:p>
            <a:endParaRPr lang="zh-CN" altLang="en-US"/>
          </a:p>
        </p:txBody>
      </p:sp>
      <p:sp>
        <p:nvSpPr>
          <p:cNvPr id="7" name="Freeform 10"/>
          <p:cNvSpPr>
            <a:spLocks/>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007635"/>
          </a:solidFill>
          <a:ln>
            <a:noFill/>
          </a:ln>
          <a:extLst/>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25%</a:t>
            </a:r>
            <a:endParaRPr lang="zh-CN" altLang="en-US" sz="2400" dirty="0">
              <a:solidFill>
                <a:srgbClr val="262626"/>
              </a:solidFill>
              <a:latin typeface="Impact" pitchFamily="34" charset="0"/>
              <a:ea typeface="微软雅黑" pitchFamily="34" charset="-122"/>
            </a:endParaRPr>
          </a:p>
        </p:txBody>
      </p:sp>
      <p:sp>
        <p:nvSpPr>
          <p:cNvPr id="10" name="Freeform 14"/>
          <p:cNvSpPr>
            <a:spLocks noEditPoints="1"/>
          </p:cNvSpPr>
          <p:nvPr/>
        </p:nvSpPr>
        <p:spPr bwMode="auto">
          <a:xfrm>
            <a:off x="3966785"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rgbClr val="00B050"/>
          </a:solidFill>
          <a:ln>
            <a:noFill/>
          </a:ln>
          <a:extLst/>
        </p:spPr>
        <p:txBody>
          <a:bodyPr/>
          <a:lstStyle/>
          <a:p>
            <a:endParaRPr lang="zh-CN" altLang="en-US"/>
          </a:p>
        </p:txBody>
      </p:sp>
      <p:sp>
        <p:nvSpPr>
          <p:cNvPr id="11" name="Freeform 15"/>
          <p:cNvSpPr>
            <a:spLocks/>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007635"/>
          </a:solidFill>
          <a:ln>
            <a:noFill/>
          </a:ln>
          <a:extLst/>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50%</a:t>
            </a:r>
            <a:endParaRPr lang="zh-CN" altLang="en-US" sz="2400" dirty="0">
              <a:solidFill>
                <a:srgbClr val="262626"/>
              </a:solidFill>
              <a:latin typeface="Impact" pitchFamily="34" charset="0"/>
              <a:ea typeface="微软雅黑" pitchFamily="34" charset="-122"/>
            </a:endParaRPr>
          </a:p>
        </p:txBody>
      </p:sp>
      <p:sp>
        <p:nvSpPr>
          <p:cNvPr id="14" name="Freeform 19"/>
          <p:cNvSpPr>
            <a:spLocks noEditPoints="1"/>
          </p:cNvSpPr>
          <p:nvPr/>
        </p:nvSpPr>
        <p:spPr bwMode="auto">
          <a:xfrm>
            <a:off x="6476920"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00B050"/>
          </a:solidFill>
          <a:ln>
            <a:noFill/>
          </a:ln>
          <a:extLst/>
        </p:spPr>
        <p:txBody>
          <a:bodyPr/>
          <a:lstStyle/>
          <a:p>
            <a:endParaRPr lang="zh-CN" altLang="en-US"/>
          </a:p>
        </p:txBody>
      </p:sp>
      <p:sp>
        <p:nvSpPr>
          <p:cNvPr id="15" name="Freeform 20"/>
          <p:cNvSpPr>
            <a:spLocks/>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007635"/>
          </a:solidFill>
          <a:ln>
            <a:noFill/>
          </a:ln>
          <a:extLst/>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75%</a:t>
            </a:r>
            <a:endParaRPr lang="zh-CN" altLang="en-US" sz="2400" dirty="0">
              <a:solidFill>
                <a:srgbClr val="262626"/>
              </a:solidFill>
              <a:latin typeface="Impact" pitchFamily="34" charset="0"/>
              <a:ea typeface="微软雅黑"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rgbClr val="00B050"/>
          </a:solidFill>
          <a:ln>
            <a:noFill/>
          </a:ln>
          <a:extLst/>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007635"/>
          </a:solidFill>
          <a:ln>
            <a:noFill/>
          </a:ln>
          <a:extLst/>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100%</a:t>
            </a:r>
            <a:endParaRPr lang="zh-CN" altLang="en-US" sz="2400" dirty="0">
              <a:solidFill>
                <a:srgbClr val="262626"/>
              </a:solidFill>
              <a:latin typeface="Impact" pitchFamily="34" charset="0"/>
              <a:ea typeface="微软雅黑"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00000"/>
              </a:lnSpc>
              <a:spcBef>
                <a:spcPts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en-US" altLang="zh-CN" sz="1600" dirty="0" smtClean="0">
              <a:latin typeface="微软雅黑" pitchFamily="34" charset="-122"/>
              <a:ea typeface="微软雅黑" pitchFamily="34" charset="-122"/>
            </a:endParaRPr>
          </a:p>
          <a:p>
            <a:pPr>
              <a:lnSpc>
                <a:spcPct val="100000"/>
              </a:lnSpc>
              <a:spcBef>
                <a:spcPts val="0"/>
              </a:spcBef>
              <a:buNone/>
            </a:pPr>
            <a:r>
              <a:rPr lang="zh-CN" altLang="en-US" sz="1600" dirty="0" smtClean="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一季度目标</a:t>
            </a:r>
            <a:endParaRPr lang="zh-CN" altLang="en-US" sz="2400"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二季度目标</a:t>
            </a:r>
            <a:endParaRPr lang="zh-CN" altLang="en-US" sz="24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三季度目标</a:t>
            </a:r>
            <a:endParaRPr lang="zh-CN" altLang="en-US" sz="24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四季度目标</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7635"/>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B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输入标题说明指标内容和建议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680899" y="323999"/>
            <a:ext cx="3057248"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点击输入文字内容</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82161931"/>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22"/>
                                        </p:tgtEl>
                                        <p:attrNameLst>
                                          <p:attrName>ppt_y</p:attrName>
                                        </p:attrNameLst>
                                      </p:cBhvr>
                                      <p:tavLst>
                                        <p:tav tm="0">
                                          <p:val>
                                            <p:strVal val="#ppt_y"/>
                                          </p:val>
                                        </p:tav>
                                        <p:tav tm="100000">
                                          <p:val>
                                            <p:strVal val="#ppt_y"/>
                                          </p:val>
                                        </p:tav>
                                      </p:tavLst>
                                    </p:anim>
                                    <p:anim calcmode="lin" valueType="num">
                                      <p:cBhvr>
                                        <p:cTn id="18"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7"/>
                                        </p:tgtEl>
                                        <p:attrNameLst>
                                          <p:attrName>style.visibility</p:attrName>
                                        </p:attrNameLst>
                                      </p:cBhvr>
                                      <p:to>
                                        <p:strVal val="visible"/>
                                      </p:to>
                                    </p:set>
                                    <p:anim calcmode="lin" valueType="num">
                                      <p:cBhvr>
                                        <p:cTn id="25"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27"/>
                                        </p:tgtEl>
                                        <p:attrNameLst>
                                          <p:attrName>ppt_y</p:attrName>
                                        </p:attrNameLst>
                                      </p:cBhvr>
                                      <p:tavLst>
                                        <p:tav tm="0">
                                          <p:val>
                                            <p:strVal val="#ppt_y"/>
                                          </p:val>
                                        </p:tav>
                                        <p:tav tm="100000">
                                          <p:val>
                                            <p:strVal val="#ppt_y"/>
                                          </p:val>
                                        </p:tav>
                                      </p:tavLst>
                                    </p:anim>
                                    <p:anim calcmode="lin" valueType="num">
                                      <p:cBhvr>
                                        <p:cTn id="27"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27"/>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1000" fill="hold"/>
                                        <p:tgtEl>
                                          <p:spTgt spid="28"/>
                                        </p:tgtEl>
                                        <p:attrNameLst>
                                          <p:attrName>ppt_y</p:attrName>
                                        </p:attrNameLst>
                                      </p:cBhvr>
                                      <p:tavLst>
                                        <p:tav tm="0">
                                          <p:val>
                                            <p:strVal val="#ppt_y"/>
                                          </p:val>
                                        </p:tav>
                                        <p:tav tm="100000">
                                          <p:val>
                                            <p:strVal val="#ppt_y"/>
                                          </p:val>
                                        </p:tav>
                                      </p:tavLst>
                                    </p:anim>
                                    <p:anim calcmode="lin" valueType="num">
                                      <p:cBhvr>
                                        <p:cTn id="34"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1000" tmFilter="0,0; .5, 1; 1, 1"/>
                                        <p:tgtEl>
                                          <p:spTgt spid="28"/>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0" dur="1000" fill="hold"/>
                                        <p:tgtEl>
                                          <p:spTgt spid="29"/>
                                        </p:tgtEl>
                                        <p:attrNameLst>
                                          <p:attrName>ppt_y</p:attrName>
                                        </p:attrNameLst>
                                      </p:cBhvr>
                                      <p:tavLst>
                                        <p:tav tm="0">
                                          <p:val>
                                            <p:strVal val="#ppt_y"/>
                                          </p:val>
                                        </p:tav>
                                        <p:tav tm="100000">
                                          <p:val>
                                            <p:strVal val="#ppt_y"/>
                                          </p:val>
                                        </p:tav>
                                      </p:tavLst>
                                    </p:anim>
                                    <p:anim calcmode="lin" valueType="num">
                                      <p:cBhvr>
                                        <p:cTn id="41"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2"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1000" tmFilter="0,0; .5, 1; 1, 1"/>
                                        <p:tgtEl>
                                          <p:spTgt spid="29"/>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30"/>
                                        </p:tgtEl>
                                        <p:attrNameLst>
                                          <p:attrName>style.visibility</p:attrName>
                                        </p:attrNameLst>
                                      </p:cBhvr>
                                      <p:to>
                                        <p:strVal val="visible"/>
                                      </p:to>
                                    </p:set>
                                    <p:anim calcmode="lin" valueType="num">
                                      <p:cBhvr>
                                        <p:cTn id="46"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7" dur="1000" fill="hold"/>
                                        <p:tgtEl>
                                          <p:spTgt spid="30"/>
                                        </p:tgtEl>
                                        <p:attrNameLst>
                                          <p:attrName>ppt_y</p:attrName>
                                        </p:attrNameLst>
                                      </p:cBhvr>
                                      <p:tavLst>
                                        <p:tav tm="0">
                                          <p:val>
                                            <p:strVal val="#ppt_y"/>
                                          </p:val>
                                        </p:tav>
                                        <p:tav tm="100000">
                                          <p:val>
                                            <p:strVal val="#ppt_y"/>
                                          </p:val>
                                        </p:tav>
                                      </p:tavLst>
                                    </p:anim>
                                    <p:anim calcmode="lin" valueType="num">
                                      <p:cBhvr>
                                        <p:cTn id="48"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9"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1000" tmFilter="0,0; .5, 1; 1, 1"/>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childTnLst>
                    </p:cTn>
                  </p:par>
                  <p:par>
                    <p:cTn id="58" fill="hold">
                      <p:stCondLst>
                        <p:cond delay="indefinite"/>
                      </p:stCondLst>
                      <p:childTnLst>
                        <p:par>
                          <p:cTn id="59" fill="hold">
                            <p:stCondLst>
                              <p:cond delay="0"/>
                            </p:stCondLst>
                            <p:childTnLst>
                              <p:par>
                                <p:cTn id="60" presetID="26" presetClass="entr" presetSubtype="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580">
                                          <p:stCondLst>
                                            <p:cond delay="0"/>
                                          </p:stCondLst>
                                        </p:cTn>
                                        <p:tgtEl>
                                          <p:spTgt spid="7"/>
                                        </p:tgtEl>
                                      </p:cBhvr>
                                    </p:animEffect>
                                    <p:anim calcmode="lin" valueType="num">
                                      <p:cBhvr>
                                        <p:cTn id="6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8" dur="26">
                                          <p:stCondLst>
                                            <p:cond delay="650"/>
                                          </p:stCondLst>
                                        </p:cTn>
                                        <p:tgtEl>
                                          <p:spTgt spid="7"/>
                                        </p:tgtEl>
                                      </p:cBhvr>
                                      <p:to x="100000" y="60000"/>
                                    </p:animScale>
                                    <p:animScale>
                                      <p:cBhvr>
                                        <p:cTn id="69" dur="166" decel="50000">
                                          <p:stCondLst>
                                            <p:cond delay="676"/>
                                          </p:stCondLst>
                                        </p:cTn>
                                        <p:tgtEl>
                                          <p:spTgt spid="7"/>
                                        </p:tgtEl>
                                      </p:cBhvr>
                                      <p:to x="100000" y="100000"/>
                                    </p:animScale>
                                    <p:animScale>
                                      <p:cBhvr>
                                        <p:cTn id="70" dur="26">
                                          <p:stCondLst>
                                            <p:cond delay="1312"/>
                                          </p:stCondLst>
                                        </p:cTn>
                                        <p:tgtEl>
                                          <p:spTgt spid="7"/>
                                        </p:tgtEl>
                                      </p:cBhvr>
                                      <p:to x="100000" y="80000"/>
                                    </p:animScale>
                                    <p:animScale>
                                      <p:cBhvr>
                                        <p:cTn id="71" dur="166" decel="50000">
                                          <p:stCondLst>
                                            <p:cond delay="1338"/>
                                          </p:stCondLst>
                                        </p:cTn>
                                        <p:tgtEl>
                                          <p:spTgt spid="7"/>
                                        </p:tgtEl>
                                      </p:cBhvr>
                                      <p:to x="100000" y="100000"/>
                                    </p:animScale>
                                    <p:animScale>
                                      <p:cBhvr>
                                        <p:cTn id="72" dur="26">
                                          <p:stCondLst>
                                            <p:cond delay="1642"/>
                                          </p:stCondLst>
                                        </p:cTn>
                                        <p:tgtEl>
                                          <p:spTgt spid="7"/>
                                        </p:tgtEl>
                                      </p:cBhvr>
                                      <p:to x="100000" y="90000"/>
                                    </p:animScale>
                                    <p:animScale>
                                      <p:cBhvr>
                                        <p:cTn id="73" dur="166" decel="50000">
                                          <p:stCondLst>
                                            <p:cond delay="1668"/>
                                          </p:stCondLst>
                                        </p:cTn>
                                        <p:tgtEl>
                                          <p:spTgt spid="7"/>
                                        </p:tgtEl>
                                      </p:cBhvr>
                                      <p:to x="100000" y="100000"/>
                                    </p:animScale>
                                    <p:animScale>
                                      <p:cBhvr>
                                        <p:cTn id="74" dur="26">
                                          <p:stCondLst>
                                            <p:cond delay="1808"/>
                                          </p:stCondLst>
                                        </p:cTn>
                                        <p:tgtEl>
                                          <p:spTgt spid="7"/>
                                        </p:tgtEl>
                                      </p:cBhvr>
                                      <p:to x="100000" y="95000"/>
                                    </p:animScale>
                                    <p:animScale>
                                      <p:cBhvr>
                                        <p:cTn id="75" dur="166" decel="50000">
                                          <p:stCondLst>
                                            <p:cond delay="1834"/>
                                          </p:stCondLst>
                                        </p:cTn>
                                        <p:tgtEl>
                                          <p:spTgt spid="7"/>
                                        </p:tgtEl>
                                      </p:cBhvr>
                                      <p:to x="100000" y="100000"/>
                                    </p:animScale>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8"/>
                                        </p:tgtEl>
                                        <p:attrNameLst>
                                          <p:attrName>style.visibility</p:attrName>
                                        </p:attrNameLst>
                                      </p:cBhvr>
                                      <p:to>
                                        <p:strVal val="visible"/>
                                      </p:to>
                                    </p:set>
                                    <p:anim calcmode="lin" valueType="num">
                                      <p:cBhvr>
                                        <p:cTn id="80" dur="500" fill="hold"/>
                                        <p:tgtEl>
                                          <p:spTgt spid="8"/>
                                        </p:tgtEl>
                                        <p:attrNameLst>
                                          <p:attrName>ppt_w</p:attrName>
                                        </p:attrNameLst>
                                      </p:cBhvr>
                                      <p:tavLst>
                                        <p:tav tm="0">
                                          <p:val>
                                            <p:fltVal val="0"/>
                                          </p:val>
                                        </p:tav>
                                        <p:tav tm="100000">
                                          <p:val>
                                            <p:strVal val="#ppt_w"/>
                                          </p:val>
                                        </p:tav>
                                      </p:tavLst>
                                    </p:anim>
                                    <p:anim calcmode="lin" valueType="num">
                                      <p:cBhvr>
                                        <p:cTn id="81" dur="500" fill="hold"/>
                                        <p:tgtEl>
                                          <p:spTgt spid="8"/>
                                        </p:tgtEl>
                                        <p:attrNameLst>
                                          <p:attrName>ppt_h</p:attrName>
                                        </p:attrNameLst>
                                      </p:cBhvr>
                                      <p:tavLst>
                                        <p:tav tm="0">
                                          <p:val>
                                            <p:fltVal val="0"/>
                                          </p:val>
                                        </p:tav>
                                        <p:tav tm="100000">
                                          <p:val>
                                            <p:strVal val="#ppt_h"/>
                                          </p:val>
                                        </p:tav>
                                      </p:tavLst>
                                    </p:anim>
                                    <p:animEffect transition="in" filter="fade">
                                      <p:cBhvr>
                                        <p:cTn id="82" dur="500"/>
                                        <p:tgtEl>
                                          <p:spTgt spid="8"/>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wipe(down)">
                                      <p:cBhvr>
                                        <p:cTn id="94" dur="580">
                                          <p:stCondLst>
                                            <p:cond delay="0"/>
                                          </p:stCondLst>
                                        </p:cTn>
                                        <p:tgtEl>
                                          <p:spTgt spid="11"/>
                                        </p:tgtEl>
                                      </p:cBhvr>
                                    </p:animEffect>
                                    <p:anim calcmode="lin" valueType="num">
                                      <p:cBhvr>
                                        <p:cTn id="9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0" dur="26">
                                          <p:stCondLst>
                                            <p:cond delay="650"/>
                                          </p:stCondLst>
                                        </p:cTn>
                                        <p:tgtEl>
                                          <p:spTgt spid="11"/>
                                        </p:tgtEl>
                                      </p:cBhvr>
                                      <p:to x="100000" y="60000"/>
                                    </p:animScale>
                                    <p:animScale>
                                      <p:cBhvr>
                                        <p:cTn id="101" dur="166" decel="50000">
                                          <p:stCondLst>
                                            <p:cond delay="676"/>
                                          </p:stCondLst>
                                        </p:cTn>
                                        <p:tgtEl>
                                          <p:spTgt spid="11"/>
                                        </p:tgtEl>
                                      </p:cBhvr>
                                      <p:to x="100000" y="100000"/>
                                    </p:animScale>
                                    <p:animScale>
                                      <p:cBhvr>
                                        <p:cTn id="102" dur="26">
                                          <p:stCondLst>
                                            <p:cond delay="1312"/>
                                          </p:stCondLst>
                                        </p:cTn>
                                        <p:tgtEl>
                                          <p:spTgt spid="11"/>
                                        </p:tgtEl>
                                      </p:cBhvr>
                                      <p:to x="100000" y="80000"/>
                                    </p:animScale>
                                    <p:animScale>
                                      <p:cBhvr>
                                        <p:cTn id="103" dur="166" decel="50000">
                                          <p:stCondLst>
                                            <p:cond delay="1338"/>
                                          </p:stCondLst>
                                        </p:cTn>
                                        <p:tgtEl>
                                          <p:spTgt spid="11"/>
                                        </p:tgtEl>
                                      </p:cBhvr>
                                      <p:to x="100000" y="100000"/>
                                    </p:animScale>
                                    <p:animScale>
                                      <p:cBhvr>
                                        <p:cTn id="104" dur="26">
                                          <p:stCondLst>
                                            <p:cond delay="1642"/>
                                          </p:stCondLst>
                                        </p:cTn>
                                        <p:tgtEl>
                                          <p:spTgt spid="11"/>
                                        </p:tgtEl>
                                      </p:cBhvr>
                                      <p:to x="100000" y="90000"/>
                                    </p:animScale>
                                    <p:animScale>
                                      <p:cBhvr>
                                        <p:cTn id="105" dur="166" decel="50000">
                                          <p:stCondLst>
                                            <p:cond delay="1668"/>
                                          </p:stCondLst>
                                        </p:cTn>
                                        <p:tgtEl>
                                          <p:spTgt spid="11"/>
                                        </p:tgtEl>
                                      </p:cBhvr>
                                      <p:to x="100000" y="100000"/>
                                    </p:animScale>
                                    <p:animScale>
                                      <p:cBhvr>
                                        <p:cTn id="106" dur="26">
                                          <p:stCondLst>
                                            <p:cond delay="1808"/>
                                          </p:stCondLst>
                                        </p:cTn>
                                        <p:tgtEl>
                                          <p:spTgt spid="11"/>
                                        </p:tgtEl>
                                      </p:cBhvr>
                                      <p:to x="100000" y="95000"/>
                                    </p:animScale>
                                    <p:animScale>
                                      <p:cBhvr>
                                        <p:cTn id="107" dur="166" decel="50000">
                                          <p:stCondLst>
                                            <p:cond delay="1834"/>
                                          </p:stCondLst>
                                        </p:cTn>
                                        <p:tgtEl>
                                          <p:spTgt spid="11"/>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12"/>
                                        </p:tgtEl>
                                        <p:attrNameLst>
                                          <p:attrName>style.visibility</p:attrName>
                                        </p:attrNameLst>
                                      </p:cBhvr>
                                      <p:to>
                                        <p:strVal val="visible"/>
                                      </p:to>
                                    </p:set>
                                    <p:anim calcmode="lin" valueType="num">
                                      <p:cBhvr>
                                        <p:cTn id="112" dur="500" fill="hold"/>
                                        <p:tgtEl>
                                          <p:spTgt spid="12"/>
                                        </p:tgtEl>
                                        <p:attrNameLst>
                                          <p:attrName>ppt_w</p:attrName>
                                        </p:attrNameLst>
                                      </p:cBhvr>
                                      <p:tavLst>
                                        <p:tav tm="0">
                                          <p:val>
                                            <p:fltVal val="0"/>
                                          </p:val>
                                        </p:tav>
                                        <p:tav tm="100000">
                                          <p:val>
                                            <p:strVal val="#ppt_w"/>
                                          </p:val>
                                        </p:tav>
                                      </p:tavLst>
                                    </p:anim>
                                    <p:anim calcmode="lin" valueType="num">
                                      <p:cBhvr>
                                        <p:cTn id="113" dur="500" fill="hold"/>
                                        <p:tgtEl>
                                          <p:spTgt spid="12"/>
                                        </p:tgtEl>
                                        <p:attrNameLst>
                                          <p:attrName>ppt_h</p:attrName>
                                        </p:attrNameLst>
                                      </p:cBhvr>
                                      <p:tavLst>
                                        <p:tav tm="0">
                                          <p:val>
                                            <p:fltVal val="0"/>
                                          </p:val>
                                        </p:tav>
                                        <p:tav tm="100000">
                                          <p:val>
                                            <p:strVal val="#ppt_h"/>
                                          </p:val>
                                        </p:tav>
                                      </p:tavLst>
                                    </p:anim>
                                    <p:animEffect transition="in" filter="fade">
                                      <p:cBhvr>
                                        <p:cTn id="114" dur="500"/>
                                        <p:tgtEl>
                                          <p:spTgt spid="12"/>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14"/>
                                        </p:tgtEl>
                                        <p:attrNameLst>
                                          <p:attrName>style.visibility</p:attrName>
                                        </p:attrNameLst>
                                      </p:cBhvr>
                                      <p:to>
                                        <p:strVal val="visible"/>
                                      </p:to>
                                    </p:set>
                                    <p:anim calcmode="lin" valueType="num">
                                      <p:cBhvr>
                                        <p:cTn id="119" dur="500" fill="hold"/>
                                        <p:tgtEl>
                                          <p:spTgt spid="14"/>
                                        </p:tgtEl>
                                        <p:attrNameLst>
                                          <p:attrName>ppt_w</p:attrName>
                                        </p:attrNameLst>
                                      </p:cBhvr>
                                      <p:tavLst>
                                        <p:tav tm="0">
                                          <p:val>
                                            <p:fltVal val="0"/>
                                          </p:val>
                                        </p:tav>
                                        <p:tav tm="100000">
                                          <p:val>
                                            <p:strVal val="#ppt_w"/>
                                          </p:val>
                                        </p:tav>
                                      </p:tavLst>
                                    </p:anim>
                                    <p:anim calcmode="lin" valueType="num">
                                      <p:cBhvr>
                                        <p:cTn id="120" dur="500" fill="hold"/>
                                        <p:tgtEl>
                                          <p:spTgt spid="14"/>
                                        </p:tgtEl>
                                        <p:attrNameLst>
                                          <p:attrName>ppt_h</p:attrName>
                                        </p:attrNameLst>
                                      </p:cBhvr>
                                      <p:tavLst>
                                        <p:tav tm="0">
                                          <p:val>
                                            <p:fltVal val="0"/>
                                          </p:val>
                                        </p:tav>
                                        <p:tav tm="100000">
                                          <p:val>
                                            <p:strVal val="#ppt_h"/>
                                          </p:val>
                                        </p:tav>
                                      </p:tavLst>
                                    </p:anim>
                                    <p:animEffect transition="in" filter="fade">
                                      <p:cBhvr>
                                        <p:cTn id="121" dur="500"/>
                                        <p:tgtEl>
                                          <p:spTgt spid="14"/>
                                        </p:tgtEl>
                                      </p:cBhvr>
                                    </p:animEffect>
                                  </p:childTnLst>
                                </p:cTn>
                              </p:par>
                            </p:childTnLst>
                          </p:cTn>
                        </p:par>
                      </p:childTnLst>
                    </p:cTn>
                  </p:par>
                  <p:par>
                    <p:cTn id="122" fill="hold">
                      <p:stCondLst>
                        <p:cond delay="indefinite"/>
                      </p:stCondLst>
                      <p:childTnLst>
                        <p:par>
                          <p:cTn id="123" fill="hold">
                            <p:stCondLst>
                              <p:cond delay="0"/>
                            </p:stCondLst>
                            <p:childTnLst>
                              <p:par>
                                <p:cTn id="124" presetID="26" presetClass="entr" presetSubtype="0" fill="hold" grpId="0" nodeType="clickEffect">
                                  <p:stCondLst>
                                    <p:cond delay="0"/>
                                  </p:stCondLst>
                                  <p:childTnLst>
                                    <p:set>
                                      <p:cBhvr>
                                        <p:cTn id="125" dur="1" fill="hold">
                                          <p:stCondLst>
                                            <p:cond delay="0"/>
                                          </p:stCondLst>
                                        </p:cTn>
                                        <p:tgtEl>
                                          <p:spTgt spid="15"/>
                                        </p:tgtEl>
                                        <p:attrNameLst>
                                          <p:attrName>style.visibility</p:attrName>
                                        </p:attrNameLst>
                                      </p:cBhvr>
                                      <p:to>
                                        <p:strVal val="visible"/>
                                      </p:to>
                                    </p:set>
                                    <p:animEffect transition="in" filter="wipe(down)">
                                      <p:cBhvr>
                                        <p:cTn id="126" dur="580">
                                          <p:stCondLst>
                                            <p:cond delay="0"/>
                                          </p:stCondLst>
                                        </p:cTn>
                                        <p:tgtEl>
                                          <p:spTgt spid="15"/>
                                        </p:tgtEl>
                                      </p:cBhvr>
                                    </p:animEffect>
                                    <p:anim calcmode="lin" valueType="num">
                                      <p:cBhvr>
                                        <p:cTn id="12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2" dur="26">
                                          <p:stCondLst>
                                            <p:cond delay="650"/>
                                          </p:stCondLst>
                                        </p:cTn>
                                        <p:tgtEl>
                                          <p:spTgt spid="15"/>
                                        </p:tgtEl>
                                      </p:cBhvr>
                                      <p:to x="100000" y="60000"/>
                                    </p:animScale>
                                    <p:animScale>
                                      <p:cBhvr>
                                        <p:cTn id="133" dur="166" decel="50000">
                                          <p:stCondLst>
                                            <p:cond delay="676"/>
                                          </p:stCondLst>
                                        </p:cTn>
                                        <p:tgtEl>
                                          <p:spTgt spid="15"/>
                                        </p:tgtEl>
                                      </p:cBhvr>
                                      <p:to x="100000" y="100000"/>
                                    </p:animScale>
                                    <p:animScale>
                                      <p:cBhvr>
                                        <p:cTn id="134" dur="26">
                                          <p:stCondLst>
                                            <p:cond delay="1312"/>
                                          </p:stCondLst>
                                        </p:cTn>
                                        <p:tgtEl>
                                          <p:spTgt spid="15"/>
                                        </p:tgtEl>
                                      </p:cBhvr>
                                      <p:to x="100000" y="80000"/>
                                    </p:animScale>
                                    <p:animScale>
                                      <p:cBhvr>
                                        <p:cTn id="135" dur="166" decel="50000">
                                          <p:stCondLst>
                                            <p:cond delay="1338"/>
                                          </p:stCondLst>
                                        </p:cTn>
                                        <p:tgtEl>
                                          <p:spTgt spid="15"/>
                                        </p:tgtEl>
                                      </p:cBhvr>
                                      <p:to x="100000" y="100000"/>
                                    </p:animScale>
                                    <p:animScale>
                                      <p:cBhvr>
                                        <p:cTn id="136" dur="26">
                                          <p:stCondLst>
                                            <p:cond delay="1642"/>
                                          </p:stCondLst>
                                        </p:cTn>
                                        <p:tgtEl>
                                          <p:spTgt spid="15"/>
                                        </p:tgtEl>
                                      </p:cBhvr>
                                      <p:to x="100000" y="90000"/>
                                    </p:animScale>
                                    <p:animScale>
                                      <p:cBhvr>
                                        <p:cTn id="137" dur="166" decel="50000">
                                          <p:stCondLst>
                                            <p:cond delay="1668"/>
                                          </p:stCondLst>
                                        </p:cTn>
                                        <p:tgtEl>
                                          <p:spTgt spid="15"/>
                                        </p:tgtEl>
                                      </p:cBhvr>
                                      <p:to x="100000" y="100000"/>
                                    </p:animScale>
                                    <p:animScale>
                                      <p:cBhvr>
                                        <p:cTn id="138" dur="26">
                                          <p:stCondLst>
                                            <p:cond delay="1808"/>
                                          </p:stCondLst>
                                        </p:cTn>
                                        <p:tgtEl>
                                          <p:spTgt spid="15"/>
                                        </p:tgtEl>
                                      </p:cBhvr>
                                      <p:to x="100000" y="95000"/>
                                    </p:animScale>
                                    <p:animScale>
                                      <p:cBhvr>
                                        <p:cTn id="139" dur="166" decel="50000">
                                          <p:stCondLst>
                                            <p:cond delay="1834"/>
                                          </p:stCondLst>
                                        </p:cTn>
                                        <p:tgtEl>
                                          <p:spTgt spid="15"/>
                                        </p:tgtEl>
                                      </p:cBhvr>
                                      <p:to x="100000" y="100000"/>
                                    </p:animScale>
                                  </p:childTnLst>
                                </p:cTn>
                              </p:par>
                            </p:childTnLst>
                          </p:cTn>
                        </p:par>
                      </p:childTnLst>
                    </p:cTn>
                  </p:par>
                  <p:par>
                    <p:cTn id="140" fill="hold">
                      <p:stCondLst>
                        <p:cond delay="indefinite"/>
                      </p:stCondLst>
                      <p:childTnLst>
                        <p:par>
                          <p:cTn id="141" fill="hold">
                            <p:stCondLst>
                              <p:cond delay="0"/>
                            </p:stCondLst>
                            <p:childTnLst>
                              <p:par>
                                <p:cTn id="142" presetID="53" presetClass="entr" presetSubtype="16" fill="hold" grpId="0" nodeType="clickEffect">
                                  <p:stCondLst>
                                    <p:cond delay="0"/>
                                  </p:stCondLst>
                                  <p:childTnLst>
                                    <p:set>
                                      <p:cBhvr>
                                        <p:cTn id="143" dur="1" fill="hold">
                                          <p:stCondLst>
                                            <p:cond delay="0"/>
                                          </p:stCondLst>
                                        </p:cTn>
                                        <p:tgtEl>
                                          <p:spTgt spid="16"/>
                                        </p:tgtEl>
                                        <p:attrNameLst>
                                          <p:attrName>style.visibility</p:attrName>
                                        </p:attrNameLst>
                                      </p:cBhvr>
                                      <p:to>
                                        <p:strVal val="visible"/>
                                      </p:to>
                                    </p:set>
                                    <p:anim calcmode="lin" valueType="num">
                                      <p:cBhvr>
                                        <p:cTn id="144" dur="500" fill="hold"/>
                                        <p:tgtEl>
                                          <p:spTgt spid="16"/>
                                        </p:tgtEl>
                                        <p:attrNameLst>
                                          <p:attrName>ppt_w</p:attrName>
                                        </p:attrNameLst>
                                      </p:cBhvr>
                                      <p:tavLst>
                                        <p:tav tm="0">
                                          <p:val>
                                            <p:fltVal val="0"/>
                                          </p:val>
                                        </p:tav>
                                        <p:tav tm="100000">
                                          <p:val>
                                            <p:strVal val="#ppt_w"/>
                                          </p:val>
                                        </p:tav>
                                      </p:tavLst>
                                    </p:anim>
                                    <p:anim calcmode="lin" valueType="num">
                                      <p:cBhvr>
                                        <p:cTn id="145" dur="500" fill="hold"/>
                                        <p:tgtEl>
                                          <p:spTgt spid="16"/>
                                        </p:tgtEl>
                                        <p:attrNameLst>
                                          <p:attrName>ppt_h</p:attrName>
                                        </p:attrNameLst>
                                      </p:cBhvr>
                                      <p:tavLst>
                                        <p:tav tm="0">
                                          <p:val>
                                            <p:fltVal val="0"/>
                                          </p:val>
                                        </p:tav>
                                        <p:tav tm="100000">
                                          <p:val>
                                            <p:strVal val="#ppt_h"/>
                                          </p:val>
                                        </p:tav>
                                      </p:tavLst>
                                    </p:anim>
                                    <p:animEffect transition="in" filter="fade">
                                      <p:cBhvr>
                                        <p:cTn id="146" dur="500"/>
                                        <p:tgtEl>
                                          <p:spTgt spid="16"/>
                                        </p:tgtEl>
                                      </p:cBhvr>
                                    </p:animEffect>
                                  </p:childTnLst>
                                </p:cTn>
                              </p:par>
                            </p:childTnLst>
                          </p:cTn>
                        </p:par>
                      </p:childTnLst>
                    </p:cTn>
                  </p:par>
                  <p:par>
                    <p:cTn id="147" fill="hold">
                      <p:stCondLst>
                        <p:cond delay="indefinite"/>
                      </p:stCondLst>
                      <p:childTnLst>
                        <p:par>
                          <p:cTn id="148" fill="hold">
                            <p:stCondLst>
                              <p:cond delay="0"/>
                            </p:stCondLst>
                            <p:childTnLst>
                              <p:par>
                                <p:cTn id="149" presetID="53" presetClass="entr" presetSubtype="16" fill="hold" grpId="0" nodeType="clickEffect">
                                  <p:stCondLst>
                                    <p:cond delay="0"/>
                                  </p:stCondLst>
                                  <p:childTnLst>
                                    <p:set>
                                      <p:cBhvr>
                                        <p:cTn id="150" dur="1" fill="hold">
                                          <p:stCondLst>
                                            <p:cond delay="0"/>
                                          </p:stCondLst>
                                        </p:cTn>
                                        <p:tgtEl>
                                          <p:spTgt spid="18"/>
                                        </p:tgtEl>
                                        <p:attrNameLst>
                                          <p:attrName>style.visibility</p:attrName>
                                        </p:attrNameLst>
                                      </p:cBhvr>
                                      <p:to>
                                        <p:strVal val="visible"/>
                                      </p:to>
                                    </p:set>
                                    <p:anim calcmode="lin" valueType="num">
                                      <p:cBhvr>
                                        <p:cTn id="151" dur="500" fill="hold"/>
                                        <p:tgtEl>
                                          <p:spTgt spid="18"/>
                                        </p:tgtEl>
                                        <p:attrNameLst>
                                          <p:attrName>ppt_w</p:attrName>
                                        </p:attrNameLst>
                                      </p:cBhvr>
                                      <p:tavLst>
                                        <p:tav tm="0">
                                          <p:val>
                                            <p:fltVal val="0"/>
                                          </p:val>
                                        </p:tav>
                                        <p:tav tm="100000">
                                          <p:val>
                                            <p:strVal val="#ppt_w"/>
                                          </p:val>
                                        </p:tav>
                                      </p:tavLst>
                                    </p:anim>
                                    <p:anim calcmode="lin" valueType="num">
                                      <p:cBhvr>
                                        <p:cTn id="152" dur="500" fill="hold"/>
                                        <p:tgtEl>
                                          <p:spTgt spid="18"/>
                                        </p:tgtEl>
                                        <p:attrNameLst>
                                          <p:attrName>ppt_h</p:attrName>
                                        </p:attrNameLst>
                                      </p:cBhvr>
                                      <p:tavLst>
                                        <p:tav tm="0">
                                          <p:val>
                                            <p:fltVal val="0"/>
                                          </p:val>
                                        </p:tav>
                                        <p:tav tm="100000">
                                          <p:val>
                                            <p:strVal val="#ppt_h"/>
                                          </p:val>
                                        </p:tav>
                                      </p:tavLst>
                                    </p:anim>
                                    <p:animEffect transition="in" filter="fade">
                                      <p:cBhvr>
                                        <p:cTn id="153" dur="500"/>
                                        <p:tgtEl>
                                          <p:spTgt spid="18"/>
                                        </p:tgtEl>
                                      </p:cBhvr>
                                    </p:animEffect>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grpId="0" nodeType="clickEffect">
                                  <p:stCondLst>
                                    <p:cond delay="0"/>
                                  </p:stCondLst>
                                  <p:childTnLst>
                                    <p:set>
                                      <p:cBhvr>
                                        <p:cTn id="157" dur="1" fill="hold">
                                          <p:stCondLst>
                                            <p:cond delay="0"/>
                                          </p:stCondLst>
                                        </p:cTn>
                                        <p:tgtEl>
                                          <p:spTgt spid="19"/>
                                        </p:tgtEl>
                                        <p:attrNameLst>
                                          <p:attrName>style.visibility</p:attrName>
                                        </p:attrNameLst>
                                      </p:cBhvr>
                                      <p:to>
                                        <p:strVal val="visible"/>
                                      </p:to>
                                    </p:set>
                                    <p:animEffect transition="in" filter="wipe(down)">
                                      <p:cBhvr>
                                        <p:cTn id="158" dur="580">
                                          <p:stCondLst>
                                            <p:cond delay="0"/>
                                          </p:stCondLst>
                                        </p:cTn>
                                        <p:tgtEl>
                                          <p:spTgt spid="19"/>
                                        </p:tgtEl>
                                      </p:cBhvr>
                                    </p:animEffect>
                                    <p:anim calcmode="lin" valueType="num">
                                      <p:cBhvr>
                                        <p:cTn id="15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4" dur="26">
                                          <p:stCondLst>
                                            <p:cond delay="650"/>
                                          </p:stCondLst>
                                        </p:cTn>
                                        <p:tgtEl>
                                          <p:spTgt spid="19"/>
                                        </p:tgtEl>
                                      </p:cBhvr>
                                      <p:to x="100000" y="60000"/>
                                    </p:animScale>
                                    <p:animScale>
                                      <p:cBhvr>
                                        <p:cTn id="165" dur="166" decel="50000">
                                          <p:stCondLst>
                                            <p:cond delay="676"/>
                                          </p:stCondLst>
                                        </p:cTn>
                                        <p:tgtEl>
                                          <p:spTgt spid="19"/>
                                        </p:tgtEl>
                                      </p:cBhvr>
                                      <p:to x="100000" y="100000"/>
                                    </p:animScale>
                                    <p:animScale>
                                      <p:cBhvr>
                                        <p:cTn id="166" dur="26">
                                          <p:stCondLst>
                                            <p:cond delay="1312"/>
                                          </p:stCondLst>
                                        </p:cTn>
                                        <p:tgtEl>
                                          <p:spTgt spid="19"/>
                                        </p:tgtEl>
                                      </p:cBhvr>
                                      <p:to x="100000" y="80000"/>
                                    </p:animScale>
                                    <p:animScale>
                                      <p:cBhvr>
                                        <p:cTn id="167" dur="166" decel="50000">
                                          <p:stCondLst>
                                            <p:cond delay="1338"/>
                                          </p:stCondLst>
                                        </p:cTn>
                                        <p:tgtEl>
                                          <p:spTgt spid="19"/>
                                        </p:tgtEl>
                                      </p:cBhvr>
                                      <p:to x="100000" y="100000"/>
                                    </p:animScale>
                                    <p:animScale>
                                      <p:cBhvr>
                                        <p:cTn id="168" dur="26">
                                          <p:stCondLst>
                                            <p:cond delay="1642"/>
                                          </p:stCondLst>
                                        </p:cTn>
                                        <p:tgtEl>
                                          <p:spTgt spid="19"/>
                                        </p:tgtEl>
                                      </p:cBhvr>
                                      <p:to x="100000" y="90000"/>
                                    </p:animScale>
                                    <p:animScale>
                                      <p:cBhvr>
                                        <p:cTn id="169" dur="166" decel="50000">
                                          <p:stCondLst>
                                            <p:cond delay="1668"/>
                                          </p:stCondLst>
                                        </p:cTn>
                                        <p:tgtEl>
                                          <p:spTgt spid="19"/>
                                        </p:tgtEl>
                                      </p:cBhvr>
                                      <p:to x="100000" y="100000"/>
                                    </p:animScale>
                                    <p:animScale>
                                      <p:cBhvr>
                                        <p:cTn id="170" dur="26">
                                          <p:stCondLst>
                                            <p:cond delay="1808"/>
                                          </p:stCondLst>
                                        </p:cTn>
                                        <p:tgtEl>
                                          <p:spTgt spid="19"/>
                                        </p:tgtEl>
                                      </p:cBhvr>
                                      <p:to x="100000" y="95000"/>
                                    </p:animScale>
                                    <p:animScale>
                                      <p:cBhvr>
                                        <p:cTn id="171" dur="166" decel="50000">
                                          <p:stCondLst>
                                            <p:cond delay="1834"/>
                                          </p:stCondLst>
                                        </p:cTn>
                                        <p:tgtEl>
                                          <p:spTgt spid="19"/>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53" presetClass="entr" presetSubtype="16" fill="hold" grpId="0" nodeType="clickEffect">
                                  <p:stCondLst>
                                    <p:cond delay="0"/>
                                  </p:stCondLst>
                                  <p:childTnLst>
                                    <p:set>
                                      <p:cBhvr>
                                        <p:cTn id="175" dur="1" fill="hold">
                                          <p:stCondLst>
                                            <p:cond delay="0"/>
                                          </p:stCondLst>
                                        </p:cTn>
                                        <p:tgtEl>
                                          <p:spTgt spid="20"/>
                                        </p:tgtEl>
                                        <p:attrNameLst>
                                          <p:attrName>style.visibility</p:attrName>
                                        </p:attrNameLst>
                                      </p:cBhvr>
                                      <p:to>
                                        <p:strVal val="visible"/>
                                      </p:to>
                                    </p:set>
                                    <p:anim calcmode="lin" valueType="num">
                                      <p:cBhvr>
                                        <p:cTn id="176" dur="500" fill="hold"/>
                                        <p:tgtEl>
                                          <p:spTgt spid="20"/>
                                        </p:tgtEl>
                                        <p:attrNameLst>
                                          <p:attrName>ppt_w</p:attrName>
                                        </p:attrNameLst>
                                      </p:cBhvr>
                                      <p:tavLst>
                                        <p:tav tm="0">
                                          <p:val>
                                            <p:fltVal val="0"/>
                                          </p:val>
                                        </p:tav>
                                        <p:tav tm="100000">
                                          <p:val>
                                            <p:strVal val="#ppt_w"/>
                                          </p:val>
                                        </p:tav>
                                      </p:tavLst>
                                    </p:anim>
                                    <p:anim calcmode="lin" valueType="num">
                                      <p:cBhvr>
                                        <p:cTn id="177" dur="500" fill="hold"/>
                                        <p:tgtEl>
                                          <p:spTgt spid="20"/>
                                        </p:tgtEl>
                                        <p:attrNameLst>
                                          <p:attrName>ppt_h</p:attrName>
                                        </p:attrNameLst>
                                      </p:cBhvr>
                                      <p:tavLst>
                                        <p:tav tm="0">
                                          <p:val>
                                            <p:fltVal val="0"/>
                                          </p:val>
                                        </p:tav>
                                        <p:tav tm="100000">
                                          <p:val>
                                            <p:strVal val="#ppt_h"/>
                                          </p:val>
                                        </p:tav>
                                      </p:tavLst>
                                    </p:anim>
                                    <p:animEffect transition="in" filter="fade">
                                      <p:cBhvr>
                                        <p:cTn id="178" dur="500"/>
                                        <p:tgtEl>
                                          <p:spTgt spid="20"/>
                                        </p:tgtEl>
                                      </p:cBhvr>
                                    </p:animEffect>
                                  </p:childTnLst>
                                </p:cTn>
                              </p:par>
                            </p:childTnLst>
                          </p:cTn>
                        </p:par>
                      </p:childTnLst>
                    </p:cTn>
                  </p:par>
                  <p:par>
                    <p:cTn id="179" fill="hold">
                      <p:stCondLst>
                        <p:cond delay="indefinite"/>
                      </p:stCondLst>
                      <p:childTnLst>
                        <p:par>
                          <p:cTn id="180" fill="hold">
                            <p:stCondLst>
                              <p:cond delay="0"/>
                            </p:stCondLst>
                            <p:childTnLst>
                              <p:par>
                                <p:cTn id="181" presetID="16" presetClass="entr" presetSubtype="21" fill="hold" nodeType="clickEffect">
                                  <p:stCondLst>
                                    <p:cond delay="0"/>
                                  </p:stCondLst>
                                  <p:childTnLst>
                                    <p:set>
                                      <p:cBhvr>
                                        <p:cTn id="182" dur="1" fill="hold">
                                          <p:stCondLst>
                                            <p:cond delay="0"/>
                                          </p:stCondLst>
                                        </p:cTn>
                                        <p:tgtEl>
                                          <p:spTgt spid="45"/>
                                        </p:tgtEl>
                                        <p:attrNameLst>
                                          <p:attrName>style.visibility</p:attrName>
                                        </p:attrNameLst>
                                      </p:cBhvr>
                                      <p:to>
                                        <p:strVal val="visible"/>
                                      </p:to>
                                    </p:set>
                                    <p:animEffect transition="in" filter="barn(inVertical)">
                                      <p:cBhvr>
                                        <p:cTn id="183" dur="500"/>
                                        <p:tgtEl>
                                          <p:spTgt spid="45"/>
                                        </p:tgtEl>
                                      </p:cBhvr>
                                    </p:animEffect>
                                  </p:childTnLst>
                                </p:cTn>
                              </p:par>
                            </p:childTnLst>
                          </p:cTn>
                        </p:par>
                      </p:childTnLst>
                    </p:cTn>
                  </p:par>
                  <p:par>
                    <p:cTn id="184" fill="hold">
                      <p:stCondLst>
                        <p:cond delay="indefinite"/>
                      </p:stCondLst>
                      <p:childTnLst>
                        <p:par>
                          <p:cTn id="185" fill="hold">
                            <p:stCondLst>
                              <p:cond delay="0"/>
                            </p:stCondLst>
                            <p:childTnLst>
                              <p:par>
                                <p:cTn id="186" presetID="41" presetClass="entr" presetSubtype="0" fill="hold" grpId="0" nodeType="clickEffect">
                                  <p:stCondLst>
                                    <p:cond delay="0"/>
                                  </p:stCondLst>
                                  <p:iterate type="lt">
                                    <p:tmPct val="10000"/>
                                  </p:iterate>
                                  <p:childTnLst>
                                    <p:set>
                                      <p:cBhvr>
                                        <p:cTn id="187" dur="1" fill="hold">
                                          <p:stCondLst>
                                            <p:cond delay="0"/>
                                          </p:stCondLst>
                                        </p:cTn>
                                        <p:tgtEl>
                                          <p:spTgt spid="43"/>
                                        </p:tgtEl>
                                        <p:attrNameLst>
                                          <p:attrName>style.visibility</p:attrName>
                                        </p:attrNameLst>
                                      </p:cBhvr>
                                      <p:to>
                                        <p:strVal val="visible"/>
                                      </p:to>
                                    </p:set>
                                    <p:anim calcmode="lin" valueType="num">
                                      <p:cBhvr>
                                        <p:cTn id="188"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43"/>
                                        </p:tgtEl>
                                        <p:attrNameLst>
                                          <p:attrName>ppt_y</p:attrName>
                                        </p:attrNameLst>
                                      </p:cBhvr>
                                      <p:tavLst>
                                        <p:tav tm="0">
                                          <p:val>
                                            <p:strVal val="#ppt_y"/>
                                          </p:val>
                                        </p:tav>
                                        <p:tav tm="100000">
                                          <p:val>
                                            <p:strVal val="#ppt_y"/>
                                          </p:val>
                                        </p:tav>
                                      </p:tavLst>
                                    </p:anim>
                                    <p:anim calcmode="lin" valueType="num">
                                      <p:cBhvr>
                                        <p:cTn id="190"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B050"/>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zh-CN" altLang="en-US" sz="7900" b="1" spc="300" dirty="0">
                <a:ln w="11430" cmpd="sng">
                  <a:solidFill>
                    <a:schemeClr val="accent1">
                      <a:tint val="10000"/>
                    </a:schemeClr>
                  </a:solidFill>
                  <a:prstDash val="solid"/>
                  <a:miter lim="800000"/>
                </a:ln>
                <a:solidFill>
                  <a:srgbClr val="007635"/>
                </a:solidFill>
                <a:effectLst>
                  <a:glow rad="45500">
                    <a:schemeClr val="accent1">
                      <a:satMod val="220000"/>
                      <a:alpha val="35000"/>
                    </a:schemeClr>
                  </a:glow>
                </a:effectLst>
                <a:latin typeface="微软雅黑" pitchFamily="34" charset="-122"/>
                <a:ea typeface="微软雅黑" pitchFamily="34" charset="-122"/>
              </a:rPr>
              <a:t>谢谢聆听</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xmlns="" w="9525">
                <a:solidFill>
                  <a:srgbClr val="000000"/>
                </a:solidFill>
                <a:round/>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a:solidFill>
                <a:srgbClr val="007635"/>
              </a:solidFill>
              <a:latin typeface="Arial Narrow" pitchFamily="34" charset="0"/>
              <a:ea typeface="微软雅黑"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xmlns="">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xmlns="">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ln/>
                <a:solidFill>
                  <a:srgbClr val="007635"/>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ln/>
              <a:solidFill>
                <a:srgbClr val="007635"/>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extLst>
      <p:ext uri="{BB962C8B-B14F-4D97-AF65-F5344CB8AC3E}">
        <p14:creationId xmlns:p14="http://schemas.microsoft.com/office/powerpoint/2010/main" xmlns="" val="2718924465"/>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1</a:t>
            </a:r>
            <a:endParaRPr lang="zh-CN" altLang="en-US" sz="2400" b="1" dirty="0">
              <a:solidFill>
                <a:schemeClr val="bg1"/>
              </a:solidFill>
              <a:latin typeface="微软雅黑"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5</a:t>
            </a:r>
            <a:endParaRPr lang="zh-CN" altLang="en-US" sz="2400" b="1">
              <a:solidFill>
                <a:schemeClr val="bg1"/>
              </a:solidFill>
              <a:latin typeface="微软雅黑"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4</a:t>
            </a:r>
            <a:endParaRPr lang="zh-CN" altLang="en-US" sz="2400" b="1" dirty="0">
              <a:solidFill>
                <a:schemeClr val="bg1"/>
              </a:solidFill>
              <a:latin typeface="微软雅黑"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2</a:t>
            </a:r>
            <a:endParaRPr lang="zh-CN" altLang="en-US" sz="2400" b="1">
              <a:solidFill>
                <a:schemeClr val="bg1"/>
              </a:solidFill>
              <a:latin typeface="微软雅黑"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3</a:t>
            </a:r>
            <a:endParaRPr lang="zh-CN" altLang="en-US" sz="2400" b="1">
              <a:solidFill>
                <a:schemeClr val="bg1"/>
              </a:solidFill>
              <a:latin typeface="微软雅黑"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dirty="0">
                <a:solidFill>
                  <a:schemeClr val="tx1"/>
                </a:solidFill>
                <a:latin typeface="微软雅黑" pitchFamily="34" charset="-122"/>
              </a:rPr>
              <a:t>这里可以添加主要内容这里可以添加主要内容</a:t>
            </a: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添加</a:t>
            </a:r>
            <a:endParaRPr lang="en-US" altLang="zh-CN" b="1" dirty="0">
              <a:solidFill>
                <a:schemeClr val="bg1"/>
              </a:solidFill>
              <a:latin typeface="微软雅黑" pitchFamily="34" charset="-122"/>
            </a:endParaRPr>
          </a:p>
          <a:p>
            <a:pPr algn="ctr" eaLnBrk="1" hangingPunct="1">
              <a:spcBef>
                <a:spcPct val="0"/>
              </a:spcBef>
              <a:buFontTx/>
              <a:buNone/>
            </a:pPr>
            <a:r>
              <a:rPr lang="zh-CN" altLang="en-US" b="1" dirty="0">
                <a:solidFill>
                  <a:schemeClr val="bg1"/>
                </a:solidFill>
                <a:latin typeface="微软雅黑" pitchFamily="34" charset="-122"/>
              </a:rPr>
              <a:t>标题</a:t>
            </a:r>
            <a:endParaRPr lang="en-US" altLang="zh-CN" b="1" dirty="0">
              <a:solidFill>
                <a:schemeClr val="bg1"/>
              </a:solidFill>
              <a:latin typeface="微软雅黑" pitchFamily="34" charset="-122"/>
            </a:endParaRPr>
          </a:p>
        </p:txBody>
      </p:sp>
      <p:sp>
        <p:nvSpPr>
          <p:cNvPr id="37" name="TextBox 36"/>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小节一</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02543288"/>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childTnLst>
                          </p:cTn>
                        </p:par>
                        <p:par>
                          <p:cTn id="12" fill="hold">
                            <p:stCondLst>
                              <p:cond delay="900"/>
                            </p:stCondLst>
                            <p:childTnLst>
                              <p:par>
                                <p:cTn id="13" presetID="21"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heel(1)">
                                      <p:cBhvr>
                                        <p:cTn id="15" dur="1000"/>
                                        <p:tgtEl>
                                          <p:spTgt spid="34"/>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heel(1)">
                                      <p:cBhvr>
                                        <p:cTn id="18" dur="1000"/>
                                        <p:tgtEl>
                                          <p:spTgt spid="3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900"/>
                            </p:stCondLst>
                            <p:childTnLst>
                              <p:par>
                                <p:cTn id="25" presetID="5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Scale>
                                      <p:cBhvr>
                                        <p:cTn id="2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5"/>
                                        </p:tgtEl>
                                        <p:attrNameLst>
                                          <p:attrName>ppt_x,ppt_y</p:attrName>
                                        </p:attrNameLst>
                                      </p:cBhvr>
                                      <p:rCtr x="0" y="0"/>
                                    </p:animMotion>
                                    <p:animEffect transition="in" filter="fade">
                                      <p:cBhvr>
                                        <p:cTn id="29" dur="1000"/>
                                        <p:tgtEl>
                                          <p:spTgt spid="35"/>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Scale>
                                      <p:cBhvr>
                                        <p:cTn id="3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36"/>
                                        </p:tgtEl>
                                        <p:attrNameLst>
                                          <p:attrName>ppt_x,ppt_y</p:attrName>
                                        </p:attrNameLst>
                                      </p:cBhvr>
                                      <p:rCtr x="0" y="0"/>
                                    </p:animMotion>
                                    <p:animEffect transition="in" filter="fade">
                                      <p:cBhvr>
                                        <p:cTn id="34" dur="1000"/>
                                        <p:tgtEl>
                                          <p:spTgt spid="36"/>
                                        </p:tgtEl>
                                      </p:cBhvr>
                                    </p:animEffect>
                                  </p:childTnLst>
                                </p:cTn>
                              </p:par>
                            </p:childTnLst>
                          </p:cTn>
                        </p:par>
                        <p:par>
                          <p:cTn id="35" fill="hold">
                            <p:stCondLst>
                              <p:cond delay="2900"/>
                            </p:stCondLst>
                            <p:childTnLst>
                              <p:par>
                                <p:cTn id="36" presetID="1"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childTnLst>
                                </p:cTn>
                              </p:par>
                              <p:par>
                                <p:cTn id="46" presetID="35" presetClass="path" presetSubtype="0" accel="50000" decel="50000" fill="hold" grpId="1" nodeType="withEffect">
                                  <p:stCondLst>
                                    <p:cond delay="0"/>
                                  </p:stCondLst>
                                  <p:childTnLst>
                                    <p:animMotion origin="layout" path="M 2.29608E-6 1.11111E-6 L -0.17354 0.29051 " pathEditMode="relative" rAng="0" ptsTypes="AA">
                                      <p:cBhvr>
                                        <p:cTn id="47" dur="500" spd="-99900" fill="hold"/>
                                        <p:tgtEl>
                                          <p:spTgt spid="23"/>
                                        </p:tgtEl>
                                        <p:attrNameLst>
                                          <p:attrName>ppt_x,ppt_y</p:attrName>
                                        </p:attrNameLst>
                                      </p:cBhvr>
                                      <p:rCtr x="-8600" y="14500"/>
                                    </p:animMotion>
                                  </p:childTnLst>
                                </p:cTn>
                              </p:par>
                              <p:par>
                                <p:cTn id="48" presetID="35" presetClass="path" presetSubtype="0" accel="50000" decel="50000" fill="hold" grpId="1" nodeType="withEffect">
                                  <p:stCondLst>
                                    <p:cond delay="0"/>
                                  </p:stCondLst>
                                  <p:childTnLst>
                                    <p:animMotion origin="layout" path="M 2.35202E-6 -2.59259E-6 L -0.23143 0.15556 " pathEditMode="relative" rAng="0" ptsTypes="AA">
                                      <p:cBhvr>
                                        <p:cTn id="49" dur="500" spd="-99900" fill="hold"/>
                                        <p:tgtEl>
                                          <p:spTgt spid="26"/>
                                        </p:tgtEl>
                                        <p:attrNameLst>
                                          <p:attrName>ppt_x,ppt_y</p:attrName>
                                        </p:attrNameLst>
                                      </p:cBhvr>
                                      <p:rCtr x="-11500" y="7800"/>
                                    </p:animMotion>
                                  </p:childTnLst>
                                </p:cTn>
                              </p:par>
                              <p:par>
                                <p:cTn id="50" presetID="35" presetClass="path" presetSubtype="0" accel="50000" decel="50000" fill="hold" grpId="1" nodeType="withEffect">
                                  <p:stCondLst>
                                    <p:cond delay="0"/>
                                  </p:stCondLst>
                                  <p:childTnLst>
                                    <p:animMotion origin="layout" path="M 0 0 L -0.25 0 E" pathEditMode="relative" rAng="0" ptsTypes="">
                                      <p:cBhvr>
                                        <p:cTn id="51" dur="500" spd="-99900" fill="hold"/>
                                        <p:tgtEl>
                                          <p:spTgt spid="27"/>
                                        </p:tgtEl>
                                        <p:attrNameLst>
                                          <p:attrName>ppt_x,ppt_y</p:attrName>
                                        </p:attrNameLst>
                                      </p:cBhvr>
                                      <p:rCtr x="0" y="0"/>
                                    </p:animMotion>
                                  </p:childTnLst>
                                </p:cTn>
                              </p:par>
                              <p:par>
                                <p:cTn id="52" presetID="35" presetClass="path" presetSubtype="0" accel="50000" decel="50000" fill="hold" grpId="1" nodeType="withEffect">
                                  <p:stCondLst>
                                    <p:cond delay="0"/>
                                  </p:stCondLst>
                                  <p:childTnLst>
                                    <p:animMotion origin="layout" path="M 2.35202E-6 -3.7037E-6 L -0.23143 -0.15555 " pathEditMode="relative" rAng="0" ptsTypes="AA">
                                      <p:cBhvr>
                                        <p:cTn id="53" dur="500" spd="-99900" fill="hold"/>
                                        <p:tgtEl>
                                          <p:spTgt spid="25"/>
                                        </p:tgtEl>
                                        <p:attrNameLst>
                                          <p:attrName>ppt_x,ppt_y</p:attrName>
                                        </p:attrNameLst>
                                      </p:cBhvr>
                                      <p:rCtr x="-11500" y="-7700"/>
                                    </p:animMotion>
                                  </p:childTnLst>
                                </p:cTn>
                              </p:par>
                              <p:par>
                                <p:cTn id="54" presetID="35" presetClass="path" presetSubtype="0" accel="50000" decel="50000" fill="hold" grpId="1" nodeType="withEffect">
                                  <p:stCondLst>
                                    <p:cond delay="0"/>
                                  </p:stCondLst>
                                  <p:childTnLst>
                                    <p:animMotion origin="layout" path="M 2.29608E-6 2.59259E-6 L -0.17354 -0.29051 " pathEditMode="relative" rAng="0" ptsTypes="AA">
                                      <p:cBhvr>
                                        <p:cTn id="55" dur="500" spd="-99900" fill="hold"/>
                                        <p:tgtEl>
                                          <p:spTgt spid="24"/>
                                        </p:tgtEl>
                                        <p:attrNameLst>
                                          <p:attrName>ppt_x,ppt_y</p:attrName>
                                        </p:attrNameLst>
                                      </p:cBhvr>
                                      <p:rCtr x="-8600" y="-14400"/>
                                    </p:animMotion>
                                  </p:childTnLst>
                                </p:cTn>
                              </p:par>
                            </p:childTnLst>
                          </p:cTn>
                        </p:par>
                        <p:par>
                          <p:cTn id="56" fill="hold">
                            <p:stCondLst>
                              <p:cond delay="34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914599" y="1197546"/>
            <a:ext cx="10399960" cy="2866228"/>
          </a:xfrm>
          <a:prstGeom prst="rect">
            <a:avLst/>
          </a:prstGeom>
          <a:blipFill dpi="0" rotWithShape="1">
            <a:blip r:embed="rId3" cstate="print"/>
            <a:srcRect/>
            <a:stretch>
              <a:fillRect/>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单圆角矩形 4"/>
          <p:cNvSpPr>
            <a:spLocks/>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7" name="单圆角矩形 5"/>
          <p:cNvSpPr>
            <a:spLocks/>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8" name="单圆角矩形 6"/>
          <p:cNvSpPr>
            <a:spLocks/>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grpSp>
        <p:nvGrpSpPr>
          <p:cNvPr id="19" name="组合 48"/>
          <p:cNvGrpSpPr>
            <a:grpSpLocks/>
          </p:cNvGrpSpPr>
          <p:nvPr/>
        </p:nvGrpSpPr>
        <p:grpSpPr bwMode="auto">
          <a:xfrm>
            <a:off x="2232857" y="3821996"/>
            <a:ext cx="755984" cy="755650"/>
            <a:chOff x="6378550" y="995815"/>
            <a:chExt cx="755970" cy="755970"/>
          </a:xfrm>
        </p:grpSpPr>
        <p:grpSp>
          <p:nvGrpSpPr>
            <p:cNvPr id="20" name="组合 49"/>
            <p:cNvGrpSpPr>
              <a:grpSpLocks/>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a:grpSpLocks/>
          </p:cNvGrpSpPr>
          <p:nvPr/>
        </p:nvGrpSpPr>
        <p:grpSpPr bwMode="auto">
          <a:xfrm>
            <a:off x="5728090" y="3807468"/>
            <a:ext cx="755984" cy="755650"/>
            <a:chOff x="6378550" y="995815"/>
            <a:chExt cx="755970" cy="755970"/>
          </a:xfrm>
        </p:grpSpPr>
        <p:grpSp>
          <p:nvGrpSpPr>
            <p:cNvPr id="26" name="组合 55"/>
            <p:cNvGrpSpPr>
              <a:grpSpLocks/>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a:grpSpLocks/>
          </p:cNvGrpSpPr>
          <p:nvPr/>
        </p:nvGrpSpPr>
        <p:grpSpPr bwMode="auto">
          <a:xfrm>
            <a:off x="9241089" y="3809673"/>
            <a:ext cx="755984" cy="755650"/>
            <a:chOff x="6378550" y="995815"/>
            <a:chExt cx="755970" cy="755970"/>
          </a:xfrm>
        </p:grpSpPr>
        <p:grpSp>
          <p:nvGrpSpPr>
            <p:cNvPr id="32" name="组合 61"/>
            <p:cNvGrpSpPr>
              <a:grpSpLocks/>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
        <p:nvSpPr>
          <p:cNvPr id="37" name="TextBox 36"/>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小节二</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26534772"/>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75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50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5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6"/>
                                        </p:tgtEl>
                                        <p:attrNameLst>
                                          <p:attrName>ppt_y</p:attrName>
                                        </p:attrNameLst>
                                      </p:cBhvr>
                                      <p:tavLst>
                                        <p:tav tm="0">
                                          <p:val>
                                            <p:strVal val="#ppt_y"/>
                                          </p:val>
                                        </p:tav>
                                        <p:tav tm="100000">
                                          <p:val>
                                            <p:strVal val="#ppt_y"/>
                                          </p:val>
                                        </p:tav>
                                      </p:tavLst>
                                    </p:anim>
                                    <p:anim calcmode="lin" valueType="num">
                                      <p:cBhvr>
                                        <p:cTn id="5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6"/>
                                        </p:tgtEl>
                                      </p:cBhvr>
                                    </p:animEffect>
                                  </p:childTnLst>
                                </p:cTn>
                              </p:par>
                              <p:par>
                                <p:cTn id="57" presetID="41" presetClass="entr" presetSubtype="0" fill="hold" grpId="0" nodeType="withEffect">
                                  <p:stCondLst>
                                    <p:cond delay="1000"/>
                                  </p:stCondLst>
                                  <p:iterate type="lt">
                                    <p:tmPct val="10000"/>
                                  </p:iterate>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7"/>
                                        </p:tgtEl>
                                        <p:attrNameLst>
                                          <p:attrName>ppt_y</p:attrName>
                                        </p:attrNameLst>
                                      </p:cBhvr>
                                      <p:tavLst>
                                        <p:tav tm="0">
                                          <p:val>
                                            <p:strVal val="#ppt_y"/>
                                          </p:val>
                                        </p:tav>
                                        <p:tav tm="100000">
                                          <p:val>
                                            <p:strVal val="#ppt_y"/>
                                          </p:val>
                                        </p:tav>
                                      </p:tavLst>
                                    </p:anim>
                                    <p:anim calcmode="lin" valueType="num">
                                      <p:cBhvr>
                                        <p:cTn id="6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5" grpId="0"/>
      <p:bldP spid="16" grpId="0"/>
      <p:bldP spid="17"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2"/>
          <p:cNvSpPr>
            <a:spLocks/>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 name="Freeform 42"/>
          <p:cNvSpPr>
            <a:spLocks/>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7" name="Freeform 42"/>
          <p:cNvSpPr>
            <a:spLocks/>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8" name="Freeform 42"/>
          <p:cNvSpPr>
            <a:spLocks/>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B05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TextBox 33"/>
          <p:cNvSpPr txBox="1">
            <a:spLocks noChangeArrowheads="1"/>
          </p:cNvSpPr>
          <p:nvPr/>
        </p:nvSpPr>
        <p:spPr bwMode="auto">
          <a:xfrm>
            <a:off x="3217863" y="3580954"/>
            <a:ext cx="5314275" cy="553998"/>
          </a:xfrm>
          <a:prstGeom prst="rect">
            <a:avLst/>
          </a:prstGeom>
          <a:noFill/>
          <a:ln>
            <a:noFill/>
          </a:ln>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000" b="1" dirty="0">
                <a:solidFill>
                  <a:schemeClr val="bg1"/>
                </a:solidFill>
                <a:latin typeface="微软雅黑" pitchFamily="34" charset="-122"/>
              </a:rPr>
              <a:t>20XX</a:t>
            </a:r>
            <a:r>
              <a:rPr lang="zh-CN" altLang="en-US" sz="3000" b="1" dirty="0">
                <a:solidFill>
                  <a:schemeClr val="bg1"/>
                </a:solidFill>
                <a:latin typeface="微软雅黑" pitchFamily="34" charset="-122"/>
              </a:rPr>
              <a:t>年</a:t>
            </a:r>
            <a:r>
              <a:rPr lang="en-US" altLang="zh-CN" sz="3000" b="1" dirty="0">
                <a:solidFill>
                  <a:schemeClr val="bg1"/>
                </a:solidFill>
                <a:latin typeface="微软雅黑" pitchFamily="34" charset="-122"/>
              </a:rPr>
              <a:t>X</a:t>
            </a:r>
            <a:r>
              <a:rPr lang="zh-CN" altLang="en-US" sz="3000"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31" name="TextBox 30"/>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小节三</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55787615"/>
      </p:ext>
    </p:extLst>
  </p:cSld>
  <p:clrMapOvr>
    <a:masterClrMapping/>
  </p:clrMapOvr>
  <p:transition spd="med"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4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par>
                          <p:cTn id="23" fill="hold">
                            <p:stCondLst>
                              <p:cond delay="2400"/>
                            </p:stCondLst>
                            <p:childTnLst>
                              <p:par>
                                <p:cTn id="24" presetID="1"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par>
                                <p:cTn id="32" presetID="56" presetClass="path" presetSubtype="0" accel="50000" decel="50000" fill="hold" nodeType="withEffect">
                                  <p:stCondLst>
                                    <p:cond delay="0"/>
                                  </p:stCondLst>
                                  <p:childTnLst>
                                    <p:animMotion origin="layout" path="M 1.46481E-6 -2.96296E-6 L -0.313 -0.10856 " pathEditMode="relative" rAng="0" ptsTypes="AA">
                                      <p:cBhvr>
                                        <p:cTn id="33" dur="1000" spd="-99900" fill="hold"/>
                                        <p:tgtEl>
                                          <p:spTgt spid="20"/>
                                        </p:tgtEl>
                                        <p:attrNameLst>
                                          <p:attrName>ppt_x,ppt_y</p:attrName>
                                        </p:attrNameLst>
                                      </p:cBhvr>
                                      <p:rCtr x="-15500" y="-5300"/>
                                    </p:animMotion>
                                  </p:childTnLst>
                                </p:cTn>
                              </p:par>
                              <p:par>
                                <p:cTn id="34" presetID="56" presetClass="path" presetSubtype="0" accel="50000" decel="50000" fill="hold" nodeType="withEffect">
                                  <p:stCondLst>
                                    <p:cond delay="0"/>
                                  </p:stCondLst>
                                  <p:childTnLst>
                                    <p:animMotion origin="layout" path="M 1.67816E-7 4.81481E-6 L 0.30831 0.12546 " pathEditMode="relative" rAng="0" ptsTypes="AA">
                                      <p:cBhvr>
                                        <p:cTn id="35" dur="1000" spd="-99900" fill="hold"/>
                                        <p:tgtEl>
                                          <p:spTgt spid="11"/>
                                        </p:tgtEl>
                                        <p:attrNameLst>
                                          <p:attrName>ppt_x,ppt_y</p:attrName>
                                        </p:attrNameLst>
                                      </p:cBhvr>
                                      <p:rCtr x="15400" y="6300"/>
                                    </p:animMotion>
                                  </p:childTnLst>
                                </p:cTn>
                              </p:par>
                              <p:par>
                                <p:cTn id="36" presetID="56" presetClass="path" presetSubtype="0" accel="50000" decel="50000" fill="hold" nodeType="withEffect">
                                  <p:stCondLst>
                                    <p:cond delay="0"/>
                                  </p:stCondLst>
                                  <p:childTnLst>
                                    <p:animMotion origin="layout" path="M -1.26838E-6 -4.81481E-6 L 0.30623 -0.10416 " pathEditMode="relative" rAng="0" ptsTypes="AA">
                                      <p:cBhvr>
                                        <p:cTn id="37" dur="1000" spd="-99900" fill="hold"/>
                                        <p:tgtEl>
                                          <p:spTgt spid="14"/>
                                        </p:tgtEl>
                                        <p:attrNameLst>
                                          <p:attrName>ppt_x,ppt_y</p:attrName>
                                        </p:attrNameLst>
                                      </p:cBhvr>
                                      <p:rCtr x="15300" y="-5100"/>
                                    </p:animMotion>
                                  </p:childTnLst>
                                </p:cTn>
                              </p:par>
                              <p:par>
                                <p:cTn id="38" presetID="56" presetClass="path" presetSubtype="0" accel="50000" decel="50000" fill="hold" nodeType="withEffect">
                                  <p:stCondLst>
                                    <p:cond delay="0"/>
                                  </p:stCondLst>
                                  <p:childTnLst>
                                    <p:animMotion origin="layout" path="M 4.06791E-6 -4.81481E-6 L -0.30923 0.12084 " pathEditMode="relative" rAng="0" ptsTypes="AA">
                                      <p:cBhvr>
                                        <p:cTn id="39" dur="1000" spd="-99900" fill="hold"/>
                                        <p:tgtEl>
                                          <p:spTgt spid="17"/>
                                        </p:tgtEl>
                                        <p:attrNameLst>
                                          <p:attrName>ppt_x,ppt_y</p:attrName>
                                        </p:attrNameLst>
                                      </p:cBhvr>
                                      <p:rCtr x="-15400" y="6000"/>
                                    </p:animMotion>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right)">
                                      <p:cBhvr>
                                        <p:cTn id="46" dur="500"/>
                                        <p:tgtEl>
                                          <p:spTgt spid="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par>
                          <p:cTn id="53" fill="hold">
                            <p:stCondLst>
                              <p:cond delay="3900"/>
                            </p:stCondLst>
                            <p:childTnLst>
                              <p:par>
                                <p:cTn id="54" presetID="47"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childTnLst>
                          </p:cTn>
                        </p:par>
                        <p:par>
                          <p:cTn id="74" fill="hold">
                            <p:stCondLst>
                              <p:cond delay="4900"/>
                            </p:stCondLst>
                            <p:childTnLst>
                              <p:par>
                                <p:cTn id="75" presetID="22" presetClass="entr" presetSubtype="1"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up)">
                                      <p:cBhvr>
                                        <p:cTn id="77" dur="500"/>
                                        <p:tgtEl>
                                          <p:spTgt spid="2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down)">
                                      <p:cBhvr>
                                        <p:cTn id="80" dur="500"/>
                                        <p:tgtEl>
                                          <p:spTgt spid="28"/>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down)">
                                      <p:cBhvr>
                                        <p:cTn id="8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B050"/>
          </a:solidFill>
          <a:ln>
            <a:noFill/>
          </a:ln>
        </p:spPr>
        <p:txBody>
          <a:bodyPr/>
          <a:lstStyle/>
          <a:p>
            <a:endParaRPr lang="zh-CN" altLang="en-US"/>
          </a:p>
        </p:txBody>
      </p:sp>
      <p:sp>
        <p:nvSpPr>
          <p:cNvPr id="6" name="Freeform 8"/>
          <p:cNvSpPr>
            <a:spLocks/>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B050"/>
          </a:solidFill>
          <a:ln w="10" cap="flat" cmpd="sng">
            <a:solidFill>
              <a:schemeClr val="bg2"/>
            </a:solidFill>
            <a:round/>
            <a:headEnd/>
            <a:tailE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Freeform 10"/>
          <p:cNvSpPr>
            <a:spLocks/>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50"/>
          </a:solidFill>
          <a:ln w="10" cap="flat" cmpd="sng">
            <a:solidFill>
              <a:schemeClr val="bg2"/>
            </a:solidFill>
            <a:round/>
            <a:headEnd/>
            <a:tailE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Freeform 12"/>
          <p:cNvSpPr>
            <a:spLocks/>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50"/>
          </a:solidFill>
          <a:ln w="10" cap="flat" cmpd="sng">
            <a:solidFill>
              <a:schemeClr val="bg2"/>
            </a:solidFill>
            <a:round/>
            <a:headEnd/>
            <a:tailE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Line 14"/>
          <p:cNvSpPr>
            <a:spLocks noChangeShapeType="1"/>
          </p:cNvSpPr>
          <p:nvPr/>
        </p:nvSpPr>
        <p:spPr bwMode="auto">
          <a:xfrm>
            <a:off x="2014538" y="3792538"/>
            <a:ext cx="183991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Line 19"/>
          <p:cNvSpPr>
            <a:spLocks noChangeShapeType="1"/>
          </p:cNvSpPr>
          <p:nvPr/>
        </p:nvSpPr>
        <p:spPr bwMode="auto">
          <a:xfrm>
            <a:off x="4067175" y="3792538"/>
            <a:ext cx="1839913"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0" name="Line 22"/>
          <p:cNvSpPr>
            <a:spLocks noChangeShapeType="1"/>
          </p:cNvSpPr>
          <p:nvPr/>
        </p:nvSpPr>
        <p:spPr bwMode="auto">
          <a:xfrm>
            <a:off x="6113463" y="3792538"/>
            <a:ext cx="183991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3" name="Line 25"/>
          <p:cNvSpPr>
            <a:spLocks noChangeShapeType="1"/>
          </p:cNvSpPr>
          <p:nvPr/>
        </p:nvSpPr>
        <p:spPr bwMode="auto">
          <a:xfrm>
            <a:off x="8167688" y="3792538"/>
            <a:ext cx="183991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6" name="Freeform 28"/>
          <p:cNvSpPr>
            <a:spLocks/>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B050"/>
          </a:solidFill>
          <a:ln w="10" cap="flat" cmpd="sng">
            <a:solidFill>
              <a:schemeClr val="bg2"/>
            </a:solidFill>
            <a:round/>
            <a:headEnd/>
            <a:tailE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8" name="Line 14"/>
          <p:cNvSpPr>
            <a:spLocks noChangeShapeType="1"/>
          </p:cNvSpPr>
          <p:nvPr/>
        </p:nvSpPr>
        <p:spPr bwMode="auto">
          <a:xfrm>
            <a:off x="614363" y="3792538"/>
            <a:ext cx="1173162"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solidFill>
              <a:srgbClr val="00B050"/>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B050"/>
                </a:solidFill>
                <a:latin typeface="微软雅黑" pitchFamily="34" charset="-122"/>
              </a:rPr>
              <a:t>20XX</a:t>
            </a:r>
            <a:r>
              <a:rPr lang="zh-CN" altLang="en-US" sz="2400" b="1" dirty="0">
                <a:solidFill>
                  <a:srgbClr val="00B050"/>
                </a:solidFill>
                <a:latin typeface="微软雅黑" pitchFamily="34" charset="-122"/>
              </a:rPr>
              <a:t>年</a:t>
            </a: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B050"/>
                </a:solidFill>
                <a:latin typeface="微软雅黑" pitchFamily="34" charset="-122"/>
              </a:rPr>
              <a:t>20XX</a:t>
            </a:r>
            <a:r>
              <a:rPr lang="zh-CN" altLang="en-US" sz="2400" b="1" dirty="0">
                <a:solidFill>
                  <a:srgbClr val="00B050"/>
                </a:solidFill>
                <a:latin typeface="微软雅黑" pitchFamily="34" charset="-122"/>
              </a:rPr>
              <a:t>年</a:t>
            </a: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rgbClr val="00B050"/>
                </a:solidFill>
                <a:latin typeface="微软雅黑" pitchFamily="34" charset="-122"/>
              </a:rPr>
              <a:t>20XX</a:t>
            </a:r>
            <a:r>
              <a:rPr lang="zh-CN" altLang="en-US" sz="2400" b="1">
                <a:solidFill>
                  <a:srgbClr val="00B050"/>
                </a:solidFill>
                <a:latin typeface="微软雅黑" pitchFamily="34" charset="-122"/>
              </a:rPr>
              <a:t>年</a:t>
            </a: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solidFill>
                  <a:srgbClr val="00B050"/>
                </a:solidFill>
                <a:latin typeface="微软雅黑" pitchFamily="34" charset="-122"/>
              </a:rPr>
              <a:t>20XX</a:t>
            </a:r>
            <a:r>
              <a:rPr lang="zh-CN" altLang="en-US" sz="2400" b="1" dirty="0" smtClean="0">
                <a:solidFill>
                  <a:srgbClr val="00B050"/>
                </a:solidFill>
                <a:latin typeface="微软雅黑" pitchFamily="34" charset="-122"/>
              </a:rPr>
              <a:t>年</a:t>
            </a:r>
            <a:endParaRPr lang="zh-CN" altLang="en-US" sz="2400" b="1" dirty="0">
              <a:solidFill>
                <a:srgbClr val="00B050"/>
              </a:solidFill>
              <a:latin typeface="微软雅黑" pitchFamily="34" charset="-122"/>
            </a:endParaRP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solidFill>
                  <a:srgbClr val="00B050"/>
                </a:solidFill>
                <a:latin typeface="微软雅黑" pitchFamily="34" charset="-122"/>
              </a:rPr>
              <a:t>20XX</a:t>
            </a:r>
            <a:r>
              <a:rPr lang="zh-CN" altLang="en-US" sz="2400" b="1" dirty="0" smtClean="0">
                <a:solidFill>
                  <a:srgbClr val="00B050"/>
                </a:solidFill>
                <a:latin typeface="微软雅黑" pitchFamily="34" charset="-122"/>
              </a:rPr>
              <a:t>年</a:t>
            </a:r>
            <a:endParaRPr lang="zh-CN" altLang="en-US" sz="2400" b="1" dirty="0">
              <a:solidFill>
                <a:srgbClr val="00B050"/>
              </a:solidFill>
              <a:latin typeface="微软雅黑" pitchFamily="34" charset="-122"/>
            </a:endParaRPr>
          </a:p>
        </p:txBody>
      </p:sp>
      <p:sp>
        <p:nvSpPr>
          <p:cNvPr id="40" name="TextBox 39"/>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小节四</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56415153"/>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par>
                          <p:cTn id="16" fill="hold">
                            <p:stCondLst>
                              <p:cond delay="14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1900"/>
                            </p:stCondLst>
                            <p:childTnLst>
                              <p:par>
                                <p:cTn id="28" presetID="47"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ppt_y+.1"/>
                                          </p:val>
                                        </p:tav>
                                        <p:tav tm="100000">
                                          <p:val>
                                            <p:strVal val="#ppt_y"/>
                                          </p:val>
                                        </p:tav>
                                      </p:tavLst>
                                    </p:anim>
                                  </p:childTnLst>
                                </p:cTn>
                              </p:par>
                            </p:childTnLst>
                          </p:cTn>
                        </p:par>
                        <p:par>
                          <p:cTn id="43" fill="hold">
                            <p:stCondLst>
                              <p:cond delay="24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3400"/>
                            </p:stCondLst>
                            <p:childTnLst>
                              <p:par>
                                <p:cTn id="59" presetID="47"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anim calcmode="lin" valueType="num">
                                      <p:cBhvr>
                                        <p:cTn id="67" dur="500" fill="hold"/>
                                        <p:tgtEl>
                                          <p:spTgt spid="7"/>
                                        </p:tgtEl>
                                        <p:attrNameLst>
                                          <p:attrName>ppt_x</p:attrName>
                                        </p:attrNameLst>
                                      </p:cBhvr>
                                      <p:tavLst>
                                        <p:tav tm="0">
                                          <p:val>
                                            <p:strVal val="#ppt_x"/>
                                          </p:val>
                                        </p:tav>
                                        <p:tav tm="100000">
                                          <p:val>
                                            <p:strVal val="#ppt_x"/>
                                          </p:val>
                                        </p:tav>
                                      </p:tavLst>
                                    </p:anim>
                                    <p:anim calcmode="lin" valueType="num">
                                      <p:cBhvr>
                                        <p:cTn id="68" dur="500" fill="hold"/>
                                        <p:tgtEl>
                                          <p:spTgt spid="7"/>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anim calcmode="lin" valueType="num">
                                      <p:cBhvr>
                                        <p:cTn id="72" dur="500" fill="hold"/>
                                        <p:tgtEl>
                                          <p:spTgt spid="34"/>
                                        </p:tgtEl>
                                        <p:attrNameLst>
                                          <p:attrName>ppt_x</p:attrName>
                                        </p:attrNameLst>
                                      </p:cBhvr>
                                      <p:tavLst>
                                        <p:tav tm="0">
                                          <p:val>
                                            <p:strVal val="#ppt_x"/>
                                          </p:val>
                                        </p:tav>
                                        <p:tav tm="100000">
                                          <p:val>
                                            <p:strVal val="#ppt_x"/>
                                          </p:val>
                                        </p:tav>
                                      </p:tavLst>
                                    </p:anim>
                                    <p:anim calcmode="lin" valueType="num">
                                      <p:cBhvr>
                                        <p:cTn id="73" dur="500" fill="hold"/>
                                        <p:tgtEl>
                                          <p:spTgt spid="3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anim calcmode="lin" valueType="num">
                                      <p:cBhvr>
                                        <p:cTn id="77" dur="500" fill="hold"/>
                                        <p:tgtEl>
                                          <p:spTgt spid="36"/>
                                        </p:tgtEl>
                                        <p:attrNameLst>
                                          <p:attrName>ppt_x</p:attrName>
                                        </p:attrNameLst>
                                      </p:cBhvr>
                                      <p:tavLst>
                                        <p:tav tm="0">
                                          <p:val>
                                            <p:strVal val="#ppt_x"/>
                                          </p:val>
                                        </p:tav>
                                        <p:tav tm="100000">
                                          <p:val>
                                            <p:strVal val="#ppt_x"/>
                                          </p:val>
                                        </p:tav>
                                      </p:tavLst>
                                    </p:anim>
                                    <p:anim calcmode="lin" valueType="num">
                                      <p:cBhvr>
                                        <p:cTn id="78" dur="500" fill="hold"/>
                                        <p:tgtEl>
                                          <p:spTgt spid="36"/>
                                        </p:tgtEl>
                                        <p:attrNameLst>
                                          <p:attrName>ppt_y</p:attrName>
                                        </p:attrNameLst>
                                      </p:cBhvr>
                                      <p:tavLst>
                                        <p:tav tm="0">
                                          <p:val>
                                            <p:strVal val="#ppt_y+.1"/>
                                          </p:val>
                                        </p:tav>
                                        <p:tav tm="100000">
                                          <p:val>
                                            <p:strVal val="#ppt_y"/>
                                          </p:val>
                                        </p:tav>
                                      </p:tavLst>
                                    </p:anim>
                                  </p:childTnLst>
                                </p:cTn>
                              </p:par>
                            </p:childTnLst>
                          </p:cTn>
                        </p:par>
                        <p:par>
                          <p:cTn id="79" fill="hold">
                            <p:stCondLst>
                              <p:cond delay="3900"/>
                            </p:stCondLst>
                            <p:childTnLst>
                              <p:par>
                                <p:cTn id="80" presetID="2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par>
                          <p:cTn id="83" fill="hold">
                            <p:stCondLst>
                              <p:cond delay="4400"/>
                            </p:stCondLst>
                            <p:childTnLst>
                              <p:par>
                                <p:cTn id="84" presetID="10" presetClass="entr" presetSubtype="0"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ppt_w</p:attrName>
                                        </p:attrNameLst>
                                      </p:cBhvr>
                                      <p:tavLst>
                                        <p:tav tm="0">
                                          <p:val>
                                            <p:fltVal val="0"/>
                                          </p:val>
                                        </p:tav>
                                        <p:tav tm="100000">
                                          <p:val>
                                            <p:strVal val="#ppt_w"/>
                                          </p:val>
                                        </p:tav>
                                      </p:tavLst>
                                    </p:anim>
                                    <p:anim calcmode="lin" valueType="num">
                                      <p:cBhvr>
                                        <p:cTn id="87" dur="500" fill="hold"/>
                                        <p:tgtEl>
                                          <p:spTgt spid="18"/>
                                        </p:tgtEl>
                                        <p:attrNameLst>
                                          <p:attrName>ppt_h</p:attrName>
                                        </p:attrNameLst>
                                      </p:cBhvr>
                                      <p:tavLst>
                                        <p:tav tm="0">
                                          <p:val>
                                            <p:fltVal val="0"/>
                                          </p:val>
                                        </p:tav>
                                        <p:tav tm="100000">
                                          <p:val>
                                            <p:strVal val="#ppt_h"/>
                                          </p:val>
                                        </p:tav>
                                      </p:tavLst>
                                    </p:anim>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childTnLst>
                          </p:cTn>
                        </p:par>
                        <p:par>
                          <p:cTn id="94" fill="hold">
                            <p:stCondLst>
                              <p:cond delay="4900"/>
                            </p:stCondLst>
                            <p:childTnLst>
                              <p:par>
                                <p:cTn id="95" presetID="47" presetClass="entr" presetSubtype="0"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500"/>
                                        <p:tgtEl>
                                          <p:spTgt spid="37"/>
                                        </p:tgtEl>
                                      </p:cBhvr>
                                    </p:animEffect>
                                    <p:anim calcmode="lin" valueType="num">
                                      <p:cBhvr>
                                        <p:cTn id="98" dur="500" fill="hold"/>
                                        <p:tgtEl>
                                          <p:spTgt spid="37"/>
                                        </p:tgtEl>
                                        <p:attrNameLst>
                                          <p:attrName>ppt_x</p:attrName>
                                        </p:attrNameLst>
                                      </p:cBhvr>
                                      <p:tavLst>
                                        <p:tav tm="0">
                                          <p:val>
                                            <p:strVal val="#ppt_x"/>
                                          </p:val>
                                        </p:tav>
                                        <p:tav tm="100000">
                                          <p:val>
                                            <p:strVal val="#ppt_x"/>
                                          </p:val>
                                        </p:tav>
                                      </p:tavLst>
                                    </p:anim>
                                    <p:anim calcmode="lin" valueType="num">
                                      <p:cBhvr>
                                        <p:cTn id="99" dur="500" fill="hold"/>
                                        <p:tgtEl>
                                          <p:spTgt spid="3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anim calcmode="lin" valueType="num">
                                      <p:cBhvr>
                                        <p:cTn id="103" dur="500" fill="hold"/>
                                        <p:tgtEl>
                                          <p:spTgt spid="8"/>
                                        </p:tgtEl>
                                        <p:attrNameLst>
                                          <p:attrName>ppt_x</p:attrName>
                                        </p:attrNameLst>
                                      </p:cBhvr>
                                      <p:tavLst>
                                        <p:tav tm="0">
                                          <p:val>
                                            <p:strVal val="#ppt_x"/>
                                          </p:val>
                                        </p:tav>
                                        <p:tav tm="100000">
                                          <p:val>
                                            <p:strVal val="#ppt_x"/>
                                          </p:val>
                                        </p:tav>
                                      </p:tavLst>
                                    </p:anim>
                                    <p:anim calcmode="lin" valueType="num">
                                      <p:cBhvr>
                                        <p:cTn id="104" dur="500" fill="hold"/>
                                        <p:tgtEl>
                                          <p:spTgt spid="8"/>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9"/>
                                        </p:tgtEl>
                                        <p:attrNameLst>
                                          <p:attrName>style.visibility</p:attrName>
                                        </p:attrNameLst>
                                      </p:cBhvr>
                                      <p:to>
                                        <p:strVal val="visible"/>
                                      </p:to>
                                    </p:set>
                                    <p:animEffect transition="in" filter="fade">
                                      <p:cBhvr>
                                        <p:cTn id="107" dur="500"/>
                                        <p:tgtEl>
                                          <p:spTgt spid="9"/>
                                        </p:tgtEl>
                                      </p:cBhvr>
                                    </p:animEffect>
                                    <p:anim calcmode="lin" valueType="num">
                                      <p:cBhvr>
                                        <p:cTn id="108" dur="500" fill="hold"/>
                                        <p:tgtEl>
                                          <p:spTgt spid="9"/>
                                        </p:tgtEl>
                                        <p:attrNameLst>
                                          <p:attrName>ppt_x</p:attrName>
                                        </p:attrNameLst>
                                      </p:cBhvr>
                                      <p:tavLst>
                                        <p:tav tm="0">
                                          <p:val>
                                            <p:strVal val="#ppt_x"/>
                                          </p:val>
                                        </p:tav>
                                        <p:tav tm="100000">
                                          <p:val>
                                            <p:strVal val="#ppt_x"/>
                                          </p:val>
                                        </p:tav>
                                      </p:tavLst>
                                    </p:anim>
                                    <p:anim calcmode="lin" valueType="num">
                                      <p:cBhvr>
                                        <p:cTn id="109" dur="500" fill="hold"/>
                                        <p:tgtEl>
                                          <p:spTgt spid="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anim calcmode="lin" valueType="num">
                                      <p:cBhvr>
                                        <p:cTn id="113" dur="500" fill="hold"/>
                                        <p:tgtEl>
                                          <p:spTgt spid="31"/>
                                        </p:tgtEl>
                                        <p:attrNameLst>
                                          <p:attrName>ppt_x</p:attrName>
                                        </p:attrNameLst>
                                      </p:cBhvr>
                                      <p:tavLst>
                                        <p:tav tm="0">
                                          <p:val>
                                            <p:strVal val="#ppt_x"/>
                                          </p:val>
                                        </p:tav>
                                        <p:tav tm="100000">
                                          <p:val>
                                            <p:strVal val="#ppt_x"/>
                                          </p:val>
                                        </p:tav>
                                      </p:tavLst>
                                    </p:anim>
                                    <p:anim calcmode="lin" valueType="num">
                                      <p:cBhvr>
                                        <p:cTn id="114" dur="500" fill="hold"/>
                                        <p:tgtEl>
                                          <p:spTgt spid="31"/>
                                        </p:tgtEl>
                                        <p:attrNameLst>
                                          <p:attrName>ppt_y</p:attrName>
                                        </p:attrNameLst>
                                      </p:cBhvr>
                                      <p:tavLst>
                                        <p:tav tm="0">
                                          <p:val>
                                            <p:strVal val="#ppt_y+.1"/>
                                          </p:val>
                                        </p:tav>
                                        <p:tav tm="100000">
                                          <p:val>
                                            <p:strVal val="#ppt_y"/>
                                          </p:val>
                                        </p:tav>
                                      </p:tavLst>
                                    </p:anim>
                                  </p:childTnLst>
                                </p:cTn>
                              </p:par>
                            </p:childTnLst>
                          </p:cTn>
                        </p:par>
                        <p:par>
                          <p:cTn id="115" fill="hold">
                            <p:stCondLst>
                              <p:cond delay="5400"/>
                            </p:stCondLst>
                            <p:childTnLst>
                              <p:par>
                                <p:cTn id="116" presetID="22" presetClass="entr" presetSubtype="8" fill="hold" grpId="0"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wipe(left)">
                                      <p:cBhvr>
                                        <p:cTn id="118" dur="500"/>
                                        <p:tgtEl>
                                          <p:spTgt spid="20"/>
                                        </p:tgtEl>
                                      </p:cBhvr>
                                    </p:animEffect>
                                  </p:childTnLst>
                                </p:cTn>
                              </p:par>
                            </p:childTnLst>
                          </p:cTn>
                        </p:par>
                        <p:par>
                          <p:cTn id="119" fill="hold">
                            <p:stCondLst>
                              <p:cond delay="5900"/>
                            </p:stCondLst>
                            <p:childTnLst>
                              <p:par>
                                <p:cTn id="120" presetID="10" presetClass="entr" presetSubtype="0"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500" fill="hold"/>
                                        <p:tgtEl>
                                          <p:spTgt spid="21"/>
                                        </p:tgtEl>
                                        <p:attrNameLst>
                                          <p:attrName>ppt_w</p:attrName>
                                        </p:attrNameLst>
                                      </p:cBhvr>
                                      <p:tavLst>
                                        <p:tav tm="0">
                                          <p:val>
                                            <p:fltVal val="0"/>
                                          </p:val>
                                        </p:tav>
                                        <p:tav tm="100000">
                                          <p:val>
                                            <p:strVal val="#ppt_w"/>
                                          </p:val>
                                        </p:tav>
                                      </p:tavLst>
                                    </p:anim>
                                    <p:anim calcmode="lin" valueType="num">
                                      <p:cBhvr>
                                        <p:cTn id="123" dur="500" fill="hold"/>
                                        <p:tgtEl>
                                          <p:spTgt spid="21"/>
                                        </p:tgtEl>
                                        <p:attrNameLst>
                                          <p:attrName>ppt_h</p:attrName>
                                        </p:attrNameLst>
                                      </p:cBhvr>
                                      <p:tavLst>
                                        <p:tav tm="0">
                                          <p:val>
                                            <p:fltVal val="0"/>
                                          </p:val>
                                        </p:tav>
                                        <p:tav tm="100000">
                                          <p:val>
                                            <p:strVal val="#ppt_h"/>
                                          </p:val>
                                        </p:tav>
                                      </p:tavLst>
                                    </p:anim>
                                    <p:animEffect transition="in" filter="fade">
                                      <p:cBhvr>
                                        <p:cTn id="124" dur="500"/>
                                        <p:tgtEl>
                                          <p:spTgt spid="21"/>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Effect transition="in" filter="fade">
                                      <p:cBhvr>
                                        <p:cTn id="129" dur="500"/>
                                        <p:tgtEl>
                                          <p:spTgt spid="22"/>
                                        </p:tgtEl>
                                      </p:cBhvr>
                                    </p:animEffect>
                                  </p:childTnLst>
                                </p:cTn>
                              </p:par>
                            </p:childTnLst>
                          </p:cTn>
                        </p:par>
                        <p:par>
                          <p:cTn id="130" fill="hold">
                            <p:stCondLst>
                              <p:cond delay="6400"/>
                            </p:stCondLst>
                            <p:childTnLst>
                              <p:par>
                                <p:cTn id="131" presetID="47" presetClass="entr" presetSubtype="0" fill="hold" grpId="0" nodeType="after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fade">
                                      <p:cBhvr>
                                        <p:cTn id="133" dur="500"/>
                                        <p:tgtEl>
                                          <p:spTgt spid="26"/>
                                        </p:tgtEl>
                                      </p:cBhvr>
                                    </p:animEffect>
                                    <p:anim calcmode="lin" valueType="num">
                                      <p:cBhvr>
                                        <p:cTn id="134" dur="500" fill="hold"/>
                                        <p:tgtEl>
                                          <p:spTgt spid="26"/>
                                        </p:tgtEl>
                                        <p:attrNameLst>
                                          <p:attrName>ppt_x</p:attrName>
                                        </p:attrNameLst>
                                      </p:cBhvr>
                                      <p:tavLst>
                                        <p:tav tm="0">
                                          <p:val>
                                            <p:strVal val="#ppt_x"/>
                                          </p:val>
                                        </p:tav>
                                        <p:tav tm="100000">
                                          <p:val>
                                            <p:strVal val="#ppt_x"/>
                                          </p:val>
                                        </p:tav>
                                      </p:tavLst>
                                    </p:anim>
                                    <p:anim calcmode="lin" valueType="num">
                                      <p:cBhvr>
                                        <p:cTn id="135" dur="500" fill="hold"/>
                                        <p:tgtEl>
                                          <p:spTgt spid="26"/>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fade">
                                      <p:cBhvr>
                                        <p:cTn id="138" dur="500"/>
                                        <p:tgtEl>
                                          <p:spTgt spid="27"/>
                                        </p:tgtEl>
                                      </p:cBhvr>
                                    </p:animEffect>
                                    <p:anim calcmode="lin" valueType="num">
                                      <p:cBhvr>
                                        <p:cTn id="139" dur="500" fill="hold"/>
                                        <p:tgtEl>
                                          <p:spTgt spid="27"/>
                                        </p:tgtEl>
                                        <p:attrNameLst>
                                          <p:attrName>ppt_x</p:attrName>
                                        </p:attrNameLst>
                                      </p:cBhvr>
                                      <p:tavLst>
                                        <p:tav tm="0">
                                          <p:val>
                                            <p:strVal val="#ppt_x"/>
                                          </p:val>
                                        </p:tav>
                                        <p:tav tm="100000">
                                          <p:val>
                                            <p:strVal val="#ppt_x"/>
                                          </p:val>
                                        </p:tav>
                                      </p:tavLst>
                                    </p:anim>
                                    <p:anim calcmode="lin" valueType="num">
                                      <p:cBhvr>
                                        <p:cTn id="140" dur="500" fill="hold"/>
                                        <p:tgtEl>
                                          <p:spTgt spid="27"/>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fade">
                                      <p:cBhvr>
                                        <p:cTn id="143" dur="500"/>
                                        <p:tgtEl>
                                          <p:spTgt spid="33"/>
                                        </p:tgtEl>
                                      </p:cBhvr>
                                    </p:animEffect>
                                    <p:anim calcmode="lin" valueType="num">
                                      <p:cBhvr>
                                        <p:cTn id="144" dur="500" fill="hold"/>
                                        <p:tgtEl>
                                          <p:spTgt spid="33"/>
                                        </p:tgtEl>
                                        <p:attrNameLst>
                                          <p:attrName>ppt_x</p:attrName>
                                        </p:attrNameLst>
                                      </p:cBhvr>
                                      <p:tavLst>
                                        <p:tav tm="0">
                                          <p:val>
                                            <p:strVal val="#ppt_x"/>
                                          </p:val>
                                        </p:tav>
                                        <p:tav tm="100000">
                                          <p:val>
                                            <p:strVal val="#ppt_x"/>
                                          </p:val>
                                        </p:tav>
                                      </p:tavLst>
                                    </p:anim>
                                    <p:anim calcmode="lin" valueType="num">
                                      <p:cBhvr>
                                        <p:cTn id="145" dur="500" fill="hold"/>
                                        <p:tgtEl>
                                          <p:spTgt spid="33"/>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ppt_x</p:attrName>
                                        </p:attrNameLst>
                                      </p:cBhvr>
                                      <p:tavLst>
                                        <p:tav tm="0">
                                          <p:val>
                                            <p:strVal val="#ppt_x"/>
                                          </p:val>
                                        </p:tav>
                                        <p:tav tm="100000">
                                          <p:val>
                                            <p:strVal val="#ppt_x"/>
                                          </p:val>
                                        </p:tav>
                                      </p:tavLst>
                                    </p:anim>
                                    <p:anim calcmode="lin" valueType="num">
                                      <p:cBhvr>
                                        <p:cTn id="150" dur="500" fill="hold"/>
                                        <p:tgtEl>
                                          <p:spTgt spid="38"/>
                                        </p:tgtEl>
                                        <p:attrNameLst>
                                          <p:attrName>ppt_y</p:attrName>
                                        </p:attrNameLst>
                                      </p:cBhvr>
                                      <p:tavLst>
                                        <p:tav tm="0">
                                          <p:val>
                                            <p:strVal val="#ppt_y+.1"/>
                                          </p:val>
                                        </p:tav>
                                        <p:tav tm="100000">
                                          <p:val>
                                            <p:strVal val="#ppt_y"/>
                                          </p:val>
                                        </p:tav>
                                      </p:tavLst>
                                    </p:anim>
                                  </p:childTnLst>
                                </p:cTn>
                              </p:par>
                            </p:childTnLst>
                          </p:cTn>
                        </p:par>
                        <p:par>
                          <p:cTn id="151" fill="hold">
                            <p:stCondLst>
                              <p:cond delay="6900"/>
                            </p:stCondLst>
                            <p:childTnLst>
                              <p:par>
                                <p:cTn id="152" presetID="22" presetClass="entr" presetSubtype="8" fill="hold" grpId="0" nodeType="afterEffect">
                                  <p:stCondLst>
                                    <p:cond delay="0"/>
                                  </p:stCondLst>
                                  <p:childTnLst>
                                    <p:set>
                                      <p:cBhvr>
                                        <p:cTn id="153" dur="1" fill="hold">
                                          <p:stCondLst>
                                            <p:cond delay="0"/>
                                          </p:stCondLst>
                                        </p:cTn>
                                        <p:tgtEl>
                                          <p:spTgt spid="23"/>
                                        </p:tgtEl>
                                        <p:attrNameLst>
                                          <p:attrName>style.visibility</p:attrName>
                                        </p:attrNameLst>
                                      </p:cBhvr>
                                      <p:to>
                                        <p:strVal val="visible"/>
                                      </p:to>
                                    </p:set>
                                    <p:animEffect transition="in" filter="wipe(left)">
                                      <p:cBhvr>
                                        <p:cTn id="154" dur="500"/>
                                        <p:tgtEl>
                                          <p:spTgt spid="23"/>
                                        </p:tgtEl>
                                      </p:cBhvr>
                                    </p:animEffect>
                                  </p:childTnLst>
                                </p:cTn>
                              </p:par>
                            </p:childTnLst>
                          </p:cTn>
                        </p:par>
                        <p:par>
                          <p:cTn id="155" fill="hold">
                            <p:stCondLst>
                              <p:cond delay="7400"/>
                            </p:stCondLst>
                            <p:childTnLst>
                              <p:par>
                                <p:cTn id="156" presetID="10" presetClass="entr" presetSubtype="0" fill="hold" grpId="0" nodeType="afterEffect">
                                  <p:stCondLst>
                                    <p:cond delay="0"/>
                                  </p:stCondLst>
                                  <p:childTnLst>
                                    <p:set>
                                      <p:cBhvr>
                                        <p:cTn id="157" dur="1" fill="hold">
                                          <p:stCondLst>
                                            <p:cond delay="0"/>
                                          </p:stCondLst>
                                        </p:cTn>
                                        <p:tgtEl>
                                          <p:spTgt spid="24"/>
                                        </p:tgtEl>
                                        <p:attrNameLst>
                                          <p:attrName>style.visibility</p:attrName>
                                        </p:attrNameLst>
                                      </p:cBhvr>
                                      <p:to>
                                        <p:strVal val="visible"/>
                                      </p:to>
                                    </p:set>
                                    <p:anim calcmode="lin" valueType="num">
                                      <p:cBhvr>
                                        <p:cTn id="158" dur="500" fill="hold"/>
                                        <p:tgtEl>
                                          <p:spTgt spid="24"/>
                                        </p:tgtEl>
                                        <p:attrNameLst>
                                          <p:attrName>ppt_w</p:attrName>
                                        </p:attrNameLst>
                                      </p:cBhvr>
                                      <p:tavLst>
                                        <p:tav tm="0">
                                          <p:val>
                                            <p:fltVal val="0"/>
                                          </p:val>
                                        </p:tav>
                                        <p:tav tm="100000">
                                          <p:val>
                                            <p:strVal val="#ppt_w"/>
                                          </p:val>
                                        </p:tav>
                                      </p:tavLst>
                                    </p:anim>
                                    <p:anim calcmode="lin" valueType="num">
                                      <p:cBhvr>
                                        <p:cTn id="159" dur="500" fill="hold"/>
                                        <p:tgtEl>
                                          <p:spTgt spid="24"/>
                                        </p:tgtEl>
                                        <p:attrNameLst>
                                          <p:attrName>ppt_h</p:attrName>
                                        </p:attrNameLst>
                                      </p:cBhvr>
                                      <p:tavLst>
                                        <p:tav tm="0">
                                          <p:val>
                                            <p:fltVal val="0"/>
                                          </p:val>
                                        </p:tav>
                                        <p:tav tm="100000">
                                          <p:val>
                                            <p:strVal val="#ppt_h"/>
                                          </p:val>
                                        </p:tav>
                                      </p:tavLst>
                                    </p:anim>
                                    <p:animEffect transition="in" filter="fade">
                                      <p:cBhvr>
                                        <p:cTn id="160" dur="500"/>
                                        <p:tgtEl>
                                          <p:spTgt spid="24"/>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25"/>
                                        </p:tgtEl>
                                        <p:attrNameLst>
                                          <p:attrName>style.visibility</p:attrName>
                                        </p:attrNameLst>
                                      </p:cBhvr>
                                      <p:to>
                                        <p:strVal val="visible"/>
                                      </p:to>
                                    </p:set>
                                    <p:anim calcmode="lin" valueType="num">
                                      <p:cBhvr>
                                        <p:cTn id="163" dur="500" fill="hold"/>
                                        <p:tgtEl>
                                          <p:spTgt spid="25"/>
                                        </p:tgtEl>
                                        <p:attrNameLst>
                                          <p:attrName>ppt_w</p:attrName>
                                        </p:attrNameLst>
                                      </p:cBhvr>
                                      <p:tavLst>
                                        <p:tav tm="0">
                                          <p:val>
                                            <p:fltVal val="0"/>
                                          </p:val>
                                        </p:tav>
                                        <p:tav tm="100000">
                                          <p:val>
                                            <p:strVal val="#ppt_w"/>
                                          </p:val>
                                        </p:tav>
                                      </p:tavLst>
                                    </p:anim>
                                    <p:anim calcmode="lin" valueType="num">
                                      <p:cBhvr>
                                        <p:cTn id="164" dur="500" fill="hold"/>
                                        <p:tgtEl>
                                          <p:spTgt spid="25"/>
                                        </p:tgtEl>
                                        <p:attrNameLst>
                                          <p:attrName>ppt_h</p:attrName>
                                        </p:attrNameLst>
                                      </p:cBhvr>
                                      <p:tavLst>
                                        <p:tav tm="0">
                                          <p:val>
                                            <p:fltVal val="0"/>
                                          </p:val>
                                        </p:tav>
                                        <p:tav tm="100000">
                                          <p:val>
                                            <p:strVal val="#ppt_h"/>
                                          </p:val>
                                        </p:tav>
                                      </p:tavLst>
                                    </p:anim>
                                    <p:animEffect transition="in" filter="fade">
                                      <p:cBhvr>
                                        <p:cTn id="165" dur="500"/>
                                        <p:tgtEl>
                                          <p:spTgt spid="25"/>
                                        </p:tgtEl>
                                      </p:cBhvr>
                                    </p:animEffect>
                                  </p:childTnLst>
                                </p:cTn>
                              </p:par>
                            </p:childTnLst>
                          </p:cTn>
                        </p:par>
                        <p:par>
                          <p:cTn id="166" fill="hold">
                            <p:stCondLst>
                              <p:cond delay="7900"/>
                            </p:stCondLst>
                            <p:childTnLst>
                              <p:par>
                                <p:cTn id="167" presetID="47" presetClass="entr" presetSubtype="0" fill="hold" grpId="0" nodeType="after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500"/>
                                        <p:tgtEl>
                                          <p:spTgt spid="39"/>
                                        </p:tgtEl>
                                      </p:cBhvr>
                                    </p:animEffect>
                                    <p:anim calcmode="lin" valueType="num">
                                      <p:cBhvr>
                                        <p:cTn id="170" dur="500" fill="hold"/>
                                        <p:tgtEl>
                                          <p:spTgt spid="39"/>
                                        </p:tgtEl>
                                        <p:attrNameLst>
                                          <p:attrName>ppt_x</p:attrName>
                                        </p:attrNameLst>
                                      </p:cBhvr>
                                      <p:tavLst>
                                        <p:tav tm="0">
                                          <p:val>
                                            <p:strVal val="#ppt_x"/>
                                          </p:val>
                                        </p:tav>
                                        <p:tav tm="100000">
                                          <p:val>
                                            <p:strVal val="#ppt_x"/>
                                          </p:val>
                                        </p:tav>
                                      </p:tavLst>
                                    </p:anim>
                                    <p:anim calcmode="lin" valueType="num">
                                      <p:cBhvr>
                                        <p:cTn id="171" dur="500" fill="hold"/>
                                        <p:tgtEl>
                                          <p:spTgt spid="39"/>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10"/>
                                        </p:tgtEl>
                                        <p:attrNameLst>
                                          <p:attrName>style.visibility</p:attrName>
                                        </p:attrNameLst>
                                      </p:cBhvr>
                                      <p:to>
                                        <p:strVal val="visible"/>
                                      </p:to>
                                    </p:set>
                                    <p:animEffect transition="in" filter="fade">
                                      <p:cBhvr>
                                        <p:cTn id="174" dur="500"/>
                                        <p:tgtEl>
                                          <p:spTgt spid="10"/>
                                        </p:tgtEl>
                                      </p:cBhvr>
                                    </p:animEffect>
                                    <p:anim calcmode="lin" valueType="num">
                                      <p:cBhvr>
                                        <p:cTn id="175" dur="500" fill="hold"/>
                                        <p:tgtEl>
                                          <p:spTgt spid="10"/>
                                        </p:tgtEl>
                                        <p:attrNameLst>
                                          <p:attrName>ppt_x</p:attrName>
                                        </p:attrNameLst>
                                      </p:cBhvr>
                                      <p:tavLst>
                                        <p:tav tm="0">
                                          <p:val>
                                            <p:strVal val="#ppt_x"/>
                                          </p:val>
                                        </p:tav>
                                        <p:tav tm="100000">
                                          <p:val>
                                            <p:strVal val="#ppt_x"/>
                                          </p:val>
                                        </p:tav>
                                      </p:tavLst>
                                    </p:anim>
                                    <p:anim calcmode="lin" valueType="num">
                                      <p:cBhvr>
                                        <p:cTn id="176" dur="500" fill="hold"/>
                                        <p:tgtEl>
                                          <p:spTgt spid="10"/>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11"/>
                                        </p:tgtEl>
                                        <p:attrNameLst>
                                          <p:attrName>style.visibility</p:attrName>
                                        </p:attrNameLst>
                                      </p:cBhvr>
                                      <p:to>
                                        <p:strVal val="visible"/>
                                      </p:to>
                                    </p:set>
                                    <p:animEffect transition="in" filter="fade">
                                      <p:cBhvr>
                                        <p:cTn id="179" dur="500"/>
                                        <p:tgtEl>
                                          <p:spTgt spid="11"/>
                                        </p:tgtEl>
                                      </p:cBhvr>
                                    </p:animEffect>
                                    <p:anim calcmode="lin" valueType="num">
                                      <p:cBhvr>
                                        <p:cTn id="180" dur="500" fill="hold"/>
                                        <p:tgtEl>
                                          <p:spTgt spid="11"/>
                                        </p:tgtEl>
                                        <p:attrNameLst>
                                          <p:attrName>ppt_x</p:attrName>
                                        </p:attrNameLst>
                                      </p:cBhvr>
                                      <p:tavLst>
                                        <p:tav tm="0">
                                          <p:val>
                                            <p:strVal val="#ppt_x"/>
                                          </p:val>
                                        </p:tav>
                                        <p:tav tm="100000">
                                          <p:val>
                                            <p:strVal val="#ppt_x"/>
                                          </p:val>
                                        </p:tav>
                                      </p:tavLst>
                                    </p:anim>
                                    <p:anim calcmode="lin" valueType="num">
                                      <p:cBhvr>
                                        <p:cTn id="181" dur="500" fill="hold"/>
                                        <p:tgtEl>
                                          <p:spTgt spid="11"/>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32"/>
                                        </p:tgtEl>
                                        <p:attrNameLst>
                                          <p:attrName>style.visibility</p:attrName>
                                        </p:attrNameLst>
                                      </p:cBhvr>
                                      <p:to>
                                        <p:strVal val="visible"/>
                                      </p:to>
                                    </p:set>
                                    <p:animEffect transition="in" filter="fade">
                                      <p:cBhvr>
                                        <p:cTn id="184" dur="500"/>
                                        <p:tgtEl>
                                          <p:spTgt spid="32"/>
                                        </p:tgtEl>
                                      </p:cBhvr>
                                    </p:animEffect>
                                    <p:anim calcmode="lin" valueType="num">
                                      <p:cBhvr>
                                        <p:cTn id="185" dur="500" fill="hold"/>
                                        <p:tgtEl>
                                          <p:spTgt spid="32"/>
                                        </p:tgtEl>
                                        <p:attrNameLst>
                                          <p:attrName>ppt_x</p:attrName>
                                        </p:attrNameLst>
                                      </p:cBhvr>
                                      <p:tavLst>
                                        <p:tav tm="0">
                                          <p:val>
                                            <p:strVal val="#ppt_x"/>
                                          </p:val>
                                        </p:tav>
                                        <p:tav tm="100000">
                                          <p:val>
                                            <p:strVal val="#ppt_x"/>
                                          </p:val>
                                        </p:tav>
                                      </p:tavLst>
                                    </p:anim>
                                    <p:anim calcmode="lin" valueType="num">
                                      <p:cBhvr>
                                        <p:cTn id="186" dur="500" fill="hold"/>
                                        <p:tgtEl>
                                          <p:spTgt spid="32"/>
                                        </p:tgtEl>
                                        <p:attrNameLst>
                                          <p:attrName>ppt_y</p:attrName>
                                        </p:attrNameLst>
                                      </p:cBhvr>
                                      <p:tavLst>
                                        <p:tav tm="0">
                                          <p:val>
                                            <p:strVal val="#ppt_y+.1"/>
                                          </p:val>
                                        </p:tav>
                                        <p:tav tm="100000">
                                          <p:val>
                                            <p:strVal val="#ppt_y"/>
                                          </p:val>
                                        </p:tav>
                                      </p:tavLst>
                                    </p:anim>
                                  </p:childTnLst>
                                </p:cTn>
                              </p:par>
                            </p:childTnLst>
                          </p:cTn>
                        </p:par>
                        <p:par>
                          <p:cTn id="187" fill="hold">
                            <p:stCondLst>
                              <p:cond delay="8400"/>
                            </p:stCondLst>
                            <p:childTnLst>
                              <p:par>
                                <p:cTn id="188" presetID="22" presetClass="entr" presetSubtype="8" fill="hold" grpId="0" nodeType="afterEffect">
                                  <p:stCondLst>
                                    <p:cond delay="0"/>
                                  </p:stCondLst>
                                  <p:childTnLst>
                                    <p:set>
                                      <p:cBhvr>
                                        <p:cTn id="189" dur="1" fill="hold">
                                          <p:stCondLst>
                                            <p:cond delay="0"/>
                                          </p:stCondLst>
                                        </p:cTn>
                                        <p:tgtEl>
                                          <p:spTgt spid="29"/>
                                        </p:tgtEl>
                                        <p:attrNameLst>
                                          <p:attrName>style.visibility</p:attrName>
                                        </p:attrNameLst>
                                      </p:cBhvr>
                                      <p:to>
                                        <p:strVal val="visible"/>
                                      </p:to>
                                    </p:set>
                                    <p:animEffect transition="in" filter="wipe(left)">
                                      <p:cBhvr>
                                        <p:cTn id="19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bg1">
              <a:lumMod val="85000"/>
            </a:schemeClr>
          </a:solidFill>
          <a:ln>
            <a:noFill/>
          </a:ln>
        </p:spPr>
        <p:txBody>
          <a:bodyPr/>
          <a:lstStyle/>
          <a:p>
            <a:endParaRPr lang="zh-CN" altLang="en-US"/>
          </a:p>
        </p:txBody>
      </p:sp>
      <p:sp>
        <p:nvSpPr>
          <p:cNvPr id="6" name="Freeform 7"/>
          <p:cNvSpPr>
            <a:spLocks/>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1">
              <a:lumMod val="20000"/>
              <a:lumOff val="80000"/>
            </a:schemeClr>
          </a:solidFill>
          <a:ln>
            <a:noFill/>
          </a:ln>
        </p:spPr>
        <p:txBody>
          <a:bodyPr/>
          <a:lstStyle/>
          <a:p>
            <a:endParaRPr lang="zh-CN" altLang="en-US"/>
          </a:p>
        </p:txBody>
      </p:sp>
      <p:sp>
        <p:nvSpPr>
          <p:cNvPr id="8" name="Freeform 7"/>
          <p:cNvSpPr>
            <a:spLocks/>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 name="Freeform 6"/>
          <p:cNvSpPr>
            <a:spLocks/>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5">
              <a:lumMod val="40000"/>
              <a:lumOff val="60000"/>
            </a:schemeClr>
          </a:solidFill>
          <a:ln>
            <a:noFill/>
          </a:ln>
        </p:spPr>
        <p:txBody>
          <a:bodyPr/>
          <a:lstStyle/>
          <a:p>
            <a:endParaRPr lang="zh-CN" altLang="en-US"/>
          </a:p>
        </p:txBody>
      </p:sp>
      <p:sp>
        <p:nvSpPr>
          <p:cNvPr id="10" name="Freeform 7"/>
          <p:cNvSpPr>
            <a:spLocks/>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4" name="TextBox 13"/>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小节五</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51430291"/>
      </p:ext>
    </p:extLst>
  </p:cSld>
  <p:clrMapOvr>
    <a:masterClrMapping/>
  </p:clrMapOvr>
  <p:transition spd="med"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900"/>
                            </p:stCondLst>
                            <p:childTnLst>
                              <p:par>
                                <p:cTn id="13" presetID="47"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2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4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3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700"/>
                            </p:stCondLst>
                            <p:childTnLst>
                              <p:par>
                                <p:cTn id="45" presetID="2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2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70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p:cNvGrpSpPr>
            <a:grpSpLocks/>
          </p:cNvGrpSpPr>
          <p:nvPr/>
        </p:nvGrpSpPr>
        <p:grpSpPr bwMode="auto">
          <a:xfrm rot="-1142007">
            <a:off x="1513759" y="2244277"/>
            <a:ext cx="2292350" cy="2292350"/>
            <a:chOff x="0" y="0"/>
            <a:chExt cx="1200" cy="1200"/>
          </a:xfrm>
        </p:grpSpPr>
        <p:sp>
          <p:nvSpPr>
            <p:cNvPr id="6"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a:grpSpLocks/>
            </p:cNvGrpSpPr>
            <p:nvPr/>
          </p:nvGrpSpPr>
          <p:grpSpPr bwMode="auto">
            <a:xfrm>
              <a:off x="456" y="0"/>
              <a:ext cx="288" cy="1200"/>
              <a:chOff x="0" y="0"/>
              <a:chExt cx="288" cy="1200"/>
            </a:xfrm>
          </p:grpSpPr>
          <p:sp>
            <p:nvSpPr>
              <p:cNvPr id="17"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a:grpSpLocks/>
            </p:cNvGrpSpPr>
            <p:nvPr/>
          </p:nvGrpSpPr>
          <p:grpSpPr bwMode="auto">
            <a:xfrm rot="-5400000">
              <a:off x="456" y="0"/>
              <a:ext cx="288" cy="1200"/>
              <a:chOff x="0" y="0"/>
              <a:chExt cx="288" cy="1200"/>
            </a:xfrm>
          </p:grpSpPr>
          <p:sp>
            <p:nvSpPr>
              <p:cNvPr id="15"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a:grpSpLocks/>
            </p:cNvGrpSpPr>
            <p:nvPr/>
          </p:nvGrpSpPr>
          <p:grpSpPr bwMode="auto">
            <a:xfrm rot="-2700000">
              <a:off x="456" y="0"/>
              <a:ext cx="288" cy="1200"/>
              <a:chOff x="0" y="0"/>
              <a:chExt cx="288" cy="1200"/>
            </a:xfrm>
          </p:grpSpPr>
          <p:sp>
            <p:nvSpPr>
              <p:cNvPr id="13"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a:grpSpLocks/>
            </p:cNvGrpSpPr>
            <p:nvPr/>
          </p:nvGrpSpPr>
          <p:grpSpPr bwMode="auto">
            <a:xfrm rot="2700000" flipH="1">
              <a:off x="457" y="0"/>
              <a:ext cx="288" cy="1200"/>
              <a:chOff x="0" y="0"/>
              <a:chExt cx="288" cy="1200"/>
            </a:xfrm>
          </p:grpSpPr>
          <p:sp>
            <p:nvSpPr>
              <p:cNvPr id="11"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a:grpSpLocks/>
          </p:cNvGrpSpPr>
          <p:nvPr/>
        </p:nvGrpSpPr>
        <p:grpSpPr bwMode="auto">
          <a:xfrm rot="-1142007">
            <a:off x="1513759" y="2244277"/>
            <a:ext cx="2292350" cy="2292350"/>
            <a:chOff x="0" y="0"/>
            <a:chExt cx="1200" cy="1200"/>
          </a:xfrm>
          <a:solidFill>
            <a:srgbClr val="00B050"/>
          </a:solidFill>
        </p:grpSpPr>
        <p:sp>
          <p:nvSpPr>
            <p:cNvPr id="20"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a:grpSpLocks/>
            </p:cNvGrpSpPr>
            <p:nvPr/>
          </p:nvGrpSpPr>
          <p:grpSpPr bwMode="auto">
            <a:xfrm>
              <a:off x="456" y="0"/>
              <a:ext cx="288" cy="1200"/>
              <a:chOff x="0" y="0"/>
              <a:chExt cx="288" cy="1200"/>
            </a:xfrm>
            <a:grpFill/>
          </p:grpSpPr>
          <p:sp>
            <p:nvSpPr>
              <p:cNvPr id="31"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a:grpSpLocks/>
            </p:cNvGrpSpPr>
            <p:nvPr/>
          </p:nvGrpSpPr>
          <p:grpSpPr bwMode="auto">
            <a:xfrm rot="-5400000">
              <a:off x="456" y="0"/>
              <a:ext cx="288" cy="1200"/>
              <a:chOff x="0" y="0"/>
              <a:chExt cx="288" cy="1200"/>
            </a:xfrm>
            <a:grpFill/>
          </p:grpSpPr>
          <p:sp>
            <p:nvSpPr>
              <p:cNvPr id="29"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a:grpSpLocks/>
            </p:cNvGrpSpPr>
            <p:nvPr/>
          </p:nvGrpSpPr>
          <p:grpSpPr bwMode="auto">
            <a:xfrm rot="-2700000">
              <a:off x="456" y="0"/>
              <a:ext cx="288" cy="1200"/>
              <a:chOff x="0" y="0"/>
              <a:chExt cx="288" cy="1200"/>
            </a:xfrm>
            <a:grpFill/>
          </p:grpSpPr>
          <p:sp>
            <p:nvSpPr>
              <p:cNvPr id="27"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a:grpSpLocks/>
            </p:cNvGrpSpPr>
            <p:nvPr/>
          </p:nvGrpSpPr>
          <p:grpSpPr bwMode="auto">
            <a:xfrm rot="2700000" flipH="1">
              <a:off x="457" y="0"/>
              <a:ext cx="288" cy="1200"/>
              <a:chOff x="0" y="0"/>
              <a:chExt cx="288" cy="1200"/>
            </a:xfrm>
            <a:grpFill/>
          </p:grpSpPr>
          <p:sp>
            <p:nvSpPr>
              <p:cNvPr id="25"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a:grpSpLocks/>
          </p:cNvGrpSpPr>
          <p:nvPr/>
        </p:nvGrpSpPr>
        <p:grpSpPr bwMode="auto">
          <a:xfrm>
            <a:off x="3436222" y="2830065"/>
            <a:ext cx="3148012" cy="3148012"/>
            <a:chOff x="0" y="0"/>
            <a:chExt cx="1200" cy="1200"/>
          </a:xfrm>
        </p:grpSpPr>
        <p:sp>
          <p:nvSpPr>
            <p:cNvPr id="34"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a:grpSpLocks/>
            </p:cNvGrpSpPr>
            <p:nvPr/>
          </p:nvGrpSpPr>
          <p:grpSpPr bwMode="auto">
            <a:xfrm>
              <a:off x="456" y="0"/>
              <a:ext cx="288" cy="1200"/>
              <a:chOff x="0" y="0"/>
              <a:chExt cx="288" cy="1200"/>
            </a:xfrm>
          </p:grpSpPr>
          <p:sp>
            <p:nvSpPr>
              <p:cNvPr id="45"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a:grpSpLocks/>
            </p:cNvGrpSpPr>
            <p:nvPr/>
          </p:nvGrpSpPr>
          <p:grpSpPr bwMode="auto">
            <a:xfrm rot="-5400000">
              <a:off x="456" y="0"/>
              <a:ext cx="288" cy="1200"/>
              <a:chOff x="0" y="0"/>
              <a:chExt cx="288" cy="1200"/>
            </a:xfrm>
          </p:grpSpPr>
          <p:sp>
            <p:nvSpPr>
              <p:cNvPr id="43"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a:grpSpLocks/>
            </p:cNvGrpSpPr>
            <p:nvPr/>
          </p:nvGrpSpPr>
          <p:grpSpPr bwMode="auto">
            <a:xfrm rot="-2700000">
              <a:off x="456" y="0"/>
              <a:ext cx="288" cy="1200"/>
              <a:chOff x="0" y="0"/>
              <a:chExt cx="288" cy="1200"/>
            </a:xfrm>
          </p:grpSpPr>
          <p:sp>
            <p:nvSpPr>
              <p:cNvPr id="41"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a:grpSpLocks/>
            </p:cNvGrpSpPr>
            <p:nvPr/>
          </p:nvGrpSpPr>
          <p:grpSpPr bwMode="auto">
            <a:xfrm rot="2700000" flipH="1">
              <a:off x="457" y="0"/>
              <a:ext cx="288" cy="1200"/>
              <a:chOff x="0" y="0"/>
              <a:chExt cx="288" cy="1200"/>
            </a:xfrm>
          </p:grpSpPr>
          <p:sp>
            <p:nvSpPr>
              <p:cNvPr id="39"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a:grpSpLocks/>
          </p:cNvGrpSpPr>
          <p:nvPr/>
        </p:nvGrpSpPr>
        <p:grpSpPr bwMode="auto">
          <a:xfrm>
            <a:off x="3429872" y="2831652"/>
            <a:ext cx="3155950" cy="3155950"/>
            <a:chOff x="0" y="0"/>
            <a:chExt cx="1200" cy="1200"/>
          </a:xfrm>
          <a:solidFill>
            <a:srgbClr val="007635"/>
          </a:solidFill>
        </p:grpSpPr>
        <p:sp>
          <p:nvSpPr>
            <p:cNvPr id="48"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a:grpSpLocks/>
            </p:cNvGrpSpPr>
            <p:nvPr/>
          </p:nvGrpSpPr>
          <p:grpSpPr bwMode="auto">
            <a:xfrm>
              <a:off x="456" y="0"/>
              <a:ext cx="288" cy="1200"/>
              <a:chOff x="0" y="0"/>
              <a:chExt cx="288" cy="1200"/>
            </a:xfrm>
            <a:grpFill/>
          </p:grpSpPr>
          <p:sp>
            <p:nvSpPr>
              <p:cNvPr id="59"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a:grpSpLocks/>
            </p:cNvGrpSpPr>
            <p:nvPr/>
          </p:nvGrpSpPr>
          <p:grpSpPr bwMode="auto">
            <a:xfrm rot="-5400000">
              <a:off x="456" y="0"/>
              <a:ext cx="288" cy="1200"/>
              <a:chOff x="0" y="0"/>
              <a:chExt cx="288" cy="1200"/>
            </a:xfrm>
            <a:grpFill/>
          </p:grpSpPr>
          <p:sp>
            <p:nvSpPr>
              <p:cNvPr id="57"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a:grpSpLocks/>
            </p:cNvGrpSpPr>
            <p:nvPr/>
          </p:nvGrpSpPr>
          <p:grpSpPr bwMode="auto">
            <a:xfrm rot="-2700000">
              <a:off x="456" y="0"/>
              <a:ext cx="288" cy="1200"/>
              <a:chOff x="0" y="0"/>
              <a:chExt cx="288" cy="1200"/>
            </a:xfrm>
            <a:grpFill/>
          </p:grpSpPr>
          <p:sp>
            <p:nvSpPr>
              <p:cNvPr id="55"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a:grpSpLocks/>
            </p:cNvGrpSpPr>
            <p:nvPr/>
          </p:nvGrpSpPr>
          <p:grpSpPr bwMode="auto">
            <a:xfrm rot="2700000" flipH="1">
              <a:off x="457" y="0"/>
              <a:ext cx="288" cy="1200"/>
              <a:chOff x="0" y="0"/>
              <a:chExt cx="288" cy="1200"/>
            </a:xfrm>
            <a:grpFill/>
          </p:grpSpPr>
          <p:sp>
            <p:nvSpPr>
              <p:cNvPr id="53"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a:grpSpLocks/>
          </p:cNvGrpSpPr>
          <p:nvPr/>
        </p:nvGrpSpPr>
        <p:grpSpPr bwMode="auto">
          <a:xfrm rot="1282349">
            <a:off x="6193709" y="1899790"/>
            <a:ext cx="2801938" cy="2801937"/>
            <a:chOff x="0" y="0"/>
            <a:chExt cx="1200" cy="1200"/>
          </a:xfrm>
        </p:grpSpPr>
        <p:sp>
          <p:nvSpPr>
            <p:cNvPr id="62"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a:grpSpLocks/>
            </p:cNvGrpSpPr>
            <p:nvPr/>
          </p:nvGrpSpPr>
          <p:grpSpPr bwMode="auto">
            <a:xfrm>
              <a:off x="456" y="0"/>
              <a:ext cx="288" cy="1200"/>
              <a:chOff x="0" y="0"/>
              <a:chExt cx="288" cy="1200"/>
            </a:xfrm>
          </p:grpSpPr>
          <p:sp>
            <p:nvSpPr>
              <p:cNvPr id="73"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a:grpSpLocks/>
            </p:cNvGrpSpPr>
            <p:nvPr/>
          </p:nvGrpSpPr>
          <p:grpSpPr bwMode="auto">
            <a:xfrm rot="-5400000">
              <a:off x="456" y="0"/>
              <a:ext cx="288" cy="1200"/>
              <a:chOff x="0" y="0"/>
              <a:chExt cx="288" cy="1200"/>
            </a:xfrm>
          </p:grpSpPr>
          <p:sp>
            <p:nvSpPr>
              <p:cNvPr id="71"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a:grpSpLocks/>
            </p:cNvGrpSpPr>
            <p:nvPr/>
          </p:nvGrpSpPr>
          <p:grpSpPr bwMode="auto">
            <a:xfrm rot="-2700000">
              <a:off x="456" y="0"/>
              <a:ext cx="288" cy="1200"/>
              <a:chOff x="0" y="0"/>
              <a:chExt cx="288" cy="1200"/>
            </a:xfrm>
          </p:grpSpPr>
          <p:sp>
            <p:nvSpPr>
              <p:cNvPr id="69"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a:grpSpLocks/>
            </p:cNvGrpSpPr>
            <p:nvPr/>
          </p:nvGrpSpPr>
          <p:grpSpPr bwMode="auto">
            <a:xfrm rot="2700000" flipH="1">
              <a:off x="457" y="0"/>
              <a:ext cx="288" cy="1200"/>
              <a:chOff x="0" y="0"/>
              <a:chExt cx="288" cy="1200"/>
            </a:xfrm>
          </p:grpSpPr>
          <p:sp>
            <p:nvSpPr>
              <p:cNvPr id="67"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a:grpSpLocks/>
          </p:cNvGrpSpPr>
          <p:nvPr/>
        </p:nvGrpSpPr>
        <p:grpSpPr bwMode="auto">
          <a:xfrm rot="1283135">
            <a:off x="6187359" y="1901377"/>
            <a:ext cx="2808288" cy="2808288"/>
            <a:chOff x="0" y="0"/>
            <a:chExt cx="1200" cy="1200"/>
          </a:xfrm>
          <a:solidFill>
            <a:srgbClr val="00B050"/>
          </a:solidFill>
        </p:grpSpPr>
        <p:sp>
          <p:nvSpPr>
            <p:cNvPr id="76"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a:grpSpLocks/>
            </p:cNvGrpSpPr>
            <p:nvPr/>
          </p:nvGrpSpPr>
          <p:grpSpPr bwMode="auto">
            <a:xfrm>
              <a:off x="456" y="0"/>
              <a:ext cx="288" cy="1200"/>
              <a:chOff x="0" y="0"/>
              <a:chExt cx="288" cy="1200"/>
            </a:xfrm>
            <a:grpFill/>
          </p:grpSpPr>
          <p:sp>
            <p:nvSpPr>
              <p:cNvPr id="87"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a:grpSpLocks/>
            </p:cNvGrpSpPr>
            <p:nvPr/>
          </p:nvGrpSpPr>
          <p:grpSpPr bwMode="auto">
            <a:xfrm rot="-5400000">
              <a:off x="456" y="0"/>
              <a:ext cx="288" cy="1200"/>
              <a:chOff x="0" y="0"/>
              <a:chExt cx="288" cy="1200"/>
            </a:xfrm>
            <a:grpFill/>
          </p:grpSpPr>
          <p:sp>
            <p:nvSpPr>
              <p:cNvPr id="85"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a:grpSpLocks/>
            </p:cNvGrpSpPr>
            <p:nvPr/>
          </p:nvGrpSpPr>
          <p:grpSpPr bwMode="auto">
            <a:xfrm rot="-2700000">
              <a:off x="456" y="0"/>
              <a:ext cx="288" cy="1200"/>
              <a:chOff x="0" y="0"/>
              <a:chExt cx="288" cy="1200"/>
            </a:xfrm>
            <a:grpFill/>
          </p:grpSpPr>
          <p:sp>
            <p:nvSpPr>
              <p:cNvPr id="83"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a:grpSpLocks/>
            </p:cNvGrpSpPr>
            <p:nvPr/>
          </p:nvGrpSpPr>
          <p:grpSpPr bwMode="auto">
            <a:xfrm rot="2700000" flipH="1">
              <a:off x="457" y="0"/>
              <a:ext cx="288" cy="1200"/>
              <a:chOff x="0" y="0"/>
              <a:chExt cx="288" cy="1200"/>
            </a:xfrm>
            <a:grpFill/>
          </p:grpSpPr>
          <p:sp>
            <p:nvSpPr>
              <p:cNvPr id="81"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a:grpSpLocks/>
          </p:cNvGrpSpPr>
          <p:nvPr/>
        </p:nvGrpSpPr>
        <p:grpSpPr bwMode="auto">
          <a:xfrm>
            <a:off x="8721009" y="3106290"/>
            <a:ext cx="2227263" cy="2227262"/>
            <a:chOff x="0" y="0"/>
            <a:chExt cx="1200" cy="1200"/>
          </a:xfrm>
          <a:solidFill>
            <a:srgbClr val="007635"/>
          </a:solidFill>
        </p:grpSpPr>
        <p:sp>
          <p:nvSpPr>
            <p:cNvPr id="90"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a:grpSpLocks/>
            </p:cNvGrpSpPr>
            <p:nvPr/>
          </p:nvGrpSpPr>
          <p:grpSpPr bwMode="auto">
            <a:xfrm>
              <a:off x="456" y="0"/>
              <a:ext cx="288" cy="1200"/>
              <a:chOff x="0" y="0"/>
              <a:chExt cx="288" cy="1200"/>
            </a:xfrm>
            <a:grpFill/>
          </p:grpSpPr>
          <p:sp>
            <p:nvSpPr>
              <p:cNvPr id="101"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a:grpSpLocks/>
            </p:cNvGrpSpPr>
            <p:nvPr/>
          </p:nvGrpSpPr>
          <p:grpSpPr bwMode="auto">
            <a:xfrm rot="-5400000">
              <a:off x="456" y="0"/>
              <a:ext cx="288" cy="1200"/>
              <a:chOff x="0" y="0"/>
              <a:chExt cx="288" cy="1200"/>
            </a:xfrm>
            <a:grpFill/>
          </p:grpSpPr>
          <p:sp>
            <p:nvSpPr>
              <p:cNvPr id="99"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a:grpSpLocks/>
            </p:cNvGrpSpPr>
            <p:nvPr/>
          </p:nvGrpSpPr>
          <p:grpSpPr bwMode="auto">
            <a:xfrm rot="-2700000">
              <a:off x="456" y="0"/>
              <a:ext cx="288" cy="1200"/>
              <a:chOff x="0" y="0"/>
              <a:chExt cx="288" cy="1200"/>
            </a:xfrm>
            <a:grpFill/>
          </p:grpSpPr>
          <p:sp>
            <p:nvSpPr>
              <p:cNvPr id="97"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a:grpSpLocks/>
            </p:cNvGrpSpPr>
            <p:nvPr/>
          </p:nvGrpSpPr>
          <p:grpSpPr bwMode="auto">
            <a:xfrm rot="2700000" flipH="1">
              <a:off x="457" y="0"/>
              <a:ext cx="288" cy="1200"/>
              <a:chOff x="0" y="0"/>
              <a:chExt cx="288" cy="1200"/>
            </a:xfrm>
            <a:grpFill/>
          </p:grpSpPr>
          <p:sp>
            <p:nvSpPr>
              <p:cNvPr id="95"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a:grpSpLocks/>
          </p:cNvGrpSpPr>
          <p:nvPr/>
        </p:nvGrpSpPr>
        <p:grpSpPr bwMode="auto">
          <a:xfrm>
            <a:off x="8714659" y="3107877"/>
            <a:ext cx="2233613" cy="2233613"/>
            <a:chOff x="0" y="0"/>
            <a:chExt cx="1200" cy="1200"/>
          </a:xfrm>
          <a:solidFill>
            <a:srgbClr val="007635"/>
          </a:solidFill>
        </p:grpSpPr>
        <p:sp>
          <p:nvSpPr>
            <p:cNvPr id="104"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a:grpSpLocks/>
            </p:cNvGrpSpPr>
            <p:nvPr/>
          </p:nvGrpSpPr>
          <p:grpSpPr bwMode="auto">
            <a:xfrm>
              <a:off x="456" y="0"/>
              <a:ext cx="288" cy="1200"/>
              <a:chOff x="0" y="0"/>
              <a:chExt cx="288" cy="1200"/>
            </a:xfrm>
            <a:grpFill/>
          </p:grpSpPr>
          <p:sp>
            <p:nvSpPr>
              <p:cNvPr id="115"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a:grpSpLocks/>
            </p:cNvGrpSpPr>
            <p:nvPr/>
          </p:nvGrpSpPr>
          <p:grpSpPr bwMode="auto">
            <a:xfrm rot="-5400000">
              <a:off x="456" y="0"/>
              <a:ext cx="288" cy="1200"/>
              <a:chOff x="0" y="0"/>
              <a:chExt cx="288" cy="1200"/>
            </a:xfrm>
            <a:grpFill/>
          </p:grpSpPr>
          <p:sp>
            <p:nvSpPr>
              <p:cNvPr id="113"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a:grpSpLocks/>
            </p:cNvGrpSpPr>
            <p:nvPr/>
          </p:nvGrpSpPr>
          <p:grpSpPr bwMode="auto">
            <a:xfrm rot="-2700000">
              <a:off x="456" y="0"/>
              <a:ext cx="288" cy="1200"/>
              <a:chOff x="0" y="0"/>
              <a:chExt cx="288" cy="1200"/>
            </a:xfrm>
            <a:grpFill/>
          </p:grpSpPr>
          <p:sp>
            <p:nvSpPr>
              <p:cNvPr id="111"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a:grpSpLocks/>
            </p:cNvGrpSpPr>
            <p:nvPr/>
          </p:nvGrpSpPr>
          <p:grpSpPr bwMode="auto">
            <a:xfrm rot="2700000" flipH="1">
              <a:off x="457" y="0"/>
              <a:ext cx="288" cy="1200"/>
              <a:chOff x="0" y="0"/>
              <a:chExt cx="288" cy="1200"/>
            </a:xfrm>
            <a:grpFill/>
          </p:grpSpPr>
          <p:sp>
            <p:nvSpPr>
              <p:cNvPr id="109"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solidFill>
                  <a:srgbClr val="007635"/>
                </a:solidFill>
                <a:ea typeface="黑体" pitchFamily="49" charset="-122"/>
              </a:rPr>
              <a:t>添加段落文字</a:t>
            </a: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007635"/>
                </a:solidFill>
                <a:ea typeface="黑体" pitchFamily="49" charset="-122"/>
              </a:rPr>
              <a:t>添加段落文字</a:t>
            </a: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007635"/>
                </a:solidFill>
                <a:ea typeface="黑体" pitchFamily="49" charset="-122"/>
              </a:rPr>
              <a:t>添加段落文字</a:t>
            </a: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007635"/>
                </a:solidFill>
                <a:ea typeface="黑体" pitchFamily="49" charset="-122"/>
              </a:rPr>
              <a:t>添加段落文字</a:t>
            </a: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a:p>
            <a:pPr algn="ctr" eaLnBrk="1" hangingPunct="1"/>
            <a:r>
              <a:rPr lang="zh-CN" altLang="en-US" sz="1800" b="0" dirty="0">
                <a:solidFill>
                  <a:schemeClr val="bg1"/>
                </a:solidFill>
                <a:ea typeface="黑体" pitchFamily="49" charset="-122"/>
              </a:rPr>
              <a:t>点击添加文本</a:t>
            </a: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a:p>
            <a:pPr algn="ctr" eaLnBrk="1" hangingPunct="1"/>
            <a:r>
              <a:rPr lang="zh-CN" altLang="en-US" sz="1400" b="0" dirty="0">
                <a:solidFill>
                  <a:schemeClr val="bg1"/>
                </a:solidFill>
                <a:ea typeface="黑体" pitchFamily="49" charset="-122"/>
              </a:rPr>
              <a:t>点击添加文本</a:t>
            </a:r>
          </a:p>
        </p:txBody>
      </p:sp>
      <p:sp>
        <p:nvSpPr>
          <p:cNvPr id="125" name="TextBox 124"/>
          <p:cNvSpPr txBox="1"/>
          <p:nvPr/>
        </p:nvSpPr>
        <p:spPr>
          <a:xfrm>
            <a:off x="4352802" y="323999"/>
            <a:ext cx="3523722" cy="523220"/>
          </a:xfrm>
          <a:prstGeom prst="rect">
            <a:avLst/>
          </a:prstGeom>
          <a:noFill/>
        </p:spPr>
        <p:txBody>
          <a:bodyPr wrap="none" rtlCol="0">
            <a:spAutoFit/>
          </a:bodyPr>
          <a:lstStyle/>
          <a:p>
            <a:pPr algn="ctr">
              <a:defRPr/>
            </a:pPr>
            <a:r>
              <a:rPr lang="zh-CN" altLang="en-US" sz="2800" b="1" kern="0" dirty="0" smtClean="0">
                <a:solidFill>
                  <a:srgbClr val="007635"/>
                </a:solidFill>
                <a:latin typeface="微软雅黑" panose="020B0503020204020204" pitchFamily="34" charset="-122"/>
                <a:ea typeface="微软雅黑" panose="020B0503020204020204" pitchFamily="34" charset="-122"/>
              </a:rPr>
              <a:t>工作重点 </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r>
              <a:rPr lang="zh-CN" altLang="en-US" sz="2800" b="1" kern="0" dirty="0" smtClean="0">
                <a:solidFill>
                  <a:srgbClr val="007635"/>
                </a:solidFill>
                <a:latin typeface="微软雅黑" panose="020B0503020204020204" pitchFamily="34" charset="-122"/>
                <a:ea typeface="微软雅黑" panose="020B0503020204020204" pitchFamily="34" charset="-122"/>
              </a:rPr>
              <a:t>小节六</a:t>
            </a:r>
            <a:r>
              <a:rPr lang="en-US" altLang="zh-CN" sz="2800" b="1" kern="0" dirty="0" smtClean="0">
                <a:solidFill>
                  <a:srgbClr val="007635"/>
                </a:solidFill>
                <a:latin typeface="微软雅黑" panose="020B0503020204020204" pitchFamily="34" charset="-122"/>
                <a:ea typeface="微软雅黑" panose="020B0503020204020204" pitchFamily="34" charset="-122"/>
              </a:rPr>
              <a:t>》</a:t>
            </a:r>
            <a:endParaRPr lang="en-US" altLang="zh-CN" sz="2800" b="1" kern="0" dirty="0">
              <a:solidFill>
                <a:srgbClr val="00763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9859734"/>
      </p:ext>
    </p:extLst>
  </p:cSld>
  <p:clrMapOvr>
    <a:masterClrMapping/>
  </p:clrMapOvr>
  <p:transition spd="med"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5"/>
                                        </p:tgtEl>
                                        <p:attrNameLst>
                                          <p:attrName>style.visibility</p:attrName>
                                        </p:attrNameLst>
                                      </p:cBhvr>
                                      <p:to>
                                        <p:strVal val="visible"/>
                                      </p:to>
                                    </p:set>
                                    <p:anim calcmode="lin" valueType="num">
                                      <p:cBhvr>
                                        <p:cTn id="7"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5"/>
                                        </p:tgtEl>
                                        <p:attrNameLst>
                                          <p:attrName>ppt_y</p:attrName>
                                        </p:attrNameLst>
                                      </p:cBhvr>
                                      <p:tavLst>
                                        <p:tav tm="0">
                                          <p:val>
                                            <p:strVal val="#ppt_y"/>
                                          </p:val>
                                        </p:tav>
                                        <p:tav tm="100000">
                                          <p:val>
                                            <p:strVal val="#ppt_y"/>
                                          </p:val>
                                        </p:tav>
                                      </p:tavLst>
                                    </p:anim>
                                    <p:anim calcmode="lin" valueType="num">
                                      <p:cBhvr>
                                        <p:cTn id="9"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5"/>
                                        </p:tgtEl>
                                      </p:cBhvr>
                                    </p:animEffect>
                                  </p:childTnLst>
                                </p:cTn>
                              </p:par>
                            </p:childTnLst>
                          </p:cTn>
                        </p:par>
                        <p:par>
                          <p:cTn id="12" fill="hold">
                            <p:stCondLst>
                              <p:cond delay="900"/>
                            </p:stCondLst>
                            <p:childTnLst>
                              <p:par>
                                <p:cTn id="13" presetID="2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childTnLst>
                                </p:cTn>
                              </p:par>
                              <p:par>
                                <p:cTn id="17" presetID="1" presetClass="entr" presetSubtype="0" fill="hold" nodeType="withEffect">
                                  <p:stCondLst>
                                    <p:cond delay="300"/>
                                  </p:stCondLst>
                                  <p:childTnLst>
                                    <p:set>
                                      <p:cBhvr>
                                        <p:cTn id="18" dur="1" fill="hold">
                                          <p:stCondLst>
                                            <p:cond delay="0"/>
                                          </p:stCondLst>
                                        </p:cTn>
                                        <p:tgtEl>
                                          <p:spTgt spid="19"/>
                                        </p:tgtEl>
                                        <p:attrNameLst>
                                          <p:attrName>style.visibility</p:attrName>
                                        </p:attrNameLst>
                                      </p:cBhvr>
                                      <p:to>
                                        <p:strVal val="visible"/>
                                      </p:to>
                                    </p:set>
                                  </p:childTnLst>
                                </p:cTn>
                              </p:par>
                              <p:par>
                                <p:cTn id="19" presetID="6" presetClass="emph" presetSubtype="0" fill="hold" nodeType="withEffect">
                                  <p:stCondLst>
                                    <p:cond delay="300"/>
                                  </p:stCondLst>
                                  <p:childTnLst>
                                    <p:animScale>
                                      <p:cBhvr>
                                        <p:cTn id="20" dur="200" fill="hold"/>
                                        <p:tgtEl>
                                          <p:spTgt spid="19"/>
                                        </p:tgtEl>
                                      </p:cBhvr>
                                      <p:by x="150000" y="150000"/>
                                    </p:animScale>
                                  </p:childTnLst>
                                </p:cTn>
                              </p:par>
                              <p:par>
                                <p:cTn id="21" presetID="10" presetClass="exit" presetSubtype="0" fill="hold" nodeType="withEffect">
                                  <p:stCondLst>
                                    <p:cond delay="300"/>
                                  </p:stCondLst>
                                  <p:childTnLst>
                                    <p:animEffect transition="out" filter="fade">
                                      <p:cBhvr>
                                        <p:cTn id="22" dur="200"/>
                                        <p:tgtEl>
                                          <p:spTgt spid="19"/>
                                        </p:tgtEl>
                                      </p:cBhvr>
                                    </p:animEffect>
                                    <p:set>
                                      <p:cBhvr>
                                        <p:cTn id="23" dur="1" fill="hold">
                                          <p:stCondLst>
                                            <p:cond delay="199"/>
                                          </p:stCondLst>
                                        </p:cTn>
                                        <p:tgtEl>
                                          <p:spTgt spid="19"/>
                                        </p:tgtEl>
                                        <p:attrNameLst>
                                          <p:attrName>style.visibility</p:attrName>
                                        </p:attrNameLst>
                                      </p:cBhvr>
                                      <p:to>
                                        <p:strVal val="hidden"/>
                                      </p:to>
                                    </p:set>
                                  </p:childTnLst>
                                </p:cTn>
                              </p:par>
                            </p:childTnLst>
                          </p:cTn>
                        </p:par>
                        <p:par>
                          <p:cTn id="24" fill="hold">
                            <p:stCondLst>
                              <p:cond delay="1400"/>
                            </p:stCondLst>
                            <p:childTnLst>
                              <p:par>
                                <p:cTn id="25" presetID="23" presetClass="entr" presetSubtype="16"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300" fill="hold"/>
                                        <p:tgtEl>
                                          <p:spTgt spid="33"/>
                                        </p:tgtEl>
                                        <p:attrNameLst>
                                          <p:attrName>ppt_w</p:attrName>
                                        </p:attrNameLst>
                                      </p:cBhvr>
                                      <p:tavLst>
                                        <p:tav tm="0">
                                          <p:val>
                                            <p:fltVal val="0"/>
                                          </p:val>
                                        </p:tav>
                                        <p:tav tm="100000">
                                          <p:val>
                                            <p:strVal val="#ppt_w"/>
                                          </p:val>
                                        </p:tav>
                                      </p:tavLst>
                                    </p:anim>
                                    <p:anim calcmode="lin" valueType="num">
                                      <p:cBhvr>
                                        <p:cTn id="28" dur="300" fill="hold"/>
                                        <p:tgtEl>
                                          <p:spTgt spid="33"/>
                                        </p:tgtEl>
                                        <p:attrNameLst>
                                          <p:attrName>ppt_h</p:attrName>
                                        </p:attrNameLst>
                                      </p:cBhvr>
                                      <p:tavLst>
                                        <p:tav tm="0">
                                          <p:val>
                                            <p:fltVal val="0"/>
                                          </p:val>
                                        </p:tav>
                                        <p:tav tm="100000">
                                          <p:val>
                                            <p:strVal val="#ppt_h"/>
                                          </p:val>
                                        </p:tav>
                                      </p:tavLst>
                                    </p:anim>
                                  </p:childTnLst>
                                </p:cTn>
                              </p:par>
                              <p:par>
                                <p:cTn id="29" presetID="1" presetClass="entr" presetSubtype="0" fill="hold" nodeType="withEffect">
                                  <p:stCondLst>
                                    <p:cond delay="300"/>
                                  </p:stCondLst>
                                  <p:childTnLst>
                                    <p:set>
                                      <p:cBhvr>
                                        <p:cTn id="30" dur="1" fill="hold">
                                          <p:stCondLst>
                                            <p:cond delay="0"/>
                                          </p:stCondLst>
                                        </p:cTn>
                                        <p:tgtEl>
                                          <p:spTgt spid="47"/>
                                        </p:tgtEl>
                                        <p:attrNameLst>
                                          <p:attrName>style.visibility</p:attrName>
                                        </p:attrNameLst>
                                      </p:cBhvr>
                                      <p:to>
                                        <p:strVal val="visible"/>
                                      </p:to>
                                    </p:set>
                                  </p:childTnLst>
                                </p:cTn>
                              </p:par>
                              <p:par>
                                <p:cTn id="31" presetID="6" presetClass="emph" presetSubtype="0" fill="hold" nodeType="withEffect">
                                  <p:stCondLst>
                                    <p:cond delay="300"/>
                                  </p:stCondLst>
                                  <p:childTnLst>
                                    <p:animScale>
                                      <p:cBhvr>
                                        <p:cTn id="32" dur="200" fill="hold"/>
                                        <p:tgtEl>
                                          <p:spTgt spid="47"/>
                                        </p:tgtEl>
                                      </p:cBhvr>
                                      <p:by x="150000" y="150000"/>
                                    </p:animScale>
                                  </p:childTnLst>
                                </p:cTn>
                              </p:par>
                              <p:par>
                                <p:cTn id="33" presetID="10" presetClass="exit" presetSubtype="0" fill="hold" nodeType="withEffect">
                                  <p:stCondLst>
                                    <p:cond delay="300"/>
                                  </p:stCondLst>
                                  <p:childTnLst>
                                    <p:animEffect transition="out" filter="fade">
                                      <p:cBhvr>
                                        <p:cTn id="34" dur="200"/>
                                        <p:tgtEl>
                                          <p:spTgt spid="47"/>
                                        </p:tgtEl>
                                      </p:cBhvr>
                                    </p:animEffect>
                                    <p:set>
                                      <p:cBhvr>
                                        <p:cTn id="35" dur="1" fill="hold">
                                          <p:stCondLst>
                                            <p:cond delay="199"/>
                                          </p:stCondLst>
                                        </p:cTn>
                                        <p:tgtEl>
                                          <p:spTgt spid="47"/>
                                        </p:tgtEl>
                                        <p:attrNameLst>
                                          <p:attrName>style.visibility</p:attrName>
                                        </p:attrNameLst>
                                      </p:cBhvr>
                                      <p:to>
                                        <p:strVal val="hidden"/>
                                      </p:to>
                                    </p:set>
                                  </p:childTnLst>
                                </p:cTn>
                              </p:par>
                            </p:childTnLst>
                          </p:cTn>
                        </p:par>
                        <p:par>
                          <p:cTn id="36" fill="hold">
                            <p:stCondLst>
                              <p:cond delay="1900"/>
                            </p:stCondLst>
                            <p:childTnLst>
                              <p:par>
                                <p:cTn id="37" presetID="2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300" fill="hold"/>
                                        <p:tgtEl>
                                          <p:spTgt spid="61"/>
                                        </p:tgtEl>
                                        <p:attrNameLst>
                                          <p:attrName>ppt_w</p:attrName>
                                        </p:attrNameLst>
                                      </p:cBhvr>
                                      <p:tavLst>
                                        <p:tav tm="0">
                                          <p:val>
                                            <p:fltVal val="0"/>
                                          </p:val>
                                        </p:tav>
                                        <p:tav tm="100000">
                                          <p:val>
                                            <p:strVal val="#ppt_w"/>
                                          </p:val>
                                        </p:tav>
                                      </p:tavLst>
                                    </p:anim>
                                    <p:anim calcmode="lin" valueType="num">
                                      <p:cBhvr>
                                        <p:cTn id="40" dur="300" fill="hold"/>
                                        <p:tgtEl>
                                          <p:spTgt spid="61"/>
                                        </p:tgtEl>
                                        <p:attrNameLst>
                                          <p:attrName>ppt_h</p:attrName>
                                        </p:attrNameLst>
                                      </p:cBhvr>
                                      <p:tavLst>
                                        <p:tav tm="0">
                                          <p:val>
                                            <p:fltVal val="0"/>
                                          </p:val>
                                        </p:tav>
                                        <p:tav tm="100000">
                                          <p:val>
                                            <p:strVal val="#ppt_h"/>
                                          </p:val>
                                        </p:tav>
                                      </p:tavLst>
                                    </p:anim>
                                  </p:childTnLst>
                                </p:cTn>
                              </p:par>
                              <p:par>
                                <p:cTn id="41" presetID="1" presetClass="entr" presetSubtype="0" fill="hold" nodeType="withEffect">
                                  <p:stCondLst>
                                    <p:cond delay="300"/>
                                  </p:stCondLst>
                                  <p:childTnLst>
                                    <p:set>
                                      <p:cBhvr>
                                        <p:cTn id="42" dur="1" fill="hold">
                                          <p:stCondLst>
                                            <p:cond delay="0"/>
                                          </p:stCondLst>
                                        </p:cTn>
                                        <p:tgtEl>
                                          <p:spTgt spid="75"/>
                                        </p:tgtEl>
                                        <p:attrNameLst>
                                          <p:attrName>style.visibility</p:attrName>
                                        </p:attrNameLst>
                                      </p:cBhvr>
                                      <p:to>
                                        <p:strVal val="visible"/>
                                      </p:to>
                                    </p:set>
                                  </p:childTnLst>
                                </p:cTn>
                              </p:par>
                              <p:par>
                                <p:cTn id="43" presetID="6" presetClass="emph" presetSubtype="0" fill="hold" nodeType="withEffect">
                                  <p:stCondLst>
                                    <p:cond delay="300"/>
                                  </p:stCondLst>
                                  <p:childTnLst>
                                    <p:animScale>
                                      <p:cBhvr>
                                        <p:cTn id="44" dur="200" fill="hold"/>
                                        <p:tgtEl>
                                          <p:spTgt spid="75"/>
                                        </p:tgtEl>
                                      </p:cBhvr>
                                      <p:by x="150000" y="150000"/>
                                    </p:animScale>
                                  </p:childTnLst>
                                </p:cTn>
                              </p:par>
                              <p:par>
                                <p:cTn id="45" presetID="10" presetClass="exit" presetSubtype="0" fill="hold" nodeType="withEffect">
                                  <p:stCondLst>
                                    <p:cond delay="300"/>
                                  </p:stCondLst>
                                  <p:childTnLst>
                                    <p:animEffect transition="out" filter="fade">
                                      <p:cBhvr>
                                        <p:cTn id="46" dur="200"/>
                                        <p:tgtEl>
                                          <p:spTgt spid="75"/>
                                        </p:tgtEl>
                                      </p:cBhvr>
                                    </p:animEffect>
                                    <p:set>
                                      <p:cBhvr>
                                        <p:cTn id="47" dur="1" fill="hold">
                                          <p:stCondLst>
                                            <p:cond delay="199"/>
                                          </p:stCondLst>
                                        </p:cTn>
                                        <p:tgtEl>
                                          <p:spTgt spid="75"/>
                                        </p:tgtEl>
                                        <p:attrNameLst>
                                          <p:attrName>style.visibility</p:attrName>
                                        </p:attrNameLst>
                                      </p:cBhvr>
                                      <p:to>
                                        <p:strVal val="hidden"/>
                                      </p:to>
                                    </p:set>
                                  </p:childTnLst>
                                </p:cTn>
                              </p:par>
                            </p:childTnLst>
                          </p:cTn>
                        </p:par>
                        <p:par>
                          <p:cTn id="48" fill="hold">
                            <p:stCondLst>
                              <p:cond delay="2400"/>
                            </p:stCondLst>
                            <p:childTnLst>
                              <p:par>
                                <p:cTn id="49" presetID="23" presetClass="entr" presetSubtype="16" fill="hold" nodeType="after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p:cTn id="51" dur="300" fill="hold"/>
                                        <p:tgtEl>
                                          <p:spTgt spid="89"/>
                                        </p:tgtEl>
                                        <p:attrNameLst>
                                          <p:attrName>ppt_w</p:attrName>
                                        </p:attrNameLst>
                                      </p:cBhvr>
                                      <p:tavLst>
                                        <p:tav tm="0">
                                          <p:val>
                                            <p:fltVal val="0"/>
                                          </p:val>
                                        </p:tav>
                                        <p:tav tm="100000">
                                          <p:val>
                                            <p:strVal val="#ppt_w"/>
                                          </p:val>
                                        </p:tav>
                                      </p:tavLst>
                                    </p:anim>
                                    <p:anim calcmode="lin" valueType="num">
                                      <p:cBhvr>
                                        <p:cTn id="52" dur="300" fill="hold"/>
                                        <p:tgtEl>
                                          <p:spTgt spid="89"/>
                                        </p:tgtEl>
                                        <p:attrNameLst>
                                          <p:attrName>ppt_h</p:attrName>
                                        </p:attrNameLst>
                                      </p:cBhvr>
                                      <p:tavLst>
                                        <p:tav tm="0">
                                          <p:val>
                                            <p:fltVal val="0"/>
                                          </p:val>
                                        </p:tav>
                                        <p:tav tm="100000">
                                          <p:val>
                                            <p:strVal val="#ppt_h"/>
                                          </p:val>
                                        </p:tav>
                                      </p:tavLst>
                                    </p:anim>
                                  </p:childTnLst>
                                </p:cTn>
                              </p:par>
                              <p:par>
                                <p:cTn id="53" presetID="1" presetClass="entr" presetSubtype="0" fill="hold" nodeType="withEffect">
                                  <p:stCondLst>
                                    <p:cond delay="300"/>
                                  </p:stCondLst>
                                  <p:childTnLst>
                                    <p:set>
                                      <p:cBhvr>
                                        <p:cTn id="54" dur="1" fill="hold">
                                          <p:stCondLst>
                                            <p:cond delay="0"/>
                                          </p:stCondLst>
                                        </p:cTn>
                                        <p:tgtEl>
                                          <p:spTgt spid="103"/>
                                        </p:tgtEl>
                                        <p:attrNameLst>
                                          <p:attrName>style.visibility</p:attrName>
                                        </p:attrNameLst>
                                      </p:cBhvr>
                                      <p:to>
                                        <p:strVal val="visible"/>
                                      </p:to>
                                    </p:set>
                                  </p:childTnLst>
                                </p:cTn>
                              </p:par>
                              <p:par>
                                <p:cTn id="55" presetID="6" presetClass="emph" presetSubtype="0" fill="hold" nodeType="withEffect">
                                  <p:stCondLst>
                                    <p:cond delay="300"/>
                                  </p:stCondLst>
                                  <p:childTnLst>
                                    <p:animScale>
                                      <p:cBhvr>
                                        <p:cTn id="56" dur="200" fill="hold"/>
                                        <p:tgtEl>
                                          <p:spTgt spid="103"/>
                                        </p:tgtEl>
                                      </p:cBhvr>
                                      <p:by x="150000" y="150000"/>
                                    </p:animScale>
                                  </p:childTnLst>
                                </p:cTn>
                              </p:par>
                              <p:par>
                                <p:cTn id="57" presetID="10" presetClass="exit" presetSubtype="0" fill="hold" nodeType="withEffect">
                                  <p:stCondLst>
                                    <p:cond delay="300"/>
                                  </p:stCondLst>
                                  <p:childTnLst>
                                    <p:animEffect transition="out" filter="fade">
                                      <p:cBhvr>
                                        <p:cTn id="58" dur="200"/>
                                        <p:tgtEl>
                                          <p:spTgt spid="103"/>
                                        </p:tgtEl>
                                      </p:cBhvr>
                                    </p:animEffect>
                                    <p:set>
                                      <p:cBhvr>
                                        <p:cTn id="59" dur="1" fill="hold">
                                          <p:stCondLst>
                                            <p:cond delay="199"/>
                                          </p:stCondLst>
                                        </p:cTn>
                                        <p:tgtEl>
                                          <p:spTgt spid="103"/>
                                        </p:tgtEl>
                                        <p:attrNameLst>
                                          <p:attrName>style.visibility</p:attrName>
                                        </p:attrNameLst>
                                      </p:cBhvr>
                                      <p:to>
                                        <p:strVal val="hidden"/>
                                      </p:to>
                                    </p:set>
                                  </p:childTnLst>
                                </p:cTn>
                              </p:par>
                            </p:childTnLst>
                          </p:cTn>
                        </p:par>
                        <p:par>
                          <p:cTn id="60" fill="hold">
                            <p:stCondLst>
                              <p:cond delay="2900"/>
                            </p:stCondLst>
                            <p:childTnLst>
                              <p:par>
                                <p:cTn id="61" presetID="8" presetClass="emph" presetSubtype="0" fill="hold" nodeType="afterEffect">
                                  <p:stCondLst>
                                    <p:cond delay="0"/>
                                  </p:stCondLst>
                                  <p:childTnLst>
                                    <p:animRot by="-43199941">
                                      <p:cBhvr>
                                        <p:cTn id="62" dur="2000" fill="hold"/>
                                        <p:tgtEl>
                                          <p:spTgt spid="5"/>
                                        </p:tgtEl>
                                        <p:attrNameLst>
                                          <p:attrName>r</p:attrName>
                                        </p:attrNameLst>
                                      </p:cBhvr>
                                    </p:animRot>
                                  </p:childTnLst>
                                </p:cTn>
                              </p:par>
                              <p:par>
                                <p:cTn id="63" presetID="8" presetClass="emph" presetSubtype="0" fill="hold" nodeType="withEffect">
                                  <p:stCondLst>
                                    <p:cond delay="0"/>
                                  </p:stCondLst>
                                  <p:childTnLst>
                                    <p:animRot by="-43199941">
                                      <p:cBhvr>
                                        <p:cTn id="64" dur="2000" fill="hold"/>
                                        <p:tgtEl>
                                          <p:spTgt spid="33"/>
                                        </p:tgtEl>
                                        <p:attrNameLst>
                                          <p:attrName>r</p:attrName>
                                        </p:attrNameLst>
                                      </p:cBhvr>
                                    </p:animRot>
                                  </p:childTnLst>
                                </p:cTn>
                              </p:par>
                              <p:par>
                                <p:cTn id="65" presetID="8" presetClass="emph" presetSubtype="0" fill="hold" nodeType="withEffect">
                                  <p:stCondLst>
                                    <p:cond delay="0"/>
                                  </p:stCondLst>
                                  <p:childTnLst>
                                    <p:animRot by="-43199941">
                                      <p:cBhvr>
                                        <p:cTn id="66" dur="2000" fill="hold"/>
                                        <p:tgtEl>
                                          <p:spTgt spid="61"/>
                                        </p:tgtEl>
                                        <p:attrNameLst>
                                          <p:attrName>r</p:attrName>
                                        </p:attrNameLst>
                                      </p:cBhvr>
                                    </p:animRot>
                                  </p:childTnLst>
                                </p:cTn>
                              </p:par>
                              <p:par>
                                <p:cTn id="67" presetID="8" presetClass="emph" presetSubtype="0" fill="hold" nodeType="withEffect">
                                  <p:stCondLst>
                                    <p:cond delay="0"/>
                                  </p:stCondLst>
                                  <p:childTnLst>
                                    <p:animRot by="-43199941">
                                      <p:cBhvr>
                                        <p:cTn id="68" dur="2000" fill="hold"/>
                                        <p:tgtEl>
                                          <p:spTgt spid="89"/>
                                        </p:tgtEl>
                                        <p:attrNameLst>
                                          <p:attrName>r</p:attrName>
                                        </p:attrNameLst>
                                      </p:cBhvr>
                                    </p:animRot>
                                  </p:childTnLst>
                                </p:cTn>
                              </p:par>
                              <p:par>
                                <p:cTn id="69" presetID="42" presetClass="entr" presetSubtype="0" fill="hold" grpId="0" nodeType="withEffect">
                                  <p:stCondLst>
                                    <p:cond delay="1000"/>
                                  </p:stCondLst>
                                  <p:childTnLst>
                                    <p:set>
                                      <p:cBhvr>
                                        <p:cTn id="70" dur="1" fill="hold">
                                          <p:stCondLst>
                                            <p:cond delay="0"/>
                                          </p:stCondLst>
                                        </p:cTn>
                                        <p:tgtEl>
                                          <p:spTgt spid="117"/>
                                        </p:tgtEl>
                                        <p:attrNameLst>
                                          <p:attrName>style.visibility</p:attrName>
                                        </p:attrNameLst>
                                      </p:cBhvr>
                                      <p:to>
                                        <p:strVal val="visible"/>
                                      </p:to>
                                    </p:set>
                                    <p:animEffect transition="in" filter="fade">
                                      <p:cBhvr>
                                        <p:cTn id="71" dur="1000"/>
                                        <p:tgtEl>
                                          <p:spTgt spid="117"/>
                                        </p:tgtEl>
                                      </p:cBhvr>
                                    </p:animEffect>
                                    <p:anim calcmode="lin" valueType="num">
                                      <p:cBhvr>
                                        <p:cTn id="72" dur="1000" fill="hold"/>
                                        <p:tgtEl>
                                          <p:spTgt spid="117"/>
                                        </p:tgtEl>
                                        <p:attrNameLst>
                                          <p:attrName>ppt_x</p:attrName>
                                        </p:attrNameLst>
                                      </p:cBhvr>
                                      <p:tavLst>
                                        <p:tav tm="0">
                                          <p:val>
                                            <p:strVal val="#ppt_x"/>
                                          </p:val>
                                        </p:tav>
                                        <p:tav tm="100000">
                                          <p:val>
                                            <p:strVal val="#ppt_x"/>
                                          </p:val>
                                        </p:tav>
                                      </p:tavLst>
                                    </p:anim>
                                    <p:anim calcmode="lin" valueType="num">
                                      <p:cBhvr>
                                        <p:cTn id="73" dur="1000" fill="hold"/>
                                        <p:tgtEl>
                                          <p:spTgt spid="1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1000"/>
                                  </p:stCondLst>
                                  <p:childTnLst>
                                    <p:set>
                                      <p:cBhvr>
                                        <p:cTn id="75" dur="1" fill="hold">
                                          <p:stCondLst>
                                            <p:cond delay="0"/>
                                          </p:stCondLst>
                                        </p:cTn>
                                        <p:tgtEl>
                                          <p:spTgt spid="118"/>
                                        </p:tgtEl>
                                        <p:attrNameLst>
                                          <p:attrName>style.visibility</p:attrName>
                                        </p:attrNameLst>
                                      </p:cBhvr>
                                      <p:to>
                                        <p:strVal val="visible"/>
                                      </p:to>
                                    </p:set>
                                    <p:animEffect transition="in" filter="fade">
                                      <p:cBhvr>
                                        <p:cTn id="76" dur="1000"/>
                                        <p:tgtEl>
                                          <p:spTgt spid="118"/>
                                        </p:tgtEl>
                                      </p:cBhvr>
                                    </p:animEffect>
                                    <p:anim calcmode="lin" valueType="num">
                                      <p:cBhvr>
                                        <p:cTn id="77" dur="1000" fill="hold"/>
                                        <p:tgtEl>
                                          <p:spTgt spid="118"/>
                                        </p:tgtEl>
                                        <p:attrNameLst>
                                          <p:attrName>ppt_x</p:attrName>
                                        </p:attrNameLst>
                                      </p:cBhvr>
                                      <p:tavLst>
                                        <p:tav tm="0">
                                          <p:val>
                                            <p:strVal val="#ppt_x"/>
                                          </p:val>
                                        </p:tav>
                                        <p:tav tm="100000">
                                          <p:val>
                                            <p:strVal val="#ppt_x"/>
                                          </p:val>
                                        </p:tav>
                                      </p:tavLst>
                                    </p:anim>
                                    <p:anim calcmode="lin" valueType="num">
                                      <p:cBhvr>
                                        <p:cTn id="78" dur="1000" fill="hold"/>
                                        <p:tgtEl>
                                          <p:spTgt spid="118"/>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00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1000"/>
                                        <p:tgtEl>
                                          <p:spTgt spid="119"/>
                                        </p:tgtEl>
                                      </p:cBhvr>
                                    </p:animEffect>
                                    <p:anim calcmode="lin" valueType="num">
                                      <p:cBhvr>
                                        <p:cTn id="82" dur="1000" fill="hold"/>
                                        <p:tgtEl>
                                          <p:spTgt spid="119"/>
                                        </p:tgtEl>
                                        <p:attrNameLst>
                                          <p:attrName>ppt_x</p:attrName>
                                        </p:attrNameLst>
                                      </p:cBhvr>
                                      <p:tavLst>
                                        <p:tav tm="0">
                                          <p:val>
                                            <p:strVal val="#ppt_x"/>
                                          </p:val>
                                        </p:tav>
                                        <p:tav tm="100000">
                                          <p:val>
                                            <p:strVal val="#ppt_x"/>
                                          </p:val>
                                        </p:tav>
                                      </p:tavLst>
                                    </p:anim>
                                    <p:anim calcmode="lin" valueType="num">
                                      <p:cBhvr>
                                        <p:cTn id="83" dur="10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1000"/>
                                        <p:tgtEl>
                                          <p:spTgt spid="120"/>
                                        </p:tgtEl>
                                      </p:cBhvr>
                                    </p:animEffect>
                                    <p:anim calcmode="lin" valueType="num">
                                      <p:cBhvr>
                                        <p:cTn id="87" dur="1000" fill="hold"/>
                                        <p:tgtEl>
                                          <p:spTgt spid="120"/>
                                        </p:tgtEl>
                                        <p:attrNameLst>
                                          <p:attrName>ppt_x</p:attrName>
                                        </p:attrNameLst>
                                      </p:cBhvr>
                                      <p:tavLst>
                                        <p:tav tm="0">
                                          <p:val>
                                            <p:strVal val="#ppt_x"/>
                                          </p:val>
                                        </p:tav>
                                        <p:tav tm="100000">
                                          <p:val>
                                            <p:strVal val="#ppt_x"/>
                                          </p:val>
                                        </p:tav>
                                      </p:tavLst>
                                    </p:anim>
                                    <p:anim calcmode="lin" valueType="num">
                                      <p:cBhvr>
                                        <p:cTn id="88" dur="1000" fill="hold"/>
                                        <p:tgtEl>
                                          <p:spTgt spid="120"/>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1500"/>
                                  </p:stCondLst>
                                  <p:childTnLst>
                                    <p:set>
                                      <p:cBhvr>
                                        <p:cTn id="90" dur="1" fill="hold">
                                          <p:stCondLst>
                                            <p:cond delay="0"/>
                                          </p:stCondLst>
                                        </p:cTn>
                                        <p:tgtEl>
                                          <p:spTgt spid="121"/>
                                        </p:tgtEl>
                                        <p:attrNameLst>
                                          <p:attrName>style.visibility</p:attrName>
                                        </p:attrNameLst>
                                      </p:cBhvr>
                                      <p:to>
                                        <p:strVal val="visible"/>
                                      </p:to>
                                    </p:set>
                                    <p:animEffect transition="in" filter="fade">
                                      <p:cBhvr>
                                        <p:cTn id="91" dur="800"/>
                                        <p:tgtEl>
                                          <p:spTgt spid="121"/>
                                        </p:tgtEl>
                                      </p:cBhvr>
                                    </p:animEffect>
                                  </p:childTnLst>
                                </p:cTn>
                              </p:par>
                              <p:par>
                                <p:cTn id="92" presetID="10" presetClass="entr" presetSubtype="0" fill="hold" grpId="0" nodeType="withEffect">
                                  <p:stCondLst>
                                    <p:cond delay="1500"/>
                                  </p:stCondLst>
                                  <p:childTnLst>
                                    <p:set>
                                      <p:cBhvr>
                                        <p:cTn id="93" dur="1" fill="hold">
                                          <p:stCondLst>
                                            <p:cond delay="0"/>
                                          </p:stCondLst>
                                        </p:cTn>
                                        <p:tgtEl>
                                          <p:spTgt spid="122"/>
                                        </p:tgtEl>
                                        <p:attrNameLst>
                                          <p:attrName>style.visibility</p:attrName>
                                        </p:attrNameLst>
                                      </p:cBhvr>
                                      <p:to>
                                        <p:strVal val="visible"/>
                                      </p:to>
                                    </p:set>
                                    <p:animEffect transition="in" filter="fade">
                                      <p:cBhvr>
                                        <p:cTn id="94" dur="800"/>
                                        <p:tgtEl>
                                          <p:spTgt spid="122"/>
                                        </p:tgtEl>
                                      </p:cBhvr>
                                    </p:animEffect>
                                  </p:childTnLst>
                                </p:cTn>
                              </p:par>
                              <p:par>
                                <p:cTn id="95" presetID="10" presetClass="entr" presetSubtype="0" fill="hold" grpId="0" nodeType="withEffect">
                                  <p:stCondLst>
                                    <p:cond delay="1500"/>
                                  </p:stCondLst>
                                  <p:childTnLst>
                                    <p:set>
                                      <p:cBhvr>
                                        <p:cTn id="96" dur="1" fill="hold">
                                          <p:stCondLst>
                                            <p:cond delay="0"/>
                                          </p:stCondLst>
                                        </p:cTn>
                                        <p:tgtEl>
                                          <p:spTgt spid="123"/>
                                        </p:tgtEl>
                                        <p:attrNameLst>
                                          <p:attrName>style.visibility</p:attrName>
                                        </p:attrNameLst>
                                      </p:cBhvr>
                                      <p:to>
                                        <p:strVal val="visible"/>
                                      </p:to>
                                    </p:set>
                                    <p:animEffect transition="in" filter="fade">
                                      <p:cBhvr>
                                        <p:cTn id="97" dur="800"/>
                                        <p:tgtEl>
                                          <p:spTgt spid="12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24"/>
                                        </p:tgtEl>
                                        <p:attrNameLst>
                                          <p:attrName>style.visibility</p:attrName>
                                        </p:attrNameLst>
                                      </p:cBhvr>
                                      <p:to>
                                        <p:strVal val="visible"/>
                                      </p:to>
                                    </p:set>
                                    <p:animEffect transition="in" filter="fade">
                                      <p:cBhvr>
                                        <p:cTn id="10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P spid="125" grpId="0"/>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539</TotalTime>
  <Words>4794</Words>
  <Application>Microsoft Office PowerPoint</Application>
  <PresentationFormat>自定义</PresentationFormat>
  <Paragraphs>433</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60</cp:revision>
  <dcterms:created xsi:type="dcterms:W3CDTF">2015-02-02T06:52:15Z</dcterms:created>
  <dcterms:modified xsi:type="dcterms:W3CDTF">2016-10-09T08:20:57Z</dcterms:modified>
  <cp:category>https://800sucai.taobao.com</cp:category>
</cp:coreProperties>
</file>