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96" r:id="rId4"/>
    <p:sldId id="260" r:id="rId5"/>
    <p:sldId id="261" r:id="rId6"/>
    <p:sldId id="262" r:id="rId7"/>
    <p:sldId id="263" r:id="rId8"/>
    <p:sldId id="266" r:id="rId9"/>
    <p:sldId id="268" r:id="rId10"/>
    <p:sldId id="269" r:id="rId11"/>
    <p:sldId id="264" r:id="rId12"/>
    <p:sldId id="265" r:id="rId13"/>
    <p:sldId id="267" r:id="rId14"/>
    <p:sldId id="270" r:id="rId15"/>
    <p:sldId id="271" r:id="rId16"/>
    <p:sldId id="272" r:id="rId17"/>
    <p:sldId id="273" r:id="rId18"/>
    <p:sldId id="274" r:id="rId19"/>
    <p:sldId id="275" r:id="rId20"/>
    <p:sldId id="276" r:id="rId21"/>
    <p:sldId id="278" r:id="rId22"/>
    <p:sldId id="277" r:id="rId23"/>
    <p:sldId id="297" r:id="rId24"/>
    <p:sldId id="279" r:id="rId25"/>
    <p:sldId id="282" r:id="rId26"/>
    <p:sldId id="283" r:id="rId27"/>
    <p:sldId id="284" r:id="rId28"/>
    <p:sldId id="298" r:id="rId29"/>
    <p:sldId id="286" r:id="rId30"/>
    <p:sldId id="287" r:id="rId31"/>
    <p:sldId id="288" r:id="rId32"/>
    <p:sldId id="289" r:id="rId33"/>
    <p:sldId id="290" r:id="rId34"/>
    <p:sldId id="295" r:id="rId35"/>
    <p:sldId id="299" r:id="rId36"/>
    <p:sldId id="300" r:id="rId37"/>
  </p:sldIdLst>
  <p:sldSz cx="12198350" cy="6859588"/>
  <p:notesSz cx="6858000" cy="9144000"/>
  <p:defaultText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635"/>
    <a:srgbClr val="0099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8" autoAdjust="0"/>
    <p:restoredTop sz="60444" autoAdjust="0"/>
  </p:normalViewPr>
  <p:slideViewPr>
    <p:cSldViewPr>
      <p:cViewPr>
        <p:scale>
          <a:sx n="90" d="100"/>
          <a:sy n="90" d="100"/>
        </p:scale>
        <p:origin x="114" y="312"/>
      </p:cViewPr>
      <p:guideLst>
        <p:guide orient="horz" pos="2161"/>
        <p:guide pos="3842"/>
      </p:guideLst>
    </p:cSldViewPr>
  </p:slideViewPr>
  <p:outlineViewPr>
    <p:cViewPr>
      <p:scale>
        <a:sx n="33" d="100"/>
        <a:sy n="33" d="100"/>
      </p:scale>
      <p:origin x="0" y="154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t>‹#›</a:t>
            </a:fld>
            <a:endParaRPr lang="zh-CN" altLang="en-US"/>
          </a:p>
        </p:txBody>
      </p:sp>
    </p:spTree>
    <p:extLst>
      <p:ext uri="{BB962C8B-B14F-4D97-AF65-F5344CB8AC3E}">
        <p14:creationId xmlns:p14="http://schemas.microsoft.com/office/powerpoint/2010/main" val="2952734845"/>
      </p:ext>
    </p:extLst>
  </p:cSld>
  <p:clrMap bg1="lt1" tx1="dk1" bg2="lt2" tx2="dk2" accent1="accent1" accent2="accent2" accent3="accent3" accent4="accent4" accent5="accent5" accent6="accent6" hlink="hlink" folHlink="folHlink"/>
  <p:notesStyle>
    <a:lvl1pPr marL="0" algn="l" defTabSz="1088959" rtl="0" eaLnBrk="1" latinLnBrk="0" hangingPunct="1">
      <a:defRPr sz="1400" kern="1200">
        <a:solidFill>
          <a:schemeClr val="tx1"/>
        </a:solidFill>
        <a:latin typeface="+mn-lt"/>
        <a:ea typeface="+mn-ea"/>
        <a:cs typeface="+mn-cs"/>
      </a:defRPr>
    </a:lvl1pPr>
    <a:lvl2pPr marL="544479" algn="l" defTabSz="1088959" rtl="0" eaLnBrk="1" latinLnBrk="0" hangingPunct="1">
      <a:defRPr sz="1400" kern="1200">
        <a:solidFill>
          <a:schemeClr val="tx1"/>
        </a:solidFill>
        <a:latin typeface="+mn-lt"/>
        <a:ea typeface="+mn-ea"/>
        <a:cs typeface="+mn-cs"/>
      </a:defRPr>
    </a:lvl2pPr>
    <a:lvl3pPr marL="1088959" algn="l" defTabSz="1088959" rtl="0" eaLnBrk="1" latinLnBrk="0" hangingPunct="1">
      <a:defRPr sz="1400" kern="1200">
        <a:solidFill>
          <a:schemeClr val="tx1"/>
        </a:solidFill>
        <a:latin typeface="+mn-lt"/>
        <a:ea typeface="+mn-ea"/>
        <a:cs typeface="+mn-cs"/>
      </a:defRPr>
    </a:lvl3pPr>
    <a:lvl4pPr marL="1633438" algn="l" defTabSz="1088959" rtl="0" eaLnBrk="1" latinLnBrk="0" hangingPunct="1">
      <a:defRPr sz="1400" kern="1200">
        <a:solidFill>
          <a:schemeClr val="tx1"/>
        </a:solidFill>
        <a:latin typeface="+mn-lt"/>
        <a:ea typeface="+mn-ea"/>
        <a:cs typeface="+mn-cs"/>
      </a:defRPr>
    </a:lvl4pPr>
    <a:lvl5pPr marL="2177918" algn="l" defTabSz="1088959" rtl="0" eaLnBrk="1" latinLnBrk="0" hangingPunct="1">
      <a:defRPr sz="1400" kern="1200">
        <a:solidFill>
          <a:schemeClr val="tx1"/>
        </a:solidFill>
        <a:latin typeface="+mn-lt"/>
        <a:ea typeface="+mn-ea"/>
        <a:cs typeface="+mn-cs"/>
      </a:defRPr>
    </a:lvl5pPr>
    <a:lvl6pPr marL="2722397" algn="l" defTabSz="1088959" rtl="0" eaLnBrk="1" latinLnBrk="0" hangingPunct="1">
      <a:defRPr sz="1400" kern="1200">
        <a:solidFill>
          <a:schemeClr val="tx1"/>
        </a:solidFill>
        <a:latin typeface="+mn-lt"/>
        <a:ea typeface="+mn-ea"/>
        <a:cs typeface="+mn-cs"/>
      </a:defRPr>
    </a:lvl6pPr>
    <a:lvl7pPr marL="3266877" algn="l" defTabSz="1088959" rtl="0" eaLnBrk="1" latinLnBrk="0" hangingPunct="1">
      <a:defRPr sz="1400" kern="1200">
        <a:solidFill>
          <a:schemeClr val="tx1"/>
        </a:solidFill>
        <a:latin typeface="+mn-lt"/>
        <a:ea typeface="+mn-ea"/>
        <a:cs typeface="+mn-cs"/>
      </a:defRPr>
    </a:lvl7pPr>
    <a:lvl8pPr marL="3811356" algn="l" defTabSz="1088959" rtl="0" eaLnBrk="1" latinLnBrk="0" hangingPunct="1">
      <a:defRPr sz="1400" kern="1200">
        <a:solidFill>
          <a:schemeClr val="tx1"/>
        </a:solidFill>
        <a:latin typeface="+mn-lt"/>
        <a:ea typeface="+mn-ea"/>
        <a:cs typeface="+mn-cs"/>
      </a:defRPr>
    </a:lvl8pPr>
    <a:lvl9pPr marL="4355836" algn="l" defTabSz="108895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a:t>
            </a:fld>
            <a:endParaRPr lang="zh-CN" altLang="en-US"/>
          </a:p>
        </p:txBody>
      </p:sp>
    </p:spTree>
    <p:extLst>
      <p:ext uri="{BB962C8B-B14F-4D97-AF65-F5344CB8AC3E}">
        <p14:creationId xmlns:p14="http://schemas.microsoft.com/office/powerpoint/2010/main" val="82078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10</a:t>
            </a:fld>
            <a:endParaRPr lang="zh-CN" altLang="en-US"/>
          </a:p>
        </p:txBody>
      </p:sp>
    </p:spTree>
    <p:extLst>
      <p:ext uri="{BB962C8B-B14F-4D97-AF65-F5344CB8AC3E}">
        <p14:creationId xmlns:p14="http://schemas.microsoft.com/office/powerpoint/2010/main" val="879430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11</a:t>
            </a:fld>
            <a:endParaRPr lang="zh-CN" altLang="en-US"/>
          </a:p>
        </p:txBody>
      </p:sp>
    </p:spTree>
    <p:extLst>
      <p:ext uri="{BB962C8B-B14F-4D97-AF65-F5344CB8AC3E}">
        <p14:creationId xmlns:p14="http://schemas.microsoft.com/office/powerpoint/2010/main" val="1492120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12</a:t>
            </a:fld>
            <a:endParaRPr lang="zh-CN" altLang="en-US"/>
          </a:p>
        </p:txBody>
      </p:sp>
    </p:spTree>
    <p:extLst>
      <p:ext uri="{BB962C8B-B14F-4D97-AF65-F5344CB8AC3E}">
        <p14:creationId xmlns:p14="http://schemas.microsoft.com/office/powerpoint/2010/main" val="2472448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13</a:t>
            </a:fld>
            <a:endParaRPr lang="zh-CN" altLang="en-US"/>
          </a:p>
        </p:txBody>
      </p:sp>
    </p:spTree>
    <p:extLst>
      <p:ext uri="{BB962C8B-B14F-4D97-AF65-F5344CB8AC3E}">
        <p14:creationId xmlns:p14="http://schemas.microsoft.com/office/powerpoint/2010/main" val="1237129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14</a:t>
            </a:fld>
            <a:endParaRPr lang="zh-CN" altLang="en-US"/>
          </a:p>
        </p:txBody>
      </p:sp>
    </p:spTree>
    <p:extLst>
      <p:ext uri="{BB962C8B-B14F-4D97-AF65-F5344CB8AC3E}">
        <p14:creationId xmlns:p14="http://schemas.microsoft.com/office/powerpoint/2010/main" val="3214691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15</a:t>
            </a:fld>
            <a:endParaRPr lang="zh-CN" altLang="en-US"/>
          </a:p>
        </p:txBody>
      </p:sp>
    </p:spTree>
    <p:extLst>
      <p:ext uri="{BB962C8B-B14F-4D97-AF65-F5344CB8AC3E}">
        <p14:creationId xmlns:p14="http://schemas.microsoft.com/office/powerpoint/2010/main" val="604976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16</a:t>
            </a:fld>
            <a:endParaRPr lang="zh-CN" altLang="en-US"/>
          </a:p>
        </p:txBody>
      </p:sp>
    </p:spTree>
    <p:extLst>
      <p:ext uri="{BB962C8B-B14F-4D97-AF65-F5344CB8AC3E}">
        <p14:creationId xmlns:p14="http://schemas.microsoft.com/office/powerpoint/2010/main" val="96870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17</a:t>
            </a:fld>
            <a:endParaRPr lang="zh-CN" altLang="en-US"/>
          </a:p>
        </p:txBody>
      </p:sp>
    </p:spTree>
    <p:extLst>
      <p:ext uri="{BB962C8B-B14F-4D97-AF65-F5344CB8AC3E}">
        <p14:creationId xmlns:p14="http://schemas.microsoft.com/office/powerpoint/2010/main" val="1958826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18</a:t>
            </a:fld>
            <a:endParaRPr lang="zh-CN" altLang="en-US"/>
          </a:p>
        </p:txBody>
      </p:sp>
    </p:spTree>
    <p:extLst>
      <p:ext uri="{BB962C8B-B14F-4D97-AF65-F5344CB8AC3E}">
        <p14:creationId xmlns:p14="http://schemas.microsoft.com/office/powerpoint/2010/main" val="3963063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19</a:t>
            </a:fld>
            <a:endParaRPr lang="zh-CN" altLang="en-US"/>
          </a:p>
        </p:txBody>
      </p:sp>
    </p:spTree>
    <p:extLst>
      <p:ext uri="{BB962C8B-B14F-4D97-AF65-F5344CB8AC3E}">
        <p14:creationId xmlns:p14="http://schemas.microsoft.com/office/powerpoint/2010/main" val="1036503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2</a:t>
            </a:fld>
            <a:endParaRPr lang="zh-CN" altLang="en-US"/>
          </a:p>
        </p:txBody>
      </p:sp>
    </p:spTree>
    <p:extLst>
      <p:ext uri="{BB962C8B-B14F-4D97-AF65-F5344CB8AC3E}">
        <p14:creationId xmlns:p14="http://schemas.microsoft.com/office/powerpoint/2010/main" val="3191049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20</a:t>
            </a:fld>
            <a:endParaRPr lang="zh-CN" altLang="en-US"/>
          </a:p>
        </p:txBody>
      </p:sp>
    </p:spTree>
    <p:extLst>
      <p:ext uri="{BB962C8B-B14F-4D97-AF65-F5344CB8AC3E}">
        <p14:creationId xmlns:p14="http://schemas.microsoft.com/office/powerpoint/2010/main" val="287343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21</a:t>
            </a:fld>
            <a:endParaRPr lang="zh-CN" altLang="en-US"/>
          </a:p>
        </p:txBody>
      </p:sp>
    </p:spTree>
    <p:extLst>
      <p:ext uri="{BB962C8B-B14F-4D97-AF65-F5344CB8AC3E}">
        <p14:creationId xmlns:p14="http://schemas.microsoft.com/office/powerpoint/2010/main" val="2423102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22</a:t>
            </a:fld>
            <a:endParaRPr lang="zh-CN" altLang="en-US"/>
          </a:p>
        </p:txBody>
      </p:sp>
    </p:spTree>
    <p:extLst>
      <p:ext uri="{BB962C8B-B14F-4D97-AF65-F5344CB8AC3E}">
        <p14:creationId xmlns:p14="http://schemas.microsoft.com/office/powerpoint/2010/main" val="924628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23</a:t>
            </a:fld>
            <a:endParaRPr lang="zh-CN" altLang="en-US"/>
          </a:p>
        </p:txBody>
      </p:sp>
    </p:spTree>
    <p:extLst>
      <p:ext uri="{BB962C8B-B14F-4D97-AF65-F5344CB8AC3E}">
        <p14:creationId xmlns:p14="http://schemas.microsoft.com/office/powerpoint/2010/main" val="2391909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24</a:t>
            </a:fld>
            <a:endParaRPr lang="zh-CN" altLang="en-US"/>
          </a:p>
        </p:txBody>
      </p:sp>
    </p:spTree>
    <p:extLst>
      <p:ext uri="{BB962C8B-B14F-4D97-AF65-F5344CB8AC3E}">
        <p14:creationId xmlns:p14="http://schemas.microsoft.com/office/powerpoint/2010/main" val="1518447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25</a:t>
            </a:fld>
            <a:endParaRPr lang="zh-CN" altLang="en-US"/>
          </a:p>
        </p:txBody>
      </p:sp>
    </p:spTree>
    <p:extLst>
      <p:ext uri="{BB962C8B-B14F-4D97-AF65-F5344CB8AC3E}">
        <p14:creationId xmlns:p14="http://schemas.microsoft.com/office/powerpoint/2010/main" val="1018402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26</a:t>
            </a:fld>
            <a:endParaRPr lang="zh-CN" altLang="en-US"/>
          </a:p>
        </p:txBody>
      </p:sp>
    </p:spTree>
    <p:extLst>
      <p:ext uri="{BB962C8B-B14F-4D97-AF65-F5344CB8AC3E}">
        <p14:creationId xmlns:p14="http://schemas.microsoft.com/office/powerpoint/2010/main" val="3625797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27</a:t>
            </a:fld>
            <a:endParaRPr lang="zh-CN" altLang="en-US"/>
          </a:p>
        </p:txBody>
      </p:sp>
    </p:spTree>
    <p:extLst>
      <p:ext uri="{BB962C8B-B14F-4D97-AF65-F5344CB8AC3E}">
        <p14:creationId xmlns:p14="http://schemas.microsoft.com/office/powerpoint/2010/main" val="458256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28</a:t>
            </a:fld>
            <a:endParaRPr lang="zh-CN" altLang="en-US"/>
          </a:p>
        </p:txBody>
      </p:sp>
    </p:spTree>
    <p:extLst>
      <p:ext uri="{BB962C8B-B14F-4D97-AF65-F5344CB8AC3E}">
        <p14:creationId xmlns:p14="http://schemas.microsoft.com/office/powerpoint/2010/main" val="873004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29</a:t>
            </a:fld>
            <a:endParaRPr lang="zh-CN" altLang="en-US"/>
          </a:p>
        </p:txBody>
      </p:sp>
    </p:spTree>
    <p:extLst>
      <p:ext uri="{BB962C8B-B14F-4D97-AF65-F5344CB8AC3E}">
        <p14:creationId xmlns:p14="http://schemas.microsoft.com/office/powerpoint/2010/main" val="3726056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a:t>
            </a:fld>
            <a:endParaRPr lang="zh-CN" altLang="en-US"/>
          </a:p>
        </p:txBody>
      </p:sp>
    </p:spTree>
    <p:extLst>
      <p:ext uri="{BB962C8B-B14F-4D97-AF65-F5344CB8AC3E}">
        <p14:creationId xmlns:p14="http://schemas.microsoft.com/office/powerpoint/2010/main" val="10426602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30</a:t>
            </a:fld>
            <a:endParaRPr lang="zh-CN" altLang="en-US"/>
          </a:p>
        </p:txBody>
      </p:sp>
    </p:spTree>
    <p:extLst>
      <p:ext uri="{BB962C8B-B14F-4D97-AF65-F5344CB8AC3E}">
        <p14:creationId xmlns:p14="http://schemas.microsoft.com/office/powerpoint/2010/main" val="23213612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31</a:t>
            </a:fld>
            <a:endParaRPr lang="zh-CN" altLang="en-US"/>
          </a:p>
        </p:txBody>
      </p:sp>
    </p:spTree>
    <p:extLst>
      <p:ext uri="{BB962C8B-B14F-4D97-AF65-F5344CB8AC3E}">
        <p14:creationId xmlns:p14="http://schemas.microsoft.com/office/powerpoint/2010/main" val="42243162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32</a:t>
            </a:fld>
            <a:endParaRPr lang="zh-CN" altLang="en-US"/>
          </a:p>
        </p:txBody>
      </p:sp>
    </p:spTree>
    <p:extLst>
      <p:ext uri="{BB962C8B-B14F-4D97-AF65-F5344CB8AC3E}">
        <p14:creationId xmlns:p14="http://schemas.microsoft.com/office/powerpoint/2010/main" val="1284189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33</a:t>
            </a:fld>
            <a:endParaRPr lang="zh-CN" altLang="en-US"/>
          </a:p>
        </p:txBody>
      </p:sp>
    </p:spTree>
    <p:extLst>
      <p:ext uri="{BB962C8B-B14F-4D97-AF65-F5344CB8AC3E}">
        <p14:creationId xmlns:p14="http://schemas.microsoft.com/office/powerpoint/2010/main" val="14422659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7D548EC-D78C-4E2B-8163-69B06428AC45}" type="slidenum">
              <a:rPr lang="zh-CN" altLang="en-US" sz="1200">
                <a:latin typeface="Calibri" pitchFamily="34" charset="0"/>
                <a:ea typeface="宋体" pitchFamily="2" charset="-122"/>
              </a:rPr>
              <a:pPr algn="r" eaLnBrk="1" hangingPunct="1">
                <a:buFont typeface="Arial" pitchFamily="34" charset="0"/>
                <a:buNone/>
              </a:pPr>
              <a:t>34</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4</a:t>
            </a:fld>
            <a:endParaRPr lang="zh-CN" altLang="en-US"/>
          </a:p>
        </p:txBody>
      </p:sp>
    </p:spTree>
    <p:extLst>
      <p:ext uri="{BB962C8B-B14F-4D97-AF65-F5344CB8AC3E}">
        <p14:creationId xmlns:p14="http://schemas.microsoft.com/office/powerpoint/2010/main" val="2363388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5</a:t>
            </a:fld>
            <a:endParaRPr lang="zh-CN" altLang="en-US"/>
          </a:p>
        </p:txBody>
      </p:sp>
    </p:spTree>
    <p:extLst>
      <p:ext uri="{BB962C8B-B14F-4D97-AF65-F5344CB8AC3E}">
        <p14:creationId xmlns:p14="http://schemas.microsoft.com/office/powerpoint/2010/main" val="3166110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6</a:t>
            </a:fld>
            <a:endParaRPr lang="zh-CN" altLang="en-US"/>
          </a:p>
        </p:txBody>
      </p:sp>
    </p:spTree>
    <p:extLst>
      <p:ext uri="{BB962C8B-B14F-4D97-AF65-F5344CB8AC3E}">
        <p14:creationId xmlns:p14="http://schemas.microsoft.com/office/powerpoint/2010/main" val="1275893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7</a:t>
            </a:fld>
            <a:endParaRPr lang="zh-CN" altLang="en-US"/>
          </a:p>
        </p:txBody>
      </p:sp>
    </p:spTree>
    <p:extLst>
      <p:ext uri="{BB962C8B-B14F-4D97-AF65-F5344CB8AC3E}">
        <p14:creationId xmlns:p14="http://schemas.microsoft.com/office/powerpoint/2010/main" val="3906906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8</a:t>
            </a:fld>
            <a:endParaRPr lang="zh-CN" altLang="en-US"/>
          </a:p>
        </p:txBody>
      </p:sp>
    </p:spTree>
    <p:extLst>
      <p:ext uri="{BB962C8B-B14F-4D97-AF65-F5344CB8AC3E}">
        <p14:creationId xmlns:p14="http://schemas.microsoft.com/office/powerpoint/2010/main" val="854589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9</a:t>
            </a:fld>
            <a:endParaRPr lang="zh-CN" altLang="en-US"/>
          </a:p>
        </p:txBody>
      </p:sp>
    </p:spTree>
    <p:extLst>
      <p:ext uri="{BB962C8B-B14F-4D97-AF65-F5344CB8AC3E}">
        <p14:creationId xmlns:p14="http://schemas.microsoft.com/office/powerpoint/2010/main" val="849693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 y="794"/>
            <a:ext cx="12199509" cy="6858794"/>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138" y="5950074"/>
            <a:ext cx="12198350" cy="909514"/>
          </a:xfrm>
          <a:prstGeom prst="rect">
            <a:avLst/>
          </a:prstGeom>
        </p:spPr>
      </p:pic>
    </p:spTree>
    <p:extLst>
      <p:ext uri="{BB962C8B-B14F-4D97-AF65-F5344CB8AC3E}">
        <p14:creationId xmlns:p14="http://schemas.microsoft.com/office/powerpoint/2010/main" val="19122981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p:spPr>
        <p:txBody>
          <a:bodyPr/>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59" name="图片 5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166098"/>
            <a:ext cx="12210901" cy="710737"/>
          </a:xfrm>
          <a:prstGeom prst="rect">
            <a:avLst/>
          </a:prstGeom>
        </p:spPr>
      </p:pic>
      <p:sp>
        <p:nvSpPr>
          <p:cNvPr id="10" name="矩形 6"/>
          <p:cNvSpPr/>
          <p:nvPr userDrawn="1"/>
        </p:nvSpPr>
        <p:spPr>
          <a:xfrm>
            <a:off x="0" y="333375"/>
            <a:ext cx="3938935" cy="431800"/>
          </a:xfrm>
          <a:prstGeom prst="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
          <p:cNvSpPr/>
          <p:nvPr userDrawn="1"/>
        </p:nvSpPr>
        <p:spPr>
          <a:xfrm>
            <a:off x="0" y="838076"/>
            <a:ext cx="12198350" cy="45719"/>
          </a:xfrm>
          <a:prstGeom prst="rect">
            <a:avLst/>
          </a:prstGeom>
          <a:solidFill>
            <a:srgbClr val="0076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 name="组合 5"/>
          <p:cNvGrpSpPr/>
          <p:nvPr userDrawn="1"/>
        </p:nvGrpSpPr>
        <p:grpSpPr>
          <a:xfrm>
            <a:off x="554559" y="6237783"/>
            <a:ext cx="360363" cy="360363"/>
            <a:chOff x="5343091" y="6237783"/>
            <a:chExt cx="360363" cy="360363"/>
          </a:xfrm>
        </p:grpSpPr>
        <p:sp>
          <p:nvSpPr>
            <p:cNvPr id="38" name="椭圆 15"/>
            <p:cNvSpPr/>
            <p:nvPr userDrawn="1"/>
          </p:nvSpPr>
          <p:spPr bwMode="auto">
            <a:xfrm>
              <a:off x="5343091" y="6237783"/>
              <a:ext cx="360363" cy="360363"/>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燕尾形 16">
              <a:hlinkClick r:id="" action="ppaction://hlinkshowjump?jump=previousslide"/>
            </p:cNvPr>
            <p:cNvSpPr/>
            <p:nvPr userDrawn="1"/>
          </p:nvSpPr>
          <p:spPr bwMode="auto">
            <a:xfrm flipH="1">
              <a:off x="5436754" y="6331446"/>
              <a:ext cx="173037" cy="173037"/>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9900"/>
                </a:solidFill>
              </a:endParaRPr>
            </a:p>
          </p:txBody>
        </p:sp>
      </p:grpSp>
      <p:sp>
        <p:nvSpPr>
          <p:cNvPr id="60" name="矩形 6"/>
          <p:cNvSpPr/>
          <p:nvPr userDrawn="1"/>
        </p:nvSpPr>
        <p:spPr>
          <a:xfrm>
            <a:off x="8259415" y="333375"/>
            <a:ext cx="3938935" cy="431800"/>
          </a:xfrm>
          <a:prstGeom prst="rect">
            <a:avLst/>
          </a:prstGeom>
          <a:solidFill>
            <a:srgbClr val="00B05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63" name="组合 62"/>
          <p:cNvGrpSpPr/>
          <p:nvPr userDrawn="1"/>
        </p:nvGrpSpPr>
        <p:grpSpPr>
          <a:xfrm>
            <a:off x="11211743" y="6324301"/>
            <a:ext cx="360363" cy="360363"/>
            <a:chOff x="6494896" y="6237783"/>
            <a:chExt cx="360363" cy="360363"/>
          </a:xfrm>
        </p:grpSpPr>
        <p:sp>
          <p:nvSpPr>
            <p:cNvPr id="64" name="椭圆 2"/>
            <p:cNvSpPr/>
            <p:nvPr userDrawn="1"/>
          </p:nvSpPr>
          <p:spPr bwMode="auto">
            <a:xfrm>
              <a:off x="6494896" y="6237783"/>
              <a:ext cx="360363" cy="360363"/>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5" name="燕尾形 3">
              <a:hlinkClick r:id="" action="ppaction://hlinkshowjump?jump=nextslide"/>
            </p:cNvPr>
            <p:cNvSpPr/>
            <p:nvPr userDrawn="1"/>
          </p:nvSpPr>
          <p:spPr bwMode="auto">
            <a:xfrm>
              <a:off x="6588559" y="6331446"/>
              <a:ext cx="173037" cy="173037"/>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664892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166098"/>
            <a:ext cx="12210901" cy="710737"/>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12551" y="-1"/>
            <a:ext cx="12210901" cy="693490"/>
          </a:xfrm>
          <a:prstGeom prst="rect">
            <a:avLst/>
          </a:prstGeom>
        </p:spPr>
      </p:pic>
    </p:spTree>
    <p:extLst>
      <p:ext uri="{BB962C8B-B14F-4D97-AF65-F5344CB8AC3E}">
        <p14:creationId xmlns:p14="http://schemas.microsoft.com/office/powerpoint/2010/main" val="352425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3497274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9737943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3113"/>
            <a:ext cx="4013173"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18" y="1435433"/>
            <a:ext cx="4013173" cy="4692149"/>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889580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7"/>
            <a:ext cx="7319010" cy="4115753"/>
          </a:xfrm>
        </p:spPr>
        <p:txBody>
          <a:bodyPr/>
          <a:lstStyle>
            <a:lvl1pPr marL="0" indent="0">
              <a:buNone/>
              <a:defRPr sz="3800"/>
            </a:lvl1pPr>
            <a:lvl2pPr marL="544479" indent="0">
              <a:buNone/>
              <a:defRPr sz="3300"/>
            </a:lvl2pPr>
            <a:lvl3pPr marL="1088959" indent="0">
              <a:buNone/>
              <a:defRPr sz="2900"/>
            </a:lvl3pPr>
            <a:lvl4pPr marL="1633438" indent="0">
              <a:buNone/>
              <a:defRPr sz="2400"/>
            </a:lvl4pPr>
            <a:lvl5pPr marL="2177918" indent="0">
              <a:buNone/>
              <a:defRPr sz="2400"/>
            </a:lvl5pPr>
            <a:lvl6pPr marL="2722397" indent="0">
              <a:buNone/>
              <a:defRPr sz="2400"/>
            </a:lvl6pPr>
            <a:lvl7pPr marL="3266877" indent="0">
              <a:buNone/>
              <a:defRPr sz="2400"/>
            </a:lvl7pPr>
            <a:lvl8pPr marL="3811356" indent="0">
              <a:buNone/>
              <a:defRPr sz="2400"/>
            </a:lvl8pPr>
            <a:lvl9pPr marL="4355836"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640246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616635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2"/>
            <a:ext cx="3661622"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224" y="274702"/>
            <a:ext cx="10781563"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813241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8" y="274701"/>
            <a:ext cx="10978515" cy="1143265"/>
          </a:xfrm>
          <a:prstGeom prst="rect">
            <a:avLst/>
          </a:prstGeom>
        </p:spPr>
        <p:txBody>
          <a:bodyPr vert="horz" lIns="108896" tIns="54448" rIns="108896" bIns="5444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600571"/>
            <a:ext cx="10978515" cy="4527011"/>
          </a:xfrm>
          <a:prstGeom prst="rect">
            <a:avLst/>
          </a:prstGeom>
        </p:spPr>
        <p:txBody>
          <a:bodyPr vert="horz" lIns="108896" tIns="54448" rIns="108896" bIns="5444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96" tIns="54448" rIns="108896" bIns="54448" rtlCol="0" anchor="ctr"/>
          <a:lstStyle>
            <a:lvl1pPr algn="l">
              <a:defRPr sz="1400">
                <a:solidFill>
                  <a:schemeClr val="tx1">
                    <a:tint val="75000"/>
                  </a:schemeClr>
                </a:solidFill>
              </a:defRPr>
            </a:lvl1pPr>
          </a:lstStyle>
          <a:p>
            <a:fld id="{DCFC0AE4-D788-4C63-99CA-2D16C479E33A}" type="datetimeFigureOut">
              <a:rPr lang="zh-CN" altLang="en-US" smtClean="0"/>
              <a:t>2016/9/25 Sunday</a:t>
            </a:fld>
            <a:endParaRPr lang="zh-CN" altLang="en-US"/>
          </a:p>
        </p:txBody>
      </p:sp>
      <p:sp>
        <p:nvSpPr>
          <p:cNvPr id="5" name="页脚占位符 4"/>
          <p:cNvSpPr>
            <a:spLocks noGrp="1"/>
          </p:cNvSpPr>
          <p:nvPr>
            <p:ph type="ftr" sz="quarter" idx="3"/>
          </p:nvPr>
        </p:nvSpPr>
        <p:spPr>
          <a:xfrm>
            <a:off x="4167770" y="6357822"/>
            <a:ext cx="3862811" cy="365210"/>
          </a:xfrm>
          <a:prstGeom prst="rect">
            <a:avLst/>
          </a:prstGeom>
        </p:spPr>
        <p:txBody>
          <a:bodyPr vert="horz" lIns="108896" tIns="54448" rIns="108896" bIns="5444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96" tIns="54448" rIns="108896" bIns="54448" rtlCol="0" anchor="ctr"/>
          <a:lstStyle>
            <a:lvl1pPr algn="r">
              <a:defRPr sz="1400">
                <a:solidFill>
                  <a:schemeClr val="tx1">
                    <a:tint val="75000"/>
                  </a:schemeClr>
                </a:solidFill>
              </a:defRPr>
            </a:lvl1p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044024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4" r:id="rId4"/>
    <p:sldLayoutId id="2147483655" r:id="rId5"/>
    <p:sldLayoutId id="2147483656" r:id="rId6"/>
    <p:sldLayoutId id="2147483657" r:id="rId7"/>
    <p:sldLayoutId id="2147483658" r:id="rId8"/>
    <p:sldLayoutId id="2147483659" r:id="rId9"/>
    <p:sldLayoutId id="2147483661" r:id="rId10"/>
  </p:sldLayoutIdLst>
  <p:timing>
    <p:tnLst>
      <p:par>
        <p:cTn id="1" dur="indefinite" restart="never" nodeType="tmRoot"/>
      </p:par>
    </p:tnLst>
  </p:timing>
  <p:txStyles>
    <p:titleStyle>
      <a:lvl1pPr algn="ctr" defTabSz="1088959" rtl="0" eaLnBrk="1" latinLnBrk="0" hangingPunct="1">
        <a:spcBef>
          <a:spcPct val="0"/>
        </a:spcBef>
        <a:buNone/>
        <a:defRPr sz="5200" kern="1200">
          <a:solidFill>
            <a:schemeClr val="tx1"/>
          </a:solidFill>
          <a:latin typeface="+mj-lt"/>
          <a:ea typeface="+mj-ea"/>
          <a:cs typeface="+mj-cs"/>
        </a:defRPr>
      </a:lvl1pPr>
    </p:titleStyle>
    <p:bodyStyle>
      <a:lvl1pPr marL="408360" indent="-408360" algn="l" defTabSz="1088959"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779" indent="-340300" algn="l" defTabSz="1088959"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1199" indent="-272240" algn="l" defTabSz="1088959"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67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015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463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911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359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807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7.jpg"/></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7.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999603" y="591865"/>
            <a:ext cx="4220252" cy="461665"/>
          </a:xfrm>
          <a:prstGeom prst="rect">
            <a:avLst/>
          </a:prstGeom>
          <a:noFill/>
        </p:spPr>
        <p:txBody>
          <a:bodyPr wrap="square" rtlCol="0">
            <a:spAutoFit/>
          </a:bodyPr>
          <a:lstStyle/>
          <a:p>
            <a:pPr algn="ctr"/>
            <a:r>
              <a:rPr lang="en-US" altLang="zh-CN" sz="2400" dirty="0" smtClean="0">
                <a:latin typeface="微软雅黑" panose="020B0503020204020204" pitchFamily="34" charset="-122"/>
                <a:ea typeface="微软雅黑" panose="020B0503020204020204" pitchFamily="34" charset="-122"/>
              </a:rPr>
              <a:t>LOGO </a:t>
            </a:r>
            <a:r>
              <a:rPr lang="zh-CN" altLang="en-US" sz="2400" dirty="0" smtClean="0">
                <a:latin typeface="微软雅黑" panose="020B0503020204020204" pitchFamily="34" charset="-122"/>
                <a:ea typeface="微软雅黑" panose="020B0503020204020204" pitchFamily="34" charset="-122"/>
              </a:rPr>
              <a:t>点击输入贵公司名称</a:t>
            </a:r>
            <a:endParaRPr lang="zh-CN" altLang="en-US" sz="24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989097" y="4653930"/>
            <a:ext cx="2974174" cy="461665"/>
          </a:xfrm>
          <a:prstGeom prst="rect">
            <a:avLst/>
          </a:prstGeom>
          <a:noFill/>
        </p:spPr>
        <p:txBody>
          <a:bodyPr wrap="square" rtlCol="0">
            <a:spAutoFit/>
          </a:bodyPr>
          <a:lstStyle/>
          <a:p>
            <a:pPr algn="r"/>
            <a:r>
              <a:rPr lang="zh-CN" altLang="en-US" sz="2400" b="1" dirty="0" smtClean="0">
                <a:latin typeface="方正幼线简体" panose="03000509000000000000" pitchFamily="65" charset="-122"/>
                <a:ea typeface="方正幼线简体" panose="03000509000000000000" pitchFamily="65" charset="-122"/>
              </a:rPr>
              <a:t>汇报人：清风素材</a:t>
            </a:r>
            <a:endParaRPr lang="zh-CN" altLang="en-US" sz="2400" b="1" dirty="0">
              <a:latin typeface="方正幼线简体" panose="03000509000000000000" pitchFamily="65" charset="-122"/>
              <a:ea typeface="方正幼线简体" panose="03000509000000000000" pitchFamily="65" charset="-122"/>
            </a:endParaRPr>
          </a:p>
        </p:txBody>
      </p:sp>
      <p:sp>
        <p:nvSpPr>
          <p:cNvPr id="17" name="TextBox 16"/>
          <p:cNvSpPr txBox="1"/>
          <p:nvPr/>
        </p:nvSpPr>
        <p:spPr>
          <a:xfrm>
            <a:off x="1057293" y="4192265"/>
            <a:ext cx="5931432" cy="461665"/>
          </a:xfrm>
          <a:prstGeom prst="rect">
            <a:avLst/>
          </a:prstGeom>
          <a:noFill/>
        </p:spPr>
        <p:txBody>
          <a:bodyPr wrap="none" rtlCol="0">
            <a:spAutoFit/>
          </a:bodyPr>
          <a:lstStyle/>
          <a:p>
            <a:pPr algn="ctr"/>
            <a:r>
              <a:rPr lang="zh-CN" altLang="en-US" sz="2400" dirty="0" smtClean="0">
                <a:latin typeface="Adobe 黑体 Std R" pitchFamily="34" charset="-122"/>
                <a:ea typeface="Adobe 黑体 Std R" pitchFamily="34" charset="-122"/>
              </a:rPr>
              <a:t>框架式</a:t>
            </a:r>
            <a:r>
              <a:rPr lang="zh-CN" altLang="en-US" sz="2400" dirty="0">
                <a:latin typeface="Adobe 黑体 Std R" pitchFamily="34" charset="-122"/>
                <a:ea typeface="Adobe 黑体 Std R" pitchFamily="34" charset="-122"/>
              </a:rPr>
              <a:t>：年终汇报总结 工作总结  </a:t>
            </a:r>
            <a:r>
              <a:rPr lang="zh-CN" altLang="en-US" sz="2400" dirty="0" smtClean="0">
                <a:latin typeface="Adobe 黑体 Std R" pitchFamily="34" charset="-122"/>
                <a:ea typeface="Adobe 黑体 Std R" pitchFamily="34" charset="-122"/>
              </a:rPr>
              <a:t>商务汇报</a:t>
            </a:r>
            <a:endParaRPr lang="zh-CN" altLang="en-US" sz="2400" dirty="0">
              <a:latin typeface="Adobe 黑体 Std R" pitchFamily="34" charset="-122"/>
              <a:ea typeface="Adobe 黑体 Std R" pitchFamily="34" charset="-122"/>
            </a:endParaRPr>
          </a:p>
        </p:txBody>
      </p:sp>
      <p:sp>
        <p:nvSpPr>
          <p:cNvPr id="4" name="矩形 3"/>
          <p:cNvSpPr/>
          <p:nvPr/>
        </p:nvSpPr>
        <p:spPr>
          <a:xfrm>
            <a:off x="0" y="3357786"/>
            <a:ext cx="6838486" cy="686981"/>
          </a:xfrm>
          <a:prstGeom prst="rect">
            <a:avLst/>
          </a:pr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26567" y="3357786"/>
            <a:ext cx="6186310" cy="646331"/>
          </a:xfrm>
          <a:prstGeom prst="rect">
            <a:avLst/>
          </a:prstGeom>
          <a:noFill/>
          <a:effectLst>
            <a:outerShdw blurRad="50800" dist="38100" dir="8100000" algn="tr" rotWithShape="0">
              <a:prstClr val="black">
                <a:alpha val="40000"/>
              </a:prstClr>
            </a:outerShdw>
          </a:effectLst>
        </p:spPr>
        <p:txBody>
          <a:bodyPr wrap="none" rtlCol="0">
            <a:spAutoFit/>
          </a:bodyPr>
          <a:lstStyle/>
          <a:p>
            <a:pPr algn="ctr"/>
            <a:r>
              <a:rPr lang="zh-CN" altLang="en-US" sz="3600" dirty="0" smtClean="0">
                <a:solidFill>
                  <a:srgbClr val="009900"/>
                </a:solidFill>
                <a:latin typeface="方正兰亭粗黑简体" panose="02000000000000000000" pitchFamily="2" charset="-122"/>
                <a:ea typeface="方正兰亭粗黑简体" panose="02000000000000000000" pitchFamily="2" charset="-122"/>
              </a:rPr>
              <a:t>年度工作总结汇报幻灯片模版</a:t>
            </a:r>
            <a:endParaRPr lang="zh-CN" altLang="en-US" sz="3600" dirty="0">
              <a:solidFill>
                <a:srgbClr val="009900"/>
              </a:solidFill>
              <a:latin typeface="方正兰亭粗黑简体" panose="02000000000000000000" pitchFamily="2" charset="-122"/>
              <a:ea typeface="方正兰亭粗黑简体" panose="02000000000000000000" pitchFamily="2" charset="-122"/>
            </a:endParaRPr>
          </a:p>
        </p:txBody>
      </p:sp>
      <p:grpSp>
        <p:nvGrpSpPr>
          <p:cNvPr id="9" name="Group 7"/>
          <p:cNvGrpSpPr>
            <a:grpSpLocks/>
          </p:cNvGrpSpPr>
          <p:nvPr/>
        </p:nvGrpSpPr>
        <p:grpSpPr bwMode="auto">
          <a:xfrm>
            <a:off x="9348853" y="-291645"/>
            <a:ext cx="6735984" cy="6433488"/>
            <a:chOff x="0" y="0"/>
            <a:chExt cx="2208" cy="2208"/>
          </a:xfrm>
        </p:grpSpPr>
        <p:sp>
          <p:nvSpPr>
            <p:cNvPr id="10"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1" name="Group 9"/>
            <p:cNvGrpSpPr>
              <a:grpSpLocks noChangeAspect="1"/>
            </p:cNvGrpSpPr>
            <p:nvPr/>
          </p:nvGrpSpPr>
          <p:grpSpPr bwMode="auto">
            <a:xfrm>
              <a:off x="0" y="0"/>
              <a:ext cx="2208" cy="2208"/>
              <a:chOff x="0" y="0"/>
              <a:chExt cx="2208" cy="2208"/>
            </a:xfrm>
          </p:grpSpPr>
          <p:grpSp>
            <p:nvGrpSpPr>
              <p:cNvPr id="12" name="Group 10"/>
              <p:cNvGrpSpPr>
                <a:grpSpLocks noChangeAspect="1"/>
              </p:cNvGrpSpPr>
              <p:nvPr/>
            </p:nvGrpSpPr>
            <p:grpSpPr bwMode="auto">
              <a:xfrm>
                <a:off x="0" y="0"/>
                <a:ext cx="2208" cy="2208"/>
                <a:chOff x="0" y="0"/>
                <a:chExt cx="2208" cy="2208"/>
              </a:xfrm>
            </p:grpSpPr>
            <p:grpSp>
              <p:nvGrpSpPr>
                <p:cNvPr id="32" name="Group 11"/>
                <p:cNvGrpSpPr>
                  <a:grpSpLocks noChangeAspect="1"/>
                </p:cNvGrpSpPr>
                <p:nvPr/>
              </p:nvGrpSpPr>
              <p:grpSpPr bwMode="auto">
                <a:xfrm>
                  <a:off x="0" y="0"/>
                  <a:ext cx="2208" cy="2202"/>
                  <a:chOff x="0" y="0"/>
                  <a:chExt cx="1429" cy="1429"/>
                </a:xfrm>
              </p:grpSpPr>
              <p:grpSp>
                <p:nvGrpSpPr>
                  <p:cNvPr id="40" name="Group 12"/>
                  <p:cNvGrpSpPr>
                    <a:grpSpLocks noChangeAspect="1"/>
                  </p:cNvGrpSpPr>
                  <p:nvPr/>
                </p:nvGrpSpPr>
                <p:grpSpPr bwMode="auto">
                  <a:xfrm>
                    <a:off x="686" y="0"/>
                    <a:ext cx="56" cy="1429"/>
                    <a:chOff x="0" y="0"/>
                    <a:chExt cx="56" cy="1429"/>
                  </a:xfrm>
                </p:grpSpPr>
                <p:sp>
                  <p:nvSpPr>
                    <p:cNvPr id="44"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5"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41" name="Group 15"/>
                  <p:cNvGrpSpPr>
                    <a:grpSpLocks noChangeAspect="1"/>
                  </p:cNvGrpSpPr>
                  <p:nvPr/>
                </p:nvGrpSpPr>
                <p:grpSpPr bwMode="auto">
                  <a:xfrm rot="5400000">
                    <a:off x="687" y="-1"/>
                    <a:ext cx="56" cy="1429"/>
                    <a:chOff x="0" y="0"/>
                    <a:chExt cx="56" cy="1429"/>
                  </a:xfrm>
                </p:grpSpPr>
                <p:sp>
                  <p:nvSpPr>
                    <p:cNvPr id="42"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3"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33" name="Group 18"/>
                <p:cNvGrpSpPr>
                  <a:grpSpLocks noChangeAspect="1"/>
                </p:cNvGrpSpPr>
                <p:nvPr/>
              </p:nvGrpSpPr>
              <p:grpSpPr bwMode="auto">
                <a:xfrm rot="2700000">
                  <a:off x="-3" y="3"/>
                  <a:ext cx="2208" cy="2202"/>
                  <a:chOff x="0" y="0"/>
                  <a:chExt cx="1429" cy="1429"/>
                </a:xfrm>
              </p:grpSpPr>
              <p:grpSp>
                <p:nvGrpSpPr>
                  <p:cNvPr id="34" name="Group 19"/>
                  <p:cNvGrpSpPr>
                    <a:grpSpLocks noChangeAspect="1"/>
                  </p:cNvGrpSpPr>
                  <p:nvPr/>
                </p:nvGrpSpPr>
                <p:grpSpPr bwMode="auto">
                  <a:xfrm>
                    <a:off x="686" y="0"/>
                    <a:ext cx="56" cy="1429"/>
                    <a:chOff x="0" y="0"/>
                    <a:chExt cx="56" cy="1429"/>
                  </a:xfrm>
                </p:grpSpPr>
                <p:sp>
                  <p:nvSpPr>
                    <p:cNvPr id="38"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9"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5" name="Group 22"/>
                  <p:cNvGrpSpPr>
                    <a:grpSpLocks noChangeAspect="1"/>
                  </p:cNvGrpSpPr>
                  <p:nvPr/>
                </p:nvGrpSpPr>
                <p:grpSpPr bwMode="auto">
                  <a:xfrm rot="5400000">
                    <a:off x="687" y="-1"/>
                    <a:ext cx="56" cy="1429"/>
                    <a:chOff x="0" y="0"/>
                    <a:chExt cx="56" cy="1429"/>
                  </a:xfrm>
                </p:grpSpPr>
                <p:sp>
                  <p:nvSpPr>
                    <p:cNvPr id="36"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7"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3" name="Group 25"/>
              <p:cNvGrpSpPr>
                <a:grpSpLocks noChangeAspect="1"/>
              </p:cNvGrpSpPr>
              <p:nvPr/>
            </p:nvGrpSpPr>
            <p:grpSpPr bwMode="auto">
              <a:xfrm rot="1320000">
                <a:off x="318" y="359"/>
                <a:ext cx="1546" cy="1546"/>
                <a:chOff x="0" y="0"/>
                <a:chExt cx="2208" cy="2208"/>
              </a:xfrm>
            </p:grpSpPr>
            <p:grpSp>
              <p:nvGrpSpPr>
                <p:cNvPr id="14" name="Group 26"/>
                <p:cNvGrpSpPr>
                  <a:grpSpLocks noChangeAspect="1"/>
                </p:cNvGrpSpPr>
                <p:nvPr/>
              </p:nvGrpSpPr>
              <p:grpSpPr bwMode="auto">
                <a:xfrm>
                  <a:off x="0" y="0"/>
                  <a:ext cx="2208" cy="2202"/>
                  <a:chOff x="0" y="0"/>
                  <a:chExt cx="1429" cy="1429"/>
                </a:xfrm>
              </p:grpSpPr>
              <p:grpSp>
                <p:nvGrpSpPr>
                  <p:cNvPr id="26" name="Group 27"/>
                  <p:cNvGrpSpPr>
                    <a:grpSpLocks noChangeAspect="1"/>
                  </p:cNvGrpSpPr>
                  <p:nvPr/>
                </p:nvGrpSpPr>
                <p:grpSpPr bwMode="auto">
                  <a:xfrm>
                    <a:off x="686" y="0"/>
                    <a:ext cx="56" cy="1429"/>
                    <a:chOff x="0" y="0"/>
                    <a:chExt cx="56" cy="1429"/>
                  </a:xfrm>
                </p:grpSpPr>
                <p:sp>
                  <p:nvSpPr>
                    <p:cNvPr id="30"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1"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7" name="Group 30"/>
                  <p:cNvGrpSpPr>
                    <a:grpSpLocks noChangeAspect="1"/>
                  </p:cNvGrpSpPr>
                  <p:nvPr/>
                </p:nvGrpSpPr>
                <p:grpSpPr bwMode="auto">
                  <a:xfrm rot="5400000">
                    <a:off x="687" y="-1"/>
                    <a:ext cx="56" cy="1429"/>
                    <a:chOff x="0" y="0"/>
                    <a:chExt cx="56" cy="1429"/>
                  </a:xfrm>
                </p:grpSpPr>
                <p:sp>
                  <p:nvSpPr>
                    <p:cNvPr id="28"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9"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5" name="Group 33"/>
                <p:cNvGrpSpPr>
                  <a:grpSpLocks noChangeAspect="1"/>
                </p:cNvGrpSpPr>
                <p:nvPr/>
              </p:nvGrpSpPr>
              <p:grpSpPr bwMode="auto">
                <a:xfrm rot="2700000">
                  <a:off x="-3" y="3"/>
                  <a:ext cx="2208" cy="2202"/>
                  <a:chOff x="0" y="0"/>
                  <a:chExt cx="1429" cy="1429"/>
                </a:xfrm>
              </p:grpSpPr>
              <p:grpSp>
                <p:nvGrpSpPr>
                  <p:cNvPr id="16" name="Group 34"/>
                  <p:cNvGrpSpPr>
                    <a:grpSpLocks noChangeAspect="1"/>
                  </p:cNvGrpSpPr>
                  <p:nvPr/>
                </p:nvGrpSpPr>
                <p:grpSpPr bwMode="auto">
                  <a:xfrm>
                    <a:off x="686" y="0"/>
                    <a:ext cx="56" cy="1429"/>
                    <a:chOff x="0" y="0"/>
                    <a:chExt cx="56" cy="1429"/>
                  </a:xfrm>
                </p:grpSpPr>
                <p:sp>
                  <p:nvSpPr>
                    <p:cNvPr id="24"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5"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1" name="Group 37"/>
                  <p:cNvGrpSpPr>
                    <a:grpSpLocks noChangeAspect="1"/>
                  </p:cNvGrpSpPr>
                  <p:nvPr/>
                </p:nvGrpSpPr>
                <p:grpSpPr bwMode="auto">
                  <a:xfrm rot="5400000">
                    <a:off x="687" y="-1"/>
                    <a:ext cx="56" cy="1429"/>
                    <a:chOff x="0" y="0"/>
                    <a:chExt cx="56" cy="1429"/>
                  </a:xfrm>
                </p:grpSpPr>
                <p:sp>
                  <p:nvSpPr>
                    <p:cNvPr id="22"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3"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pic>
        <p:nvPicPr>
          <p:cNvPr id="3"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1767" y="-881745"/>
            <a:ext cx="609600" cy="609600"/>
          </a:xfrm>
          <a:prstGeom prst="rect">
            <a:avLst/>
          </a:prstGeom>
        </p:spPr>
      </p:pic>
      <p:sp>
        <p:nvSpPr>
          <p:cNvPr id="5" name="TextBox 4"/>
          <p:cNvSpPr txBox="1"/>
          <p:nvPr/>
        </p:nvSpPr>
        <p:spPr>
          <a:xfrm>
            <a:off x="626567" y="793225"/>
            <a:ext cx="5436104" cy="2646878"/>
          </a:xfrm>
          <a:prstGeom prst="rect">
            <a:avLst/>
          </a:prstGeom>
          <a:noFill/>
        </p:spPr>
        <p:txBody>
          <a:bodyPr wrap="none" rtlCol="0">
            <a:spAutoFit/>
          </a:bodyPr>
          <a:lstStyle/>
          <a:p>
            <a:pPr algn="ctr"/>
            <a:r>
              <a:rPr lang="en-US" altLang="zh-CN" sz="16600" b="1" dirty="0" smtClean="0">
                <a:ln>
                  <a:solidFill>
                    <a:schemeClr val="bg1"/>
                  </a:solidFill>
                </a:ln>
                <a:solidFill>
                  <a:srgbClr val="007635"/>
                </a:solidFill>
                <a:effectLst>
                  <a:outerShdw blurRad="38100" dist="38100" dir="2700000" algn="tl">
                    <a:srgbClr val="000000">
                      <a:alpha val="43137"/>
                    </a:srgbClr>
                  </a:outerShdw>
                </a:effectLst>
                <a:latin typeface="微软雅黑" pitchFamily="34" charset="-122"/>
                <a:ea typeface="微软雅黑" pitchFamily="34" charset="-122"/>
              </a:rPr>
              <a:t>2016</a:t>
            </a:r>
            <a:endParaRPr lang="zh-CN" altLang="en-US" sz="16600" b="1" dirty="0">
              <a:ln>
                <a:solidFill>
                  <a:schemeClr val="bg1"/>
                </a:solidFill>
              </a:ln>
              <a:solidFill>
                <a:srgbClr val="007635"/>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181804827"/>
      </p:ext>
    </p:extLst>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8"/>
                                        </p:tgtEl>
                                      </p:cBhvr>
                                    </p:animEffect>
                                  </p:childTnLst>
                                </p:cTn>
                              </p:par>
                            </p:childTnLst>
                          </p:cTn>
                        </p:par>
                        <p:par>
                          <p:cTn id="19" fill="hold">
                            <p:stCondLst>
                              <p:cond delay="1600"/>
                            </p:stCondLst>
                            <p:childTnLst>
                              <p:par>
                                <p:cTn id="20" presetID="42"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6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31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8"/>
                                        </p:tgtEl>
                                        <p:attrNameLst>
                                          <p:attrName>ppt_y</p:attrName>
                                        </p:attrNameLst>
                                      </p:cBhvr>
                                      <p:tavLst>
                                        <p:tav tm="0">
                                          <p:val>
                                            <p:strVal val="#ppt_y"/>
                                          </p:val>
                                        </p:tav>
                                        <p:tav tm="100000">
                                          <p:val>
                                            <p:strVal val="#ppt_y"/>
                                          </p:val>
                                        </p:tav>
                                      </p:tavLst>
                                    </p:anim>
                                    <p:anim calcmode="lin" valueType="num">
                                      <p:cBhvr>
                                        <p:cTn id="3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250"/>
                                        <p:tgtEl>
                                          <p:spTgt spid="9"/>
                                        </p:tgtEl>
                                      </p:cBhvr>
                                    </p:animEffect>
                                  </p:childTnLst>
                                </p:cTn>
                              </p:par>
                            </p:childTnLst>
                          </p:cTn>
                        </p:par>
                        <p:par>
                          <p:cTn id="41" fill="hold">
                            <p:stCondLst>
                              <p:cond delay="4350"/>
                            </p:stCondLst>
                            <p:childTnLst>
                              <p:par>
                                <p:cTn id="42" presetID="35" presetClass="path" presetSubtype="0" accel="50000" decel="50000" fill="hold" nodeType="afterEffect">
                                  <p:stCondLst>
                                    <p:cond delay="0"/>
                                  </p:stCondLst>
                                  <p:childTnLst>
                                    <p:animMotion origin="layout" path="M -4.56674E-6 1.11111E-6 L -0.96135 0.01088 " pathEditMode="relative" rAng="0" ptsTypes="AA">
                                      <p:cBhvr>
                                        <p:cTn id="43" dur="2000" fill="hold"/>
                                        <p:tgtEl>
                                          <p:spTgt spid="9"/>
                                        </p:tgtEl>
                                        <p:attrNameLst>
                                          <p:attrName>ppt_x</p:attrName>
                                          <p:attrName>ppt_y</p:attrName>
                                        </p:attrNameLst>
                                      </p:cBhvr>
                                      <p:rCtr x="-48074" y="532"/>
                                    </p:animMotion>
                                  </p:childTnLst>
                                </p:cTn>
                              </p:par>
                            </p:childTnLst>
                          </p:cTn>
                        </p:par>
                        <p:par>
                          <p:cTn id="44" fill="hold">
                            <p:stCondLst>
                              <p:cond delay="6350"/>
                            </p:stCondLst>
                            <p:childTnLst>
                              <p:par>
                                <p:cTn id="45" presetID="1" presetClass="exit" presetSubtype="0" fill="hold" nodeType="afterEffect">
                                  <p:stCondLst>
                                    <p:cond delay="0"/>
                                  </p:stCondLst>
                                  <p:childTnLst>
                                    <p:set>
                                      <p:cBhvr>
                                        <p:cTn id="4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47" repeatCount="indefinite" fill="remove" display="0">
                  <p:stCondLst>
                    <p:cond delay="indefinite"/>
                  </p:stCondLst>
                  <p:endCondLst>
                    <p:cond evt="onStopAudio" delay="0">
                      <p:tgtEl>
                        <p:sldTgt/>
                      </p:tgtEl>
                    </p:cond>
                  </p:endCondLst>
                </p:cTn>
                <p:tgtEl>
                  <p:spTgt spid="3"/>
                </p:tgtEl>
              </p:cMediaNode>
            </p:audio>
          </p:childTnLst>
        </p:cTn>
      </p:par>
    </p:tnLst>
    <p:bldLst>
      <p:bldP spid="18" grpId="0"/>
      <p:bldP spid="19" grpId="0"/>
      <p:bldP spid="17" grpId="0"/>
      <p:bldP spid="4"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2" name="矩形 31"/>
          <p:cNvSpPr/>
          <p:nvPr/>
        </p:nvSpPr>
        <p:spPr bwMode="auto">
          <a:xfrm>
            <a:off x="1346647" y="2277643"/>
            <a:ext cx="3006171" cy="2354707"/>
          </a:xfrm>
          <a:prstGeom prst="rect">
            <a:avLst/>
          </a:prstGeom>
          <a:blipFill dpi="0" rotWithShape="1">
            <a:blip r:embed="rId4">
              <a:extLst>
                <a:ext uri="{28A0092B-C50C-407E-A947-70E740481C1C}">
                  <a14:useLocalDpi xmlns:a14="http://schemas.microsoft.com/office/drawing/2010/main"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3" name="矩形 32"/>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34" name="矩形 33"/>
          <p:cNvSpPr/>
          <p:nvPr/>
        </p:nvSpPr>
        <p:spPr bwMode="auto">
          <a:xfrm>
            <a:off x="7641573" y="3545829"/>
            <a:ext cx="3013336" cy="2366726"/>
          </a:xfrm>
          <a:prstGeom prst="rect">
            <a:avLst/>
          </a:prstGeom>
          <a:blipFill dpi="0" rotWithShape="1">
            <a:blip r:embed="rId5">
              <a:extLst>
                <a:ext uri="{28A0092B-C50C-407E-A947-70E740481C1C}">
                  <a14:useLocalDpi xmlns:a14="http://schemas.microsoft.com/office/drawing/2010/main"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5"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6" name="组合 35"/>
          <p:cNvGrpSpPr/>
          <p:nvPr/>
        </p:nvGrpSpPr>
        <p:grpSpPr>
          <a:xfrm>
            <a:off x="4476090" y="1053530"/>
            <a:ext cx="3013336" cy="1131799"/>
            <a:chOff x="4476090" y="1053530"/>
            <a:chExt cx="3013336" cy="1131799"/>
          </a:xfrm>
        </p:grpSpPr>
        <p:sp>
          <p:nvSpPr>
            <p:cNvPr id="37" name="矩形 36"/>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8"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9" name="TextBox 38"/>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476090" y="2277641"/>
            <a:ext cx="3013336" cy="1131801"/>
            <a:chOff x="4476090" y="2277641"/>
            <a:chExt cx="3013336" cy="1131801"/>
          </a:xfrm>
        </p:grpSpPr>
        <p:sp>
          <p:nvSpPr>
            <p:cNvPr id="41" name="矩形 40"/>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2"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43" name="TextBox 42"/>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476090" y="4735473"/>
            <a:ext cx="3013336" cy="1131801"/>
            <a:chOff x="4476090" y="4735473"/>
            <a:chExt cx="3013336" cy="1131801"/>
          </a:xfrm>
        </p:grpSpPr>
        <p:sp>
          <p:nvSpPr>
            <p:cNvPr id="45" name="矩形 44"/>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6"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47" name="TextBox 46"/>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476090" y="3506552"/>
            <a:ext cx="3013336" cy="1131801"/>
            <a:chOff x="4476090" y="3506552"/>
            <a:chExt cx="3013336" cy="1131801"/>
          </a:xfrm>
        </p:grpSpPr>
        <p:sp>
          <p:nvSpPr>
            <p:cNvPr id="49" name="矩形 48"/>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50"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1" name="TextBox 50"/>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122270"/>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0-#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30"/>
                                        </p:tgtEl>
                                      </p:cBhvr>
                                    </p:animEffect>
                                    <p:set>
                                      <p:cBhvr>
                                        <p:cTn id="61" dur="1" fill="hold">
                                          <p:stCondLst>
                                            <p:cond delay="499"/>
                                          </p:stCondLst>
                                        </p:cTn>
                                        <p:tgtEl>
                                          <p:spTgt spid="30"/>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32"/>
                                        </p:tgtEl>
                                      </p:cBhvr>
                                    </p:animEffect>
                                    <p:set>
                                      <p:cBhvr>
                                        <p:cTn id="64" dur="1" fill="hold">
                                          <p:stCondLst>
                                            <p:cond delay="499"/>
                                          </p:stCondLst>
                                        </p:cTn>
                                        <p:tgtEl>
                                          <p:spTgt spid="32"/>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33"/>
                                        </p:tgtEl>
                                      </p:cBhvr>
                                    </p:animEffect>
                                    <p:set>
                                      <p:cBhvr>
                                        <p:cTn id="67" dur="1" fill="hold">
                                          <p:stCondLst>
                                            <p:cond delay="499"/>
                                          </p:stCondLst>
                                        </p:cTn>
                                        <p:tgtEl>
                                          <p:spTgt spid="33"/>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35"/>
                                        </p:tgtEl>
                                      </p:cBhvr>
                                    </p:animEffect>
                                    <p:set>
                                      <p:cBhvr>
                                        <p:cTn id="70" dur="1" fill="hold">
                                          <p:stCondLst>
                                            <p:cond delay="499"/>
                                          </p:stCondLst>
                                        </p:cTn>
                                        <p:tgtEl>
                                          <p:spTgt spid="35"/>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52"/>
                                        </p:tgtEl>
                                      </p:cBhvr>
                                    </p:animEffect>
                                    <p:set>
                                      <p:cBhvr>
                                        <p:cTn id="73" dur="1" fill="hold">
                                          <p:stCondLst>
                                            <p:cond delay="499"/>
                                          </p:stCondLst>
                                        </p:cTn>
                                        <p:tgtEl>
                                          <p:spTgt spid="52"/>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34"/>
                                        </p:tgtEl>
                                      </p:cBhvr>
                                    </p:animEffect>
                                    <p:set>
                                      <p:cBhvr>
                                        <p:cTn id="79" dur="1" fill="hold">
                                          <p:stCondLst>
                                            <p:cond delay="499"/>
                                          </p:stCondLst>
                                        </p:cTn>
                                        <p:tgtEl>
                                          <p:spTgt spid="34"/>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36"/>
                                        </p:tgtEl>
                                      </p:cBhvr>
                                    </p:animEffect>
                                    <p:set>
                                      <p:cBhvr>
                                        <p:cTn id="82" dur="1" fill="hold">
                                          <p:stCondLst>
                                            <p:cond delay="499"/>
                                          </p:stCondLst>
                                        </p:cTn>
                                        <p:tgtEl>
                                          <p:spTgt spid="36"/>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48"/>
                                        </p:tgtEl>
                                      </p:cBhvr>
                                    </p:animEffect>
                                    <p:set>
                                      <p:cBhvr>
                                        <p:cTn id="85" dur="1" fill="hold">
                                          <p:stCondLst>
                                            <p:cond delay="499"/>
                                          </p:stCondLst>
                                        </p:cTn>
                                        <p:tgtEl>
                                          <p:spTgt spid="48"/>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44"/>
                                        </p:tgtEl>
                                      </p:cBhvr>
                                    </p:animEffect>
                                    <p:set>
                                      <p:cBhvr>
                                        <p:cTn id="88" dur="1" fill="hold">
                                          <p:stCondLst>
                                            <p:cond delay="499"/>
                                          </p:stCondLst>
                                        </p:cTn>
                                        <p:tgtEl>
                                          <p:spTgt spid="4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4.79167E-6 -4.04624E-6 L 0.20442 0.09596 " pathEditMode="relative" rAng="0" ptsTypes="AA">
                                      <p:cBhvr>
                                        <p:cTn id="92" dur="2000" fill="hold"/>
                                        <p:tgtEl>
                                          <p:spTgt spid="40"/>
                                        </p:tgtEl>
                                        <p:attrNameLst>
                                          <p:attrName>ppt_x</p:attrName>
                                          <p:attrName>ppt_y</p:attrName>
                                        </p:attrNameLst>
                                      </p:cBhvr>
                                      <p:rCtr x="10221" y="4786"/>
                                    </p:animMotion>
                                  </p:childTnLst>
                                </p:cTn>
                              </p:par>
                            </p:childTnLst>
                          </p:cTn>
                        </p:par>
                      </p:childTnLst>
                    </p:cTn>
                  </p:par>
                  <p:par>
                    <p:cTn id="93" fill="hold">
                      <p:stCondLst>
                        <p:cond delay="indefinite"/>
                      </p:stCondLst>
                      <p:childTnLst>
                        <p:par>
                          <p:cTn id="94" fill="hold">
                            <p:stCondLst>
                              <p:cond delay="0"/>
                            </p:stCondLst>
                            <p:childTnLst>
                              <p:par>
                                <p:cTn id="95" presetID="6" presetClass="emph" presetSubtype="0" fill="hold" nodeType="clickEffect">
                                  <p:stCondLst>
                                    <p:cond delay="0"/>
                                  </p:stCondLst>
                                  <p:childTnLst>
                                    <p:animScale>
                                      <p:cBhvr>
                                        <p:cTn id="96" dur="2000" fill="hold"/>
                                        <p:tgtEl>
                                          <p:spTgt spid="4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52" grpId="0"/>
      <p:bldP spid="5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7543" y="4392723"/>
            <a:ext cx="9144000" cy="170136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smtClean="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smtClean="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smtClean="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smtClean="0">
                <a:solidFill>
                  <a:srgbClr val="FFFFFF"/>
                </a:solidFill>
                <a:latin typeface="+mn-ea"/>
              </a:rPr>
              <a:t>此处</a:t>
            </a:r>
            <a:r>
              <a:rPr lang="zh-CN" altLang="en-US" sz="1600" dirty="0">
                <a:solidFill>
                  <a:srgbClr val="FFFFFF"/>
                </a:solidFill>
                <a:latin typeface="+mn-ea"/>
              </a:rPr>
              <a:t>输入您的</a:t>
            </a:r>
            <a:r>
              <a:rPr lang="zh-CN" altLang="en-US" sz="1600" dirty="0" smtClean="0">
                <a:solidFill>
                  <a:srgbClr val="FFFFFF"/>
                </a:solidFill>
                <a:latin typeface="+mn-ea"/>
              </a:rPr>
              <a:t>文本</a:t>
            </a:r>
            <a:r>
              <a:rPr lang="en-US" altLang="zh-CN" sz="1600" dirty="0" smtClean="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smtClean="0">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smtClean="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smtClean="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smtClean="0">
                <a:latin typeface="Adobe 黑体 Std R" pitchFamily="34" charset="-122"/>
                <a:ea typeface="Adobe 黑体 Std R" pitchFamily="34" charset="-122"/>
              </a:rPr>
              <a:t>此处</a:t>
            </a:r>
            <a:r>
              <a:rPr lang="zh-CN" altLang="en-US" sz="1800" dirty="0">
                <a:latin typeface="Adobe 黑体 Std R" pitchFamily="34" charset="-122"/>
                <a:ea typeface="Adobe 黑体 Std R" pitchFamily="34" charset="-122"/>
              </a:rPr>
              <a:t>输入您的</a:t>
            </a:r>
            <a:r>
              <a:rPr lang="zh-CN" altLang="en-US" sz="1800" dirty="0" smtClean="0">
                <a:latin typeface="Adobe 黑体 Std R" pitchFamily="34" charset="-122"/>
                <a:ea typeface="Adobe 黑体 Std R" pitchFamily="34" charset="-122"/>
              </a:rPr>
              <a:t>文本</a:t>
            </a:r>
            <a:r>
              <a:rPr lang="en-US" altLang="zh-CN" sz="1800" dirty="0" smtClean="0">
                <a:latin typeface="Adobe 黑体 Std R" pitchFamily="34" charset="-122"/>
                <a:ea typeface="Adobe 黑体 Std R" pitchFamily="34" charset="-122"/>
              </a:rPr>
              <a:t>.</a:t>
            </a:r>
            <a:endParaRPr lang="zh-CN" altLang="en-US" sz="1800" dirty="0">
              <a:latin typeface="Adobe 黑体 Std R" pitchFamily="34" charset="-122"/>
              <a:ea typeface="Adobe 黑体 Std R" pitchFamily="34" charset="-122"/>
            </a:endParaRPr>
          </a:p>
        </p:txBody>
      </p:sp>
      <p:sp>
        <p:nvSpPr>
          <p:cNvPr id="41" name="TextBox 40"/>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7492261"/>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1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200"/>
                                  </p:iterate>
                                  <p:childTnLst>
                                    <p:set>
                                      <p:cBhvr>
                                        <p:cTn id="47" dur="1" fill="hold">
                                          <p:stCondLst>
                                            <p:cond delay="0"/>
                                          </p:stCondLst>
                                        </p:cTn>
                                        <p:tgtEl>
                                          <p:spTgt spid="2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1" nodeType="clickEffect">
                                  <p:stCondLst>
                                    <p:cond delay="0"/>
                                  </p:stCondLst>
                                  <p:childTnLst>
                                    <p:set>
                                      <p:cBhvr>
                                        <p:cTn id="63" dur="1" fill="hold">
                                          <p:stCondLst>
                                            <p:cond delay="0"/>
                                          </p:stCondLst>
                                        </p:cTn>
                                        <p:tgtEl>
                                          <p:spTgt spid="21"/>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left)">
                                      <p:cBhvr>
                                        <p:cTn id="68" dur="500"/>
                                        <p:tgtEl>
                                          <p:spTgt spid="4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down)">
                                      <p:cBhvr>
                                        <p:cTn id="73" dur="500"/>
                                        <p:tgtEl>
                                          <p:spTgt spid="50"/>
                                        </p:tgtEl>
                                      </p:cBhvr>
                                    </p:animEffect>
                                  </p:childTnLst>
                                </p:cTn>
                              </p:par>
                              <p:par>
                                <p:cTn id="74" presetID="42" presetClass="entr" presetSubtype="0"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1000"/>
                                        <p:tgtEl>
                                          <p:spTgt spid="52"/>
                                        </p:tgtEl>
                                      </p:cBhvr>
                                    </p:animEffect>
                                    <p:anim calcmode="lin" valueType="num">
                                      <p:cBhvr>
                                        <p:cTn id="77" dur="1000" fill="hold"/>
                                        <p:tgtEl>
                                          <p:spTgt spid="52"/>
                                        </p:tgtEl>
                                        <p:attrNameLst>
                                          <p:attrName>ppt_x</p:attrName>
                                        </p:attrNameLst>
                                      </p:cBhvr>
                                      <p:tavLst>
                                        <p:tav tm="0">
                                          <p:val>
                                            <p:strVal val="#ppt_x"/>
                                          </p:val>
                                        </p:tav>
                                        <p:tav tm="100000">
                                          <p:val>
                                            <p:strVal val="#ppt_x"/>
                                          </p:val>
                                        </p:tav>
                                      </p:tavLst>
                                    </p:anim>
                                    <p:anim calcmode="lin" valueType="num">
                                      <p:cBhvr>
                                        <p:cTn id="7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1" nodeType="clickEffect">
                                  <p:stCondLst>
                                    <p:cond delay="0"/>
                                  </p:stCondLst>
                                  <p:childTnLst>
                                    <p:set>
                                      <p:cBhvr>
                                        <p:cTn id="8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P spid="21" grpId="0"/>
      <p:bldP spid="21" grpId="1"/>
      <p:bldP spid="23" grpId="0" animBg="1"/>
      <p:bldP spid="24" grpId="0" animBg="1"/>
      <p:bldP spid="52" grpId="0"/>
      <p:bldP spid="52" grpId="1"/>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a:spLocks/>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a:spLocks/>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a:spLocks/>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a:spLocks/>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a:spLocks/>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a:spLocks/>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a:spLocks/>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a:spLocks/>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a:spLocks/>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a:spLocks/>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a:spLocks/>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a:spLocks/>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a:spLocks/>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a:spLocks/>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a:spLocks/>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a:spLocks/>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a:spLocks/>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a:spLocks/>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a:spLocks/>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a:spLocks/>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a:spLocks/>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a:spLocks/>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a:spLocks/>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a:spLocks/>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a:spLocks/>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a:spLocks/>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a:spLocks/>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a:spLocks/>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a:spLocks/>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a:spLocks/>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a:spLocks/>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a:spLocks/>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80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70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55</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92</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广东</a:t>
            </a:r>
            <a:endParaRPr lang="zh-CN" altLang="en-US" dirty="0">
              <a:latin typeface="+mn-ea"/>
              <a:ea typeface="+mn-ea"/>
              <a:cs typeface="Arial" panose="020B0604020202020204" pitchFamily="34" charset="0"/>
            </a:endParaRP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山东</a:t>
            </a:r>
            <a:endParaRPr lang="zh-CN" altLang="en-US" dirty="0">
              <a:latin typeface="+mn-ea"/>
              <a:ea typeface="+mn-ea"/>
              <a:cs typeface="Arial" panose="020B0604020202020204" pitchFamily="34" charset="0"/>
            </a:endParaRP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a:spLocks/>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a:spLocks/>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a:spLocks/>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a:spLocks/>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
        <p:nvSpPr>
          <p:cNvPr id="57" name="TextBox 56"/>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382926"/>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7"/>
                                        </p:tgtEl>
                                        <p:attrNameLst>
                                          <p:attrName>ppt_y</p:attrName>
                                        </p:attrNameLst>
                                      </p:cBhvr>
                                      <p:tavLst>
                                        <p:tav tm="0">
                                          <p:val>
                                            <p:strVal val="#ppt_y"/>
                                          </p:val>
                                        </p:tav>
                                        <p:tav tm="100000">
                                          <p:val>
                                            <p:strVal val="#ppt_y"/>
                                          </p:val>
                                        </p:tav>
                                      </p:tavLst>
                                    </p:anim>
                                    <p:anim calcmode="lin" valueType="num">
                                      <p:cBhvr>
                                        <p:cTn id="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1000" fill="hold"/>
                                        <p:tgtEl>
                                          <p:spTgt spid="52"/>
                                        </p:tgtEl>
                                        <p:attrNameLst>
                                          <p:attrName>ppt_w</p:attrName>
                                        </p:attrNameLst>
                                      </p:cBhvr>
                                      <p:tavLst>
                                        <p:tav tm="0">
                                          <p:val>
                                            <p:fltVal val="0"/>
                                          </p:val>
                                        </p:tav>
                                        <p:tav tm="100000">
                                          <p:val>
                                            <p:strVal val="#ppt_w"/>
                                          </p:val>
                                        </p:tav>
                                      </p:tavLst>
                                    </p:anim>
                                    <p:anim calcmode="lin" valueType="num">
                                      <p:cBhvr>
                                        <p:cTn id="24" dur="1000" fill="hold"/>
                                        <p:tgtEl>
                                          <p:spTgt spid="52"/>
                                        </p:tgtEl>
                                        <p:attrNameLst>
                                          <p:attrName>ppt_h</p:attrName>
                                        </p:attrNameLst>
                                      </p:cBhvr>
                                      <p:tavLst>
                                        <p:tav tm="0">
                                          <p:val>
                                            <p:fltVal val="0"/>
                                          </p:val>
                                        </p:tav>
                                        <p:tav tm="100000">
                                          <p:val>
                                            <p:strVal val="#ppt_h"/>
                                          </p:val>
                                        </p:tav>
                                      </p:tavLst>
                                    </p:anim>
                                    <p:animEffect transition="in" filter="fade">
                                      <p:cBhvr>
                                        <p:cTn id="25" dur="10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grpId="1" nodeType="clickEffect">
                                  <p:stCondLst>
                                    <p:cond delay="0"/>
                                  </p:stCondLst>
                                  <p:childTnLst>
                                    <p:animEffect transition="out" filter="fade">
                                      <p:cBhvr>
                                        <p:cTn id="29" dur="1000" tmFilter="0, 0; .2, .5; .8, .5; 1, 0"/>
                                        <p:tgtEl>
                                          <p:spTgt spid="52"/>
                                        </p:tgtEl>
                                      </p:cBhvr>
                                    </p:animEffect>
                                    <p:animScale>
                                      <p:cBhvr>
                                        <p:cTn id="30" dur="500" autoRev="1" fill="hold"/>
                                        <p:tgtEl>
                                          <p:spTgt spid="52"/>
                                        </p:tgtEl>
                                      </p:cBhvr>
                                      <p:by x="105000" y="105000"/>
                                    </p:animScale>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1000" fill="hold"/>
                                        <p:tgtEl>
                                          <p:spTgt spid="53"/>
                                        </p:tgtEl>
                                        <p:attrNameLst>
                                          <p:attrName>ppt_w</p:attrName>
                                        </p:attrNameLst>
                                      </p:cBhvr>
                                      <p:tavLst>
                                        <p:tav tm="0">
                                          <p:val>
                                            <p:fltVal val="0"/>
                                          </p:val>
                                        </p:tav>
                                        <p:tav tm="100000">
                                          <p:val>
                                            <p:strVal val="#ppt_w"/>
                                          </p:val>
                                        </p:tav>
                                      </p:tavLst>
                                    </p:anim>
                                    <p:anim calcmode="lin" valueType="num">
                                      <p:cBhvr>
                                        <p:cTn id="35" dur="1000" fill="hold"/>
                                        <p:tgtEl>
                                          <p:spTgt spid="53"/>
                                        </p:tgtEl>
                                        <p:attrNameLst>
                                          <p:attrName>ppt_h</p:attrName>
                                        </p:attrNameLst>
                                      </p:cBhvr>
                                      <p:tavLst>
                                        <p:tav tm="0">
                                          <p:val>
                                            <p:fltVal val="0"/>
                                          </p:val>
                                        </p:tav>
                                        <p:tav tm="100000">
                                          <p:val>
                                            <p:strVal val="#ppt_h"/>
                                          </p:val>
                                        </p:tav>
                                      </p:tavLst>
                                    </p:anim>
                                    <p:animEffect transition="in" filter="fade">
                                      <p:cBhvr>
                                        <p:cTn id="36" dur="1000"/>
                                        <p:tgtEl>
                                          <p:spTgt spid="53"/>
                                        </p:tgtEl>
                                      </p:cBhvr>
                                    </p:animEffect>
                                  </p:childTnLst>
                                </p:cTn>
                              </p:par>
                            </p:childTnLst>
                          </p:cTn>
                        </p:par>
                        <p:par>
                          <p:cTn id="37" fill="hold">
                            <p:stCondLst>
                              <p:cond delay="2000"/>
                            </p:stCondLst>
                            <p:childTnLst>
                              <p:par>
                                <p:cTn id="38" presetID="26" presetClass="emph" presetSubtype="0" fill="hold" grpId="1" nodeType="afterEffect">
                                  <p:stCondLst>
                                    <p:cond delay="0"/>
                                  </p:stCondLst>
                                  <p:childTnLst>
                                    <p:animEffect transition="out" filter="fade">
                                      <p:cBhvr>
                                        <p:cTn id="39" dur="1000" tmFilter="0, 0; .2, .5; .8, .5; 1, 0"/>
                                        <p:tgtEl>
                                          <p:spTgt spid="53"/>
                                        </p:tgtEl>
                                      </p:cBhvr>
                                    </p:animEffect>
                                    <p:animScale>
                                      <p:cBhvr>
                                        <p:cTn id="40" dur="500" autoRev="1" fill="hold"/>
                                        <p:tgtEl>
                                          <p:spTgt spid="53"/>
                                        </p:tgtEl>
                                      </p:cBhvr>
                                      <p:by x="105000" y="105000"/>
                                    </p:animScale>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1000" fill="hold"/>
                                        <p:tgtEl>
                                          <p:spTgt spid="55"/>
                                        </p:tgtEl>
                                        <p:attrNameLst>
                                          <p:attrName>ppt_w</p:attrName>
                                        </p:attrNameLst>
                                      </p:cBhvr>
                                      <p:tavLst>
                                        <p:tav tm="0">
                                          <p:val>
                                            <p:fltVal val="0"/>
                                          </p:val>
                                        </p:tav>
                                        <p:tav tm="100000">
                                          <p:val>
                                            <p:strVal val="#ppt_w"/>
                                          </p:val>
                                        </p:tav>
                                      </p:tavLst>
                                    </p:anim>
                                    <p:anim calcmode="lin" valueType="num">
                                      <p:cBhvr>
                                        <p:cTn id="45" dur="1000" fill="hold"/>
                                        <p:tgtEl>
                                          <p:spTgt spid="55"/>
                                        </p:tgtEl>
                                        <p:attrNameLst>
                                          <p:attrName>ppt_h</p:attrName>
                                        </p:attrNameLst>
                                      </p:cBhvr>
                                      <p:tavLst>
                                        <p:tav tm="0">
                                          <p:val>
                                            <p:fltVal val="0"/>
                                          </p:val>
                                        </p:tav>
                                        <p:tav tm="100000">
                                          <p:val>
                                            <p:strVal val="#ppt_h"/>
                                          </p:val>
                                        </p:tav>
                                      </p:tavLst>
                                    </p:anim>
                                    <p:animEffect transition="in" filter="fade">
                                      <p:cBhvr>
                                        <p:cTn id="46" dur="1000"/>
                                        <p:tgtEl>
                                          <p:spTgt spid="55"/>
                                        </p:tgtEl>
                                      </p:cBhvr>
                                    </p:animEffect>
                                  </p:childTnLst>
                                </p:cTn>
                              </p:par>
                            </p:childTnLst>
                          </p:cTn>
                        </p:par>
                        <p:par>
                          <p:cTn id="47" fill="hold">
                            <p:stCondLst>
                              <p:cond delay="4000"/>
                            </p:stCondLst>
                            <p:childTnLst>
                              <p:par>
                                <p:cTn id="48" presetID="26" presetClass="emph" presetSubtype="0" fill="hold" grpId="1" nodeType="afterEffect">
                                  <p:stCondLst>
                                    <p:cond delay="0"/>
                                  </p:stCondLst>
                                  <p:childTnLst>
                                    <p:animEffect transition="out" filter="fade">
                                      <p:cBhvr>
                                        <p:cTn id="49" dur="1000" tmFilter="0, 0; .2, .5; .8, .5; 1, 0"/>
                                        <p:tgtEl>
                                          <p:spTgt spid="55"/>
                                        </p:tgtEl>
                                      </p:cBhvr>
                                    </p:animEffect>
                                    <p:animScale>
                                      <p:cBhvr>
                                        <p:cTn id="50" dur="500" autoRev="1" fill="hold"/>
                                        <p:tgtEl>
                                          <p:spTgt spid="55"/>
                                        </p:tgtEl>
                                      </p:cBhvr>
                                      <p:by x="105000" y="105000"/>
                                    </p:animScale>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p:cTn id="54" dur="1000" fill="hold"/>
                                        <p:tgtEl>
                                          <p:spTgt spid="54"/>
                                        </p:tgtEl>
                                        <p:attrNameLst>
                                          <p:attrName>ppt_w</p:attrName>
                                        </p:attrNameLst>
                                      </p:cBhvr>
                                      <p:tavLst>
                                        <p:tav tm="0">
                                          <p:val>
                                            <p:fltVal val="0"/>
                                          </p:val>
                                        </p:tav>
                                        <p:tav tm="100000">
                                          <p:val>
                                            <p:strVal val="#ppt_w"/>
                                          </p:val>
                                        </p:tav>
                                      </p:tavLst>
                                    </p:anim>
                                    <p:anim calcmode="lin" valueType="num">
                                      <p:cBhvr>
                                        <p:cTn id="55" dur="1000" fill="hold"/>
                                        <p:tgtEl>
                                          <p:spTgt spid="54"/>
                                        </p:tgtEl>
                                        <p:attrNameLst>
                                          <p:attrName>ppt_h</p:attrName>
                                        </p:attrNameLst>
                                      </p:cBhvr>
                                      <p:tavLst>
                                        <p:tav tm="0">
                                          <p:val>
                                            <p:fltVal val="0"/>
                                          </p:val>
                                        </p:tav>
                                        <p:tav tm="100000">
                                          <p:val>
                                            <p:strVal val="#ppt_h"/>
                                          </p:val>
                                        </p:tav>
                                      </p:tavLst>
                                    </p:anim>
                                    <p:animEffect transition="in" filter="fade">
                                      <p:cBhvr>
                                        <p:cTn id="56" dur="1000"/>
                                        <p:tgtEl>
                                          <p:spTgt spid="54"/>
                                        </p:tgtEl>
                                      </p:cBhvr>
                                    </p:animEffect>
                                  </p:childTnLst>
                                </p:cTn>
                              </p:par>
                            </p:childTnLst>
                          </p:cTn>
                        </p:par>
                        <p:par>
                          <p:cTn id="57" fill="hold">
                            <p:stCondLst>
                              <p:cond delay="6000"/>
                            </p:stCondLst>
                            <p:childTnLst>
                              <p:par>
                                <p:cTn id="58" presetID="26" presetClass="emph" presetSubtype="0" fill="hold" grpId="1" nodeType="afterEffect">
                                  <p:stCondLst>
                                    <p:cond delay="0"/>
                                  </p:stCondLst>
                                  <p:childTnLst>
                                    <p:animEffect transition="out" filter="fade">
                                      <p:cBhvr>
                                        <p:cTn id="59" dur="1000" tmFilter="0, 0; .2, .5; .8, .5; 1, 0"/>
                                        <p:tgtEl>
                                          <p:spTgt spid="54"/>
                                        </p:tgtEl>
                                      </p:cBhvr>
                                    </p:animEffect>
                                    <p:animScale>
                                      <p:cBhvr>
                                        <p:cTn id="60" dur="500" autoRev="1" fill="hold"/>
                                        <p:tgtEl>
                                          <p:spTgt spid="54"/>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1+#ppt_w/2"/>
                                          </p:val>
                                        </p:tav>
                                        <p:tav tm="100000">
                                          <p:val>
                                            <p:strVal val="#ppt_x"/>
                                          </p:val>
                                        </p:tav>
                                      </p:tavLst>
                                    </p:anim>
                                    <p:anim calcmode="lin" valueType="num">
                                      <p:cBhvr additive="base">
                                        <p:cTn id="66" dur="500" fill="hold"/>
                                        <p:tgtEl>
                                          <p:spTgt spid="39"/>
                                        </p:tgtEl>
                                        <p:attrNameLst>
                                          <p:attrName>ppt_y</p:attrName>
                                        </p:attrNameLst>
                                      </p:cBhvr>
                                      <p:tavLst>
                                        <p:tav tm="0">
                                          <p:val>
                                            <p:strVal val="#ppt_y"/>
                                          </p:val>
                                        </p:tav>
                                        <p:tav tm="100000">
                                          <p:val>
                                            <p:strVal val="#ppt_y"/>
                                          </p:val>
                                        </p:tav>
                                      </p:tavLst>
                                    </p:anim>
                                  </p:childTnLst>
                                </p:cTn>
                              </p:par>
                              <p:par>
                                <p:cTn id="67" presetID="22" presetClass="entr" presetSubtype="4"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2000"/>
                                        <p:tgtEl>
                                          <p:spTgt spid="40"/>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2000"/>
                                        <p:tgtEl>
                                          <p:spTgt spid="41"/>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2000"/>
                                        <p:tgtEl>
                                          <p:spTgt spid="4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2000"/>
                                        <p:tgtEl>
                                          <p:spTgt spid="4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iterate type="lt">
                                    <p:tmPct val="10000"/>
                                  </p:iterate>
                                  <p:childTnLst>
                                    <p:set>
                                      <p:cBhvr>
                                        <p:cTn id="87" dur="1" fill="hold">
                                          <p:stCondLst>
                                            <p:cond delay="0"/>
                                          </p:stCondLst>
                                        </p:cTn>
                                        <p:tgtEl>
                                          <p:spTgt spid="44"/>
                                        </p:tgtEl>
                                        <p:attrNameLst>
                                          <p:attrName>style.visibility</p:attrName>
                                        </p:attrNameLst>
                                      </p:cBhvr>
                                      <p:to>
                                        <p:strVal val="visible"/>
                                      </p:to>
                                    </p:set>
                                    <p:animEffect transition="in" filter="fade">
                                      <p:cBhvr>
                                        <p:cTn id="88" dur="500"/>
                                        <p:tgtEl>
                                          <p:spTgt spid="44"/>
                                        </p:tgtEl>
                                      </p:cBhvr>
                                    </p:animEffect>
                                    <p:anim calcmode="lin" valueType="num">
                                      <p:cBhvr>
                                        <p:cTn id="89" dur="500" fill="hold"/>
                                        <p:tgtEl>
                                          <p:spTgt spid="44"/>
                                        </p:tgtEl>
                                        <p:attrNameLst>
                                          <p:attrName>ppt_x</p:attrName>
                                        </p:attrNameLst>
                                      </p:cBhvr>
                                      <p:tavLst>
                                        <p:tav tm="0">
                                          <p:val>
                                            <p:strVal val="#ppt_x"/>
                                          </p:val>
                                        </p:tav>
                                        <p:tav tm="100000">
                                          <p:val>
                                            <p:strVal val="#ppt_x"/>
                                          </p:val>
                                        </p:tav>
                                      </p:tavLst>
                                    </p:anim>
                                    <p:anim calcmode="lin" valueType="num">
                                      <p:cBhvr>
                                        <p:cTn id="9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500"/>
                                        <p:tgtEl>
                                          <p:spTgt spid="49"/>
                                        </p:tgtEl>
                                      </p:cBhvr>
                                    </p:animEffect>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iterate type="lt">
                                    <p:tmPct val="10000"/>
                                  </p:iterate>
                                  <p:childTnLst>
                                    <p:set>
                                      <p:cBhvr>
                                        <p:cTn id="99" dur="1" fill="hold">
                                          <p:stCondLst>
                                            <p:cond delay="0"/>
                                          </p:stCondLst>
                                        </p:cTn>
                                        <p:tgtEl>
                                          <p:spTgt spid="45"/>
                                        </p:tgtEl>
                                        <p:attrNameLst>
                                          <p:attrName>style.visibility</p:attrName>
                                        </p:attrNameLst>
                                      </p:cBhvr>
                                      <p:to>
                                        <p:strVal val="visible"/>
                                      </p:to>
                                    </p:set>
                                    <p:animEffect transition="in" filter="fade">
                                      <p:cBhvr>
                                        <p:cTn id="100" dur="250"/>
                                        <p:tgtEl>
                                          <p:spTgt spid="45"/>
                                        </p:tgtEl>
                                      </p:cBhvr>
                                    </p:animEffect>
                                    <p:anim calcmode="lin" valueType="num">
                                      <p:cBhvr>
                                        <p:cTn id="101" dur="250" fill="hold"/>
                                        <p:tgtEl>
                                          <p:spTgt spid="45"/>
                                        </p:tgtEl>
                                        <p:attrNameLst>
                                          <p:attrName>ppt_x</p:attrName>
                                        </p:attrNameLst>
                                      </p:cBhvr>
                                      <p:tavLst>
                                        <p:tav tm="0">
                                          <p:val>
                                            <p:strVal val="#ppt_x"/>
                                          </p:val>
                                        </p:tav>
                                        <p:tav tm="100000">
                                          <p:val>
                                            <p:strVal val="#ppt_x"/>
                                          </p:val>
                                        </p:tav>
                                      </p:tavLst>
                                    </p:anim>
                                    <p:anim calcmode="lin" valueType="num">
                                      <p:cBhvr>
                                        <p:cTn id="10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iterate type="lt">
                                    <p:tmPct val="10000"/>
                                  </p:iterate>
                                  <p:childTnLst>
                                    <p:set>
                                      <p:cBhvr>
                                        <p:cTn id="111" dur="1" fill="hold">
                                          <p:stCondLst>
                                            <p:cond delay="0"/>
                                          </p:stCondLst>
                                        </p:cTn>
                                        <p:tgtEl>
                                          <p:spTgt spid="46"/>
                                        </p:tgtEl>
                                        <p:attrNameLst>
                                          <p:attrName>style.visibility</p:attrName>
                                        </p:attrNameLst>
                                      </p:cBhvr>
                                      <p:to>
                                        <p:strVal val="visible"/>
                                      </p:to>
                                    </p:set>
                                    <p:animEffect transition="in" filter="fade">
                                      <p:cBhvr>
                                        <p:cTn id="112" dur="250"/>
                                        <p:tgtEl>
                                          <p:spTgt spid="46"/>
                                        </p:tgtEl>
                                      </p:cBhvr>
                                    </p:animEffect>
                                    <p:anim calcmode="lin" valueType="num">
                                      <p:cBhvr>
                                        <p:cTn id="113" dur="250" fill="hold"/>
                                        <p:tgtEl>
                                          <p:spTgt spid="46"/>
                                        </p:tgtEl>
                                        <p:attrNameLst>
                                          <p:attrName>ppt_x</p:attrName>
                                        </p:attrNameLst>
                                      </p:cBhvr>
                                      <p:tavLst>
                                        <p:tav tm="0">
                                          <p:val>
                                            <p:strVal val="#ppt_x"/>
                                          </p:val>
                                        </p:tav>
                                        <p:tav tm="100000">
                                          <p:val>
                                            <p:strVal val="#ppt_x"/>
                                          </p:val>
                                        </p:tav>
                                      </p:tavLst>
                                    </p:anim>
                                    <p:anim calcmode="lin" valueType="num">
                                      <p:cBhvr>
                                        <p:cTn id="11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fade">
                                      <p:cBhvr>
                                        <p:cTn id="119" dur="500"/>
                                        <p:tgtEl>
                                          <p:spTgt spid="51"/>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iterate type="wd">
                                    <p:tmPct val="10000"/>
                                  </p:iterate>
                                  <p:childTnLst>
                                    <p:set>
                                      <p:cBhvr>
                                        <p:cTn id="123" dur="1" fill="hold">
                                          <p:stCondLst>
                                            <p:cond delay="0"/>
                                          </p:stCondLst>
                                        </p:cTn>
                                        <p:tgtEl>
                                          <p:spTgt spid="47"/>
                                        </p:tgtEl>
                                        <p:attrNameLst>
                                          <p:attrName>style.visibility</p:attrName>
                                        </p:attrNameLst>
                                      </p:cBhvr>
                                      <p:to>
                                        <p:strVal val="visible"/>
                                      </p:to>
                                    </p:set>
                                    <p:animEffect transition="in" filter="fade">
                                      <p:cBhvr>
                                        <p:cTn id="124" dur="250"/>
                                        <p:tgtEl>
                                          <p:spTgt spid="47"/>
                                        </p:tgtEl>
                                      </p:cBhvr>
                                    </p:animEffect>
                                    <p:anim calcmode="lin" valueType="num">
                                      <p:cBhvr>
                                        <p:cTn id="125" dur="250" fill="hold"/>
                                        <p:tgtEl>
                                          <p:spTgt spid="47"/>
                                        </p:tgtEl>
                                        <p:attrNameLst>
                                          <p:attrName>ppt_x</p:attrName>
                                        </p:attrNameLst>
                                      </p:cBhvr>
                                      <p:tavLst>
                                        <p:tav tm="0">
                                          <p:val>
                                            <p:strVal val="#ppt_x"/>
                                          </p:val>
                                        </p:tav>
                                        <p:tav tm="100000">
                                          <p:val>
                                            <p:strVal val="#ppt_x"/>
                                          </p:val>
                                        </p:tav>
                                      </p:tavLst>
                                    </p:anim>
                                    <p:anim calcmode="lin" valueType="num">
                                      <p:cBhvr>
                                        <p:cTn id="12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iterate type="wd">
                                    <p:tmPct val="10000"/>
                                  </p:iterate>
                                  <p:childTnLst>
                                    <p:set>
                                      <p:cBhvr>
                                        <p:cTn id="130" dur="1" fill="hold">
                                          <p:stCondLst>
                                            <p:cond delay="0"/>
                                          </p:stCondLst>
                                        </p:cTn>
                                        <p:tgtEl>
                                          <p:spTgt spid="56"/>
                                        </p:tgtEl>
                                        <p:attrNameLst>
                                          <p:attrName>style.visibility</p:attrName>
                                        </p:attrNameLst>
                                      </p:cBhvr>
                                      <p:to>
                                        <p:strVal val="visible"/>
                                      </p:to>
                                    </p:set>
                                    <p:animEffect transition="in" filter="fade">
                                      <p:cBhvr>
                                        <p:cTn id="131" dur="250"/>
                                        <p:tgtEl>
                                          <p:spTgt spid="56"/>
                                        </p:tgtEl>
                                      </p:cBhvr>
                                    </p:animEffect>
                                    <p:anim calcmode="lin" valueType="num">
                                      <p:cBhvr>
                                        <p:cTn id="132" dur="250" fill="hold"/>
                                        <p:tgtEl>
                                          <p:spTgt spid="56"/>
                                        </p:tgtEl>
                                        <p:attrNameLst>
                                          <p:attrName>ppt_x</p:attrName>
                                        </p:attrNameLst>
                                      </p:cBhvr>
                                      <p:tavLst>
                                        <p:tav tm="0">
                                          <p:val>
                                            <p:strVal val="#ppt_x"/>
                                          </p:val>
                                        </p:tav>
                                        <p:tav tm="100000">
                                          <p:val>
                                            <p:strVal val="#ppt_x"/>
                                          </p:val>
                                        </p:tav>
                                      </p:tavLst>
                                    </p:anim>
                                    <p:anim calcmode="lin" valueType="num">
                                      <p:cBhvr>
                                        <p:cTn id="13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1" nodeType="clickEffect">
                                  <p:stCondLst>
                                    <p:cond delay="0"/>
                                  </p:stCondLst>
                                  <p:iterate type="wd">
                                    <p:tmAbs val="0"/>
                                  </p:iterate>
                                  <p:childTnLst>
                                    <p:set>
                                      <p:cBhvr>
                                        <p:cTn id="13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Oval 24"/>
          <p:cNvSpPr>
            <a:spLocks noChangeArrowheads="1"/>
          </p:cNvSpPr>
          <p:nvPr/>
        </p:nvSpPr>
        <p:spPr bwMode="auto">
          <a:xfrm>
            <a:off x="2611313" y="2136519"/>
            <a:ext cx="1387475" cy="1387475"/>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solidFill>
                <a:latin typeface="微软雅黑" pitchFamily="34" charset="-122"/>
              </a:rPr>
              <a:t>标题文本一</a:t>
            </a: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a:solidFill>
                  <a:srgbClr val="F8F8F8"/>
                </a:solidFill>
                <a:latin typeface="微软雅黑" pitchFamily="34" charset="-122"/>
              </a:rPr>
              <a:t>标题</a:t>
            </a:r>
            <a:endParaRPr lang="en-US" altLang="zh-CN" sz="1800" b="1">
              <a:solidFill>
                <a:srgbClr val="F8F8F8"/>
              </a:solidFill>
              <a:latin typeface="微软雅黑" pitchFamily="34" charset="-122"/>
            </a:endParaRPr>
          </a:p>
          <a:p>
            <a:pPr algn="ctr" eaLnBrk="1" hangingPunct="1">
              <a:spcBef>
                <a:spcPct val="0"/>
              </a:spcBef>
              <a:buFontTx/>
              <a:buNone/>
            </a:pPr>
            <a:r>
              <a:rPr lang="zh-CN" altLang="en-US" sz="1800" b="1">
                <a:solidFill>
                  <a:srgbClr val="F8F8F8"/>
                </a:solidFill>
                <a:latin typeface="微软雅黑" pitchFamily="34" charset="-122"/>
              </a:rPr>
              <a:t>文本一</a:t>
            </a: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文本二</a:t>
            </a: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文本三</a:t>
            </a: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标题文本二</a:t>
            </a: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zh-CN" altLang="en-US" sz="1800" dirty="0">
              <a:solidFill>
                <a:schemeClr val="tx1"/>
              </a:solidFill>
              <a:latin typeface="微软雅黑" pitchFamily="34" charset="-122"/>
            </a:endParaRP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标题文本三</a:t>
            </a: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
        <p:nvSpPr>
          <p:cNvPr id="21" name="TextBox 20"/>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小节三</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8198088"/>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900"/>
                            </p:stCondLst>
                            <p:childTnLst>
                              <p:par>
                                <p:cTn id="13" presetID="21"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1000"/>
                                        <p:tgtEl>
                                          <p:spTgt spid="5"/>
                                        </p:tgtEl>
                                      </p:cBhvr>
                                    </p:animEffect>
                                  </p:childTnLst>
                                </p:cTn>
                              </p:par>
                            </p:childTnLst>
                          </p:cTn>
                        </p:par>
                        <p:par>
                          <p:cTn id="16" fill="hold">
                            <p:stCondLst>
                              <p:cond delay="1900"/>
                            </p:stCondLst>
                            <p:childTnLst>
                              <p:par>
                                <p:cTn id="17" presetID="5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Scale>
                                      <p:cBhvr>
                                        <p:cTn id="1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10"/>
                                        </p:tgtEl>
                                        <p:attrNameLst>
                                          <p:attrName>ppt_x,ppt_y</p:attrName>
                                        </p:attrNameLst>
                                      </p:cBhvr>
                                      <p:rCtr x="0" y="0"/>
                                    </p:animMotion>
                                    <p:animEffect transition="in" filter="fade">
                                      <p:cBhvr>
                                        <p:cTn id="21" dur="1000"/>
                                        <p:tgtEl>
                                          <p:spTgt spid="10"/>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1"/>
                                        </p:tgtEl>
                                        <p:attrNameLst>
                                          <p:attrName>ppt_x,ppt_y</p:attrName>
                                        </p:attrNameLst>
                                      </p:cBhvr>
                                      <p:rCtr x="0" y="0"/>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Scale>
                                      <p:cBhvr>
                                        <p:cTn id="2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4"/>
                                        </p:tgtEl>
                                        <p:attrNameLst>
                                          <p:attrName>ppt_x,ppt_y</p:attrName>
                                        </p:attrNameLst>
                                      </p:cBhvr>
                                      <p:rCtr x="0" y="0"/>
                                    </p:animMotion>
                                    <p:animEffect transition="in" filter="fade">
                                      <p:cBhvr>
                                        <p:cTn id="31" dur="1000"/>
                                        <p:tgtEl>
                                          <p:spTgt spid="14"/>
                                        </p:tgtEl>
                                      </p:cBhvr>
                                    </p:animEffect>
                                  </p:childTnLst>
                                </p:cTn>
                              </p:par>
                            </p:childTnLst>
                          </p:cTn>
                        </p:par>
                        <p:par>
                          <p:cTn id="32" fill="hold">
                            <p:stCondLst>
                              <p:cond delay="2900"/>
                            </p:stCondLst>
                            <p:childTnLst>
                              <p:par>
                                <p:cTn id="33" presetID="5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6"/>
                                        </p:tgtEl>
                                        <p:attrNameLst>
                                          <p:attrName>ppt_x,ppt_y</p:attrName>
                                        </p:attrNameLst>
                                      </p:cBhvr>
                                      <p:rCtr x="0" y="0"/>
                                    </p:animMotion>
                                    <p:animEffect transition="in" filter="fade">
                                      <p:cBhvr>
                                        <p:cTn id="37" dur="1000"/>
                                        <p:tgtEl>
                                          <p:spTgt spid="6"/>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Scale>
                                      <p:cBhvr>
                                        <p:cTn id="4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7"/>
                                        </p:tgtEl>
                                        <p:attrNameLst>
                                          <p:attrName>ppt_x,ppt_y</p:attrName>
                                        </p:attrNameLst>
                                      </p:cBhvr>
                                      <p:rCtr x="0" y="0"/>
                                    </p:animMotion>
                                    <p:animEffect transition="in" filter="fade">
                                      <p:cBhvr>
                                        <p:cTn id="42" dur="1000"/>
                                        <p:tgtEl>
                                          <p:spTgt spid="7"/>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Scale>
                                      <p:cBhvr>
                                        <p:cTn id="4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5"/>
                                        </p:tgtEl>
                                        <p:attrNameLst>
                                          <p:attrName>ppt_x,ppt_y</p:attrName>
                                        </p:attrNameLst>
                                      </p:cBhvr>
                                      <p:rCtr x="0" y="0"/>
                                    </p:animMotion>
                                    <p:animEffect transition="in" filter="fade">
                                      <p:cBhvr>
                                        <p:cTn id="47" dur="1000"/>
                                        <p:tgtEl>
                                          <p:spTgt spid="15"/>
                                        </p:tgtEl>
                                      </p:cBhvr>
                                    </p:animEffect>
                                  </p:childTnLst>
                                </p:cTn>
                              </p:par>
                            </p:childTnLst>
                          </p:cTn>
                        </p:par>
                        <p:par>
                          <p:cTn id="48" fill="hold">
                            <p:stCondLst>
                              <p:cond delay="3900"/>
                            </p:stCondLst>
                            <p:childTnLst>
                              <p:par>
                                <p:cTn id="49" presetID="5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Scale>
                                      <p:cBhvr>
                                        <p:cTn id="5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8"/>
                                        </p:tgtEl>
                                        <p:attrNameLst>
                                          <p:attrName>ppt_x,ppt_y</p:attrName>
                                        </p:attrNameLst>
                                      </p:cBhvr>
                                      <p:rCtr x="0" y="0"/>
                                    </p:animMotion>
                                    <p:animEffect transition="in" filter="fade">
                                      <p:cBhvr>
                                        <p:cTn id="53" dur="1000"/>
                                        <p:tgtEl>
                                          <p:spTgt spid="8"/>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Scale>
                                      <p:cBhvr>
                                        <p:cTn id="5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9"/>
                                        </p:tgtEl>
                                        <p:attrNameLst>
                                          <p:attrName>ppt_x,ppt_y</p:attrName>
                                        </p:attrNameLst>
                                      </p:cBhvr>
                                      <p:rCtr x="0" y="0"/>
                                    </p:animMotion>
                                    <p:animEffect transition="in" filter="fade">
                                      <p:cBhvr>
                                        <p:cTn id="58" dur="1000"/>
                                        <p:tgtEl>
                                          <p:spTgt spid="9"/>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Scale>
                                      <p:cBhvr>
                                        <p:cTn id="6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16"/>
                                        </p:tgtEl>
                                        <p:attrNameLst>
                                          <p:attrName>ppt_x,ppt_y</p:attrName>
                                        </p:attrNameLst>
                                      </p:cBhvr>
                                      <p:rCtr x="0" y="0"/>
                                    </p:animMotion>
                                    <p:animEffect transition="in" filter="fade">
                                      <p:cBhvr>
                                        <p:cTn id="63" dur="1000"/>
                                        <p:tgtEl>
                                          <p:spTgt spid="16"/>
                                        </p:tgtEl>
                                      </p:cBhvr>
                                    </p:animEffect>
                                  </p:childTnLst>
                                </p:cTn>
                              </p:par>
                            </p:childTnLst>
                          </p:cTn>
                        </p:par>
                        <p:par>
                          <p:cTn id="64" fill="hold">
                            <p:stCondLst>
                              <p:cond delay="4900"/>
                            </p:stCondLst>
                            <p:childTnLst>
                              <p:par>
                                <p:cTn id="65" presetID="2" presetClass="entr" presetSubtype="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1+#ppt_w/2"/>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5400"/>
                            </p:stCondLst>
                            <p:childTnLst>
                              <p:par>
                                <p:cTn id="70" presetID="2" presetClass="entr" presetSubtype="6"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1+#ppt_h/2"/>
                                          </p:val>
                                        </p:tav>
                                        <p:tav tm="100000">
                                          <p:val>
                                            <p:strVal val="#ppt_y"/>
                                          </p:val>
                                        </p:tav>
                                      </p:tavLst>
                                    </p:anim>
                                  </p:childTnLst>
                                </p:cTn>
                              </p:par>
                            </p:childTnLst>
                          </p:cTn>
                        </p:par>
                        <p:par>
                          <p:cTn id="74" fill="hold">
                            <p:stCondLst>
                              <p:cond delay="5900"/>
                            </p:stCondLst>
                            <p:childTnLst>
                              <p:par>
                                <p:cTn id="75" presetID="2" presetClass="entr" presetSubtype="6"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1+#ppt_w/2"/>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6400"/>
                            </p:stCondLst>
                            <p:childTnLst>
                              <p:par>
                                <p:cTn id="80" presetID="22" presetClass="entr" presetSubtype="1"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up)">
                                      <p:cBhvr>
                                        <p:cTn id="82" dur="500"/>
                                        <p:tgtEl>
                                          <p:spTgt spid="13"/>
                                        </p:tgtEl>
                                      </p:cBhvr>
                                    </p:animEffect>
                                  </p:childTnLst>
                                </p:cTn>
                              </p:par>
                            </p:childTnLst>
                          </p:cTn>
                        </p:par>
                        <p:par>
                          <p:cTn id="83" fill="hold">
                            <p:stCondLst>
                              <p:cond delay="6900"/>
                            </p:stCondLst>
                            <p:childTnLst>
                              <p:par>
                                <p:cTn id="84" presetID="22" presetClass="entr" presetSubtype="1"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up)">
                                      <p:cBhvr>
                                        <p:cTn id="86" dur="500"/>
                                        <p:tgtEl>
                                          <p:spTgt spid="18"/>
                                        </p:tgtEl>
                                      </p:cBhvr>
                                    </p:animEffect>
                                  </p:childTnLst>
                                </p:cTn>
                              </p:par>
                            </p:childTnLst>
                          </p:cTn>
                        </p:par>
                        <p:par>
                          <p:cTn id="87" fill="hold">
                            <p:stCondLst>
                              <p:cond delay="7400"/>
                            </p:stCondLst>
                            <p:childTnLst>
                              <p:par>
                                <p:cTn id="88" presetID="22" presetClass="entr" presetSubtype="1"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up)">
                                      <p:cBhvr>
                                        <p:cTn id="9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
          <p:cNvSpPr>
            <a:spLocks noChangeArrowheads="1"/>
          </p:cNvSpPr>
          <p:nvPr/>
        </p:nvSpPr>
        <p:spPr bwMode="auto">
          <a:xfrm>
            <a:off x="1391375" y="1773610"/>
            <a:ext cx="2210951" cy="165614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900" b="1" dirty="0" smtClean="0">
                <a:solidFill>
                  <a:srgbClr val="00B050"/>
                </a:solidFill>
                <a:latin typeface="微软雅黑" pitchFamily="34" charset="-122"/>
              </a:rPr>
              <a:t>注明内容重要或说明情况</a:t>
            </a:r>
            <a:endParaRPr lang="zh-CN" altLang="en-US" sz="2900" b="1" dirty="0">
              <a:solidFill>
                <a:srgbClr val="00B050"/>
              </a:solidFill>
              <a:latin typeface="微软雅黑" pitchFamily="34" charset="-122"/>
            </a:endParaRP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smtClean="0">
              <a:latin typeface="+mn-ea"/>
            </a:endParaRPr>
          </a:p>
          <a:p>
            <a:pPr>
              <a:lnSpc>
                <a:spcPct val="130000"/>
              </a:lnSpc>
              <a:defRPr/>
            </a:pPr>
            <a:r>
              <a:rPr lang="zh-CN" altLang="en-US" sz="1700" dirty="0" smtClean="0">
                <a:latin typeface="+mn-ea"/>
              </a:rPr>
              <a:t>请</a:t>
            </a:r>
            <a:r>
              <a:rPr lang="zh-CN" altLang="en-US" sz="1700" dirty="0">
                <a:latin typeface="+mn-ea"/>
              </a:rPr>
              <a:t>在此处输入您的文本，或者删除此文本框。</a:t>
            </a: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smtClean="0">
                <a:solidFill>
                  <a:srgbClr val="F8F8F8"/>
                </a:solidFill>
                <a:latin typeface="+mn-ea"/>
              </a:rPr>
              <a:t>添加文字内容</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说明内容情况</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以完成的项目</a:t>
            </a:r>
            <a:endParaRPr lang="en-US" altLang="zh-CN" sz="1700" b="1" dirty="0" smtClean="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1" name="TextBox 20"/>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小节四</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4125612"/>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6"/>
                                        </p:tgtEl>
                                        <p:attrNameLst>
                                          <p:attrName>ppt_y</p:attrName>
                                        </p:attrNameLst>
                                      </p:cBhvr>
                                      <p:tavLst>
                                        <p:tav tm="0">
                                          <p:val>
                                            <p:strVal val="#ppt_y"/>
                                          </p:val>
                                        </p:tav>
                                        <p:tav tm="100000">
                                          <p:val>
                                            <p:strVal val="#ppt_y"/>
                                          </p:val>
                                        </p:tav>
                                      </p:tavLst>
                                    </p:anim>
                                    <p:anim calcmode="lin" valueType="num">
                                      <p:cBhvr>
                                        <p:cTn id="1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250" fill="hold"/>
                                        <p:tgtEl>
                                          <p:spTgt spid="11"/>
                                        </p:tgtEl>
                                        <p:attrNameLst>
                                          <p:attrName>ppt_x</p:attrName>
                                        </p:attrNameLst>
                                      </p:cBhvr>
                                      <p:tavLst>
                                        <p:tav tm="0">
                                          <p:val>
                                            <p:strVal val="0-#ppt_w/2"/>
                                          </p:val>
                                        </p:tav>
                                        <p:tav tm="100000">
                                          <p:val>
                                            <p:strVal val="#ppt_x"/>
                                          </p:val>
                                        </p:tav>
                                      </p:tavLst>
                                    </p:anim>
                                    <p:anim calcmode="lin" valueType="num">
                                      <p:cBhvr additive="base">
                                        <p:cTn id="24" dur="125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250" fill="hold"/>
                                        <p:tgtEl>
                                          <p:spTgt spid="12"/>
                                        </p:tgtEl>
                                        <p:attrNameLst>
                                          <p:attrName>ppt_x</p:attrName>
                                        </p:attrNameLst>
                                      </p:cBhvr>
                                      <p:tavLst>
                                        <p:tav tm="0">
                                          <p:val>
                                            <p:strVal val="0-#ppt_w/2"/>
                                          </p:val>
                                        </p:tav>
                                        <p:tav tm="100000">
                                          <p:val>
                                            <p:strVal val="#ppt_x"/>
                                          </p:val>
                                        </p:tav>
                                      </p:tavLst>
                                    </p:anim>
                                    <p:anim calcmode="lin" valueType="num">
                                      <p:cBhvr additive="base">
                                        <p:cTn id="28" dur="125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250" fill="hold"/>
                                        <p:tgtEl>
                                          <p:spTgt spid="14"/>
                                        </p:tgtEl>
                                        <p:attrNameLst>
                                          <p:attrName>ppt_x</p:attrName>
                                        </p:attrNameLst>
                                      </p:cBhvr>
                                      <p:tavLst>
                                        <p:tav tm="0">
                                          <p:val>
                                            <p:strVal val="0-#ppt_w/2"/>
                                          </p:val>
                                        </p:tav>
                                        <p:tav tm="100000">
                                          <p:val>
                                            <p:strVal val="#ppt_x"/>
                                          </p:val>
                                        </p:tav>
                                      </p:tavLst>
                                    </p:anim>
                                    <p:anim calcmode="lin" valueType="num">
                                      <p:cBhvr additive="base">
                                        <p:cTn id="32" dur="125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250" fill="hold"/>
                                        <p:tgtEl>
                                          <p:spTgt spid="13"/>
                                        </p:tgtEl>
                                        <p:attrNameLst>
                                          <p:attrName>ppt_x</p:attrName>
                                        </p:attrNameLst>
                                      </p:cBhvr>
                                      <p:tavLst>
                                        <p:tav tm="0">
                                          <p:val>
                                            <p:strVal val="0-#ppt_w/2"/>
                                          </p:val>
                                        </p:tav>
                                        <p:tav tm="100000">
                                          <p:val>
                                            <p:strVal val="#ppt_x"/>
                                          </p:val>
                                        </p:tav>
                                      </p:tavLst>
                                    </p:anim>
                                    <p:anim calcmode="lin" valueType="num">
                                      <p:cBhvr additive="base">
                                        <p:cTn id="36"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1250" fill="hold"/>
                                        <p:tgtEl>
                                          <p:spTgt spid="17"/>
                                        </p:tgtEl>
                                        <p:attrNameLst>
                                          <p:attrName>ppt_x</p:attrName>
                                        </p:attrNameLst>
                                      </p:cBhvr>
                                      <p:tavLst>
                                        <p:tav tm="0">
                                          <p:val>
                                            <p:strVal val="1+#ppt_w/2"/>
                                          </p:val>
                                        </p:tav>
                                        <p:tav tm="100000">
                                          <p:val>
                                            <p:strVal val="#ppt_x"/>
                                          </p:val>
                                        </p:tav>
                                      </p:tavLst>
                                    </p:anim>
                                    <p:anim calcmode="lin" valueType="num">
                                      <p:cBhvr additive="base">
                                        <p:cTn id="42" dur="125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1250" fill="hold"/>
                                        <p:tgtEl>
                                          <p:spTgt spid="18"/>
                                        </p:tgtEl>
                                        <p:attrNameLst>
                                          <p:attrName>ppt_x</p:attrName>
                                        </p:attrNameLst>
                                      </p:cBhvr>
                                      <p:tavLst>
                                        <p:tav tm="0">
                                          <p:val>
                                            <p:strVal val="1+#ppt_w/2"/>
                                          </p:val>
                                        </p:tav>
                                        <p:tav tm="100000">
                                          <p:val>
                                            <p:strVal val="#ppt_x"/>
                                          </p:val>
                                        </p:tav>
                                      </p:tavLst>
                                    </p:anim>
                                    <p:anim calcmode="lin" valueType="num">
                                      <p:cBhvr additive="base">
                                        <p:cTn id="46" dur="1250" fill="hold"/>
                                        <p:tgtEl>
                                          <p:spTgt spid="1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1250" fill="hold"/>
                                        <p:tgtEl>
                                          <p:spTgt spid="19"/>
                                        </p:tgtEl>
                                        <p:attrNameLst>
                                          <p:attrName>ppt_x</p:attrName>
                                        </p:attrNameLst>
                                      </p:cBhvr>
                                      <p:tavLst>
                                        <p:tav tm="0">
                                          <p:val>
                                            <p:strVal val="1+#ppt_w/2"/>
                                          </p:val>
                                        </p:tav>
                                        <p:tav tm="100000">
                                          <p:val>
                                            <p:strVal val="#ppt_x"/>
                                          </p:val>
                                        </p:tav>
                                      </p:tavLst>
                                    </p:anim>
                                    <p:anim calcmode="lin" valueType="num">
                                      <p:cBhvr additive="base">
                                        <p:cTn id="50" dur="1250" fill="hold"/>
                                        <p:tgtEl>
                                          <p:spTgt spid="1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1250" fill="hold"/>
                                        <p:tgtEl>
                                          <p:spTgt spid="20"/>
                                        </p:tgtEl>
                                        <p:attrNameLst>
                                          <p:attrName>ppt_x</p:attrName>
                                        </p:attrNameLst>
                                      </p:cBhvr>
                                      <p:tavLst>
                                        <p:tav tm="0">
                                          <p:val>
                                            <p:strVal val="1+#ppt_w/2"/>
                                          </p:val>
                                        </p:tav>
                                        <p:tav tm="100000">
                                          <p:val>
                                            <p:strVal val="#ppt_x"/>
                                          </p:val>
                                        </p:tav>
                                      </p:tavLst>
                                    </p:anim>
                                    <p:anim calcmode="lin" valueType="num">
                                      <p:cBhvr additive="base">
                                        <p:cTn id="54"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animBg="1"/>
      <p:bldP spid="18" grpId="0" animBg="1"/>
      <p:bldP spid="19" grpId="0" animBg="1"/>
      <p:bldP spid="20"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B050"/>
          </a:solidFill>
          <a:ln>
            <a:noFill/>
          </a:ln>
          <a:extLst/>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p:grpSpPr>
        <p:grpSp>
          <p:nvGrpSpPr>
            <p:cNvPr id="7" name="Group 8"/>
            <p:cNvGrpSpPr>
              <a:grpSpLocks/>
            </p:cNvGrpSpPr>
            <p:nvPr/>
          </p:nvGrpSpPr>
          <p:grpSpPr bwMode="auto">
            <a:xfrm>
              <a:off x="3585720" y="5525746"/>
              <a:ext cx="532885" cy="139071"/>
              <a:chOff x="0" y="0"/>
              <a:chExt cx="438150" cy="114300"/>
            </a:xfrm>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8" name="Group 11"/>
            <p:cNvGrpSpPr>
              <a:grpSpLocks/>
            </p:cNvGrpSpPr>
            <p:nvPr/>
          </p:nvGrpSpPr>
          <p:grpSpPr bwMode="auto">
            <a:xfrm>
              <a:off x="5010608" y="5478111"/>
              <a:ext cx="532885" cy="139071"/>
              <a:chOff x="0" y="0"/>
              <a:chExt cx="438150" cy="114300"/>
            </a:xfrm>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9" name="Group 14"/>
            <p:cNvGrpSpPr>
              <a:grpSpLocks/>
            </p:cNvGrpSpPr>
            <p:nvPr/>
          </p:nvGrpSpPr>
          <p:grpSpPr bwMode="auto">
            <a:xfrm>
              <a:off x="5867856" y="5792301"/>
              <a:ext cx="621704" cy="162251"/>
              <a:chOff x="0" y="0"/>
              <a:chExt cx="438150" cy="114300"/>
            </a:xfrm>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0" name="Group 17"/>
            <p:cNvGrpSpPr>
              <a:grpSpLocks/>
            </p:cNvGrpSpPr>
            <p:nvPr/>
          </p:nvGrpSpPr>
          <p:grpSpPr bwMode="auto">
            <a:xfrm>
              <a:off x="6993624" y="5565671"/>
              <a:ext cx="532885" cy="139071"/>
              <a:chOff x="0" y="0"/>
              <a:chExt cx="438150" cy="114300"/>
            </a:xfrm>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1" name="Group 20"/>
            <p:cNvGrpSpPr>
              <a:grpSpLocks/>
            </p:cNvGrpSpPr>
            <p:nvPr/>
          </p:nvGrpSpPr>
          <p:grpSpPr bwMode="auto">
            <a:xfrm>
              <a:off x="7972156" y="6007329"/>
              <a:ext cx="804241" cy="209889"/>
              <a:chOff x="0" y="0"/>
              <a:chExt cx="438150" cy="114300"/>
            </a:xfrm>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2" name="Group 23"/>
            <p:cNvGrpSpPr>
              <a:grpSpLocks/>
            </p:cNvGrpSpPr>
            <p:nvPr/>
          </p:nvGrpSpPr>
          <p:grpSpPr bwMode="auto">
            <a:xfrm>
              <a:off x="9024869" y="5137719"/>
              <a:ext cx="532885" cy="139071"/>
              <a:chOff x="0" y="0"/>
              <a:chExt cx="438150" cy="114300"/>
            </a:xfrm>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 name="Group 26"/>
            <p:cNvGrpSpPr>
              <a:grpSpLocks/>
            </p:cNvGrpSpPr>
            <p:nvPr/>
          </p:nvGrpSpPr>
          <p:grpSpPr bwMode="auto">
            <a:xfrm>
              <a:off x="10038508" y="5402990"/>
              <a:ext cx="532885" cy="139071"/>
              <a:chOff x="0" y="0"/>
              <a:chExt cx="438150" cy="114300"/>
            </a:xfrm>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sp>
          <p:nvSpPr>
            <p:cNvPr id="16" name="直接连接符 24"/>
            <p:cNvSpPr>
              <a:spLocks noChangeShapeType="1"/>
            </p:cNvSpPr>
            <p:nvPr/>
          </p:nvSpPr>
          <p:spPr bwMode="auto">
            <a:xfrm flipV="1">
              <a:off x="6394951" y="5684376"/>
              <a:ext cx="676713" cy="131687"/>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sp>
          <p:nvSpPr>
            <p:cNvPr id="21" name="直接连接符 43"/>
            <p:cNvSpPr>
              <a:spLocks noChangeShapeType="1"/>
            </p:cNvSpPr>
            <p:nvPr/>
          </p:nvSpPr>
          <p:spPr bwMode="auto">
            <a:xfrm flipV="1">
              <a:off x="8506282" y="5270066"/>
              <a:ext cx="728632" cy="750905"/>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headEnd/>
              <a:tailEnd/>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headEnd/>
              <a:tailEnd/>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smtClean="0">
                <a:solidFill>
                  <a:srgbClr val="000000"/>
                </a:solidFill>
                <a:latin typeface="Calibri" pitchFamily="34" charset="0"/>
                <a:ea typeface="微软雅黑" pitchFamily="34" charset="-122"/>
                <a:sym typeface="Calibri" pitchFamily="34" charset="0"/>
              </a:rPr>
              <a:t>完成的</a:t>
            </a:r>
            <a:endParaRPr lang="en-US" altLang="zh-CN" sz="2000" b="1" dirty="0" smtClean="0">
              <a:solidFill>
                <a:srgbClr val="000000"/>
              </a:solidFill>
              <a:latin typeface="Calibri" pitchFamily="34" charset="0"/>
              <a:ea typeface="微软雅黑" pitchFamily="34" charset="-122"/>
              <a:sym typeface="Calibri" pitchFamily="34" charset="0"/>
            </a:endParaRPr>
          </a:p>
          <a:p>
            <a:pPr algn="ctr"/>
            <a:r>
              <a:rPr lang="zh-CN" altLang="en-US" sz="2000" b="1" dirty="0" smtClean="0">
                <a:solidFill>
                  <a:srgbClr val="000000"/>
                </a:solidFill>
                <a:latin typeface="Calibri" pitchFamily="34" charset="0"/>
                <a:ea typeface="微软雅黑" pitchFamily="34" charset="-122"/>
                <a:sym typeface="Calibri" pitchFamily="34" charset="0"/>
              </a:rPr>
              <a:t>项目名称</a:t>
            </a:r>
            <a:endParaRPr lang="zh-CN" altLang="en-US" sz="2000" b="1" dirty="0">
              <a:solidFill>
                <a:srgbClr val="000000"/>
              </a:solidFill>
              <a:latin typeface="Calibri" pitchFamily="34" charset="0"/>
              <a:ea typeface="微软雅黑" pitchFamily="34" charset="-122"/>
              <a:sym typeface="Calibri" pitchFamily="34" charset="0"/>
            </a:endParaRP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sp>
        <p:nvSpPr>
          <p:cNvPr id="74" name="矩形 73"/>
          <p:cNvSpPr/>
          <p:nvPr/>
        </p:nvSpPr>
        <p:spPr>
          <a:xfrm>
            <a:off x="0" y="1641788"/>
            <a:ext cx="3002831" cy="3728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smtClean="0">
                <a:solidFill>
                  <a:schemeClr val="bg1"/>
                </a:solidFill>
                <a:latin typeface="方正兰亭粗黑简体" panose="02000000000000000000" pitchFamily="2" charset="-122"/>
                <a:ea typeface="方正兰亭粗黑简体" panose="02000000000000000000" pitchFamily="2" charset="-122"/>
              </a:rPr>
              <a:t>点击输入项目重要内容</a:t>
            </a:r>
            <a:endParaRPr lang="zh-CN" altLang="en-US" sz="1800" dirty="0">
              <a:solidFill>
                <a:schemeClr val="bg1"/>
              </a:solidFill>
              <a:latin typeface="方正兰亭粗黑简体" panose="02000000000000000000" pitchFamily="2" charset="-122"/>
              <a:ea typeface="方正兰亭粗黑简体" panose="02000000000000000000" pitchFamily="2" charset="-122"/>
            </a:endParaRPr>
          </a:p>
        </p:txBody>
      </p:sp>
      <p:sp>
        <p:nvSpPr>
          <p:cNvPr id="67" name="TextBox 66"/>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小节五</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6053156"/>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
                                        </p:tgtEl>
                                        <p:attrNameLst>
                                          <p:attrName>ppt_y</p:attrName>
                                        </p:attrNameLst>
                                      </p:cBhvr>
                                      <p:tavLst>
                                        <p:tav tm="0">
                                          <p:val>
                                            <p:strVal val="#ppt_y"/>
                                          </p:val>
                                        </p:tav>
                                        <p:tav tm="100000">
                                          <p:val>
                                            <p:strVal val="#ppt_y"/>
                                          </p:val>
                                        </p:tav>
                                      </p:tavLst>
                                    </p:anim>
                                    <p:anim calcmode="lin" valueType="num">
                                      <p:cBhvr>
                                        <p:cTn id="9"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0-#ppt_w/2"/>
                                          </p:val>
                                        </p:tav>
                                        <p:tav tm="100000">
                                          <p:val>
                                            <p:strVal val="#ppt_x"/>
                                          </p:val>
                                        </p:tav>
                                      </p:tavLst>
                                    </p:anim>
                                    <p:anim calcmode="lin" valueType="num">
                                      <p:cBhvr additive="base">
                                        <p:cTn id="1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5"/>
                                        </p:tgtEl>
                                        <p:attrNameLst>
                                          <p:attrName>ppt_y</p:attrName>
                                        </p:attrNameLst>
                                      </p:cBhvr>
                                      <p:tavLst>
                                        <p:tav tm="0">
                                          <p:val>
                                            <p:strVal val="#ppt_y"/>
                                          </p:val>
                                        </p:tav>
                                        <p:tav tm="100000">
                                          <p:val>
                                            <p:strVal val="#ppt_y"/>
                                          </p:val>
                                        </p:tav>
                                      </p:tavLst>
                                    </p:anim>
                                    <p:anim calcmode="lin" valueType="num">
                                      <p:cBhvr>
                                        <p:cTn id="2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1000"/>
                                        <p:tgtEl>
                                          <p:spTgt spid="73"/>
                                        </p:tgtEl>
                                      </p:cBhvr>
                                    </p:animEffect>
                                    <p:anim calcmode="lin" valueType="num">
                                      <p:cBhvr>
                                        <p:cTn id="32" dur="1000" fill="hold"/>
                                        <p:tgtEl>
                                          <p:spTgt spid="73"/>
                                        </p:tgtEl>
                                        <p:attrNameLst>
                                          <p:attrName>ppt_x</p:attrName>
                                        </p:attrNameLst>
                                      </p:cBhvr>
                                      <p:tavLst>
                                        <p:tav tm="0">
                                          <p:val>
                                            <p:strVal val="#ppt_x"/>
                                          </p:val>
                                        </p:tav>
                                        <p:tav tm="100000">
                                          <p:val>
                                            <p:strVal val="#ppt_x"/>
                                          </p:val>
                                        </p:tav>
                                      </p:tavLst>
                                    </p:anim>
                                    <p:anim calcmode="lin" valueType="num">
                                      <p:cBhvr>
                                        <p:cTn id="3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fltVal val="0"/>
                                          </p:val>
                                        </p:tav>
                                        <p:tav tm="100000">
                                          <p:val>
                                            <p:strVal val="#ppt_w"/>
                                          </p:val>
                                        </p:tav>
                                      </p:tavLst>
                                    </p:anim>
                                    <p:anim calcmode="lin" valueType="num">
                                      <p:cBhvr>
                                        <p:cTn id="39" dur="1000" fill="hold"/>
                                        <p:tgtEl>
                                          <p:spTgt spid="6"/>
                                        </p:tgtEl>
                                        <p:attrNameLst>
                                          <p:attrName>ppt_h</p:attrName>
                                        </p:attrNameLst>
                                      </p:cBhvr>
                                      <p:tavLst>
                                        <p:tav tm="0">
                                          <p:val>
                                            <p:fltVal val="0"/>
                                          </p:val>
                                        </p:tav>
                                        <p:tav tm="100000">
                                          <p:val>
                                            <p:strVal val="#ppt_h"/>
                                          </p:val>
                                        </p:tav>
                                      </p:tavLst>
                                    </p:anim>
                                    <p:anim calcmode="lin" valueType="num">
                                      <p:cBhvr>
                                        <p:cTn id="40" dur="1000" fill="hold"/>
                                        <p:tgtEl>
                                          <p:spTgt spid="6"/>
                                        </p:tgtEl>
                                        <p:attrNameLst>
                                          <p:attrName>style.rotation</p:attrName>
                                        </p:attrNameLst>
                                      </p:cBhvr>
                                      <p:tavLst>
                                        <p:tav tm="0">
                                          <p:val>
                                            <p:fltVal val="90"/>
                                          </p:val>
                                        </p:tav>
                                        <p:tav tm="100000">
                                          <p:val>
                                            <p:fltVal val="0"/>
                                          </p:val>
                                        </p:tav>
                                      </p:tavLst>
                                    </p:anim>
                                    <p:animEffect transition="in" filter="fade">
                                      <p:cBhvr>
                                        <p:cTn id="41" dur="10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down)">
                                      <p:cBhvr>
                                        <p:cTn id="63" dur="500"/>
                                        <p:tgtEl>
                                          <p:spTgt spid="77"/>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wipe(down)">
                                      <p:cBhvr>
                                        <p:cTn id="75" dur="500"/>
                                        <p:tgtEl>
                                          <p:spTgt spid="78"/>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p:cTn id="80" dur="500" fill="hold"/>
                                        <p:tgtEl>
                                          <p:spTgt spid="63"/>
                                        </p:tgtEl>
                                        <p:attrNameLst>
                                          <p:attrName>ppt_w</p:attrName>
                                        </p:attrNameLst>
                                      </p:cBhvr>
                                      <p:tavLst>
                                        <p:tav tm="0">
                                          <p:val>
                                            <p:fltVal val="0"/>
                                          </p:val>
                                        </p:tav>
                                        <p:tav tm="100000">
                                          <p:val>
                                            <p:strVal val="#ppt_w"/>
                                          </p:val>
                                        </p:tav>
                                      </p:tavLst>
                                    </p:anim>
                                    <p:anim calcmode="lin" valueType="num">
                                      <p:cBhvr>
                                        <p:cTn id="81" dur="500" fill="hold"/>
                                        <p:tgtEl>
                                          <p:spTgt spid="63"/>
                                        </p:tgtEl>
                                        <p:attrNameLst>
                                          <p:attrName>ppt_h</p:attrName>
                                        </p:attrNameLst>
                                      </p:cBhvr>
                                      <p:tavLst>
                                        <p:tav tm="0">
                                          <p:val>
                                            <p:fltVal val="0"/>
                                          </p:val>
                                        </p:tav>
                                        <p:tav tm="100000">
                                          <p:val>
                                            <p:strVal val="#ppt_h"/>
                                          </p:val>
                                        </p:tav>
                                      </p:tavLst>
                                    </p:anim>
                                    <p:animEffect transition="in" filter="fade">
                                      <p:cBhvr>
                                        <p:cTn id="82" dur="500"/>
                                        <p:tgtEl>
                                          <p:spTgt spid="6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79"/>
                                        </p:tgtEl>
                                        <p:attrNameLst>
                                          <p:attrName>style.visibility</p:attrName>
                                        </p:attrNameLst>
                                      </p:cBhvr>
                                      <p:to>
                                        <p:strVal val="visible"/>
                                      </p:to>
                                    </p:set>
                                    <p:animEffect transition="in" filter="wipe(down)">
                                      <p:cBhvr>
                                        <p:cTn id="87" dur="500"/>
                                        <p:tgtEl>
                                          <p:spTgt spid="79"/>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p:cTn id="92" dur="500" fill="hold"/>
                                        <p:tgtEl>
                                          <p:spTgt spid="48"/>
                                        </p:tgtEl>
                                        <p:attrNameLst>
                                          <p:attrName>ppt_w</p:attrName>
                                        </p:attrNameLst>
                                      </p:cBhvr>
                                      <p:tavLst>
                                        <p:tav tm="0">
                                          <p:val>
                                            <p:fltVal val="0"/>
                                          </p:val>
                                        </p:tav>
                                        <p:tav tm="100000">
                                          <p:val>
                                            <p:strVal val="#ppt_w"/>
                                          </p:val>
                                        </p:tav>
                                      </p:tavLst>
                                    </p:anim>
                                    <p:anim calcmode="lin" valueType="num">
                                      <p:cBhvr>
                                        <p:cTn id="93" dur="500" fill="hold"/>
                                        <p:tgtEl>
                                          <p:spTgt spid="48"/>
                                        </p:tgtEl>
                                        <p:attrNameLst>
                                          <p:attrName>ppt_h</p:attrName>
                                        </p:attrNameLst>
                                      </p:cBhvr>
                                      <p:tavLst>
                                        <p:tav tm="0">
                                          <p:val>
                                            <p:fltVal val="0"/>
                                          </p:val>
                                        </p:tav>
                                        <p:tav tm="100000">
                                          <p:val>
                                            <p:strVal val="#ppt_h"/>
                                          </p:val>
                                        </p:tav>
                                      </p:tavLst>
                                    </p:anim>
                                    <p:animEffect transition="in" filter="fade">
                                      <p:cBhvr>
                                        <p:cTn id="94" dur="500"/>
                                        <p:tgtEl>
                                          <p:spTgt spid="48"/>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nodeType="click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wipe(down)">
                                      <p:cBhvr>
                                        <p:cTn id="99" dur="500"/>
                                        <p:tgtEl>
                                          <p:spTgt spid="80"/>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grpId="0" nodeType="click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p:cTn id="104" dur="500" fill="hold"/>
                                        <p:tgtEl>
                                          <p:spTgt spid="58"/>
                                        </p:tgtEl>
                                        <p:attrNameLst>
                                          <p:attrName>ppt_w</p:attrName>
                                        </p:attrNameLst>
                                      </p:cBhvr>
                                      <p:tavLst>
                                        <p:tav tm="0">
                                          <p:val>
                                            <p:fltVal val="0"/>
                                          </p:val>
                                        </p:tav>
                                        <p:tav tm="100000">
                                          <p:val>
                                            <p:strVal val="#ppt_w"/>
                                          </p:val>
                                        </p:tav>
                                      </p:tavLst>
                                    </p:anim>
                                    <p:anim calcmode="lin" valueType="num">
                                      <p:cBhvr>
                                        <p:cTn id="105" dur="500" fill="hold"/>
                                        <p:tgtEl>
                                          <p:spTgt spid="58"/>
                                        </p:tgtEl>
                                        <p:attrNameLst>
                                          <p:attrName>ppt_h</p:attrName>
                                        </p:attrNameLst>
                                      </p:cBhvr>
                                      <p:tavLst>
                                        <p:tav tm="0">
                                          <p:val>
                                            <p:fltVal val="0"/>
                                          </p:val>
                                        </p:tav>
                                        <p:tav tm="100000">
                                          <p:val>
                                            <p:strVal val="#ppt_h"/>
                                          </p:val>
                                        </p:tav>
                                      </p:tavLst>
                                    </p:anim>
                                    <p:animEffect transition="in" filter="fade">
                                      <p:cBhvr>
                                        <p:cTn id="106" dur="500"/>
                                        <p:tgtEl>
                                          <p:spTgt spid="58"/>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nodeType="clickEffect">
                                  <p:stCondLst>
                                    <p:cond delay="0"/>
                                  </p:stCondLst>
                                  <p:childTnLst>
                                    <p:set>
                                      <p:cBhvr>
                                        <p:cTn id="110" dur="1" fill="hold">
                                          <p:stCondLst>
                                            <p:cond delay="0"/>
                                          </p:stCondLst>
                                        </p:cTn>
                                        <p:tgtEl>
                                          <p:spTgt spid="81"/>
                                        </p:tgtEl>
                                        <p:attrNameLst>
                                          <p:attrName>style.visibility</p:attrName>
                                        </p:attrNameLst>
                                      </p:cBhvr>
                                      <p:to>
                                        <p:strVal val="visible"/>
                                      </p:to>
                                    </p:set>
                                    <p:animEffect transition="in" filter="wipe(down)">
                                      <p:cBhvr>
                                        <p:cTn id="111" dur="500"/>
                                        <p:tgtEl>
                                          <p:spTgt spid="81"/>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grpId="0" nodeType="clickEffect">
                                  <p:stCondLst>
                                    <p:cond delay="0"/>
                                  </p:stCondLst>
                                  <p:childTnLst>
                                    <p:set>
                                      <p:cBhvr>
                                        <p:cTn id="115" dur="1" fill="hold">
                                          <p:stCondLst>
                                            <p:cond delay="0"/>
                                          </p:stCondLst>
                                        </p:cTn>
                                        <p:tgtEl>
                                          <p:spTgt spid="68"/>
                                        </p:tgtEl>
                                        <p:attrNameLst>
                                          <p:attrName>style.visibility</p:attrName>
                                        </p:attrNameLst>
                                      </p:cBhvr>
                                      <p:to>
                                        <p:strVal val="visible"/>
                                      </p:to>
                                    </p:set>
                                    <p:anim calcmode="lin" valueType="num">
                                      <p:cBhvr>
                                        <p:cTn id="116" dur="500" fill="hold"/>
                                        <p:tgtEl>
                                          <p:spTgt spid="68"/>
                                        </p:tgtEl>
                                        <p:attrNameLst>
                                          <p:attrName>ppt_w</p:attrName>
                                        </p:attrNameLst>
                                      </p:cBhvr>
                                      <p:tavLst>
                                        <p:tav tm="0">
                                          <p:val>
                                            <p:fltVal val="0"/>
                                          </p:val>
                                        </p:tav>
                                        <p:tav tm="100000">
                                          <p:val>
                                            <p:strVal val="#ppt_w"/>
                                          </p:val>
                                        </p:tav>
                                      </p:tavLst>
                                    </p:anim>
                                    <p:anim calcmode="lin" valueType="num">
                                      <p:cBhvr>
                                        <p:cTn id="117" dur="500" fill="hold"/>
                                        <p:tgtEl>
                                          <p:spTgt spid="68"/>
                                        </p:tgtEl>
                                        <p:attrNameLst>
                                          <p:attrName>ppt_h</p:attrName>
                                        </p:attrNameLst>
                                      </p:cBhvr>
                                      <p:tavLst>
                                        <p:tav tm="0">
                                          <p:val>
                                            <p:fltVal val="0"/>
                                          </p:val>
                                        </p:tav>
                                        <p:tav tm="100000">
                                          <p:val>
                                            <p:strVal val="#ppt_h"/>
                                          </p:val>
                                        </p:tav>
                                      </p:tavLst>
                                    </p:anim>
                                    <p:animEffect transition="in" filter="fade">
                                      <p:cBhvr>
                                        <p:cTn id="118" dur="500"/>
                                        <p:tgtEl>
                                          <p:spTgt spid="6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82"/>
                                        </p:tgtEl>
                                        <p:attrNameLst>
                                          <p:attrName>style.visibility</p:attrName>
                                        </p:attrNameLst>
                                      </p:cBhvr>
                                      <p:to>
                                        <p:strVal val="visible"/>
                                      </p:to>
                                    </p:set>
                                    <p:animEffect transition="in" filter="wipe(down)">
                                      <p:cBhvr>
                                        <p:cTn id="123" dur="500"/>
                                        <p:tgtEl>
                                          <p:spTgt spid="82"/>
                                        </p:tgtEl>
                                      </p:cBhvr>
                                    </p:animEffec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childTnLst>
                                    <p:set>
                                      <p:cBhvr>
                                        <p:cTn id="127" dur="1" fill="hold">
                                          <p:stCondLst>
                                            <p:cond delay="0"/>
                                          </p:stCondLst>
                                        </p:cTn>
                                        <p:tgtEl>
                                          <p:spTgt spid="53"/>
                                        </p:tgtEl>
                                        <p:attrNameLst>
                                          <p:attrName>style.visibility</p:attrName>
                                        </p:attrNameLst>
                                      </p:cBhvr>
                                      <p:to>
                                        <p:strVal val="visible"/>
                                      </p:to>
                                    </p:set>
                                    <p:anim calcmode="lin" valueType="num">
                                      <p:cBhvr>
                                        <p:cTn id="128" dur="500" fill="hold"/>
                                        <p:tgtEl>
                                          <p:spTgt spid="53"/>
                                        </p:tgtEl>
                                        <p:attrNameLst>
                                          <p:attrName>ppt_w</p:attrName>
                                        </p:attrNameLst>
                                      </p:cBhvr>
                                      <p:tavLst>
                                        <p:tav tm="0">
                                          <p:val>
                                            <p:fltVal val="0"/>
                                          </p:val>
                                        </p:tav>
                                        <p:tav tm="100000">
                                          <p:val>
                                            <p:strVal val="#ppt_w"/>
                                          </p:val>
                                        </p:tav>
                                      </p:tavLst>
                                    </p:anim>
                                    <p:anim calcmode="lin" valueType="num">
                                      <p:cBhvr>
                                        <p:cTn id="129" dur="500" fill="hold"/>
                                        <p:tgtEl>
                                          <p:spTgt spid="53"/>
                                        </p:tgtEl>
                                        <p:attrNameLst>
                                          <p:attrName>ppt_h</p:attrName>
                                        </p:attrNameLst>
                                      </p:cBhvr>
                                      <p:tavLst>
                                        <p:tav tm="0">
                                          <p:val>
                                            <p:fltVal val="0"/>
                                          </p:val>
                                        </p:tav>
                                        <p:tav tm="100000">
                                          <p:val>
                                            <p:strVal val="#ppt_h"/>
                                          </p:val>
                                        </p:tav>
                                      </p:tavLst>
                                    </p:anim>
                                    <p:animEffect transition="in" filter="fade">
                                      <p:cBhvr>
                                        <p:cTn id="13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8" grpId="0"/>
      <p:bldP spid="43" grpId="0"/>
      <p:bldP spid="48" grpId="0"/>
      <p:bldP spid="53" grpId="0"/>
      <p:bldP spid="58" grpId="0"/>
      <p:bldP spid="63" grpId="0"/>
      <p:bldP spid="68" grpId="0"/>
      <p:bldP spid="73" grpId="0"/>
      <p:bldP spid="74" grpId="0" animBg="1"/>
      <p:bldP spid="75"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标题文本一</a:t>
            </a: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latin typeface="微软雅黑" pitchFamily="34" charset="-122"/>
              </a:rPr>
              <a:t>文字内容文字内容文字内容文字内容文字内容文字内容文字内容文字内容文字内容文字内容文字内容文字内容</a:t>
            </a: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标题文本二</a:t>
            </a: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标题文本三</a:t>
            </a: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标题文本四</a:t>
            </a: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5" name="TextBox 24"/>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小节六</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043168"/>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90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4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4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6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31"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 calcmode="lin" valueType="num">
                                      <p:cBhvr>
                                        <p:cTn id="50" dur="500" fill="hold"/>
                                        <p:tgtEl>
                                          <p:spTgt spid="17"/>
                                        </p:tgtEl>
                                        <p:attrNameLst>
                                          <p:attrName>style.rotation</p:attrName>
                                        </p:attrNameLst>
                                      </p:cBhvr>
                                      <p:tavLst>
                                        <p:tav tm="0">
                                          <p:val>
                                            <p:fltVal val="90"/>
                                          </p:val>
                                        </p:tav>
                                        <p:tav tm="100000">
                                          <p:val>
                                            <p:fltVal val="0"/>
                                          </p:val>
                                        </p:tav>
                                      </p:tavLst>
                                    </p:anim>
                                    <p:animEffect transition="in" filter="fade">
                                      <p:cBhvr>
                                        <p:cTn id="51" dur="500"/>
                                        <p:tgtEl>
                                          <p:spTgt spid="17"/>
                                        </p:tgtEl>
                                      </p:cBhvr>
                                    </p:animEffect>
                                  </p:childTnLst>
                                </p:cTn>
                              </p:par>
                            </p:childTnLst>
                          </p:cTn>
                        </p:par>
                        <p:par>
                          <p:cTn id="52" fill="hold">
                            <p:stCondLst>
                              <p:cond delay="25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par>
                          <p:cTn id="59" fill="hold">
                            <p:stCondLst>
                              <p:cond delay="3000"/>
                            </p:stCondLst>
                            <p:childTnLst>
                              <p:par>
                                <p:cTn id="60" presetID="31"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 calcmode="lin" valueType="num">
                                      <p:cBhvr>
                                        <p:cTn id="64" dur="500" fill="hold"/>
                                        <p:tgtEl>
                                          <p:spTgt spid="19"/>
                                        </p:tgtEl>
                                        <p:attrNameLst>
                                          <p:attrName>style.rotation</p:attrName>
                                        </p:attrNameLst>
                                      </p:cBhvr>
                                      <p:tavLst>
                                        <p:tav tm="0">
                                          <p:val>
                                            <p:fltVal val="90"/>
                                          </p:val>
                                        </p:tav>
                                        <p:tav tm="100000">
                                          <p:val>
                                            <p:fltVal val="0"/>
                                          </p:val>
                                        </p:tav>
                                      </p:tavLst>
                                    </p:anim>
                                    <p:animEffect transition="in" filter="fade">
                                      <p:cBhvr>
                                        <p:cTn id="65" dur="500"/>
                                        <p:tgtEl>
                                          <p:spTgt spid="19"/>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left)">
                                      <p:cBhvr>
                                        <p:cTn id="72" dur="500"/>
                                        <p:tgtEl>
                                          <p:spTgt spid="8"/>
                                        </p:tgtEl>
                                      </p:cBhvr>
                                    </p:animEffect>
                                  </p:childTnLst>
                                </p:cTn>
                              </p:par>
                            </p:childTnLst>
                          </p:cTn>
                        </p:par>
                        <p:par>
                          <p:cTn id="73" fill="hold">
                            <p:stCondLst>
                              <p:cond delay="4000"/>
                            </p:stCondLst>
                            <p:childTnLst>
                              <p:par>
                                <p:cTn id="74" presetID="31"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 calcmode="lin" valueType="num">
                                      <p:cBhvr>
                                        <p:cTn id="78" dur="500" fill="hold"/>
                                        <p:tgtEl>
                                          <p:spTgt spid="21"/>
                                        </p:tgtEl>
                                        <p:attrNameLst>
                                          <p:attrName>style.rotation</p:attrName>
                                        </p:attrNameLst>
                                      </p:cBhvr>
                                      <p:tavLst>
                                        <p:tav tm="0">
                                          <p:val>
                                            <p:fltVal val="90"/>
                                          </p:val>
                                        </p:tav>
                                        <p:tav tm="100000">
                                          <p:val>
                                            <p:fltVal val="0"/>
                                          </p:val>
                                        </p:tav>
                                      </p:tavLst>
                                    </p:anim>
                                    <p:animEffect transition="in" filter="fade">
                                      <p:cBhvr>
                                        <p:cTn id="79" dur="500"/>
                                        <p:tgtEl>
                                          <p:spTgt spid="21"/>
                                        </p:tgtEl>
                                      </p:cBhvr>
                                    </p:animEffect>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childTnLst>
                          </p:cTn>
                        </p:par>
                        <p:par>
                          <p:cTn id="87" fill="hold">
                            <p:stCondLst>
                              <p:cond delay="5000"/>
                            </p:stCondLst>
                            <p:childTnLst>
                              <p:par>
                                <p:cTn id="88" presetID="31"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 calcmode="lin" valueType="num">
                                      <p:cBhvr>
                                        <p:cTn id="92" dur="500" fill="hold"/>
                                        <p:tgtEl>
                                          <p:spTgt spid="23"/>
                                        </p:tgtEl>
                                        <p:attrNameLst>
                                          <p:attrName>style.rotation</p:attrName>
                                        </p:attrNameLst>
                                      </p:cBhvr>
                                      <p:tavLst>
                                        <p:tav tm="0">
                                          <p:val>
                                            <p:fltVal val="90"/>
                                          </p:val>
                                        </p:tav>
                                        <p:tav tm="100000">
                                          <p:val>
                                            <p:fltVal val="0"/>
                                          </p:val>
                                        </p:tav>
                                      </p:tavLst>
                                    </p:anim>
                                    <p:animEffect transition="in" filter="fade">
                                      <p:cBhvr>
                                        <p:cTn id="93" dur="500"/>
                                        <p:tgtEl>
                                          <p:spTgt spid="23"/>
                                        </p:tgtEl>
                                      </p:cBhvr>
                                    </p:animEffect>
                                  </p:childTnLst>
                                </p:cTn>
                              </p:par>
                            </p:childTnLst>
                          </p:cTn>
                        </p:par>
                        <p:par>
                          <p:cTn id="94" fill="hold">
                            <p:stCondLst>
                              <p:cond delay="55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left)">
                                      <p:cBhvr>
                                        <p:cTn id="10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12" name="AutoShape 43"/>
          <p:cNvSpPr>
            <a:spLocks/>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1</a:t>
            </a:r>
          </a:p>
        </p:txBody>
      </p:sp>
      <p:sp>
        <p:nvSpPr>
          <p:cNvPr id="13" name="AutoShape 44"/>
          <p:cNvSpPr>
            <a:spLocks/>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2</a:t>
            </a:r>
          </a:p>
        </p:txBody>
      </p:sp>
      <p:sp>
        <p:nvSpPr>
          <p:cNvPr id="14" name="AutoShape 45"/>
          <p:cNvSpPr>
            <a:spLocks/>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4</a:t>
            </a:r>
          </a:p>
        </p:txBody>
      </p:sp>
      <p:grpSp>
        <p:nvGrpSpPr>
          <p:cNvPr id="19" name="Group 14"/>
          <p:cNvGrpSpPr>
            <a:grpSpLocks/>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grpSp>
        <p:nvGrpSpPr>
          <p:cNvPr id="28" name="Group 23"/>
          <p:cNvGrpSpPr>
            <a:grpSpLocks/>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33" name="AutoShape 48"/>
          <p:cNvSpPr>
            <a:spLocks/>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3</a:t>
            </a: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grpSp>
        <p:nvGrpSpPr>
          <p:cNvPr id="43" name="Group 40"/>
          <p:cNvGrpSpPr>
            <a:grpSpLocks/>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41" name="TextBox 40"/>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小节七</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0856421"/>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par>
                                <p:cTn id="17" presetID="2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1000"/>
                                        <p:tgtEl>
                                          <p:spTgt spid="11"/>
                                        </p:tgtEl>
                                      </p:cBhvr>
                                    </p:animEffect>
                                    <p:anim calcmode="lin" valueType="num">
                                      <p:cBhvr>
                                        <p:cTn id="73" dur="1000" fill="hold"/>
                                        <p:tgtEl>
                                          <p:spTgt spid="11"/>
                                        </p:tgtEl>
                                        <p:attrNameLst>
                                          <p:attrName>ppt_x</p:attrName>
                                        </p:attrNameLst>
                                      </p:cBhvr>
                                      <p:tavLst>
                                        <p:tav tm="0">
                                          <p:val>
                                            <p:strVal val="#ppt_x"/>
                                          </p:val>
                                        </p:tav>
                                        <p:tav tm="100000">
                                          <p:val>
                                            <p:strVal val="#ppt_x"/>
                                          </p:val>
                                        </p:tav>
                                      </p:tavLst>
                                    </p:anim>
                                    <p:anim calcmode="lin" valueType="num">
                                      <p:cBhvr>
                                        <p:cTn id="74" dur="1000" fill="hold"/>
                                        <p:tgtEl>
                                          <p:spTgt spid="1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right)">
                                      <p:cBhvr>
                                        <p:cTn id="84" dur="500"/>
                                        <p:tgtEl>
                                          <p:spTgt spid="1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right)">
                                      <p:cBhvr>
                                        <p:cTn id="87" dur="500"/>
                                        <p:tgtEl>
                                          <p:spTgt spid="33"/>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right)">
                                      <p:cBhvr>
                                        <p:cTn id="90" dur="500"/>
                                        <p:tgtEl>
                                          <p:spTgt spid="13"/>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nodeType="click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additive="base">
                                        <p:cTn id="98" dur="500" fill="hold"/>
                                        <p:tgtEl>
                                          <p:spTgt spid="43"/>
                                        </p:tgtEl>
                                        <p:attrNameLst>
                                          <p:attrName>ppt_x</p:attrName>
                                        </p:attrNameLst>
                                      </p:cBhvr>
                                      <p:tavLst>
                                        <p:tav tm="0">
                                          <p:val>
                                            <p:strVal val="0-#ppt_w/2"/>
                                          </p:val>
                                        </p:tav>
                                        <p:tav tm="100000">
                                          <p:val>
                                            <p:strVal val="#ppt_x"/>
                                          </p:val>
                                        </p:tav>
                                      </p:tavLst>
                                    </p:anim>
                                    <p:anim calcmode="lin" valueType="num">
                                      <p:cBhvr additive="base">
                                        <p:cTn id="99" dur="500" fill="hold"/>
                                        <p:tgtEl>
                                          <p:spTgt spid="43"/>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iterate type="wd">
                                    <p:tmPct val="10000"/>
                                  </p:iterate>
                                  <p:childTnLst>
                                    <p:set>
                                      <p:cBhvr>
                                        <p:cTn id="101" dur="1" fill="hold">
                                          <p:stCondLst>
                                            <p:cond delay="0"/>
                                          </p:stCondLst>
                                        </p:cTn>
                                        <p:tgtEl>
                                          <p:spTgt spid="42"/>
                                        </p:tgtEl>
                                        <p:attrNameLst>
                                          <p:attrName>style.visibility</p:attrName>
                                        </p:attrNameLst>
                                      </p:cBhvr>
                                      <p:to>
                                        <p:strVal val="visible"/>
                                      </p:to>
                                    </p:set>
                                    <p:anim calcmode="lin" valueType="num">
                                      <p:cBhvr additive="base">
                                        <p:cTn id="102" dur="500" fill="hold"/>
                                        <p:tgtEl>
                                          <p:spTgt spid="42"/>
                                        </p:tgtEl>
                                        <p:attrNameLst>
                                          <p:attrName>ppt_x</p:attrName>
                                        </p:attrNameLst>
                                      </p:cBhvr>
                                      <p:tavLst>
                                        <p:tav tm="0">
                                          <p:val>
                                            <p:strVal val="1+#ppt_w/2"/>
                                          </p:val>
                                        </p:tav>
                                        <p:tav tm="100000">
                                          <p:val>
                                            <p:strVal val="#ppt_x"/>
                                          </p:val>
                                        </p:tav>
                                      </p:tavLst>
                                    </p:anim>
                                    <p:anim calcmode="lin" valueType="num">
                                      <p:cBhvr additive="base">
                                        <p:cTn id="10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2016</a:t>
            </a:r>
            <a:endParaRPr lang="zh-CN" altLang="en-US" dirty="0"/>
          </a:p>
        </p:txBody>
      </p:sp>
      <p:grpSp>
        <p:nvGrpSpPr>
          <p:cNvPr id="35" name="组合 34"/>
          <p:cNvGrpSpPr/>
          <p:nvPr/>
        </p:nvGrpSpPr>
        <p:grpSpPr>
          <a:xfrm>
            <a:off x="1130623" y="5218101"/>
            <a:ext cx="2328863" cy="606426"/>
            <a:chOff x="1010035" y="5742513"/>
            <a:chExt cx="2905125" cy="750887"/>
          </a:xfrm>
          <a:solidFill>
            <a:srgbClr val="00B050"/>
          </a:solidFill>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2"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6" name="组合 35"/>
          <p:cNvGrpSpPr/>
          <p:nvPr/>
        </p:nvGrpSpPr>
        <p:grpSpPr>
          <a:xfrm>
            <a:off x="1130623" y="4032013"/>
            <a:ext cx="2328863" cy="606426"/>
            <a:chOff x="1010035" y="5742513"/>
            <a:chExt cx="2905125" cy="750887"/>
          </a:xfrm>
          <a:solidFill>
            <a:srgbClr val="00B050"/>
          </a:solidFill>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8"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9" name="组合 38"/>
          <p:cNvGrpSpPr/>
          <p:nvPr/>
        </p:nvGrpSpPr>
        <p:grpSpPr>
          <a:xfrm>
            <a:off x="1130623" y="2827324"/>
            <a:ext cx="2328863" cy="606426"/>
            <a:chOff x="1010035" y="5742513"/>
            <a:chExt cx="2905125" cy="750887"/>
          </a:xfrm>
          <a:solidFill>
            <a:srgbClr val="00B050"/>
          </a:solidFill>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1"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42" name="组合 41"/>
          <p:cNvGrpSpPr/>
          <p:nvPr/>
        </p:nvGrpSpPr>
        <p:grpSpPr>
          <a:xfrm>
            <a:off x="1130623" y="1534261"/>
            <a:ext cx="2328863" cy="606426"/>
            <a:chOff x="1010035" y="5742513"/>
            <a:chExt cx="2905125" cy="750887"/>
          </a:xfrm>
          <a:solidFill>
            <a:srgbClr val="00B050"/>
          </a:solidFill>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4"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solidFill>
                  <a:schemeClr val="bg1"/>
                </a:solidFill>
                <a:latin typeface="微软雅黑" pitchFamily="34" charset="-122"/>
                <a:ea typeface="微软雅黑" pitchFamily="34" charset="-122"/>
              </a:rPr>
              <a:t>你的标题</a:t>
            </a:r>
            <a:endParaRPr lang="en-US" altLang="zh-CN" sz="2800" dirty="0">
              <a:solidFill>
                <a:schemeClr val="bg1"/>
              </a:solidFill>
              <a:latin typeface="微软雅黑" pitchFamily="34" charset="-122"/>
              <a:ea typeface="微软雅黑"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solidFill>
                  <a:schemeClr val="bg1"/>
                </a:solidFill>
                <a:latin typeface="微软雅黑" pitchFamily="34" charset="-122"/>
                <a:ea typeface="微软雅黑" pitchFamily="34" charset="-122"/>
              </a:rPr>
              <a:t>你的标题</a:t>
            </a:r>
            <a:endParaRPr lang="en-US" altLang="zh-CN" sz="2800">
              <a:solidFill>
                <a:schemeClr val="bg1"/>
              </a:solidFill>
              <a:latin typeface="微软雅黑" pitchFamily="34" charset="-122"/>
              <a:ea typeface="微软雅黑"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solidFill>
                  <a:schemeClr val="bg1"/>
                </a:solidFill>
                <a:latin typeface="微软雅黑" pitchFamily="34" charset="-122"/>
                <a:ea typeface="微软雅黑" pitchFamily="34" charset="-122"/>
              </a:rPr>
              <a:t>你的标题</a:t>
            </a:r>
            <a:endParaRPr lang="en-US" altLang="zh-CN" sz="2800" dirty="0">
              <a:solidFill>
                <a:schemeClr val="bg1"/>
              </a:solidFill>
              <a:latin typeface="微软雅黑" pitchFamily="34" charset="-122"/>
              <a:ea typeface="微软雅黑"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solidFill>
                  <a:schemeClr val="bg1"/>
                </a:solidFill>
                <a:latin typeface="微软雅黑" pitchFamily="34" charset="-122"/>
                <a:ea typeface="微软雅黑" pitchFamily="34" charset="-122"/>
              </a:rPr>
              <a:t>你的标题</a:t>
            </a:r>
            <a:endParaRPr lang="en-US" altLang="zh-CN" sz="2800">
              <a:solidFill>
                <a:schemeClr val="bg1"/>
              </a:solidFill>
              <a:latin typeface="微软雅黑" pitchFamily="34" charset="-122"/>
              <a:ea typeface="微软雅黑"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45" name="TextBox 44"/>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小节八</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7474406"/>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ppt_x"/>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ppt_x"/>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right)">
                                      <p:cBhvr>
                                        <p:cTn id="70" dur="500"/>
                                        <p:tgtEl>
                                          <p:spTgt spid="51"/>
                                        </p:tgtEl>
                                      </p:cBhvr>
                                    </p:animEffect>
                                  </p:childTnLst>
                                </p:cTn>
                              </p:par>
                              <p:par>
                                <p:cTn id="71" presetID="22" presetClass="entr" presetSubtype="8" fill="hold" nodeType="with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wipe(left)">
                                      <p:cBhvr>
                                        <p:cTn id="73" dur="500"/>
                                        <p:tgtEl>
                                          <p:spTgt spid="5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par>
                                <p:cTn id="84" presetID="22" presetClass="entr" presetSubtype="2" fill="hold"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right)">
                                      <p:cBhvr>
                                        <p:cTn id="86" dur="500"/>
                                        <p:tgtEl>
                                          <p:spTgt spid="6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down)">
                                      <p:cBhvr>
                                        <p:cTn id="91" dur="500"/>
                                        <p:tgtEl>
                                          <p:spTgt spid="6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500"/>
                                        <p:tgtEl>
                                          <p:spTgt spid="67"/>
                                        </p:tgtEl>
                                      </p:cBhvr>
                                    </p:animEffect>
                                  </p:childTnLst>
                                </p:cTn>
                              </p:par>
                              <p:par>
                                <p:cTn id="97" presetID="22" presetClass="entr" presetSubtype="2" fill="hold" nodeType="with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wipe(right)">
                                      <p:cBhvr>
                                        <p:cTn id="99" dur="500"/>
                                        <p:tgtEl>
                                          <p:spTgt spid="6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wipe(down)">
                                      <p:cBhvr>
                                        <p:cTn id="104" dur="500"/>
                                        <p:tgtEl>
                                          <p:spTgt spid="66"/>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wipe(left)">
                                      <p:cBhvr>
                                        <p:cTn id="109" dur="500"/>
                                        <p:tgtEl>
                                          <p:spTgt spid="70"/>
                                        </p:tgtEl>
                                      </p:cBhvr>
                                    </p:animEffect>
                                  </p:childTnLst>
                                </p:cTn>
                              </p:par>
                              <p:par>
                                <p:cTn id="110" presetID="22" presetClass="entr" presetSubtype="2" fill="hold"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wipe(right)">
                                      <p:cBhvr>
                                        <p:cTn id="112" dur="500"/>
                                        <p:tgtEl>
                                          <p:spTgt spid="71"/>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wipe(down)">
                                      <p:cBhvr>
                                        <p:cTn id="11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9" grpId="0"/>
      <p:bldP spid="10" grpId="0"/>
      <p:bldP spid="11" grpId="0"/>
      <p:bldP spid="12" grpId="0"/>
      <p:bldP spid="63" grpId="0"/>
      <p:bldP spid="66" grpId="0"/>
      <p:bldP spid="69"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7635"/>
          </a:solidFill>
          <a:ln>
            <a:noFill/>
          </a:ln>
          <a:effec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000" b="0" dirty="0">
                <a:solidFill>
                  <a:schemeClr val="bg1"/>
                </a:solidFill>
                <a:latin typeface="微软雅黑" pitchFamily="34" charset="-122"/>
                <a:ea typeface="黑体" pitchFamily="49" charset="-122"/>
                <a:sym typeface="微软雅黑" pitchFamily="34" charset="-122"/>
              </a:rPr>
              <a:t>单击此处添加段落文字内容</a:t>
            </a: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B050"/>
          </a:solidFill>
          <a:ln>
            <a:noFill/>
          </a:ln>
          <a:effec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400" b="0" dirty="0">
                <a:solidFill>
                  <a:srgbClr val="FFFFFF"/>
                </a:solidFill>
                <a:latin typeface="微软雅黑" pitchFamily="34" charset="-122"/>
                <a:ea typeface="黑体" pitchFamily="49" charset="-122"/>
                <a:sym typeface="微软雅黑" pitchFamily="34" charset="-122"/>
              </a:rPr>
              <a:t>单击添加文字</a:t>
            </a:r>
            <a:endParaRPr lang="zh-CN" altLang="en-US" sz="2400" b="0" dirty="0">
              <a:ea typeface="黑体" pitchFamily="49" charset="-122"/>
            </a:endParaRPr>
          </a:p>
        </p:txBody>
      </p:sp>
      <p:grpSp>
        <p:nvGrpSpPr>
          <p:cNvPr id="11" name="Group 8"/>
          <p:cNvGrpSpPr>
            <a:grpSpLocks/>
          </p:cNvGrpSpPr>
          <p:nvPr/>
        </p:nvGrpSpPr>
        <p:grpSpPr bwMode="auto">
          <a:xfrm>
            <a:off x="1821805" y="3054310"/>
            <a:ext cx="2751748" cy="2751748"/>
            <a:chOff x="0" y="0"/>
            <a:chExt cx="1296" cy="1296"/>
          </a:xfrm>
          <a:solidFill>
            <a:schemeClr val="accent3">
              <a:lumMod val="75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4826222" y="3054310"/>
            <a:ext cx="2751748" cy="2751748"/>
            <a:chOff x="0" y="0"/>
            <a:chExt cx="1296" cy="1296"/>
          </a:xfrm>
          <a:solidFill>
            <a:schemeClr val="accent3">
              <a:lumMod val="75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7832761" y="3054310"/>
            <a:ext cx="2751748" cy="2751748"/>
            <a:chOff x="0" y="0"/>
            <a:chExt cx="1296" cy="1296"/>
          </a:xfrm>
          <a:solidFill>
            <a:schemeClr val="accent3">
              <a:lumMod val="75000"/>
            </a:schemeClr>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endParaRPr lang="zh-CN" altLang="en-US" sz="1800" b="0">
                <a:solidFill>
                  <a:schemeClr val="bg1"/>
                </a:solidFill>
                <a:ea typeface="黑体"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
        <p:nvSpPr>
          <p:cNvPr id="32" name="TextBox 31"/>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小节九</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682721"/>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ppt_x"/>
                                          </p:val>
                                        </p:tav>
                                        <p:tav tm="100000">
                                          <p:val>
                                            <p:strVal val="#ppt_x"/>
                                          </p:val>
                                        </p:tav>
                                      </p:tavLst>
                                    </p:anim>
                                    <p:anim calcmode="lin" valueType="num">
                                      <p:cBhvr additive="base">
                                        <p:cTn id="4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五边形 31"/>
          <p:cNvSpPr/>
          <p:nvPr/>
        </p:nvSpPr>
        <p:spPr>
          <a:xfrm rot="5400000">
            <a:off x="5595119" y="-955997"/>
            <a:ext cx="1080120" cy="3659014"/>
          </a:xfrm>
          <a:prstGeom prst="homePlate">
            <a:avLst>
              <a:gd name="adj" fmla="val 35603"/>
            </a:avLst>
          </a:prstGeom>
          <a:solidFill>
            <a:srgbClr val="007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58615" y="1989634"/>
            <a:ext cx="8568952" cy="3631763"/>
          </a:xfrm>
          <a:prstGeom prst="rect">
            <a:avLst/>
          </a:prstGeom>
          <a:noFill/>
        </p:spPr>
        <p:txBody>
          <a:bodyPr wrap="square" rtlCol="0">
            <a:spAutoFit/>
          </a:bodyPr>
          <a:lstStyle/>
          <a:p>
            <a:pPr algn="just"/>
            <a:r>
              <a:rPr lang="zh-CN" altLang="en-US" sz="2300" dirty="0" smtClean="0">
                <a:latin typeface="方正正中黑简体" panose="02000000000000000000" pitchFamily="2" charset="-122"/>
                <a:ea typeface="方正正中黑简体" panose="02000000000000000000" pitchFamily="2" charset="-122"/>
              </a:rPr>
              <a:t>       企业</a:t>
            </a:r>
            <a:r>
              <a:rPr lang="zh-CN" altLang="en-US" sz="2300" dirty="0">
                <a:latin typeface="方正正中黑简体" panose="02000000000000000000" pitchFamily="2" charset="-122"/>
                <a:ea typeface="方正正中黑简体" panose="02000000000000000000" pitchFamily="2" charset="-122"/>
              </a:rPr>
              <a:t>文化是企业领导者倡导</a:t>
            </a:r>
            <a:r>
              <a:rPr lang="zh-CN" altLang="en-US" sz="2300" dirty="0" smtClean="0">
                <a:latin typeface="方正正中黑简体" panose="02000000000000000000" pitchFamily="2" charset="-122"/>
                <a:ea typeface="方正正中黑简体" panose="02000000000000000000" pitchFamily="2" charset="-122"/>
              </a:rPr>
              <a:t>、全体</a:t>
            </a:r>
            <a:r>
              <a:rPr lang="zh-CN" altLang="en-US" sz="2300" dirty="0">
                <a:latin typeface="方正正中黑简体" panose="02000000000000000000" pitchFamily="2" charset="-122"/>
                <a:ea typeface="方正正中黑简体" panose="02000000000000000000" pitchFamily="2" charset="-122"/>
              </a:rPr>
              <a:t>员工积极创造</a:t>
            </a:r>
            <a:r>
              <a:rPr lang="zh-CN" altLang="en-US" sz="2300" dirty="0" smtClean="0">
                <a:latin typeface="方正正中黑简体" panose="02000000000000000000" pitchFamily="2" charset="-122"/>
                <a:ea typeface="方正正中黑简体" panose="02000000000000000000" pitchFamily="2" charset="-122"/>
              </a:rPr>
              <a:t>、认同</a:t>
            </a:r>
            <a:r>
              <a:rPr lang="zh-CN" altLang="en-US" sz="2300" dirty="0">
                <a:latin typeface="方正正中黑简体" panose="02000000000000000000" pitchFamily="2" charset="-122"/>
                <a:ea typeface="方正正中黑简体" panose="02000000000000000000" pitchFamily="2" charset="-122"/>
              </a:rPr>
              <a:t>与</a:t>
            </a:r>
            <a:r>
              <a:rPr lang="zh-CN" altLang="en-US" sz="2300" dirty="0" smtClean="0">
                <a:latin typeface="方正正中黑简体" panose="02000000000000000000" pitchFamily="2" charset="-122"/>
                <a:ea typeface="方正正中黑简体" panose="02000000000000000000" pitchFamily="2" charset="-122"/>
              </a:rPr>
              <a:t>实践的整体</a:t>
            </a:r>
            <a:r>
              <a:rPr lang="zh-CN" altLang="en-US" sz="2300" dirty="0">
                <a:latin typeface="方正正中黑简体" panose="02000000000000000000" pitchFamily="2" charset="-122"/>
                <a:ea typeface="方正正中黑简体" panose="02000000000000000000" pitchFamily="2" charset="-122"/>
              </a:rPr>
              <a:t>价值</a:t>
            </a:r>
            <a:r>
              <a:rPr lang="zh-CN" altLang="en-US" sz="2300" dirty="0" smtClean="0">
                <a:latin typeface="方正正中黑简体" panose="02000000000000000000" pitchFamily="2" charset="-122"/>
                <a:ea typeface="方正正中黑简体" panose="02000000000000000000" pitchFamily="2" charset="-122"/>
              </a:rPr>
              <a:t>观念</a:t>
            </a:r>
            <a:r>
              <a:rPr lang="zh-CN" altLang="en-US" sz="2300" dirty="0">
                <a:latin typeface="方正正中黑简体" panose="02000000000000000000" pitchFamily="2" charset="-122"/>
                <a:ea typeface="方正正中黑简体" panose="02000000000000000000" pitchFamily="2" charset="-122"/>
              </a:rPr>
              <a:t>、信仰追求、道德规范、行为准则、经营</a:t>
            </a:r>
            <a:r>
              <a:rPr lang="zh-CN" altLang="en-US" sz="2300" dirty="0" smtClean="0">
                <a:latin typeface="方正正中黑简体" panose="02000000000000000000" pitchFamily="2" charset="-122"/>
                <a:ea typeface="方正正中黑简体" panose="02000000000000000000" pitchFamily="2" charset="-122"/>
              </a:rPr>
              <a:t>特色</a:t>
            </a:r>
            <a:r>
              <a:rPr lang="zh-CN" altLang="en-US" sz="2300" dirty="0">
                <a:latin typeface="方正正中黑简体" panose="02000000000000000000" pitchFamily="2" charset="-122"/>
                <a:ea typeface="方正正中黑简体" panose="02000000000000000000" pitchFamily="2" charset="-122"/>
              </a:rPr>
              <a:t>、</a:t>
            </a:r>
            <a:r>
              <a:rPr lang="zh-CN" altLang="en-US" sz="2300" dirty="0" smtClean="0">
                <a:latin typeface="方正正中黑简体" panose="02000000000000000000" pitchFamily="2" charset="-122"/>
                <a:ea typeface="方正正中黑简体" panose="02000000000000000000" pitchFamily="2" charset="-122"/>
              </a:rPr>
              <a:t>管理</a:t>
            </a:r>
            <a:r>
              <a:rPr lang="zh-CN" altLang="en-US" sz="2300" dirty="0">
                <a:latin typeface="方正正中黑简体" panose="02000000000000000000" pitchFamily="2" charset="-122"/>
                <a:ea typeface="方正正中黑简体" panose="02000000000000000000" pitchFamily="2" charset="-122"/>
              </a:rPr>
              <a:t>风格以及传统和习惯的</a:t>
            </a:r>
            <a:r>
              <a:rPr lang="zh-CN" altLang="en-US" sz="2300" dirty="0" smtClean="0">
                <a:latin typeface="方正正中黑简体" panose="02000000000000000000" pitchFamily="2" charset="-122"/>
                <a:ea typeface="方正正中黑简体" panose="02000000000000000000" pitchFamily="2" charset="-122"/>
              </a:rPr>
              <a:t>总和。企业</a:t>
            </a:r>
            <a:r>
              <a:rPr lang="zh-CN" altLang="en-US" sz="2300" dirty="0">
                <a:latin typeface="方正正中黑简体" panose="02000000000000000000" pitchFamily="2" charset="-122"/>
                <a:ea typeface="方正正中黑简体" panose="02000000000000000000" pitchFamily="2" charset="-122"/>
              </a:rPr>
              <a:t>文化不是虚无缥缈</a:t>
            </a:r>
            <a:r>
              <a:rPr lang="zh-CN" altLang="en-US" sz="2300" dirty="0" smtClean="0">
                <a:latin typeface="方正正中黑简体" panose="02000000000000000000" pitchFamily="2" charset="-122"/>
                <a:ea typeface="方正正中黑简体" panose="02000000000000000000" pitchFamily="2" charset="-122"/>
              </a:rPr>
              <a:t>的东西，不是</a:t>
            </a:r>
            <a:r>
              <a:rPr lang="zh-CN" altLang="en-US" sz="2300" dirty="0">
                <a:latin typeface="方正正中黑简体" panose="02000000000000000000" pitchFamily="2" charset="-122"/>
                <a:ea typeface="方正正中黑简体" panose="02000000000000000000" pitchFamily="2" charset="-122"/>
              </a:rPr>
              <a:t>企业经营管理的附属品</a:t>
            </a:r>
            <a:r>
              <a:rPr lang="zh-CN" altLang="en-US" sz="2300" dirty="0" smtClean="0">
                <a:latin typeface="方正正中黑简体" panose="02000000000000000000" pitchFamily="2" charset="-122"/>
                <a:ea typeface="方正正中黑简体" panose="02000000000000000000" pitchFamily="2" charset="-122"/>
              </a:rPr>
              <a:t>，它</a:t>
            </a:r>
            <a:r>
              <a:rPr lang="zh-CN" altLang="en-US" sz="2300" dirty="0">
                <a:latin typeface="方正正中黑简体" panose="02000000000000000000" pitchFamily="2" charset="-122"/>
                <a:ea typeface="方正正中黑简体" panose="02000000000000000000" pitchFamily="2" charset="-122"/>
              </a:rPr>
              <a:t>是企业</a:t>
            </a:r>
            <a:r>
              <a:rPr lang="zh-CN" altLang="en-US" sz="2300" dirty="0" smtClean="0">
                <a:latin typeface="方正正中黑简体" panose="02000000000000000000" pitchFamily="2" charset="-122"/>
                <a:ea typeface="方正正中黑简体" panose="02000000000000000000" pitchFamily="2" charset="-122"/>
              </a:rPr>
              <a:t>为了解决</a:t>
            </a:r>
            <a:r>
              <a:rPr lang="zh-CN" altLang="en-US" sz="2300" dirty="0">
                <a:latin typeface="方正正中黑简体" panose="02000000000000000000" pitchFamily="2" charset="-122"/>
                <a:ea typeface="方正正中黑简体" panose="02000000000000000000" pitchFamily="2" charset="-122"/>
              </a:rPr>
              <a:t>生存</a:t>
            </a:r>
            <a:r>
              <a:rPr lang="zh-CN" altLang="en-US" sz="2300" dirty="0" smtClean="0">
                <a:latin typeface="方正正中黑简体" panose="02000000000000000000" pitchFamily="2" charset="-122"/>
                <a:ea typeface="方正正中黑简体" panose="02000000000000000000" pitchFamily="2" charset="-122"/>
              </a:rPr>
              <a:t>和发展问题而</a:t>
            </a:r>
            <a:r>
              <a:rPr lang="zh-CN" altLang="en-US" sz="2300" dirty="0">
                <a:latin typeface="方正正中黑简体" panose="02000000000000000000" pitchFamily="2" charset="-122"/>
                <a:ea typeface="方正正中黑简体" panose="02000000000000000000" pitchFamily="2" charset="-122"/>
              </a:rPr>
              <a:t>采取的一种管理方式</a:t>
            </a:r>
            <a:r>
              <a:rPr lang="zh-CN" altLang="en-US" sz="2300" dirty="0" smtClean="0">
                <a:latin typeface="方正正中黑简体" panose="02000000000000000000" pitchFamily="2" charset="-122"/>
                <a:ea typeface="方正正中黑简体" panose="02000000000000000000" pitchFamily="2" charset="-122"/>
              </a:rPr>
              <a:t>，是</a:t>
            </a:r>
            <a:r>
              <a:rPr lang="zh-CN" altLang="en-US" sz="2300" dirty="0">
                <a:latin typeface="方正正中黑简体" panose="02000000000000000000" pitchFamily="2" charset="-122"/>
                <a:ea typeface="方正正中黑简体" panose="02000000000000000000" pitchFamily="2" charset="-122"/>
              </a:rPr>
              <a:t>整个公司的纲领</a:t>
            </a:r>
            <a:r>
              <a:rPr lang="zh-CN" altLang="en-US" sz="2300" dirty="0" smtClean="0">
                <a:latin typeface="方正正中黑简体" panose="02000000000000000000" pitchFamily="2" charset="-122"/>
                <a:ea typeface="方正正中黑简体" panose="02000000000000000000" pitchFamily="2" charset="-122"/>
              </a:rPr>
              <a:t>，是</a:t>
            </a:r>
            <a:r>
              <a:rPr lang="zh-CN" altLang="en-US" sz="2300" dirty="0">
                <a:latin typeface="方正正中黑简体" panose="02000000000000000000" pitchFamily="2" charset="-122"/>
                <a:ea typeface="方正正中黑简体" panose="02000000000000000000" pitchFamily="2" charset="-122"/>
              </a:rPr>
              <a:t>整个</a:t>
            </a:r>
            <a:r>
              <a:rPr lang="zh-CN" altLang="en-US" sz="2300" dirty="0" smtClean="0">
                <a:latin typeface="方正正中黑简体" panose="02000000000000000000" pitchFamily="2" charset="-122"/>
                <a:ea typeface="方正正中黑简体" panose="02000000000000000000" pitchFamily="2" charset="-122"/>
              </a:rPr>
              <a:t>团队的价值观</a:t>
            </a:r>
            <a:r>
              <a:rPr lang="zh-CN" altLang="en-US" sz="2300" dirty="0">
                <a:latin typeface="方正正中黑简体" panose="02000000000000000000" pitchFamily="2" charset="-122"/>
                <a:ea typeface="方正正中黑简体" panose="02000000000000000000" pitchFamily="2" charset="-122"/>
              </a:rPr>
              <a:t>和行为准则</a:t>
            </a:r>
            <a:r>
              <a:rPr lang="zh-CN" altLang="en-US" sz="2300" dirty="0" smtClean="0">
                <a:latin typeface="方正正中黑简体" panose="02000000000000000000" pitchFamily="2" charset="-122"/>
                <a:ea typeface="方正正中黑简体" panose="02000000000000000000" pitchFamily="2" charset="-122"/>
              </a:rPr>
              <a:t>。企业</a:t>
            </a:r>
            <a:r>
              <a:rPr lang="zh-CN" altLang="en-US" sz="2300" dirty="0">
                <a:latin typeface="方正正中黑简体" panose="02000000000000000000" pitchFamily="2" charset="-122"/>
                <a:ea typeface="方正正中黑简体" panose="02000000000000000000" pitchFamily="2" charset="-122"/>
              </a:rPr>
              <a:t>文化是增强企业核心竞争力的主要</a:t>
            </a:r>
            <a:r>
              <a:rPr lang="zh-CN" altLang="en-US" sz="2300" dirty="0" smtClean="0">
                <a:latin typeface="方正正中黑简体" panose="02000000000000000000" pitchFamily="2" charset="-122"/>
                <a:ea typeface="方正正中黑简体" panose="02000000000000000000" pitchFamily="2" charset="-122"/>
              </a:rPr>
              <a:t>手段，决定</a:t>
            </a:r>
            <a:r>
              <a:rPr lang="zh-CN" altLang="en-US" sz="2300" dirty="0">
                <a:latin typeface="方正正中黑简体" panose="02000000000000000000" pitchFamily="2" charset="-122"/>
                <a:ea typeface="方正正中黑简体" panose="02000000000000000000" pitchFamily="2" charset="-122"/>
              </a:rPr>
              <a:t>着企业</a:t>
            </a:r>
            <a:r>
              <a:rPr lang="zh-CN" altLang="en-US" sz="2300" dirty="0" smtClean="0">
                <a:latin typeface="方正正中黑简体" panose="02000000000000000000" pitchFamily="2" charset="-122"/>
                <a:ea typeface="方正正中黑简体" panose="02000000000000000000" pitchFamily="2" charset="-122"/>
              </a:rPr>
              <a:t>的生存</a:t>
            </a:r>
            <a:r>
              <a:rPr lang="zh-CN" altLang="en-US" sz="2300" dirty="0">
                <a:latin typeface="方正正中黑简体" panose="02000000000000000000" pitchFamily="2" charset="-122"/>
                <a:ea typeface="方正正中黑简体" panose="02000000000000000000" pitchFamily="2" charset="-122"/>
              </a:rPr>
              <a:t>寿命和生存质量，是一种最不可限量的</a:t>
            </a:r>
            <a:r>
              <a:rPr lang="zh-CN" altLang="en-US" sz="2300" dirty="0" smtClean="0">
                <a:latin typeface="方正正中黑简体" panose="02000000000000000000" pitchFamily="2" charset="-122"/>
                <a:ea typeface="方正正中黑简体" panose="02000000000000000000" pitchFamily="2" charset="-122"/>
              </a:rPr>
              <a:t>软实力。</a:t>
            </a:r>
            <a:endParaRPr lang="en-US" altLang="zh-CN" sz="2300" dirty="0" smtClean="0">
              <a:latin typeface="方正正中黑简体" panose="02000000000000000000" pitchFamily="2" charset="-122"/>
              <a:ea typeface="方正正中黑简体" panose="02000000000000000000" pitchFamily="2" charset="-122"/>
            </a:endParaRPr>
          </a:p>
          <a:p>
            <a:pPr algn="just"/>
            <a:r>
              <a:rPr lang="en-US" altLang="zh-CN" sz="2300" dirty="0">
                <a:latin typeface="方正正中黑简体" panose="02000000000000000000" pitchFamily="2" charset="-122"/>
                <a:ea typeface="方正正中黑简体" panose="02000000000000000000" pitchFamily="2" charset="-122"/>
              </a:rPr>
              <a:t> </a:t>
            </a:r>
            <a:r>
              <a:rPr lang="en-US" altLang="zh-CN" sz="2300" dirty="0" smtClean="0">
                <a:latin typeface="方正正中黑简体" panose="02000000000000000000" pitchFamily="2" charset="-122"/>
                <a:ea typeface="方正正中黑简体" panose="02000000000000000000" pitchFamily="2" charset="-122"/>
              </a:rPr>
              <a:t>      </a:t>
            </a:r>
            <a:r>
              <a:rPr lang="zh-CN" altLang="en-US" sz="2300" dirty="0" smtClean="0">
                <a:latin typeface="方正正中黑简体" panose="02000000000000000000" pitchFamily="2" charset="-122"/>
                <a:ea typeface="方正正中黑简体" panose="02000000000000000000" pitchFamily="2" charset="-122"/>
              </a:rPr>
              <a:t>展望新的一年，我们会断续努力，力创各项工作再上一个新的台阶，</a:t>
            </a:r>
            <a:r>
              <a:rPr lang="en-US" altLang="zh-CN" sz="2300" dirty="0" smtClean="0">
                <a:latin typeface="方正正中黑简体" panose="02000000000000000000" pitchFamily="2" charset="-122"/>
                <a:ea typeface="方正正中黑简体" panose="02000000000000000000" pitchFamily="2" charset="-122"/>
              </a:rPr>
              <a:t>20xx</a:t>
            </a:r>
            <a:r>
              <a:rPr lang="zh-CN" altLang="en-US" sz="2300" dirty="0" smtClean="0">
                <a:latin typeface="方正正中黑简体" panose="02000000000000000000" pitchFamily="2" charset="-122"/>
                <a:ea typeface="方正正中黑简体" panose="02000000000000000000" pitchFamily="2" charset="-122"/>
              </a:rPr>
              <a:t>年我们的付出得到有收获，</a:t>
            </a:r>
            <a:r>
              <a:rPr lang="en-US" altLang="zh-CN" sz="2300" dirty="0" smtClean="0">
                <a:latin typeface="方正正中黑简体" panose="02000000000000000000" pitchFamily="2" charset="-122"/>
                <a:ea typeface="方正正中黑简体" panose="02000000000000000000" pitchFamily="2" charset="-122"/>
              </a:rPr>
              <a:t>20XX</a:t>
            </a:r>
            <a:r>
              <a:rPr lang="zh-CN" altLang="en-US" sz="2300" dirty="0" smtClean="0">
                <a:latin typeface="方正正中黑简体" panose="02000000000000000000" pitchFamily="2" charset="-122"/>
                <a:ea typeface="方正正中黑简体" panose="02000000000000000000" pitchFamily="2" charset="-122"/>
              </a:rPr>
              <a:t>我会更加努力！</a:t>
            </a:r>
            <a:endParaRPr lang="zh-CN" altLang="en-US" sz="2300" dirty="0">
              <a:latin typeface="方正正中黑简体" panose="02000000000000000000" pitchFamily="2" charset="-122"/>
              <a:ea typeface="方正正中黑简体" panose="02000000000000000000" pitchFamily="2" charset="-122"/>
            </a:endParaRPr>
          </a:p>
          <a:p>
            <a:pPr algn="just"/>
            <a:r>
              <a:rPr lang="en-US" altLang="zh-CN" sz="2300" dirty="0" smtClean="0">
                <a:latin typeface="方正正中黑简体" panose="02000000000000000000" pitchFamily="2" charset="-122"/>
                <a:ea typeface="方正正中黑简体" panose="02000000000000000000" pitchFamily="2" charset="-122"/>
              </a:rPr>
              <a:t>        </a:t>
            </a:r>
            <a:endParaRPr lang="zh-CN" altLang="en-US" sz="2300" dirty="0">
              <a:latin typeface="方正正中黑简体" panose="02000000000000000000" pitchFamily="2" charset="-122"/>
              <a:ea typeface="方正正中黑简体" panose="02000000000000000000" pitchFamily="2" charset="-122"/>
            </a:endParaRPr>
          </a:p>
        </p:txBody>
      </p:sp>
      <p:sp>
        <p:nvSpPr>
          <p:cNvPr id="5" name="TextBox 4"/>
          <p:cNvSpPr txBox="1"/>
          <p:nvPr/>
        </p:nvSpPr>
        <p:spPr>
          <a:xfrm>
            <a:off x="5100282" y="325899"/>
            <a:ext cx="2069798" cy="1015663"/>
          </a:xfrm>
          <a:prstGeom prst="rect">
            <a:avLst/>
          </a:prstGeom>
          <a:noFill/>
        </p:spPr>
        <p:txBody>
          <a:bodyPr wrap="none" rtlCol="0">
            <a:spAutoFit/>
          </a:bodyPr>
          <a:lstStyle/>
          <a:p>
            <a:pPr algn="ctr"/>
            <a:r>
              <a:rPr lang="zh-CN" altLang="en-US" sz="6000" dirty="0" smtClean="0">
                <a:solidFill>
                  <a:schemeClr val="bg1"/>
                </a:solidFill>
                <a:latin typeface="Adobe 黑体 Std R" pitchFamily="34" charset="-122"/>
                <a:ea typeface="Adobe 黑体 Std R" pitchFamily="34" charset="-122"/>
              </a:rPr>
              <a:t>前  言</a:t>
            </a:r>
            <a:endParaRPr lang="zh-CN" altLang="en-US" sz="6000" dirty="0">
              <a:solidFill>
                <a:schemeClr val="bg1"/>
              </a:solidFill>
              <a:latin typeface="Adobe 黑体 Std R" pitchFamily="34" charset="-122"/>
              <a:ea typeface="Adobe 黑体 Std R" pitchFamily="34" charset="-122"/>
            </a:endParaRPr>
          </a:p>
        </p:txBody>
      </p:sp>
      <p:sp>
        <p:nvSpPr>
          <p:cNvPr id="6" name="矩形 5"/>
          <p:cNvSpPr/>
          <p:nvPr/>
        </p:nvSpPr>
        <p:spPr>
          <a:xfrm>
            <a:off x="914601" y="1728607"/>
            <a:ext cx="10441160" cy="3816424"/>
          </a:xfrm>
          <a:prstGeom prst="rect">
            <a:avLst/>
          </a:prstGeom>
          <a:no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5" name="椭圆 1"/>
          <p:cNvSpPr>
            <a:spLocks noChangeArrowheads="1"/>
          </p:cNvSpPr>
          <p:nvPr/>
        </p:nvSpPr>
        <p:spPr bwMode="auto">
          <a:xfrm>
            <a:off x="9836918" y="1309766"/>
            <a:ext cx="1800000" cy="1800000"/>
          </a:xfrm>
          <a:prstGeom prst="ellipse">
            <a:avLst/>
          </a:prstGeom>
          <a:blipFill dpi="0" rotWithShape="1">
            <a:blip r:embed="rId3"/>
            <a:srcRect/>
            <a:stretch>
              <a:fillRect/>
            </a:stretch>
          </a:blipFill>
          <a:ln>
            <a:noFill/>
          </a:ln>
          <a:effectLst>
            <a:outerShdw dist="38100" dir="2700000" algn="ctr" rotWithShape="0">
              <a:srgbClr val="000000">
                <a:alpha val="17998"/>
              </a:srgbClr>
            </a:outerShdw>
          </a:effectLst>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a:solidFill>
                <a:srgbClr val="FFFFFF"/>
              </a:solidFill>
              <a:latin typeface="Arial" charset="0"/>
            </a:endParaRPr>
          </a:p>
        </p:txBody>
      </p:sp>
      <p:sp>
        <p:nvSpPr>
          <p:cNvPr id="46" name="椭圆 4"/>
          <p:cNvSpPr>
            <a:spLocks noChangeArrowheads="1"/>
          </p:cNvSpPr>
          <p:nvPr/>
        </p:nvSpPr>
        <p:spPr bwMode="auto">
          <a:xfrm>
            <a:off x="10635761" y="3166531"/>
            <a:ext cx="1440000" cy="1440000"/>
          </a:xfrm>
          <a:prstGeom prst="ellipse">
            <a:avLst/>
          </a:prstGeom>
          <a:blipFill dpi="0" rotWithShape="1">
            <a:blip r:embed="rId4"/>
            <a:srcRect/>
            <a:stretch>
              <a:fillRect/>
            </a:stretch>
          </a:blipFill>
          <a:ln>
            <a:noFill/>
          </a:ln>
          <a:effectLst>
            <a:outerShdw dist="38100" dir="2700000" algn="ctr" rotWithShape="0">
              <a:srgbClr val="000000">
                <a:alpha val="17998"/>
              </a:srgbClr>
            </a:outerShdw>
          </a:effectLst>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dirty="0">
              <a:solidFill>
                <a:srgbClr val="FFFFFF"/>
              </a:solidFill>
              <a:latin typeface="Arial" charset="0"/>
            </a:endParaRPr>
          </a:p>
        </p:txBody>
      </p:sp>
    </p:spTree>
    <p:extLst>
      <p:ext uri="{BB962C8B-B14F-4D97-AF65-F5344CB8AC3E}">
        <p14:creationId xmlns:p14="http://schemas.microsoft.com/office/powerpoint/2010/main" val="1162789967"/>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5000"/>
                                  </p:iterate>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3"/>
                                        </p:tgtEl>
                                        <p:attrNameLst>
                                          <p:attrName>ppt_y</p:attrName>
                                        </p:attrNameLst>
                                      </p:cBhvr>
                                      <p:tavLst>
                                        <p:tav tm="0">
                                          <p:val>
                                            <p:strVal val="#ppt_y"/>
                                          </p:val>
                                        </p:tav>
                                        <p:tav tm="100000">
                                          <p:val>
                                            <p:strVal val="#ppt_y"/>
                                          </p:val>
                                        </p:tav>
                                      </p:tavLst>
                                    </p:anim>
                                    <p:anim calcmode="lin" valueType="num">
                                      <p:cBhvr>
                                        <p:cTn id="27"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animScale>
                                      <p:cBhvr>
                                        <p:cTn id="34"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45"/>
                                        </p:tgtEl>
                                        <p:attrNameLst>
                                          <p:attrName>ppt_x</p:attrName>
                                          <p:attrName>ppt_y</p:attrName>
                                        </p:attrNameLst>
                                      </p:cBhvr>
                                    </p:animMotion>
                                    <p:animEffect transition="in" filter="fade">
                                      <p:cBhvr>
                                        <p:cTn id="36" dur="1000"/>
                                        <p:tgtEl>
                                          <p:spTgt spid="45"/>
                                        </p:tgtEl>
                                      </p:cBhvr>
                                    </p:animEffect>
                                  </p:childTnLst>
                                </p:cTn>
                              </p:par>
                            </p:childTnLst>
                          </p:cTn>
                        </p:par>
                      </p:childTnLst>
                    </p:cTn>
                  </p:par>
                  <p:par>
                    <p:cTn id="37" fill="hold">
                      <p:stCondLst>
                        <p:cond delay="indefinite"/>
                      </p:stCondLst>
                      <p:childTnLst>
                        <p:par>
                          <p:cTn id="38" fill="hold">
                            <p:stCondLst>
                              <p:cond delay="0"/>
                            </p:stCondLst>
                            <p:childTnLst>
                              <p:par>
                                <p:cTn id="39" presetID="52"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animScale>
                                      <p:cBhvr>
                                        <p:cTn id="41"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6"/>
                                        </p:tgtEl>
                                        <p:attrNameLst>
                                          <p:attrName>ppt_x</p:attrName>
                                          <p:attrName>ppt_y</p:attrName>
                                        </p:attrNameLst>
                                      </p:cBhvr>
                                    </p:animMotion>
                                    <p:animEffect transition="in" filter="fade">
                                      <p:cBhvr>
                                        <p:cTn id="43"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5" grpId="0"/>
      <p:bldP spid="6" grpId="0" animBg="1"/>
      <p:bldP spid="45" grpId="0" animBg="1"/>
      <p:bldP spid="4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8" name="组合 127"/>
          <p:cNvGrpSpPr/>
          <p:nvPr/>
        </p:nvGrpSpPr>
        <p:grpSpPr>
          <a:xfrm>
            <a:off x="1418655" y="1890589"/>
            <a:ext cx="580971" cy="669331"/>
            <a:chOff x="1418655" y="1890589"/>
            <a:chExt cx="580971" cy="669331"/>
          </a:xfrm>
          <a:solidFill>
            <a:srgbClr val="007635"/>
          </a:solidFill>
        </p:grpSpPr>
        <p:sp>
          <p:nvSpPr>
            <p:cNvPr id="32" name="Oval 37"/>
            <p:cNvSpPr>
              <a:spLocks noChangeArrowheads="1"/>
            </p:cNvSpPr>
            <p:nvPr/>
          </p:nvSpPr>
          <p:spPr bwMode="auto">
            <a:xfrm flipH="1">
              <a:off x="1501389" y="1890589"/>
              <a:ext cx="112746"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3" name="Freeform 38"/>
            <p:cNvSpPr>
              <a:spLocks/>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4" name="Freeform 39"/>
            <p:cNvSpPr>
              <a:spLocks/>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8" name="Freeform 38"/>
            <p:cNvSpPr>
              <a:spLocks/>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9" name="Freeform 39"/>
            <p:cNvSpPr>
              <a:spLocks/>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grpSp>
      <p:grpSp>
        <p:nvGrpSpPr>
          <p:cNvPr id="40" name="Group 37"/>
          <p:cNvGrpSpPr>
            <a:grpSpLocks/>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65" name="Group 62"/>
          <p:cNvGrpSpPr>
            <a:grpSpLocks/>
          </p:cNvGrpSpPr>
          <p:nvPr/>
        </p:nvGrpSpPr>
        <p:grpSpPr bwMode="auto">
          <a:xfrm>
            <a:off x="5036180" y="1355533"/>
            <a:ext cx="604374" cy="562920"/>
            <a:chOff x="0" y="0"/>
            <a:chExt cx="576064" cy="535781"/>
          </a:xfrm>
        </p:grpSpPr>
        <p:grpSp>
          <p:nvGrpSpPr>
            <p:cNvPr id="66" name="Group 63"/>
            <p:cNvGrpSpPr>
              <a:grpSpLocks/>
            </p:cNvGrpSpPr>
            <p:nvPr/>
          </p:nvGrpSpPr>
          <p:grpSpPr bwMode="auto">
            <a:xfrm rot="3277959">
              <a:off x="190" y="8335"/>
              <a:ext cx="535781" cy="519112"/>
              <a:chOff x="0" y="0"/>
              <a:chExt cx="1071563" cy="1038225"/>
            </a:xfrm>
          </p:grpSpPr>
          <p:sp>
            <p:nvSpPr>
              <p:cNvPr id="68"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dirty="0">
                  <a:solidFill>
                    <a:schemeClr val="bg1"/>
                  </a:solidFill>
                  <a:latin typeface="Century725 Blk BT"/>
                  <a:ea typeface="微软雅黑" pitchFamily="34" charset="-122"/>
                </a:rPr>
                <a:t>60%</a:t>
              </a:r>
            </a:p>
          </p:txBody>
        </p:sp>
      </p:grpSp>
      <p:grpSp>
        <p:nvGrpSpPr>
          <p:cNvPr id="70" name="Group 67"/>
          <p:cNvGrpSpPr>
            <a:grpSpLocks/>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a:spLocks/>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30"/>
            <p:cNvSpPr>
              <a:spLocks/>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1" name="Freeform 38"/>
            <p:cNvSpPr>
              <a:spLocks/>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a:spLocks/>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635"/>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a:grpSpLocks/>
            </p:cNvGrpSpPr>
            <p:nvPr/>
          </p:nvGrpSpPr>
          <p:grpSpPr bwMode="auto">
            <a:xfrm>
              <a:off x="1418655" y="4427594"/>
              <a:ext cx="281459" cy="667649"/>
              <a:chOff x="0" y="0"/>
              <a:chExt cx="134937" cy="311150"/>
            </a:xfrm>
          </p:grpSpPr>
          <p:sp>
            <p:nvSpPr>
              <p:cNvPr id="104"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a:grpSpLocks/>
            </p:cNvGrpSpPr>
            <p:nvPr/>
          </p:nvGrpSpPr>
          <p:grpSpPr bwMode="auto">
            <a:xfrm>
              <a:off x="1726297" y="4427594"/>
              <a:ext cx="281460" cy="667649"/>
              <a:chOff x="0" y="0"/>
              <a:chExt cx="134937" cy="311150"/>
            </a:xfrm>
          </p:grpSpPr>
          <p:sp>
            <p:nvSpPr>
              <p:cNvPr id="107"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a:grpSpLocks/>
          </p:cNvGrpSpPr>
          <p:nvPr/>
        </p:nvGrpSpPr>
        <p:grpSpPr bwMode="auto">
          <a:xfrm>
            <a:off x="6033290" y="2607922"/>
            <a:ext cx="604376" cy="558557"/>
            <a:chOff x="0" y="0"/>
            <a:chExt cx="576064" cy="535781"/>
          </a:xfrm>
        </p:grpSpPr>
        <p:grpSp>
          <p:nvGrpSpPr>
            <p:cNvPr id="110" name="Group 107"/>
            <p:cNvGrpSpPr>
              <a:grpSpLocks/>
            </p:cNvGrpSpPr>
            <p:nvPr/>
          </p:nvGrpSpPr>
          <p:grpSpPr bwMode="auto">
            <a:xfrm rot="3277959">
              <a:off x="190" y="8335"/>
              <a:ext cx="535781" cy="519112"/>
              <a:chOff x="0" y="0"/>
              <a:chExt cx="1071563" cy="1038225"/>
            </a:xfrm>
          </p:grpSpPr>
          <p:sp>
            <p:nvSpPr>
              <p:cNvPr id="112"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80%</a:t>
              </a:r>
            </a:p>
          </p:txBody>
        </p:sp>
      </p:grpSp>
      <p:grpSp>
        <p:nvGrpSpPr>
          <p:cNvPr id="114" name="Group 111"/>
          <p:cNvGrpSpPr>
            <a:grpSpLocks/>
          </p:cNvGrpSpPr>
          <p:nvPr/>
        </p:nvGrpSpPr>
        <p:grpSpPr bwMode="auto">
          <a:xfrm>
            <a:off x="5520553" y="3869037"/>
            <a:ext cx="602193" cy="558557"/>
            <a:chOff x="0" y="0"/>
            <a:chExt cx="576064" cy="535781"/>
          </a:xfrm>
        </p:grpSpPr>
        <p:grpSp>
          <p:nvGrpSpPr>
            <p:cNvPr id="115" name="Group 112"/>
            <p:cNvGrpSpPr>
              <a:grpSpLocks/>
            </p:cNvGrpSpPr>
            <p:nvPr/>
          </p:nvGrpSpPr>
          <p:grpSpPr bwMode="auto">
            <a:xfrm rot="3277959">
              <a:off x="190" y="8335"/>
              <a:ext cx="535781" cy="519112"/>
              <a:chOff x="0" y="0"/>
              <a:chExt cx="1071563" cy="1038225"/>
            </a:xfrm>
          </p:grpSpPr>
          <p:sp>
            <p:nvSpPr>
              <p:cNvPr id="117"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70%</a:t>
              </a: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headEnd/>
            <a:tailEnd/>
          </a:ln>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2000" b="0" dirty="0">
                <a:ea typeface="黑体" pitchFamily="49" charset="-122"/>
              </a:rPr>
              <a:t>添加段落文字</a:t>
            </a: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3">
            <a:lum bright="34000"/>
            <a:extLst>
              <a:ext uri="{28A0092B-C50C-407E-A947-70E740481C1C}">
                <a14:useLocalDpi xmlns:a14="http://schemas.microsoft.com/office/drawing/2010/main"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5" name="TextBox 124"/>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小节十</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0666536"/>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5"/>
                                        </p:tgtEl>
                                        <p:attrNameLst>
                                          <p:attrName>ppt_y</p:attrName>
                                        </p:attrNameLst>
                                      </p:cBhvr>
                                      <p:tavLst>
                                        <p:tav tm="0">
                                          <p:val>
                                            <p:strVal val="#ppt_y"/>
                                          </p:val>
                                        </p:tav>
                                        <p:tav tm="100000">
                                          <p:val>
                                            <p:strVal val="#ppt_y"/>
                                          </p:val>
                                        </p:tav>
                                      </p:tavLst>
                                    </p:anim>
                                    <p:anim calcmode="lin" valueType="num">
                                      <p:cBhvr>
                                        <p:cTn id="9"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28"/>
                                        </p:tgtEl>
                                        <p:attrNameLst>
                                          <p:attrName>style.visibility</p:attrName>
                                        </p:attrNameLst>
                                      </p:cBhvr>
                                      <p:to>
                                        <p:strVal val="visible"/>
                                      </p:to>
                                    </p:set>
                                    <p:anim calcmode="lin" valueType="num">
                                      <p:cBhvr additive="base">
                                        <p:cTn id="16" dur="250" fill="hold"/>
                                        <p:tgtEl>
                                          <p:spTgt spid="128"/>
                                        </p:tgtEl>
                                        <p:attrNameLst>
                                          <p:attrName>ppt_x</p:attrName>
                                        </p:attrNameLst>
                                      </p:cBhvr>
                                      <p:tavLst>
                                        <p:tav tm="0">
                                          <p:val>
                                            <p:strVal val="0-#ppt_w/2"/>
                                          </p:val>
                                        </p:tav>
                                        <p:tav tm="100000">
                                          <p:val>
                                            <p:strVal val="#ppt_x"/>
                                          </p:val>
                                        </p:tav>
                                      </p:tavLst>
                                    </p:anim>
                                    <p:anim calcmode="lin" valueType="num">
                                      <p:cBhvr additive="base">
                                        <p:cTn id="1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par>
                                <p:cTn id="23" presetID="2" presetClass="entr" presetSubtype="8"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1000" fill="hold"/>
                                        <p:tgtEl>
                                          <p:spTgt spid="65"/>
                                        </p:tgtEl>
                                        <p:attrNameLst>
                                          <p:attrName>ppt_x</p:attrName>
                                        </p:attrNameLst>
                                      </p:cBhvr>
                                      <p:tavLst>
                                        <p:tav tm="0">
                                          <p:val>
                                            <p:strVal val="0-#ppt_w/2"/>
                                          </p:val>
                                        </p:tav>
                                        <p:tav tm="100000">
                                          <p:val>
                                            <p:strVal val="#ppt_x"/>
                                          </p:val>
                                        </p:tav>
                                      </p:tavLst>
                                    </p:anim>
                                    <p:anim calcmode="lin" valueType="num">
                                      <p:cBhvr additive="base">
                                        <p:cTn id="2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29"/>
                                        </p:tgtEl>
                                        <p:attrNameLst>
                                          <p:attrName>style.visibility</p:attrName>
                                        </p:attrNameLst>
                                      </p:cBhvr>
                                      <p:to>
                                        <p:strVal val="visible"/>
                                      </p:to>
                                    </p:set>
                                    <p:anim calcmode="lin" valueType="num">
                                      <p:cBhvr additive="base">
                                        <p:cTn id="31" dur="250" fill="hold"/>
                                        <p:tgtEl>
                                          <p:spTgt spid="129"/>
                                        </p:tgtEl>
                                        <p:attrNameLst>
                                          <p:attrName>ppt_x</p:attrName>
                                        </p:attrNameLst>
                                      </p:cBhvr>
                                      <p:tavLst>
                                        <p:tav tm="0">
                                          <p:val>
                                            <p:strVal val="0-#ppt_w/2"/>
                                          </p:val>
                                        </p:tav>
                                        <p:tav tm="100000">
                                          <p:val>
                                            <p:strVal val="#ppt_x"/>
                                          </p:val>
                                        </p:tav>
                                      </p:tavLst>
                                    </p:anim>
                                    <p:anim calcmode="lin" valueType="num">
                                      <p:cBhvr additive="base">
                                        <p:cTn id="3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1000"/>
                                        <p:tgtEl>
                                          <p:spTgt spid="40"/>
                                        </p:tgtEl>
                                      </p:cBhvr>
                                    </p:animEffect>
                                  </p:childTnLst>
                                </p:cTn>
                              </p:par>
                              <p:par>
                                <p:cTn id="38" presetID="2" presetClass="entr" presetSubtype="8" fill="hold" nodeType="withEffect">
                                  <p:stCondLst>
                                    <p:cond delay="0"/>
                                  </p:stCondLst>
                                  <p:childTnLst>
                                    <p:set>
                                      <p:cBhvr>
                                        <p:cTn id="39" dur="1" fill="hold">
                                          <p:stCondLst>
                                            <p:cond delay="0"/>
                                          </p:stCondLst>
                                        </p:cTn>
                                        <p:tgtEl>
                                          <p:spTgt spid="109"/>
                                        </p:tgtEl>
                                        <p:attrNameLst>
                                          <p:attrName>style.visibility</p:attrName>
                                        </p:attrNameLst>
                                      </p:cBhvr>
                                      <p:to>
                                        <p:strVal val="visible"/>
                                      </p:to>
                                    </p:set>
                                    <p:anim calcmode="lin" valueType="num">
                                      <p:cBhvr additive="base">
                                        <p:cTn id="40" dur="1000" fill="hold"/>
                                        <p:tgtEl>
                                          <p:spTgt spid="109"/>
                                        </p:tgtEl>
                                        <p:attrNameLst>
                                          <p:attrName>ppt_x</p:attrName>
                                        </p:attrNameLst>
                                      </p:cBhvr>
                                      <p:tavLst>
                                        <p:tav tm="0">
                                          <p:val>
                                            <p:strVal val="0-#ppt_w/2"/>
                                          </p:val>
                                        </p:tav>
                                        <p:tav tm="100000">
                                          <p:val>
                                            <p:strVal val="#ppt_x"/>
                                          </p:val>
                                        </p:tav>
                                      </p:tavLst>
                                    </p:anim>
                                    <p:anim calcmode="lin" valueType="num">
                                      <p:cBhvr additive="base">
                                        <p:cTn id="4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30"/>
                                        </p:tgtEl>
                                        <p:attrNameLst>
                                          <p:attrName>style.visibility</p:attrName>
                                        </p:attrNameLst>
                                      </p:cBhvr>
                                      <p:to>
                                        <p:strVal val="visible"/>
                                      </p:to>
                                    </p:set>
                                    <p:anim calcmode="lin" valueType="num">
                                      <p:cBhvr additive="base">
                                        <p:cTn id="46" dur="250" fill="hold"/>
                                        <p:tgtEl>
                                          <p:spTgt spid="130"/>
                                        </p:tgtEl>
                                        <p:attrNameLst>
                                          <p:attrName>ppt_x</p:attrName>
                                        </p:attrNameLst>
                                      </p:cBhvr>
                                      <p:tavLst>
                                        <p:tav tm="0">
                                          <p:val>
                                            <p:strVal val="0-#ppt_w/2"/>
                                          </p:val>
                                        </p:tav>
                                        <p:tav tm="100000">
                                          <p:val>
                                            <p:strVal val="#ppt_x"/>
                                          </p:val>
                                        </p:tav>
                                      </p:tavLst>
                                    </p:anim>
                                    <p:anim calcmode="lin" valueType="num">
                                      <p:cBhvr additive="base">
                                        <p:cTn id="4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wipe(left)">
                                      <p:cBhvr>
                                        <p:cTn id="52" dur="1000"/>
                                        <p:tgtEl>
                                          <p:spTgt spid="70"/>
                                        </p:tgtEl>
                                      </p:cBhvr>
                                    </p:animEffect>
                                  </p:childTnLst>
                                </p:cTn>
                              </p:par>
                              <p:par>
                                <p:cTn id="53" presetID="2" presetClass="entr" presetSubtype="8" fill="hold" nodeType="with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1000" fill="hold"/>
                                        <p:tgtEl>
                                          <p:spTgt spid="114"/>
                                        </p:tgtEl>
                                        <p:attrNameLst>
                                          <p:attrName>ppt_x</p:attrName>
                                        </p:attrNameLst>
                                      </p:cBhvr>
                                      <p:tavLst>
                                        <p:tav tm="0">
                                          <p:val>
                                            <p:strVal val="0-#ppt_w/2"/>
                                          </p:val>
                                        </p:tav>
                                        <p:tav tm="100000">
                                          <p:val>
                                            <p:strVal val="#ppt_x"/>
                                          </p:val>
                                        </p:tav>
                                      </p:tavLst>
                                    </p:anim>
                                    <p:anim calcmode="lin" valueType="num">
                                      <p:cBhvr additive="base">
                                        <p:cTn id="5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ppt_w</p:attrName>
                                        </p:attrNameLst>
                                      </p:cBhvr>
                                      <p:tavLst>
                                        <p:tav tm="0">
                                          <p:val>
                                            <p:fltVal val="0"/>
                                          </p:val>
                                        </p:tav>
                                        <p:tav tm="100000">
                                          <p:val>
                                            <p:strVal val="#ppt_w"/>
                                          </p:val>
                                        </p:tav>
                                      </p:tavLst>
                                    </p:anim>
                                    <p:anim calcmode="lin" valueType="num">
                                      <p:cBhvr>
                                        <p:cTn id="62" dur="500" fill="hold"/>
                                        <p:tgtEl>
                                          <p:spTgt spid="121"/>
                                        </p:tgtEl>
                                        <p:attrNameLst>
                                          <p:attrName>ppt_h</p:attrName>
                                        </p:attrNameLst>
                                      </p:cBhvr>
                                      <p:tavLst>
                                        <p:tav tm="0">
                                          <p:val>
                                            <p:fltVal val="0"/>
                                          </p:val>
                                        </p:tav>
                                        <p:tav tm="100000">
                                          <p:val>
                                            <p:strVal val="#ppt_h"/>
                                          </p:val>
                                        </p:tav>
                                      </p:tavLst>
                                    </p:anim>
                                    <p:animEffect transition="in" filter="fade">
                                      <p:cBhvr>
                                        <p:cTn id="63" dur="500"/>
                                        <p:tgtEl>
                                          <p:spTgt spid="121"/>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24"/>
                                        </p:tgtEl>
                                        <p:attrNameLst>
                                          <p:attrName>style.visibility</p:attrName>
                                        </p:attrNameLst>
                                      </p:cBhvr>
                                      <p:to>
                                        <p:strVal val="visible"/>
                                      </p:to>
                                    </p:set>
                                  </p:childTnLst>
                                </p:cTn>
                              </p:par>
                              <p:par>
                                <p:cTn id="68" presetID="22" presetClass="entr" presetSubtype="4" fill="hold" grpId="0" nodeType="with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wipe(down)">
                                      <p:cBhvr>
                                        <p:cTn id="70" dur="1250"/>
                                        <p:tgtEl>
                                          <p:spTgt spid="119"/>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iterate type="lt">
                                    <p:tmPct val="10000"/>
                                  </p:iterate>
                                  <p:childTnLst>
                                    <p:set>
                                      <p:cBhvr>
                                        <p:cTn id="74" dur="1" fill="hold">
                                          <p:stCondLst>
                                            <p:cond delay="0"/>
                                          </p:stCondLst>
                                        </p:cTn>
                                        <p:tgtEl>
                                          <p:spTgt spid="120"/>
                                        </p:tgtEl>
                                        <p:attrNameLst>
                                          <p:attrName>style.visibility</p:attrName>
                                        </p:attrNameLst>
                                      </p:cBhvr>
                                      <p:to>
                                        <p:strVal val="visible"/>
                                      </p:to>
                                    </p:set>
                                    <p:animEffect transition="in" filter="fade">
                                      <p:cBhvr>
                                        <p:cTn id="75" dur="500"/>
                                        <p:tgtEl>
                                          <p:spTgt spid="120"/>
                                        </p:tgtEl>
                                      </p:cBhvr>
                                    </p:animEffect>
                                    <p:anim calcmode="lin" valueType="num">
                                      <p:cBhvr>
                                        <p:cTn id="76" dur="500" fill="hold"/>
                                        <p:tgtEl>
                                          <p:spTgt spid="120"/>
                                        </p:tgtEl>
                                        <p:attrNameLst>
                                          <p:attrName>ppt_x</p:attrName>
                                        </p:attrNameLst>
                                      </p:cBhvr>
                                      <p:tavLst>
                                        <p:tav tm="0">
                                          <p:val>
                                            <p:strVal val="#ppt_x"/>
                                          </p:val>
                                        </p:tav>
                                        <p:tav tm="100000">
                                          <p:val>
                                            <p:strVal val="#ppt_x"/>
                                          </p:val>
                                        </p:tav>
                                      </p:tavLst>
                                    </p:anim>
                                    <p:anim calcmode="lin" valueType="num">
                                      <p:cBhvr>
                                        <p:cTn id="7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23"/>
                                        </p:tgtEl>
                                        <p:attrNameLst>
                                          <p:attrName>style.visibility</p:attrName>
                                        </p:attrNameLst>
                                      </p:cBhvr>
                                      <p:to>
                                        <p:strVal val="visible"/>
                                      </p:to>
                                    </p:set>
                                    <p:animEffect transition="in" filter="wipe(down)">
                                      <p:cBhvr>
                                        <p:cTn id="82" dur="500"/>
                                        <p:tgtEl>
                                          <p:spTgt spid="123"/>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iterate type="lt">
                                    <p:tmPct val="10000"/>
                                  </p:iterate>
                                  <p:childTnLst>
                                    <p:set>
                                      <p:cBhvr>
                                        <p:cTn id="86" dur="1" fill="hold">
                                          <p:stCondLst>
                                            <p:cond delay="0"/>
                                          </p:stCondLst>
                                        </p:cTn>
                                        <p:tgtEl>
                                          <p:spTgt spid="122"/>
                                        </p:tgtEl>
                                        <p:attrNameLst>
                                          <p:attrName>style.visibility</p:attrName>
                                        </p:attrNameLst>
                                      </p:cBhvr>
                                      <p:to>
                                        <p:strVal val="visible"/>
                                      </p:to>
                                    </p:set>
                                    <p:animEffect transition="in" filter="fade">
                                      <p:cBhvr>
                                        <p:cTn id="87" dur="500"/>
                                        <p:tgtEl>
                                          <p:spTgt spid="122"/>
                                        </p:tgtEl>
                                      </p:cBhvr>
                                    </p:animEffect>
                                    <p:anim calcmode="lin" valueType="num">
                                      <p:cBhvr>
                                        <p:cTn id="88" dur="500" fill="hold"/>
                                        <p:tgtEl>
                                          <p:spTgt spid="122"/>
                                        </p:tgtEl>
                                        <p:attrNameLst>
                                          <p:attrName>ppt_x</p:attrName>
                                        </p:attrNameLst>
                                      </p:cBhvr>
                                      <p:tavLst>
                                        <p:tav tm="0">
                                          <p:val>
                                            <p:strVal val="#ppt_x"/>
                                          </p:val>
                                        </p:tav>
                                        <p:tav tm="100000">
                                          <p:val>
                                            <p:strVal val="#ppt_x"/>
                                          </p:val>
                                        </p:tav>
                                      </p:tavLst>
                                    </p:anim>
                                    <p:anim calcmode="lin" valueType="num">
                                      <p:cBhvr>
                                        <p:cTn id="8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p:bldP spid="121" grpId="0" animBg="1"/>
      <p:bldP spid="122" grpId="0"/>
      <p:bldP spid="123" grpId="0" animBg="1"/>
      <p:bldP spid="1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3" name="未知"/>
          <p:cNvSpPr>
            <a:spLocks/>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smtClean="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smtClean="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smtClean="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smtClean="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a:t>
            </a:r>
            <a:endParaRPr lang="en-US" altLang="zh-CN" sz="1600" dirty="0" smtClean="0">
              <a:latin typeface="Adobe 黑体 Std R" pitchFamily="34" charset="-122"/>
              <a:ea typeface="Adobe 黑体 Std R" pitchFamily="34" charset="-122"/>
            </a:endParaRPr>
          </a:p>
          <a:p>
            <a:pPr algn="just" eaLnBrk="1" fontAlgn="auto" hangingPunct="1">
              <a:spcAft>
                <a:spcPts val="600"/>
              </a:spcAft>
              <a:buClr>
                <a:srgbClr val="00B050"/>
              </a:buClr>
              <a:buSzPct val="80000"/>
              <a:defRPr/>
            </a:pP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
        <p:nvSpPr>
          <p:cNvPr id="35" name="TextBox 34"/>
          <p:cNvSpPr txBox="1"/>
          <p:nvPr/>
        </p:nvSpPr>
        <p:spPr>
          <a:xfrm>
            <a:off x="4268125" y="323999"/>
            <a:ext cx="3882794"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小节十一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5946986"/>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42"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iterate type="wd">
                                    <p:tmPct val="10000"/>
                                  </p:iterate>
                                  <p:childTnLst>
                                    <p:set>
                                      <p:cBhvr>
                                        <p:cTn id="56" dur="1" fill="hold">
                                          <p:stCondLst>
                                            <p:cond delay="0"/>
                                          </p:stCondLst>
                                        </p:cTn>
                                        <p:tgtEl>
                                          <p:spTgt spid="47"/>
                                        </p:tgtEl>
                                        <p:attrNameLst>
                                          <p:attrName>style.visibility</p:attrName>
                                        </p:attrNameLst>
                                      </p:cBhvr>
                                      <p:to>
                                        <p:strVal val="visible"/>
                                      </p:to>
                                    </p:set>
                                    <p:animEffect transition="in" filter="fade">
                                      <p:cBhvr>
                                        <p:cTn id="57" dur="250"/>
                                        <p:tgtEl>
                                          <p:spTgt spid="47"/>
                                        </p:tgtEl>
                                      </p:cBhvr>
                                    </p:animEffect>
                                    <p:anim calcmode="lin" valueType="num">
                                      <p:cBhvr>
                                        <p:cTn id="58" dur="250" fill="hold"/>
                                        <p:tgtEl>
                                          <p:spTgt spid="47"/>
                                        </p:tgtEl>
                                        <p:attrNameLst>
                                          <p:attrName>ppt_x</p:attrName>
                                        </p:attrNameLst>
                                      </p:cBhvr>
                                      <p:tavLst>
                                        <p:tav tm="0">
                                          <p:val>
                                            <p:strVal val="#ppt_x"/>
                                          </p:val>
                                        </p:tav>
                                        <p:tav tm="100000">
                                          <p:val>
                                            <p:strVal val="#ppt_x"/>
                                          </p:val>
                                        </p:tav>
                                      </p:tavLst>
                                    </p:anim>
                                    <p:anim calcmode="lin" valueType="num">
                                      <p:cBhvr>
                                        <p:cTn id="5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1" nodeType="clickEffect">
                                  <p:stCondLst>
                                    <p:cond delay="0"/>
                                  </p:stCondLst>
                                  <p:iterate type="wd">
                                    <p:tmAbs val="0"/>
                                  </p:iterate>
                                  <p:childTnLst>
                                    <p:set>
                                      <p:cBhvr>
                                        <p:cTn id="6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a:spLocks/>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矩形 1"/>
          <p:cNvSpPr>
            <a:spLocks/>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流程图: 决策 6"/>
          <p:cNvSpPr>
            <a:spLocks/>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流程图: 决策 6"/>
          <p:cNvSpPr>
            <a:spLocks/>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流程图: 决策 6"/>
          <p:cNvSpPr>
            <a:spLocks/>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第一 阶段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第二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第三 阶段</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第四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
        <p:nvSpPr>
          <p:cNvPr id="38" name="TextBox 37"/>
          <p:cNvSpPr txBox="1"/>
          <p:nvPr/>
        </p:nvSpPr>
        <p:spPr>
          <a:xfrm>
            <a:off x="4268125" y="323999"/>
            <a:ext cx="3882794"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小节十二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4591293"/>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2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25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25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right)">
                                      <p:cBhvr>
                                        <p:cTn id="31" dur="25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25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25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25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25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25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1000"/>
                                        <p:tgtEl>
                                          <p:spTgt spid="31"/>
                                        </p:tgtEl>
                                      </p:cBhvr>
                                    </p:animEffect>
                                    <p:anim calcmode="lin" valueType="num">
                                      <p:cBhvr>
                                        <p:cTn id="67" dur="1000" fill="hold"/>
                                        <p:tgtEl>
                                          <p:spTgt spid="31"/>
                                        </p:tgtEl>
                                        <p:attrNameLst>
                                          <p:attrName>ppt_x</p:attrName>
                                        </p:attrNameLst>
                                      </p:cBhvr>
                                      <p:tavLst>
                                        <p:tav tm="0">
                                          <p:val>
                                            <p:strVal val="#ppt_x"/>
                                          </p:val>
                                        </p:tav>
                                        <p:tav tm="100000">
                                          <p:val>
                                            <p:strVal val="#ppt_x"/>
                                          </p:val>
                                        </p:tav>
                                      </p:tavLst>
                                    </p:anim>
                                    <p:anim calcmode="lin" valueType="num">
                                      <p:cBhvr>
                                        <p:cTn id="68" dur="1000" fill="hold"/>
                                        <p:tgtEl>
                                          <p:spTgt spid="3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left)">
                                      <p:cBhvr>
                                        <p:cTn id="83" dur="500"/>
                                        <p:tgtEl>
                                          <p:spTgt spid="8"/>
                                        </p:tgtEl>
                                      </p:cBhvr>
                                    </p:animEffect>
                                  </p:childTnLst>
                                </p:cTn>
                              </p:par>
                              <p:par>
                                <p:cTn id="84" presetID="22" presetClass="entr" presetSubtype="8" fill="hold"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left)">
                                      <p:cBhvr>
                                        <p:cTn id="86" dur="500"/>
                                        <p:tgtEl>
                                          <p:spTgt spid="7"/>
                                        </p:tgtEl>
                                      </p:cBhvr>
                                    </p:animEffect>
                                  </p:childTnLst>
                                </p:cTn>
                              </p:par>
                              <p:par>
                                <p:cTn id="87" presetID="22" presetClass="entr" presetSubtype="8" fill="hold" nodeType="with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left)">
                                      <p:cBhvr>
                                        <p:cTn id="89" dur="500"/>
                                        <p:tgtEl>
                                          <p:spTgt spid="6"/>
                                        </p:tgtEl>
                                      </p:cBhvr>
                                    </p:animEffect>
                                  </p:childTnLst>
                                </p:cTn>
                              </p:par>
                              <p:par>
                                <p:cTn id="90" presetID="22" presetClass="entr" presetSubtype="8" fill="hold" nodeType="with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left)">
                                      <p:cBhvr>
                                        <p:cTn id="92" dur="500"/>
                                        <p:tgtEl>
                                          <p:spTgt spid="5"/>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ppt_x"/>
                                          </p:val>
                                        </p:tav>
                                        <p:tav tm="100000">
                                          <p:val>
                                            <p:strVal val="#ppt_x"/>
                                          </p:val>
                                        </p:tav>
                                      </p:tavLst>
                                    </p:anim>
                                    <p:anim calcmode="lin" valueType="num">
                                      <p:cBhvr additive="base">
                                        <p:cTn id="98" dur="500" fill="hold"/>
                                        <p:tgtEl>
                                          <p:spTgt spid="46"/>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ppt_x"/>
                                          </p:val>
                                        </p:tav>
                                        <p:tav tm="100000">
                                          <p:val>
                                            <p:strVal val="#ppt_x"/>
                                          </p:val>
                                        </p:tav>
                                      </p:tavLst>
                                    </p:anim>
                                    <p:anim calcmode="lin" valueType="num">
                                      <p:cBhvr additive="base">
                                        <p:cTn id="102" dur="500" fill="hold"/>
                                        <p:tgtEl>
                                          <p:spTgt spid="41"/>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additive="base">
                                        <p:cTn id="105" dur="500" fill="hold"/>
                                        <p:tgtEl>
                                          <p:spTgt spid="43"/>
                                        </p:tgtEl>
                                        <p:attrNameLst>
                                          <p:attrName>ppt_x</p:attrName>
                                        </p:attrNameLst>
                                      </p:cBhvr>
                                      <p:tavLst>
                                        <p:tav tm="0">
                                          <p:val>
                                            <p:strVal val="#ppt_x"/>
                                          </p:val>
                                        </p:tav>
                                        <p:tav tm="100000">
                                          <p:val>
                                            <p:strVal val="#ppt_x"/>
                                          </p:val>
                                        </p:tav>
                                      </p:tavLst>
                                    </p:anim>
                                    <p:anim calcmode="lin" valueType="num">
                                      <p:cBhvr additive="base">
                                        <p:cTn id="106" dur="500" fill="hold"/>
                                        <p:tgtEl>
                                          <p:spTgt spid="43"/>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44"/>
                                        </p:tgtEl>
                                        <p:attrNameLst>
                                          <p:attrName>style.visibility</p:attrName>
                                        </p:attrNameLst>
                                      </p:cBhvr>
                                      <p:to>
                                        <p:strVal val="visible"/>
                                      </p:to>
                                    </p:set>
                                    <p:anim calcmode="lin" valueType="num">
                                      <p:cBhvr additive="base">
                                        <p:cTn id="109" dur="500" fill="hold"/>
                                        <p:tgtEl>
                                          <p:spTgt spid="44"/>
                                        </p:tgtEl>
                                        <p:attrNameLst>
                                          <p:attrName>ppt_x</p:attrName>
                                        </p:attrNameLst>
                                      </p:cBhvr>
                                      <p:tavLst>
                                        <p:tav tm="0">
                                          <p:val>
                                            <p:strVal val="#ppt_x"/>
                                          </p:val>
                                        </p:tav>
                                        <p:tav tm="100000">
                                          <p:val>
                                            <p:strVal val="#ppt_x"/>
                                          </p:val>
                                        </p:tav>
                                      </p:tavLst>
                                    </p:anim>
                                    <p:anim calcmode="lin" valueType="num">
                                      <p:cBhvr additive="base">
                                        <p:cTn id="110" dur="500" fill="hold"/>
                                        <p:tgtEl>
                                          <p:spTgt spid="44"/>
                                        </p:tgtEl>
                                        <p:attrNameLst>
                                          <p:attrName>ppt_y</p:attrName>
                                        </p:attrNameLst>
                                      </p:cBhvr>
                                      <p:tavLst>
                                        <p:tav tm="0">
                                          <p:val>
                                            <p:strVal val="1+#ppt_h/2"/>
                                          </p:val>
                                        </p:tav>
                                        <p:tav tm="100000">
                                          <p:val>
                                            <p:strVal val="#ppt_y"/>
                                          </p:val>
                                        </p:tav>
                                      </p:tavLst>
                                    </p:anim>
                                  </p:childTnLst>
                                </p:cTn>
                              </p:par>
                              <p:par>
                                <p:cTn id="111" presetID="41" presetClass="entr" presetSubtype="0" fill="hold" grpId="0" nodeType="withEffect">
                                  <p:stCondLst>
                                    <p:cond delay="0"/>
                                  </p:stCondLst>
                                  <p:iterate type="lt">
                                    <p:tmPct val="10000"/>
                                  </p:iterate>
                                  <p:childTnLst>
                                    <p:set>
                                      <p:cBhvr>
                                        <p:cTn id="112" dur="1" fill="hold">
                                          <p:stCondLst>
                                            <p:cond delay="0"/>
                                          </p:stCondLst>
                                        </p:cTn>
                                        <p:tgtEl>
                                          <p:spTgt spid="34"/>
                                        </p:tgtEl>
                                        <p:attrNameLst>
                                          <p:attrName>style.visibility</p:attrName>
                                        </p:attrNameLst>
                                      </p:cBhvr>
                                      <p:to>
                                        <p:strVal val="visible"/>
                                      </p:to>
                                    </p:set>
                                    <p:anim calcmode="lin" valueType="num">
                                      <p:cBhvr>
                                        <p:cTn id="11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34"/>
                                        </p:tgtEl>
                                        <p:attrNameLst>
                                          <p:attrName>ppt_y</p:attrName>
                                        </p:attrNameLst>
                                      </p:cBhvr>
                                      <p:tavLst>
                                        <p:tav tm="0">
                                          <p:val>
                                            <p:strVal val="#ppt_y"/>
                                          </p:val>
                                        </p:tav>
                                        <p:tav tm="100000">
                                          <p:val>
                                            <p:strVal val="#ppt_y"/>
                                          </p:val>
                                        </p:tav>
                                      </p:tavLst>
                                    </p:anim>
                                    <p:anim calcmode="lin" valueType="num">
                                      <p:cBhvr>
                                        <p:cTn id="11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34"/>
                                        </p:tgtEl>
                                      </p:cBhvr>
                                    </p:animEffect>
                                  </p:childTnLst>
                                </p:cTn>
                              </p:par>
                              <p:par>
                                <p:cTn id="118" presetID="41" presetClass="entr" presetSubtype="0" fill="hold" grpId="0" nodeType="withEffect">
                                  <p:stCondLst>
                                    <p:cond delay="0"/>
                                  </p:stCondLst>
                                  <p:iterate type="lt">
                                    <p:tmPct val="10000"/>
                                  </p:iterate>
                                  <p:childTnLst>
                                    <p:set>
                                      <p:cBhvr>
                                        <p:cTn id="119" dur="1" fill="hold">
                                          <p:stCondLst>
                                            <p:cond delay="0"/>
                                          </p:stCondLst>
                                        </p:cTn>
                                        <p:tgtEl>
                                          <p:spTgt spid="37"/>
                                        </p:tgtEl>
                                        <p:attrNameLst>
                                          <p:attrName>style.visibility</p:attrName>
                                        </p:attrNameLst>
                                      </p:cBhvr>
                                      <p:to>
                                        <p:strVal val="visible"/>
                                      </p:to>
                                    </p:set>
                                    <p:anim calcmode="lin" valueType="num">
                                      <p:cBhvr>
                                        <p:cTn id="12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37"/>
                                        </p:tgtEl>
                                        <p:attrNameLst>
                                          <p:attrName>ppt_y</p:attrName>
                                        </p:attrNameLst>
                                      </p:cBhvr>
                                      <p:tavLst>
                                        <p:tav tm="0">
                                          <p:val>
                                            <p:strVal val="#ppt_y"/>
                                          </p:val>
                                        </p:tav>
                                        <p:tav tm="100000">
                                          <p:val>
                                            <p:strVal val="#ppt_y"/>
                                          </p:val>
                                        </p:tav>
                                      </p:tavLst>
                                    </p:anim>
                                    <p:anim calcmode="lin" valueType="num">
                                      <p:cBhvr>
                                        <p:cTn id="12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37"/>
                                        </p:tgtEl>
                                      </p:cBhvr>
                                    </p:animEffect>
                                  </p:childTnLst>
                                </p:cTn>
                              </p:par>
                              <p:par>
                                <p:cTn id="125" presetID="41" presetClass="entr" presetSubtype="0" fill="hold" grpId="0" nodeType="withEffect">
                                  <p:stCondLst>
                                    <p:cond delay="0"/>
                                  </p:stCondLst>
                                  <p:iterate type="lt">
                                    <p:tmPct val="10000"/>
                                  </p:iterate>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36"/>
                                        </p:tgtEl>
                                        <p:attrNameLst>
                                          <p:attrName>ppt_y</p:attrName>
                                        </p:attrNameLst>
                                      </p:cBhvr>
                                      <p:tavLst>
                                        <p:tav tm="0">
                                          <p:val>
                                            <p:strVal val="#ppt_y"/>
                                          </p:val>
                                        </p:tav>
                                        <p:tav tm="100000">
                                          <p:val>
                                            <p:strVal val="#ppt_y"/>
                                          </p:val>
                                        </p:tav>
                                      </p:tavLst>
                                    </p:anim>
                                    <p:anim calcmode="lin" valueType="num">
                                      <p:cBhvr>
                                        <p:cTn id="12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36"/>
                                        </p:tgtEl>
                                      </p:cBhvr>
                                    </p:animEffect>
                                  </p:childTnLst>
                                </p:cTn>
                              </p:par>
                              <p:par>
                                <p:cTn id="132" presetID="41" presetClass="entr" presetSubtype="0" fill="hold" grpId="0" nodeType="withEffect">
                                  <p:stCondLst>
                                    <p:cond delay="0"/>
                                  </p:stCondLst>
                                  <p:iterate type="lt">
                                    <p:tmPct val="10000"/>
                                  </p:iterate>
                                  <p:childTnLst>
                                    <p:set>
                                      <p:cBhvr>
                                        <p:cTn id="133" dur="1" fill="hold">
                                          <p:stCondLst>
                                            <p:cond delay="0"/>
                                          </p:stCondLst>
                                        </p:cTn>
                                        <p:tgtEl>
                                          <p:spTgt spid="35"/>
                                        </p:tgtEl>
                                        <p:attrNameLst>
                                          <p:attrName>style.visibility</p:attrName>
                                        </p:attrNameLst>
                                      </p:cBhvr>
                                      <p:to>
                                        <p:strVal val="visible"/>
                                      </p:to>
                                    </p:set>
                                    <p:anim calcmode="lin" valueType="num">
                                      <p:cBhvr>
                                        <p:cTn id="13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35" dur="500" fill="hold"/>
                                        <p:tgtEl>
                                          <p:spTgt spid="35"/>
                                        </p:tgtEl>
                                        <p:attrNameLst>
                                          <p:attrName>ppt_y</p:attrName>
                                        </p:attrNameLst>
                                      </p:cBhvr>
                                      <p:tavLst>
                                        <p:tav tm="0">
                                          <p:val>
                                            <p:strVal val="#ppt_y"/>
                                          </p:val>
                                        </p:tav>
                                        <p:tav tm="100000">
                                          <p:val>
                                            <p:strVal val="#ppt_y"/>
                                          </p:val>
                                        </p:tav>
                                      </p:tavLst>
                                    </p:anim>
                                    <p:anim calcmode="lin" valueType="num">
                                      <p:cBhvr>
                                        <p:cTn id="13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3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3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4" name="矩形 3"/>
          <p:cNvSpPr/>
          <p:nvPr/>
        </p:nvSpPr>
        <p:spPr bwMode="auto">
          <a:xfrm>
            <a:off x="1346647" y="2277643"/>
            <a:ext cx="3006171" cy="2354707"/>
          </a:xfrm>
          <a:prstGeom prst="rect">
            <a:avLst/>
          </a:prstGeom>
          <a:blipFill dpi="0" rotWithShape="1">
            <a:blip r:embed="rId4">
              <a:extLst>
                <a:ext uri="{28A0092B-C50C-407E-A947-70E740481C1C}">
                  <a14:useLocalDpi xmlns:a14="http://schemas.microsoft.com/office/drawing/2010/main"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5" name="矩形 4"/>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6" name="矩形 5"/>
          <p:cNvSpPr/>
          <p:nvPr/>
        </p:nvSpPr>
        <p:spPr bwMode="auto">
          <a:xfrm>
            <a:off x="7641573" y="3545829"/>
            <a:ext cx="3013336" cy="2366726"/>
          </a:xfrm>
          <a:prstGeom prst="rect">
            <a:avLst/>
          </a:prstGeom>
          <a:blipFill dpi="0" rotWithShape="1">
            <a:blip r:embed="rId5">
              <a:extLst>
                <a:ext uri="{28A0092B-C50C-407E-A947-70E740481C1C}">
                  <a14:useLocalDpi xmlns:a14="http://schemas.microsoft.com/office/drawing/2010/main"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7"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8" name="组合 7"/>
          <p:cNvGrpSpPr/>
          <p:nvPr/>
        </p:nvGrpSpPr>
        <p:grpSpPr>
          <a:xfrm>
            <a:off x="4476090" y="1053530"/>
            <a:ext cx="3013336" cy="1131799"/>
            <a:chOff x="4476090" y="1053530"/>
            <a:chExt cx="3013336" cy="1131799"/>
          </a:xfrm>
        </p:grpSpPr>
        <p:sp>
          <p:nvSpPr>
            <p:cNvPr id="9" name="矩形 8"/>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0"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TextBox 10"/>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476090" y="2277641"/>
            <a:ext cx="3013336" cy="1131801"/>
            <a:chOff x="4476090" y="2277641"/>
            <a:chExt cx="3013336" cy="1131801"/>
          </a:xfrm>
        </p:grpSpPr>
        <p:sp>
          <p:nvSpPr>
            <p:cNvPr id="13" name="矩形 12"/>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5" name="TextBox 14"/>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476090" y="4735473"/>
            <a:ext cx="3013336" cy="1131801"/>
            <a:chOff x="4476090" y="4735473"/>
            <a:chExt cx="3013336" cy="1131801"/>
          </a:xfrm>
        </p:grpSpPr>
        <p:sp>
          <p:nvSpPr>
            <p:cNvPr id="17" name="矩形 16"/>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8"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TextBox 18"/>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476090" y="3506552"/>
            <a:ext cx="3013336" cy="1131801"/>
            <a:chOff x="4476090" y="3506552"/>
            <a:chExt cx="3013336" cy="1131801"/>
          </a:xfrm>
        </p:grpSpPr>
        <p:sp>
          <p:nvSpPr>
            <p:cNvPr id="21" name="矩形 20"/>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22"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3" name="TextBox 22"/>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24" name="TextBox 23"/>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8644310"/>
      </p:ext>
    </p:extLst>
  </p:cSld>
  <p:clrMapOvr>
    <a:masterClrMapping/>
  </p:clrMapOvr>
  <p:transition spd="med"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
                                        </p:tgtEl>
                                      </p:cBhvr>
                                    </p:animEffect>
                                    <p:set>
                                      <p:cBhvr>
                                        <p:cTn id="67" dur="1" fill="hold">
                                          <p:stCondLst>
                                            <p:cond delay="499"/>
                                          </p:stCondLst>
                                        </p:cTn>
                                        <p:tgtEl>
                                          <p:spTgt spid="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2"/>
                                        </p:tgtEl>
                                      </p:cBhvr>
                                    </p:animEffect>
                                    <p:set>
                                      <p:cBhvr>
                                        <p:cTn id="85" dur="1" fill="hold">
                                          <p:stCondLst>
                                            <p:cond delay="499"/>
                                          </p:stCondLst>
                                        </p:cTn>
                                        <p:tgtEl>
                                          <p:spTgt spid="12"/>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4.79167E-6 -3.58382E-6 L 0.21627 -0.083 " pathEditMode="relative" rAng="0" ptsTypes="AA">
                                      <p:cBhvr>
                                        <p:cTn id="92" dur="2000" fill="hold"/>
                                        <p:tgtEl>
                                          <p:spTgt spid="20"/>
                                        </p:tgtEl>
                                        <p:attrNameLst>
                                          <p:attrName>ppt_x</p:attrName>
                                          <p:attrName>ppt_y</p:attrName>
                                        </p:attrNameLst>
                                      </p:cBhvr>
                                      <p:rCtr x="10807" y="-4162"/>
                                    </p:animMotion>
                                  </p:childTnLst>
                                </p:cTn>
                              </p:par>
                            </p:childTnLst>
                          </p:cTn>
                        </p:par>
                      </p:childTnLst>
                    </p:cTn>
                  </p:par>
                  <p:par>
                    <p:cTn id="93" fill="hold">
                      <p:stCondLst>
                        <p:cond delay="indefinite"/>
                      </p:stCondLst>
                      <p:childTnLst>
                        <p:par>
                          <p:cTn id="94" fill="hold">
                            <p:stCondLst>
                              <p:cond delay="0"/>
                            </p:stCondLst>
                            <p:childTnLst>
                              <p:par>
                                <p:cTn id="95" presetID="6" presetClass="emph" presetSubtype="0" fill="hold" nodeType="clickEffect">
                                  <p:stCondLst>
                                    <p:cond delay="0"/>
                                  </p:stCondLst>
                                  <p:childTnLst>
                                    <p:animScale>
                                      <p:cBhvr>
                                        <p:cTn id="96" dur="2000" fill="hold"/>
                                        <p:tgtEl>
                                          <p:spTgt spid="2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24" grpId="0"/>
      <p:bldP spid="2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2788" y="1433684"/>
            <a:ext cx="6472237" cy="43275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a:solidFill>
            <a:srgbClr val="007635"/>
          </a:solidFill>
        </p:grpSpPr>
        <p:sp>
          <p:nvSpPr>
            <p:cNvPr id="6" name="等腰三角形 5"/>
            <p:cNvSpPr/>
            <p:nvPr/>
          </p:nvSpPr>
          <p:spPr>
            <a:xfrm rot="5400000">
              <a:off x="7939881" y="1463053"/>
              <a:ext cx="427037" cy="368300"/>
            </a:xfrm>
            <a:prstGeom prst="triangle">
              <a:avLst/>
            </a:prstGeom>
            <a:grp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grpFill/>
            <a:ln>
              <a:solidFill>
                <a:srgbClr val="007635"/>
              </a:solidFill>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2016</a:t>
            </a:r>
            <a:endParaRPr lang="en-US" altLang="zh-CN" sz="2400" dirty="0">
              <a:latin typeface="微软雅黑" pitchFamily="34" charset="-122"/>
              <a:ea typeface="微软雅黑" pitchFamily="34" charset="-122"/>
            </a:endParaRP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2014</a:t>
            </a:r>
            <a:endParaRPr lang="en-US" altLang="zh-CN" sz="2400" dirty="0">
              <a:latin typeface="微软雅黑" pitchFamily="34" charset="-122"/>
              <a:ea typeface="微软雅黑" pitchFamily="34" charset="-122"/>
            </a:endParaRP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2015</a:t>
            </a:r>
            <a:endParaRPr lang="en-US" altLang="zh-CN" sz="2400" dirty="0">
              <a:latin typeface="微软雅黑" pitchFamily="34" charset="-122"/>
              <a:ea typeface="微软雅黑" pitchFamily="34" charset="-122"/>
            </a:endParaRPr>
          </a:p>
        </p:txBody>
      </p:sp>
      <p:grpSp>
        <p:nvGrpSpPr>
          <p:cNvPr id="16" name="组合 55"/>
          <p:cNvGrpSpPr>
            <a:grpSpLocks/>
          </p:cNvGrpSpPr>
          <p:nvPr/>
        </p:nvGrpSpPr>
        <p:grpSpPr bwMode="auto">
          <a:xfrm>
            <a:off x="827088" y="3005433"/>
            <a:ext cx="1836737" cy="1752600"/>
            <a:chOff x="737456" y="1151778"/>
            <a:chExt cx="1836351" cy="1751527"/>
          </a:xfrm>
          <a:solidFill>
            <a:srgbClr val="007635"/>
          </a:solidFill>
        </p:grpSpPr>
        <p:grpSp>
          <p:nvGrpSpPr>
            <p:cNvPr id="17" name="组合 56"/>
            <p:cNvGrpSpPr>
              <a:grpSpLocks/>
            </p:cNvGrpSpPr>
            <p:nvPr/>
          </p:nvGrpSpPr>
          <p:grpSpPr bwMode="auto">
            <a:xfrm>
              <a:off x="737456" y="1151778"/>
              <a:ext cx="1836351" cy="1751527"/>
              <a:chOff x="1056067" y="1085043"/>
              <a:chExt cx="1836351" cy="1751527"/>
            </a:xfrm>
            <a:grpFill/>
          </p:grpSpPr>
          <p:sp>
            <p:nvSpPr>
              <p:cNvPr id="19" name="椭圆 18"/>
              <p:cNvSpPr/>
              <p:nvPr/>
            </p:nvSpPr>
            <p:spPr>
              <a:xfrm>
                <a:off x="1056067" y="1085043"/>
                <a:ext cx="1752232" cy="1751527"/>
              </a:xfrm>
              <a:prstGeom prst="ellips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微软雅黑" pitchFamily="34" charset="-122"/>
                  <a:ea typeface="微软雅黑" pitchFamily="34" charset="-122"/>
                </a:rPr>
                <a:t>你得标题</a:t>
              </a:r>
              <a:endParaRPr lang="en-US" altLang="zh-CN" sz="2400">
                <a:solidFill>
                  <a:schemeClr val="bg1"/>
                </a:solidFill>
                <a:latin typeface="微软雅黑" pitchFamily="34" charset="-122"/>
                <a:ea typeface="微软雅黑" pitchFamily="34" charset="-122"/>
              </a:endParaRPr>
            </a:p>
          </p:txBody>
        </p:sp>
      </p:grpSp>
      <p:grpSp>
        <p:nvGrpSpPr>
          <p:cNvPr id="36" name="组合 35"/>
          <p:cNvGrpSpPr/>
          <p:nvPr/>
        </p:nvGrpSpPr>
        <p:grpSpPr>
          <a:xfrm>
            <a:off x="7977188" y="2998959"/>
            <a:ext cx="368300" cy="1565276"/>
            <a:chOff x="7977188" y="2998959"/>
            <a:chExt cx="368300" cy="1565276"/>
          </a:xfrm>
          <a:solidFill>
            <a:srgbClr val="007635"/>
          </a:solidFill>
        </p:grpSpPr>
        <p:sp>
          <p:nvSpPr>
            <p:cNvPr id="7" name="等腰三角形 6"/>
            <p:cNvSpPr/>
            <p:nvPr/>
          </p:nvSpPr>
          <p:spPr>
            <a:xfrm rot="5400000">
              <a:off x="7947819" y="3028328"/>
              <a:ext cx="427037" cy="368300"/>
            </a:xfrm>
            <a:prstGeom prst="triangle">
              <a:avLst/>
            </a:prstGeom>
            <a:grp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grpFill/>
            <a:ln>
              <a:solidFill>
                <a:srgbClr val="007635"/>
              </a:solidFill>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a:solidFill>
            <a:srgbClr val="007635"/>
          </a:solidFill>
        </p:grpSpPr>
        <p:sp>
          <p:nvSpPr>
            <p:cNvPr id="8" name="等腰三角形 7"/>
            <p:cNvSpPr/>
            <p:nvPr/>
          </p:nvSpPr>
          <p:spPr>
            <a:xfrm rot="5400000">
              <a:off x="7947819" y="4593603"/>
              <a:ext cx="427037" cy="368300"/>
            </a:xfrm>
            <a:prstGeom prst="triangle">
              <a:avLst/>
            </a:prstGeom>
            <a:grp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grpFill/>
            <a:ln>
              <a:solidFill>
                <a:srgbClr val="007635"/>
              </a:solidFill>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smtClean="0">
              <a:latin typeface="Adobe 黑体 Std R" pitchFamily="34" charset="-122"/>
              <a:ea typeface="Adobe 黑体 Std R"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r>
              <a:rPr lang="zh-CN" altLang="en-US" sz="1500" dirty="0" smtClean="0">
                <a:latin typeface="Adobe 黑体 Std R" pitchFamily="34" charset="-122"/>
                <a:ea typeface="Adobe 黑体 Std R" pitchFamily="34" charset="-122"/>
              </a:rPr>
              <a:t>，</a:t>
            </a:r>
            <a:endParaRPr lang="zh-CN" altLang="en-US" sz="1500" dirty="0"/>
          </a:p>
        </p:txBody>
      </p:sp>
      <p:sp>
        <p:nvSpPr>
          <p:cNvPr id="29" name="TextBox 28"/>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2710598"/>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nodePh="1">
                                  <p:stCondLst>
                                    <p:cond delay="0"/>
                                  </p:stCondLst>
                                  <p:endCondLst>
                                    <p:cond evt="begin" delay="0">
                                      <p:tn val="14"/>
                                    </p:cond>
                                  </p:endCondLst>
                                  <p:iterate type="wd">
                                    <p:tmPct val="10000"/>
                                  </p:iterate>
                                  <p:childTnLst>
                                    <p:set>
                                      <p:cBhvr>
                                        <p:cTn id="15" dur="1" fill="hold">
                                          <p:stCondLst>
                                            <p:cond delay="0"/>
                                          </p:stCondLst>
                                        </p:cTn>
                                        <p:tgtEl>
                                          <p:spTgt spid="27"/>
                                        </p:tgtEl>
                                        <p:attrNameLst>
                                          <p:attrName>style.visibility</p:attrName>
                                        </p:attrNameLst>
                                      </p:cBhvr>
                                      <p:to>
                                        <p:strVal val="visible"/>
                                      </p:to>
                                    </p:set>
                                    <p:animEffect transition="in" filter="fade">
                                      <p:cBhvr>
                                        <p:cTn id="16" dur="250"/>
                                        <p:tgtEl>
                                          <p:spTgt spid="27"/>
                                        </p:tgtEl>
                                      </p:cBhvr>
                                    </p:animEffect>
                                    <p:anim calcmode="lin" valueType="num">
                                      <p:cBhvr>
                                        <p:cTn id="17" dur="250" fill="hold"/>
                                        <p:tgtEl>
                                          <p:spTgt spid="27"/>
                                        </p:tgtEl>
                                        <p:attrNameLst>
                                          <p:attrName>ppt_x</p:attrName>
                                        </p:attrNameLst>
                                      </p:cBhvr>
                                      <p:tavLst>
                                        <p:tav tm="0">
                                          <p:val>
                                            <p:strVal val="#ppt_x"/>
                                          </p:val>
                                        </p:tav>
                                        <p:tav tm="100000">
                                          <p:val>
                                            <p:strVal val="#ppt_x"/>
                                          </p:val>
                                        </p:tav>
                                      </p:tavLst>
                                    </p:anim>
                                    <p:anim calcmode="lin" valueType="num">
                                      <p:cBhvr>
                                        <p:cTn id="1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80">
                                          <p:stCondLst>
                                            <p:cond delay="0"/>
                                          </p:stCondLst>
                                        </p:cTn>
                                        <p:tgtEl>
                                          <p:spTgt spid="16"/>
                                        </p:tgtEl>
                                      </p:cBhvr>
                                    </p:animEffect>
                                    <p:anim calcmode="lin" valueType="num">
                                      <p:cBhvr>
                                        <p:cTn id="3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6" dur="26">
                                          <p:stCondLst>
                                            <p:cond delay="650"/>
                                          </p:stCondLst>
                                        </p:cTn>
                                        <p:tgtEl>
                                          <p:spTgt spid="16"/>
                                        </p:tgtEl>
                                      </p:cBhvr>
                                      <p:to x="100000" y="60000"/>
                                    </p:animScale>
                                    <p:animScale>
                                      <p:cBhvr>
                                        <p:cTn id="37" dur="166" decel="50000">
                                          <p:stCondLst>
                                            <p:cond delay="676"/>
                                          </p:stCondLst>
                                        </p:cTn>
                                        <p:tgtEl>
                                          <p:spTgt spid="16"/>
                                        </p:tgtEl>
                                      </p:cBhvr>
                                      <p:to x="100000" y="100000"/>
                                    </p:animScale>
                                    <p:animScale>
                                      <p:cBhvr>
                                        <p:cTn id="38" dur="26">
                                          <p:stCondLst>
                                            <p:cond delay="1312"/>
                                          </p:stCondLst>
                                        </p:cTn>
                                        <p:tgtEl>
                                          <p:spTgt spid="16"/>
                                        </p:tgtEl>
                                      </p:cBhvr>
                                      <p:to x="100000" y="80000"/>
                                    </p:animScale>
                                    <p:animScale>
                                      <p:cBhvr>
                                        <p:cTn id="39" dur="166" decel="50000">
                                          <p:stCondLst>
                                            <p:cond delay="1338"/>
                                          </p:stCondLst>
                                        </p:cTn>
                                        <p:tgtEl>
                                          <p:spTgt spid="16"/>
                                        </p:tgtEl>
                                      </p:cBhvr>
                                      <p:to x="100000" y="100000"/>
                                    </p:animScale>
                                    <p:animScale>
                                      <p:cBhvr>
                                        <p:cTn id="40" dur="26">
                                          <p:stCondLst>
                                            <p:cond delay="1642"/>
                                          </p:stCondLst>
                                        </p:cTn>
                                        <p:tgtEl>
                                          <p:spTgt spid="16"/>
                                        </p:tgtEl>
                                      </p:cBhvr>
                                      <p:to x="100000" y="90000"/>
                                    </p:animScale>
                                    <p:animScale>
                                      <p:cBhvr>
                                        <p:cTn id="41" dur="166" decel="50000">
                                          <p:stCondLst>
                                            <p:cond delay="1668"/>
                                          </p:stCondLst>
                                        </p:cTn>
                                        <p:tgtEl>
                                          <p:spTgt spid="16"/>
                                        </p:tgtEl>
                                      </p:cBhvr>
                                      <p:to x="100000" y="100000"/>
                                    </p:animScale>
                                    <p:animScale>
                                      <p:cBhvr>
                                        <p:cTn id="42" dur="26">
                                          <p:stCondLst>
                                            <p:cond delay="1808"/>
                                          </p:stCondLst>
                                        </p:cTn>
                                        <p:tgtEl>
                                          <p:spTgt spid="16"/>
                                        </p:tgtEl>
                                      </p:cBhvr>
                                      <p:to x="100000" y="95000"/>
                                    </p:animScale>
                                    <p:animScale>
                                      <p:cBhvr>
                                        <p:cTn id="43" dur="166" decel="50000">
                                          <p:stCondLst>
                                            <p:cond delay="1834"/>
                                          </p:stCondLst>
                                        </p:cTn>
                                        <p:tgtEl>
                                          <p:spTgt spid="16"/>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childTnLst>
                          </p:cTn>
                        </p:par>
                        <p:par>
                          <p:cTn id="60" fill="hold">
                            <p:stCondLst>
                              <p:cond delay="10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0"/>
                                        </p:tgtEl>
                                        <p:attrNameLst>
                                          <p:attrName>ppt_y</p:attrName>
                                        </p:attrNameLst>
                                      </p:cBhvr>
                                      <p:tavLst>
                                        <p:tav tm="0">
                                          <p:val>
                                            <p:strVal val="#ppt_y"/>
                                          </p:val>
                                        </p:tav>
                                        <p:tav tm="100000">
                                          <p:val>
                                            <p:strVal val="#ppt_y"/>
                                          </p:val>
                                        </p:tav>
                                      </p:tavLst>
                                    </p:anim>
                                    <p:anim calcmode="lin" valueType="num">
                                      <p:cBhvr>
                                        <p:cTn id="6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ppt_x"/>
                                          </p:val>
                                        </p:tav>
                                        <p:tav tm="100000">
                                          <p:val>
                                            <p:strVal val="#ppt_x"/>
                                          </p:val>
                                        </p:tav>
                                      </p:tavLst>
                                    </p:anim>
                                    <p:anim calcmode="lin" valueType="num">
                                      <p:cBhvr additive="base">
                                        <p:cTn id="73" dur="500" fill="hold"/>
                                        <p:tgtEl>
                                          <p:spTgt spid="36"/>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ppt_x"/>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childTnLst>
                          </p:cTn>
                        </p:par>
                        <p:par>
                          <p:cTn id="78" fill="hold">
                            <p:stCondLst>
                              <p:cond delay="5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12"/>
                                        </p:tgtEl>
                                        <p:attrNameLst>
                                          <p:attrName>style.visibility</p:attrName>
                                        </p:attrNameLst>
                                      </p:cBhvr>
                                      <p:to>
                                        <p:strVal val="visible"/>
                                      </p:to>
                                    </p:set>
                                    <p:anim calcmode="lin" valueType="num">
                                      <p:cBhvr>
                                        <p:cTn id="8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12"/>
                                        </p:tgtEl>
                                        <p:attrNameLst>
                                          <p:attrName>ppt_y</p:attrName>
                                        </p:attrNameLst>
                                      </p:cBhvr>
                                      <p:tavLst>
                                        <p:tav tm="0">
                                          <p:val>
                                            <p:strVal val="#ppt_y"/>
                                          </p:val>
                                        </p:tav>
                                        <p:tav tm="100000">
                                          <p:val>
                                            <p:strVal val="#ppt_y"/>
                                          </p:val>
                                        </p:tav>
                                      </p:tavLst>
                                    </p:anim>
                                    <p:anim calcmode="lin" valueType="num">
                                      <p:cBhvr>
                                        <p:cTn id="8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additive="base">
                                        <p:cTn id="90" dur="500" fill="hold"/>
                                        <p:tgtEl>
                                          <p:spTgt spid="37"/>
                                        </p:tgtEl>
                                        <p:attrNameLst>
                                          <p:attrName>ppt_x</p:attrName>
                                        </p:attrNameLst>
                                      </p:cBhvr>
                                      <p:tavLst>
                                        <p:tav tm="0">
                                          <p:val>
                                            <p:strVal val="#ppt_x"/>
                                          </p:val>
                                        </p:tav>
                                        <p:tav tm="100000">
                                          <p:val>
                                            <p:strVal val="#ppt_x"/>
                                          </p:val>
                                        </p:tav>
                                      </p:tavLst>
                                    </p:anim>
                                    <p:anim calcmode="lin" valueType="num">
                                      <p:cBhvr additive="base">
                                        <p:cTn id="91" dur="500" fill="hold"/>
                                        <p:tgtEl>
                                          <p:spTgt spid="3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additive="base">
                                        <p:cTn id="94" dur="500" fill="hold"/>
                                        <p:tgtEl>
                                          <p:spTgt spid="11"/>
                                        </p:tgtEl>
                                        <p:attrNameLst>
                                          <p:attrName>ppt_x</p:attrName>
                                        </p:attrNameLst>
                                      </p:cBhvr>
                                      <p:tavLst>
                                        <p:tav tm="0">
                                          <p:val>
                                            <p:strVal val="#ppt_x"/>
                                          </p:val>
                                        </p:tav>
                                        <p:tav tm="100000">
                                          <p:val>
                                            <p:strVal val="#ppt_x"/>
                                          </p:val>
                                        </p:tav>
                                      </p:tavLst>
                                    </p:anim>
                                    <p:anim calcmode="lin" valueType="num">
                                      <p:cBhvr additive="base">
                                        <p:cTn id="95" dur="500" fill="hold"/>
                                        <p:tgtEl>
                                          <p:spTgt spid="11"/>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13"/>
                                        </p:tgtEl>
                                        <p:attrNameLst>
                                          <p:attrName>ppt_y</p:attrName>
                                        </p:attrNameLst>
                                      </p:cBhvr>
                                      <p:tavLst>
                                        <p:tav tm="0">
                                          <p:val>
                                            <p:strVal val="#ppt_y"/>
                                          </p:val>
                                        </p:tav>
                                        <p:tav tm="100000">
                                          <p:val>
                                            <p:strVal val="#ppt_y"/>
                                          </p:val>
                                        </p:tav>
                                      </p:tavLst>
                                    </p:anim>
                                    <p:anim calcmode="lin" valueType="num">
                                      <p:cBhvr>
                                        <p:cTn id="10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2" grpId="0"/>
      <p:bldP spid="13" grpId="0"/>
      <p:bldP spid="14" grpId="0"/>
      <p:bldP spid="15"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6" name="Group 4"/>
          <p:cNvGrpSpPr>
            <a:grpSpLocks/>
          </p:cNvGrpSpPr>
          <p:nvPr/>
        </p:nvGrpSpPr>
        <p:grpSpPr bwMode="auto">
          <a:xfrm>
            <a:off x="2257300" y="3565202"/>
            <a:ext cx="1035050" cy="2528888"/>
            <a:chOff x="0" y="0"/>
            <a:chExt cx="1034694" cy="2528776"/>
          </a:xfrm>
        </p:grpSpPr>
        <p:grpSp>
          <p:nvGrpSpPr>
            <p:cNvPr id="7" name="Group 5"/>
            <p:cNvGrpSpPr>
              <a:grpSpLocks/>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2000" b="1" dirty="0" smtClean="0">
                    <a:solidFill>
                      <a:schemeClr val="bg1"/>
                    </a:solidFill>
                    <a:latin typeface="微软雅黑" pitchFamily="34" charset="-122"/>
                  </a:rPr>
                  <a:t>不足之一</a:t>
                </a:r>
                <a:endParaRPr lang="zh-CN" altLang="en-US" sz="2000" b="1" dirty="0">
                  <a:solidFill>
                    <a:schemeClr val="bg1"/>
                  </a:solidFill>
                  <a:latin typeface="微软雅黑" pitchFamily="34" charset="-122"/>
                </a:endParaRP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dirty="0">
                <a:solidFill>
                  <a:srgbClr val="262626"/>
                </a:solidFill>
                <a:latin typeface="微软雅黑" pitchFamily="34" charset="-122"/>
              </a:rPr>
              <a:t>此处</a:t>
            </a:r>
            <a:r>
              <a:rPr lang="zh-CN" altLang="en-US" sz="1800" dirty="0" smtClean="0">
                <a:solidFill>
                  <a:srgbClr val="262626"/>
                </a:solidFill>
                <a:latin typeface="微软雅黑" pitchFamily="34" charset="-122"/>
              </a:rPr>
              <a:t>输入文字</a:t>
            </a:r>
            <a:endParaRPr lang="en-US" altLang="zh-CN" sz="1800" dirty="0" smtClean="0">
              <a:solidFill>
                <a:srgbClr val="262626"/>
              </a:solidFill>
              <a:latin typeface="微软雅黑" pitchFamily="34" charset="-122"/>
            </a:endParaRPr>
          </a:p>
          <a:p>
            <a:pPr eaLnBrk="1" hangingPunct="1">
              <a:lnSpc>
                <a:spcPct val="130000"/>
              </a:lnSpc>
            </a:pPr>
            <a:r>
              <a:rPr lang="zh-CN" altLang="en-US" sz="1800" dirty="0" smtClean="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p:txBody>
      </p:sp>
      <p:grpSp>
        <p:nvGrpSpPr>
          <p:cNvPr id="13" name="Group 11"/>
          <p:cNvGrpSpPr>
            <a:grpSpLocks/>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15" name="Group 13"/>
            <p:cNvGrpSpPr>
              <a:grpSpLocks/>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不足之二</a:t>
                </a:r>
                <a:endParaRPr lang="zh-CN" altLang="en-US" sz="2000" b="1" dirty="0">
                  <a:solidFill>
                    <a:schemeClr val="bg1"/>
                  </a:solidFill>
                  <a:latin typeface="微软雅黑" pitchFamily="34" charset="-122"/>
                </a:endParaRP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0" name="Group 18"/>
          <p:cNvGrpSpPr>
            <a:grpSpLocks/>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headEnd/>
              <a:tailEnd/>
            </a:ln>
            <a:extLst>
              <a:ext uri="{909E8E84-426E-40DD-AFC4-6F175D3DCCD1}">
                <a14:hiddenFill xmlns:a14="http://schemas.microsoft.com/office/drawing/2010/main">
                  <a:noFill/>
                </a14:hiddenFill>
              </a:ext>
            </a:extLst>
          </p:spPr>
        </p:cxnSp>
        <p:grpSp>
          <p:nvGrpSpPr>
            <p:cNvPr id="22" name="Group 20"/>
            <p:cNvGrpSpPr>
              <a:grpSpLocks/>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不足之三</a:t>
                </a:r>
                <a:endParaRPr lang="zh-CN" altLang="en-US" sz="2000" b="1" dirty="0">
                  <a:solidFill>
                    <a:schemeClr val="bg1"/>
                  </a:solidFill>
                  <a:latin typeface="微软雅黑" pitchFamily="34" charset="-122"/>
                </a:endParaRP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7" name="Group 25"/>
          <p:cNvGrpSpPr>
            <a:grpSpLocks/>
          </p:cNvGrpSpPr>
          <p:nvPr/>
        </p:nvGrpSpPr>
        <p:grpSpPr bwMode="auto">
          <a:xfrm>
            <a:off x="6318125" y="2360290"/>
            <a:ext cx="1022350" cy="3733800"/>
            <a:chOff x="0" y="0"/>
            <a:chExt cx="1021734" cy="3734187"/>
          </a:xfrm>
        </p:grpSpPr>
        <p:grpSp>
          <p:nvGrpSpPr>
            <p:cNvPr id="28" name="Group 26"/>
            <p:cNvGrpSpPr>
              <a:grpSpLocks/>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不足之四</a:t>
                </a:r>
                <a:endParaRPr lang="zh-CN" altLang="en-US" sz="2000" b="1" dirty="0">
                  <a:solidFill>
                    <a:schemeClr val="bg1"/>
                  </a:solidFill>
                  <a:latin typeface="微软雅黑" pitchFamily="34" charset="-122"/>
                </a:endParaRP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headEnd/>
              <a:tailEnd/>
            </a:ln>
            <a:extLst>
              <a:ext uri="{909E8E84-426E-40DD-AFC4-6F175D3DCCD1}">
                <a14:hiddenFill xmlns:a14="http://schemas.microsoft.com/office/drawing/2010/main">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34" name="Group 32"/>
          <p:cNvGrpSpPr>
            <a:grpSpLocks/>
          </p:cNvGrpSpPr>
          <p:nvPr/>
        </p:nvGrpSpPr>
        <p:grpSpPr bwMode="auto">
          <a:xfrm>
            <a:off x="9021638" y="2360290"/>
            <a:ext cx="1022350" cy="3733800"/>
            <a:chOff x="0" y="0"/>
            <a:chExt cx="1023023" cy="3734187"/>
          </a:xfrm>
        </p:grpSpPr>
        <p:grpSp>
          <p:nvGrpSpPr>
            <p:cNvPr id="35" name="Group 33"/>
            <p:cNvGrpSpPr>
              <a:grpSpLocks/>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不足之六</a:t>
                </a:r>
                <a:endParaRPr lang="zh-CN" altLang="en-US" sz="2000" b="1" dirty="0">
                  <a:solidFill>
                    <a:schemeClr val="bg1"/>
                  </a:solidFill>
                  <a:latin typeface="微软雅黑" pitchFamily="34" charset="-122"/>
                </a:endParaRP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41" name="Group 39"/>
          <p:cNvGrpSpPr>
            <a:grpSpLocks/>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43" name="Group 41"/>
            <p:cNvGrpSpPr>
              <a:grpSpLocks/>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不足之五</a:t>
                </a:r>
                <a:endParaRPr lang="zh-CN" altLang="en-US" sz="2000" b="1" dirty="0">
                  <a:solidFill>
                    <a:schemeClr val="bg1"/>
                  </a:solidFill>
                  <a:latin typeface="微软雅黑" pitchFamily="34" charset="-122"/>
                </a:endParaRP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sp>
        <p:nvSpPr>
          <p:cNvPr id="48" name="TextBox 47"/>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9955831"/>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anim calcmode="lin" valueType="num">
                                      <p:cBhvr>
                                        <p:cTn id="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childTnLst>
                                </p:cTn>
                              </p:par>
                              <p:par>
                                <p:cTn id="15" presetID="22" presetClass="entr" presetSubtype="4"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750"/>
                                        <p:tgtEl>
                                          <p:spTgt spid="6"/>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childTnLst>
                                </p:cTn>
                              </p:par>
                              <p:par>
                                <p:cTn id="21" presetID="22" presetClass="entr" presetSubtype="4" fill="hold" nodeType="withEffect">
                                  <p:stCondLst>
                                    <p:cond delay="150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750"/>
                                        <p:tgtEl>
                                          <p:spTgt spid="13"/>
                                        </p:tgtEl>
                                      </p:cBhvr>
                                    </p:animEffect>
                                  </p:childTnLst>
                                </p:cTn>
                              </p:par>
                              <p:par>
                                <p:cTn id="24" presetID="10" presetClass="entr" presetSubtype="0" fill="hold" grpId="0" nodeType="withEffect">
                                  <p:stCondLst>
                                    <p:cond delay="20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750"/>
                                        <p:tgtEl>
                                          <p:spTgt spid="19"/>
                                        </p:tgtEl>
                                      </p:cBhvr>
                                    </p:animEffect>
                                  </p:childTnLst>
                                </p:cTn>
                              </p:par>
                              <p:par>
                                <p:cTn id="27" presetID="22" presetClass="entr" presetSubtype="4" fill="hold" nodeType="withEffect">
                                  <p:stCondLst>
                                    <p:cond delay="250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750"/>
                                        <p:tgtEl>
                                          <p:spTgt spid="20"/>
                                        </p:tgtEl>
                                      </p:cBhvr>
                                    </p:animEffect>
                                  </p:childTnLst>
                                </p:cTn>
                              </p:par>
                              <p:par>
                                <p:cTn id="30" presetID="10" presetClass="entr" presetSubtype="0" fill="hold" grpId="0" nodeType="withEffect">
                                  <p:stCondLst>
                                    <p:cond delay="300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childTnLst>
                                </p:cTn>
                              </p:par>
                              <p:par>
                                <p:cTn id="33" presetID="22" presetClass="entr" presetSubtype="4" fill="hold" nodeType="withEffect">
                                  <p:stCondLst>
                                    <p:cond delay="350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750"/>
                                        <p:tgtEl>
                                          <p:spTgt spid="27"/>
                                        </p:tgtEl>
                                      </p:cBhvr>
                                    </p:animEffect>
                                  </p:childTnLst>
                                </p:cTn>
                              </p:par>
                              <p:par>
                                <p:cTn id="36" presetID="10" presetClass="entr" presetSubtype="0" fill="hold" grpId="0" nodeType="withEffect">
                                  <p:stCondLst>
                                    <p:cond delay="40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750"/>
                                        <p:tgtEl>
                                          <p:spTgt spid="33"/>
                                        </p:tgtEl>
                                      </p:cBhvr>
                                    </p:animEffect>
                                  </p:childTnLst>
                                </p:cTn>
                              </p:par>
                              <p:par>
                                <p:cTn id="39" presetID="22" presetClass="entr" presetSubtype="4" fill="hold" nodeType="withEffect">
                                  <p:stCondLst>
                                    <p:cond delay="45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750"/>
                                        <p:tgtEl>
                                          <p:spTgt spid="41"/>
                                        </p:tgtEl>
                                      </p:cBhvr>
                                    </p:animEffect>
                                  </p:childTnLst>
                                </p:cTn>
                              </p:par>
                              <p:par>
                                <p:cTn id="42" presetID="10" presetClass="entr" presetSubtype="0" fill="hold" grpId="0" nodeType="withEffect">
                                  <p:stCondLst>
                                    <p:cond delay="50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750"/>
                                        <p:tgtEl>
                                          <p:spTgt spid="47"/>
                                        </p:tgtEl>
                                      </p:cBhvr>
                                    </p:animEffect>
                                  </p:childTnLst>
                                </p:cTn>
                              </p:par>
                              <p:par>
                                <p:cTn id="45" presetID="22" presetClass="entr" presetSubtype="4" fill="hold" nodeType="withEffect">
                                  <p:stCondLst>
                                    <p:cond delay="550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750"/>
                                        <p:tgtEl>
                                          <p:spTgt spid="34"/>
                                        </p:tgtEl>
                                      </p:cBhvr>
                                    </p:animEffect>
                                  </p:childTnLst>
                                </p:cTn>
                              </p:par>
                              <p:par>
                                <p:cTn id="48" presetID="10" presetClass="entr" presetSubtype="0" fill="hold" grpId="0" nodeType="withEffect">
                                  <p:stCondLst>
                                    <p:cond delay="600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12" grpId="0" autoUpdateAnimBg="0"/>
      <p:bldP spid="19" grpId="0" autoUpdateAnimBg="0"/>
      <p:bldP spid="26" grpId="0" autoUpdateAnimBg="0"/>
      <p:bldP spid="33" grpId="0" autoUpdateAnimBg="0"/>
      <p:bldP spid="40" grpId="0" autoUpdateAnimBg="0"/>
      <p:bldP spid="47" grpId="0" autoUpdateAnimBg="0"/>
      <p:bldP spid="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a:grpSpLocks/>
          </p:cNvGrpSpPr>
          <p:nvPr/>
        </p:nvGrpSpPr>
        <p:grpSpPr bwMode="auto">
          <a:xfrm>
            <a:off x="817952" y="1773932"/>
            <a:ext cx="5842000" cy="3856038"/>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a:solidFill>
                  <a:schemeClr val="bg1"/>
                </a:solidFill>
                <a:latin typeface="Impact" pitchFamily="34" charset="0"/>
              </a:rPr>
              <a:t>04</a:t>
            </a: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a:solidFill>
                  <a:schemeClr val="bg1"/>
                </a:solidFill>
                <a:latin typeface="Impact" pitchFamily="34" charset="0"/>
              </a:rPr>
              <a:t>02</a:t>
            </a:r>
            <a:endParaRPr lang="en-US" altLang="zh-CN" sz="2000">
              <a:solidFill>
                <a:schemeClr val="bg1"/>
              </a:solidFill>
              <a:latin typeface="Impact"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8" name="TextBox 17"/>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小节三</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9455033"/>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2750"/>
                                        <p:tgtEl>
                                          <p:spTgt spid="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4"/>
                                        </p:tgtEl>
                                        <p:attrNameLst>
                                          <p:attrName>ppt_y</p:attrName>
                                        </p:attrNameLst>
                                      </p:cBhvr>
                                      <p:tavLst>
                                        <p:tav tm="0">
                                          <p:val>
                                            <p:strVal val="#ppt_y"/>
                                          </p:val>
                                        </p:tav>
                                        <p:tav tm="100000">
                                          <p:val>
                                            <p:strVal val="#ppt_y"/>
                                          </p:val>
                                        </p:tav>
                                      </p:tavLst>
                                    </p:anim>
                                    <p:anim calcmode="lin" valueType="num">
                                      <p:cBhvr>
                                        <p:cTn id="3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4"/>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6"/>
                                        </p:tgtEl>
                                        <p:attrNameLst>
                                          <p:attrName>ppt_y</p:attrName>
                                        </p:attrNameLst>
                                      </p:cBhvr>
                                      <p:tavLst>
                                        <p:tav tm="0">
                                          <p:val>
                                            <p:strVal val="#ppt_y"/>
                                          </p:val>
                                        </p:tav>
                                        <p:tav tm="100000">
                                          <p:val>
                                            <p:strVal val="#ppt_y"/>
                                          </p:val>
                                        </p:tav>
                                      </p:tavLst>
                                    </p:anim>
                                    <p:anim calcmode="lin" valueType="num">
                                      <p:cBhvr>
                                        <p:cTn id="4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6"/>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11" grpId="0" animBg="1" autoUpdateAnimBg="0"/>
      <p:bldP spid="12" grpId="0" animBg="1" autoUpdateAnimBg="0"/>
      <p:bldP spid="13" grpId="0" animBg="1" autoUpdateAnimBg="0"/>
      <p:bldP spid="14"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
          <p:cNvSpPr>
            <a:spLocks noChangeArrowheads="1"/>
          </p:cNvSpPr>
          <p:nvPr/>
        </p:nvSpPr>
        <p:spPr bwMode="auto">
          <a:xfrm>
            <a:off x="2134046" y="2715443"/>
            <a:ext cx="2578100" cy="2578100"/>
          </a:xfrm>
          <a:prstGeom prst="ellipse">
            <a:avLst/>
          </a:prstGeom>
          <a:solidFill>
            <a:srgbClr val="007635"/>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7635"/>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7635"/>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3" name="Group 32"/>
          <p:cNvGrpSpPr>
            <a:grpSpLocks/>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7" name="Group 36"/>
          <p:cNvGrpSpPr>
            <a:grpSpLocks/>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输入</a:t>
            </a:r>
            <a:endParaRPr lang="en-US" altLang="zh-CN" sz="4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
        <p:nvSpPr>
          <p:cNvPr id="54" name="TextBox 53"/>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小节四</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0892804"/>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1000" fill="hold"/>
                                        <p:tgtEl>
                                          <p:spTgt spid="55"/>
                                        </p:tgtEl>
                                        <p:attrNameLst>
                                          <p:attrName>ppt_w</p:attrName>
                                        </p:attrNameLst>
                                      </p:cBhvr>
                                      <p:tavLst>
                                        <p:tav tm="0">
                                          <p:val>
                                            <p:fltVal val="0"/>
                                          </p:val>
                                        </p:tav>
                                        <p:tav tm="100000">
                                          <p:val>
                                            <p:strVal val="#ppt_w"/>
                                          </p:val>
                                        </p:tav>
                                      </p:tavLst>
                                    </p:anim>
                                    <p:anim calcmode="lin" valueType="num">
                                      <p:cBhvr>
                                        <p:cTn id="45" dur="1000" fill="hold"/>
                                        <p:tgtEl>
                                          <p:spTgt spid="55"/>
                                        </p:tgtEl>
                                        <p:attrNameLst>
                                          <p:attrName>ppt_h</p:attrName>
                                        </p:attrNameLst>
                                      </p:cBhvr>
                                      <p:tavLst>
                                        <p:tav tm="0">
                                          <p:val>
                                            <p:fltVal val="0"/>
                                          </p:val>
                                        </p:tav>
                                        <p:tav tm="100000">
                                          <p:val>
                                            <p:strVal val="#ppt_h"/>
                                          </p:val>
                                        </p:tav>
                                      </p:tavLst>
                                    </p:anim>
                                    <p:animEffect transition="in" filter="fade">
                                      <p:cBhvr>
                                        <p:cTn id="46" dur="1000"/>
                                        <p:tgtEl>
                                          <p:spTgt spid="55"/>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1+#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1+#ppt_w/2"/>
                                          </p:val>
                                        </p:tav>
                                        <p:tav tm="100000">
                                          <p:val>
                                            <p:strVal val="#ppt_x"/>
                                          </p:val>
                                        </p:tav>
                                      </p:tavLst>
                                    </p:anim>
                                    <p:anim calcmode="lin" valueType="num">
                                      <p:cBhvr additive="base">
                                        <p:cTn id="76" dur="500" fill="hold"/>
                                        <p:tgtEl>
                                          <p:spTgt spid="36"/>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1+#ppt_w/2"/>
                                          </p:val>
                                        </p:tav>
                                        <p:tav tm="100000">
                                          <p:val>
                                            <p:strVal val="#ppt_x"/>
                                          </p:val>
                                        </p:tav>
                                      </p:tavLst>
                                    </p:anim>
                                    <p:anim calcmode="lin" valueType="num">
                                      <p:cBhvr additive="base">
                                        <p:cTn id="8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anim calcmode="lin" valueType="num">
                                      <p:cBhvr>
                                        <p:cTn id="86" dur="500" fill="hold"/>
                                        <p:tgtEl>
                                          <p:spTgt spid="46"/>
                                        </p:tgtEl>
                                        <p:attrNameLst>
                                          <p:attrName>ppt_x</p:attrName>
                                        </p:attrNameLst>
                                      </p:cBhvr>
                                      <p:tavLst>
                                        <p:tav tm="0">
                                          <p:val>
                                            <p:strVal val="#ppt_x"/>
                                          </p:val>
                                        </p:tav>
                                        <p:tav tm="100000">
                                          <p:val>
                                            <p:strVal val="#ppt_x"/>
                                          </p:val>
                                        </p:tav>
                                      </p:tavLst>
                                    </p:anim>
                                    <p:anim calcmode="lin" valueType="num">
                                      <p:cBhvr>
                                        <p:cTn id="87" dur="500" fill="hold"/>
                                        <p:tgtEl>
                                          <p:spTgt spid="4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iterate type="lt">
                                    <p:tmPct val="10000"/>
                                  </p:iterate>
                                  <p:childTnLst>
                                    <p:set>
                                      <p:cBhvr>
                                        <p:cTn id="89" dur="1" fill="hold">
                                          <p:stCondLst>
                                            <p:cond delay="0"/>
                                          </p:stCondLst>
                                        </p:cTn>
                                        <p:tgtEl>
                                          <p:spTgt spid="47"/>
                                        </p:tgtEl>
                                        <p:attrNameLst>
                                          <p:attrName>style.visibility</p:attrName>
                                        </p:attrNameLst>
                                      </p:cBhvr>
                                      <p:to>
                                        <p:strVal val="visible"/>
                                      </p:to>
                                    </p:set>
                                    <p:animEffect transition="in" filter="fade">
                                      <p:cBhvr>
                                        <p:cTn id="90" dur="500"/>
                                        <p:tgtEl>
                                          <p:spTgt spid="47"/>
                                        </p:tgtEl>
                                      </p:cBhvr>
                                    </p:animEffect>
                                    <p:anim calcmode="lin" valueType="num">
                                      <p:cBhvr>
                                        <p:cTn id="91" dur="500" fill="hold"/>
                                        <p:tgtEl>
                                          <p:spTgt spid="47"/>
                                        </p:tgtEl>
                                        <p:attrNameLst>
                                          <p:attrName>ppt_x</p:attrName>
                                        </p:attrNameLst>
                                      </p:cBhvr>
                                      <p:tavLst>
                                        <p:tav tm="0">
                                          <p:val>
                                            <p:strVal val="#ppt_x"/>
                                          </p:val>
                                        </p:tav>
                                        <p:tav tm="100000">
                                          <p:val>
                                            <p:strVal val="#ppt_x"/>
                                          </p:val>
                                        </p:tav>
                                      </p:tavLst>
                                    </p:anim>
                                    <p:anim calcmode="lin" valueType="num">
                                      <p:cBhvr>
                                        <p:cTn id="92" dur="500" fill="hold"/>
                                        <p:tgtEl>
                                          <p:spTgt spid="4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iterate type="lt">
                                    <p:tmPct val="10000"/>
                                  </p:iterate>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anim calcmode="lin" valueType="num">
                                      <p:cBhvr>
                                        <p:cTn id="96" dur="500" fill="hold"/>
                                        <p:tgtEl>
                                          <p:spTgt spid="48"/>
                                        </p:tgtEl>
                                        <p:attrNameLst>
                                          <p:attrName>ppt_x</p:attrName>
                                        </p:attrNameLst>
                                      </p:cBhvr>
                                      <p:tavLst>
                                        <p:tav tm="0">
                                          <p:val>
                                            <p:strVal val="#ppt_x"/>
                                          </p:val>
                                        </p:tav>
                                        <p:tav tm="100000">
                                          <p:val>
                                            <p:strVal val="#ppt_x"/>
                                          </p:val>
                                        </p:tav>
                                      </p:tavLst>
                                    </p:anim>
                                    <p:anim calcmode="lin" valueType="num">
                                      <p:cBhvr>
                                        <p:cTn id="97" dur="5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anim calcmode="lin" valueType="num">
                                      <p:cBhvr>
                                        <p:cTn id="101" dur="500" fill="hold"/>
                                        <p:tgtEl>
                                          <p:spTgt spid="49"/>
                                        </p:tgtEl>
                                        <p:attrNameLst>
                                          <p:attrName>ppt_x</p:attrName>
                                        </p:attrNameLst>
                                      </p:cBhvr>
                                      <p:tavLst>
                                        <p:tav tm="0">
                                          <p:val>
                                            <p:strVal val="#ppt_x"/>
                                          </p:val>
                                        </p:tav>
                                        <p:tav tm="100000">
                                          <p:val>
                                            <p:strVal val="#ppt_x"/>
                                          </p:val>
                                        </p:tav>
                                      </p:tavLst>
                                    </p:anim>
                                    <p:anim calcmode="lin" valueType="num">
                                      <p:cBhvr>
                                        <p:cTn id="10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4" name="矩形 3"/>
          <p:cNvSpPr/>
          <p:nvPr/>
        </p:nvSpPr>
        <p:spPr bwMode="auto">
          <a:xfrm>
            <a:off x="1346647" y="2277643"/>
            <a:ext cx="3006171" cy="2354707"/>
          </a:xfrm>
          <a:prstGeom prst="rect">
            <a:avLst/>
          </a:prstGeom>
          <a:blipFill dpi="0" rotWithShape="1">
            <a:blip r:embed="rId4">
              <a:extLst>
                <a:ext uri="{28A0092B-C50C-407E-A947-70E740481C1C}">
                  <a14:useLocalDpi xmlns:a14="http://schemas.microsoft.com/office/drawing/2010/main"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5" name="矩形 4"/>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6" name="矩形 5"/>
          <p:cNvSpPr/>
          <p:nvPr/>
        </p:nvSpPr>
        <p:spPr bwMode="auto">
          <a:xfrm>
            <a:off x="7641573" y="3545829"/>
            <a:ext cx="3013336" cy="2366726"/>
          </a:xfrm>
          <a:prstGeom prst="rect">
            <a:avLst/>
          </a:prstGeom>
          <a:blipFill dpi="0" rotWithShape="1">
            <a:blip r:embed="rId5">
              <a:extLst>
                <a:ext uri="{28A0092B-C50C-407E-A947-70E740481C1C}">
                  <a14:useLocalDpi xmlns:a14="http://schemas.microsoft.com/office/drawing/2010/main"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7"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8" name="组合 7"/>
          <p:cNvGrpSpPr/>
          <p:nvPr/>
        </p:nvGrpSpPr>
        <p:grpSpPr>
          <a:xfrm>
            <a:off x="4476090" y="1053530"/>
            <a:ext cx="3013336" cy="1131799"/>
            <a:chOff x="4476090" y="1053530"/>
            <a:chExt cx="3013336" cy="1131799"/>
          </a:xfrm>
        </p:grpSpPr>
        <p:sp>
          <p:nvSpPr>
            <p:cNvPr id="9" name="矩形 8"/>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0"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TextBox 10"/>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476090" y="2277641"/>
            <a:ext cx="3013336" cy="1131801"/>
            <a:chOff x="4476090" y="2277641"/>
            <a:chExt cx="3013336" cy="1131801"/>
          </a:xfrm>
        </p:grpSpPr>
        <p:sp>
          <p:nvSpPr>
            <p:cNvPr id="13" name="矩形 12"/>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5" name="TextBox 14"/>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476090" y="4735473"/>
            <a:ext cx="3013336" cy="1131801"/>
            <a:chOff x="4476090" y="4735473"/>
            <a:chExt cx="3013336" cy="1131801"/>
          </a:xfrm>
        </p:grpSpPr>
        <p:sp>
          <p:nvSpPr>
            <p:cNvPr id="17" name="矩形 16"/>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8"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TextBox 18"/>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476090" y="3506552"/>
            <a:ext cx="3013336" cy="1131801"/>
            <a:chOff x="4476090" y="3506552"/>
            <a:chExt cx="3013336" cy="1131801"/>
          </a:xfrm>
        </p:grpSpPr>
        <p:sp>
          <p:nvSpPr>
            <p:cNvPr id="21" name="矩形 20"/>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22"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3" name="TextBox 22"/>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24" name="TextBox 23"/>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419329"/>
      </p:ext>
    </p:extLst>
  </p:cSld>
  <p:clrMapOvr>
    <a:masterClrMapping/>
  </p:clrMapOvr>
  <p:transition spd="med"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
                                        </p:tgtEl>
                                      </p:cBhvr>
                                    </p:animEffect>
                                    <p:set>
                                      <p:cBhvr>
                                        <p:cTn id="67" dur="1" fill="hold">
                                          <p:stCondLst>
                                            <p:cond delay="499"/>
                                          </p:stCondLst>
                                        </p:cTn>
                                        <p:tgtEl>
                                          <p:spTgt spid="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2"/>
                                        </p:tgtEl>
                                      </p:cBhvr>
                                    </p:animEffect>
                                    <p:set>
                                      <p:cBhvr>
                                        <p:cTn id="85" dur="1" fill="hold">
                                          <p:stCondLst>
                                            <p:cond delay="499"/>
                                          </p:stCondLst>
                                        </p:cTn>
                                        <p:tgtEl>
                                          <p:spTgt spid="12"/>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0"/>
                                        </p:tgtEl>
                                      </p:cBhvr>
                                    </p:animEffect>
                                    <p:set>
                                      <p:cBhvr>
                                        <p:cTn id="88" dur="1" fill="hold">
                                          <p:stCondLst>
                                            <p:cond delay="499"/>
                                          </p:stCondLst>
                                        </p:cTn>
                                        <p:tgtEl>
                                          <p:spTgt spid="20"/>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4.79167E-6 -3.12139E-6 L 0.21627 -0.26196 " pathEditMode="relative" rAng="0" ptsTypes="AA">
                                      <p:cBhvr>
                                        <p:cTn id="92" dur="2000" fill="hold"/>
                                        <p:tgtEl>
                                          <p:spTgt spid="16"/>
                                        </p:tgtEl>
                                        <p:attrNameLst>
                                          <p:attrName>ppt_x</p:attrName>
                                          <p:attrName>ppt_y</p:attrName>
                                        </p:attrNameLst>
                                      </p:cBhvr>
                                      <p:rCtr x="10807" y="-13110"/>
                                    </p:animMotion>
                                  </p:childTnLst>
                                </p:cTn>
                              </p:par>
                            </p:childTnLst>
                          </p:cTn>
                        </p:par>
                      </p:childTnLst>
                    </p:cTn>
                  </p:par>
                  <p:par>
                    <p:cTn id="93" fill="hold">
                      <p:stCondLst>
                        <p:cond delay="indefinite"/>
                      </p:stCondLst>
                      <p:childTnLst>
                        <p:par>
                          <p:cTn id="94" fill="hold">
                            <p:stCondLst>
                              <p:cond delay="0"/>
                            </p:stCondLst>
                            <p:childTnLst>
                              <p:par>
                                <p:cTn id="95" presetID="6" presetClass="emph" presetSubtype="0" fill="hold" nodeType="clickEffect">
                                  <p:stCondLst>
                                    <p:cond delay="0"/>
                                  </p:stCondLst>
                                  <p:childTnLst>
                                    <p:animScale>
                                      <p:cBhvr>
                                        <p:cTn id="96"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24" grpId="0"/>
      <p:bldP spid="2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a:grpSpLocks/>
          </p:cNvGrpSpPr>
          <p:nvPr/>
        </p:nvGrpSpPr>
        <p:grpSpPr bwMode="auto">
          <a:xfrm>
            <a:off x="1146797" y="1125538"/>
            <a:ext cx="9992938" cy="3963056"/>
            <a:chOff x="0" y="0"/>
            <a:chExt cx="10508027" cy="4168168"/>
          </a:xfrm>
        </p:grpSpPr>
        <p:grpSp>
          <p:nvGrpSpPr>
            <p:cNvPr id="9" name="Group 4"/>
            <p:cNvGrpSpPr>
              <a:grpSpLocks/>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100</a:t>
              </a:r>
              <a:endParaRPr lang="zh-CN" altLang="en-US" sz="2000">
                <a:solidFill>
                  <a:srgbClr val="A6A6A6"/>
                </a:solidFill>
                <a:latin typeface="Impact"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0</a:t>
              </a:r>
              <a:endParaRPr lang="zh-CN" altLang="en-US" sz="2000">
                <a:solidFill>
                  <a:srgbClr val="A6A6A6"/>
                </a:solidFill>
                <a:latin typeface="Impact"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50</a:t>
              </a:r>
              <a:endParaRPr lang="zh-CN" altLang="en-US" sz="2000">
                <a:solidFill>
                  <a:srgbClr val="A6A6A6"/>
                </a:solidFill>
                <a:latin typeface="Impact"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75</a:t>
              </a:r>
              <a:endParaRPr lang="zh-CN" altLang="en-US" sz="2000">
                <a:solidFill>
                  <a:srgbClr val="A6A6A6"/>
                </a:solidFill>
                <a:latin typeface="Impact"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25</a:t>
              </a:r>
              <a:endParaRPr lang="zh-CN" altLang="en-US" sz="2000">
                <a:solidFill>
                  <a:srgbClr val="A6A6A6"/>
                </a:solidFill>
                <a:latin typeface="Impact" pitchFamily="34" charset="0"/>
              </a:endParaRPr>
            </a:p>
          </p:txBody>
        </p:sp>
      </p:grpSp>
      <p:grpSp>
        <p:nvGrpSpPr>
          <p:cNvPr id="21" name="Group 16"/>
          <p:cNvGrpSpPr>
            <a:grpSpLocks/>
          </p:cNvGrpSpPr>
          <p:nvPr/>
        </p:nvGrpSpPr>
        <p:grpSpPr bwMode="auto">
          <a:xfrm>
            <a:off x="2532667" y="1922765"/>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0076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5" name="Group 20"/>
          <p:cNvGrpSpPr>
            <a:grpSpLocks/>
          </p:cNvGrpSpPr>
          <p:nvPr/>
        </p:nvGrpSpPr>
        <p:grpSpPr bwMode="auto">
          <a:xfrm>
            <a:off x="4015353" y="3575140"/>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0076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9" name="Group 24"/>
          <p:cNvGrpSpPr>
            <a:grpSpLocks/>
          </p:cNvGrpSpPr>
          <p:nvPr/>
        </p:nvGrpSpPr>
        <p:grpSpPr bwMode="auto">
          <a:xfrm>
            <a:off x="9946253" y="1710603"/>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0076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3" name="Group 28"/>
          <p:cNvGrpSpPr>
            <a:grpSpLocks/>
          </p:cNvGrpSpPr>
          <p:nvPr/>
        </p:nvGrpSpPr>
        <p:grpSpPr bwMode="auto">
          <a:xfrm>
            <a:off x="5498078" y="3434216"/>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0076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7" name="Group 32"/>
          <p:cNvGrpSpPr>
            <a:grpSpLocks/>
          </p:cNvGrpSpPr>
          <p:nvPr/>
        </p:nvGrpSpPr>
        <p:grpSpPr bwMode="auto">
          <a:xfrm>
            <a:off x="6980803" y="3158562"/>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0076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41" name="Group 36"/>
          <p:cNvGrpSpPr>
            <a:grpSpLocks/>
          </p:cNvGrpSpPr>
          <p:nvPr/>
        </p:nvGrpSpPr>
        <p:grpSpPr bwMode="auto">
          <a:xfrm>
            <a:off x="8463528" y="2782247"/>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0076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sp>
        <p:nvSpPr>
          <p:cNvPr id="45" name="矩形 44"/>
          <p:cNvSpPr/>
          <p:nvPr/>
        </p:nvSpPr>
        <p:spPr>
          <a:xfrm>
            <a:off x="2426767" y="5701009"/>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692633"/>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1" name="矩形 50"/>
          <p:cNvSpPr/>
          <p:nvPr/>
        </p:nvSpPr>
        <p:spPr>
          <a:xfrm>
            <a:off x="4979181" y="5701009"/>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692633"/>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3" name="矩形 52"/>
          <p:cNvSpPr/>
          <p:nvPr/>
        </p:nvSpPr>
        <p:spPr>
          <a:xfrm>
            <a:off x="7598832" y="5701009"/>
            <a:ext cx="501163" cy="519297"/>
          </a:xfrm>
          <a:prstGeom prst="rect">
            <a:avLst/>
          </a:prstGeom>
          <a:solidFill>
            <a:srgbClr val="007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692633"/>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5" name="TextBox 54"/>
          <p:cNvSpPr txBox="1"/>
          <p:nvPr/>
        </p:nvSpPr>
        <p:spPr>
          <a:xfrm>
            <a:off x="2957871" y="5960658"/>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5510285" y="5960658"/>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129936" y="5960658"/>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272438" y="5155910"/>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823473" y="5161172"/>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0" name="TextBox 59"/>
          <p:cNvSpPr txBox="1"/>
          <p:nvPr/>
        </p:nvSpPr>
        <p:spPr>
          <a:xfrm>
            <a:off x="5306198" y="5161172"/>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1" name="TextBox 60"/>
          <p:cNvSpPr txBox="1"/>
          <p:nvPr/>
        </p:nvSpPr>
        <p:spPr>
          <a:xfrm>
            <a:off x="6788923" y="5161172"/>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2" name="TextBox 61"/>
          <p:cNvSpPr txBox="1"/>
          <p:nvPr/>
        </p:nvSpPr>
        <p:spPr>
          <a:xfrm>
            <a:off x="8307592" y="5161172"/>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3" name="TextBox 62"/>
          <p:cNvSpPr txBox="1"/>
          <p:nvPr/>
        </p:nvSpPr>
        <p:spPr>
          <a:xfrm>
            <a:off x="9675024" y="5161172"/>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4" name="TextBox 63"/>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222445"/>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
                                        </p:tgtEl>
                                        <p:attrNameLst>
                                          <p:attrName>ppt_y</p:attrName>
                                        </p:attrNameLst>
                                      </p:cBhvr>
                                      <p:tavLst>
                                        <p:tav tm="0">
                                          <p:val>
                                            <p:strVal val="#ppt_y"/>
                                          </p:val>
                                        </p:tav>
                                        <p:tav tm="100000">
                                          <p:val>
                                            <p:strVal val="#ppt_y"/>
                                          </p:val>
                                        </p:tav>
                                      </p:tavLst>
                                    </p:anim>
                                    <p:anim calcmode="lin" valueType="num">
                                      <p:cBhvr>
                                        <p:cTn id="9"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0-#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15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22" presetClass="entr" presetSubtype="4" fill="hold" nodeType="withEffect">
                                  <p:stCondLst>
                                    <p:cond delay="200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nodeType="withEffect">
                                  <p:stCondLst>
                                    <p:cond delay="225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nodeType="withEffect">
                                  <p:stCondLst>
                                    <p:cond delay="250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par>
                                <p:cTn id="30" presetID="22" presetClass="entr" presetSubtype="4" fill="hold" nodeType="withEffect">
                                  <p:stCondLst>
                                    <p:cond delay="275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par>
                                <p:cTn id="33" presetID="22" presetClass="entr" presetSubtype="4" fill="hold" nodeType="withEffect">
                                  <p:stCondLst>
                                    <p:cond delay="300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22" presetClass="entr" presetSubtype="4" fill="hold" nodeType="withEffect">
                                  <p:stCondLst>
                                    <p:cond delay="3250"/>
                                  </p:stCondLst>
                                  <p:childTnLst>
                                    <p:set>
                                      <p:cBhvr>
                                        <p:cTn id="37" dur="1" fill="hold">
                                          <p:stCondLst>
                                            <p:cond delay="0"/>
                                          </p:stCondLst>
                                        </p:cTn>
                                        <p:tgtEl>
                                          <p:spTgt spid="29"/>
                                        </p:tgtEl>
                                        <p:attrNameLst>
                                          <p:attrName>style.visibility</p:attrName>
                                        </p:attrNameLst>
                                      </p:cBhvr>
                                      <p:to>
                                        <p:strVal val="visible"/>
                                      </p:to>
                                    </p:set>
                                    <p:animEffect transition="in" filter="wipe(down)">
                                      <p:cBhvr>
                                        <p:cTn id="38" dur="500"/>
                                        <p:tgtEl>
                                          <p:spTgt spid="29"/>
                                        </p:tgtEl>
                                      </p:cBhvr>
                                    </p:animEffect>
                                  </p:childTnLst>
                                </p:cTn>
                              </p:par>
                              <p:par>
                                <p:cTn id="39" presetID="2" presetClass="entr" presetSubtype="4" fill="hold" grpId="0" nodeType="withEffect">
                                  <p:stCondLst>
                                    <p:cond delay="325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ppt_x"/>
                                          </p:val>
                                        </p:tav>
                                        <p:tav tm="100000">
                                          <p:val>
                                            <p:strVal val="#ppt_x"/>
                                          </p:val>
                                        </p:tav>
                                      </p:tavLst>
                                    </p:anim>
                                    <p:anim calcmode="lin" valueType="num">
                                      <p:cBhvr additive="base">
                                        <p:cTn id="42" dur="500" fill="hold"/>
                                        <p:tgtEl>
                                          <p:spTgt spid="5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325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ppt_x"/>
                                          </p:val>
                                        </p:tav>
                                        <p:tav tm="100000">
                                          <p:val>
                                            <p:strVal val="#ppt_x"/>
                                          </p:val>
                                        </p:tav>
                                      </p:tavLst>
                                    </p:anim>
                                    <p:anim calcmode="lin" valueType="num">
                                      <p:cBhvr additive="base">
                                        <p:cTn id="46" dur="500" fill="hold"/>
                                        <p:tgtEl>
                                          <p:spTgt spid="5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325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ppt_x"/>
                                          </p:val>
                                        </p:tav>
                                        <p:tav tm="100000">
                                          <p:val>
                                            <p:strVal val="#ppt_x"/>
                                          </p:val>
                                        </p:tav>
                                      </p:tavLst>
                                    </p:anim>
                                    <p:anim calcmode="lin" valueType="num">
                                      <p:cBhvr additive="base">
                                        <p:cTn id="50" dur="500" fill="hold"/>
                                        <p:tgtEl>
                                          <p:spTgt spid="6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25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325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fill="hold"/>
                                        <p:tgtEl>
                                          <p:spTgt spid="62"/>
                                        </p:tgtEl>
                                        <p:attrNameLst>
                                          <p:attrName>ppt_x</p:attrName>
                                        </p:attrNameLst>
                                      </p:cBhvr>
                                      <p:tavLst>
                                        <p:tav tm="0">
                                          <p:val>
                                            <p:strVal val="#ppt_x"/>
                                          </p:val>
                                        </p:tav>
                                        <p:tav tm="100000">
                                          <p:val>
                                            <p:strVal val="#ppt_x"/>
                                          </p:val>
                                        </p:tav>
                                      </p:tavLst>
                                    </p:anim>
                                    <p:anim calcmode="lin" valueType="num">
                                      <p:cBhvr additive="base">
                                        <p:cTn id="58" dur="500" fill="hold"/>
                                        <p:tgtEl>
                                          <p:spTgt spid="6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325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fill="hold"/>
                                        <p:tgtEl>
                                          <p:spTgt spid="63"/>
                                        </p:tgtEl>
                                        <p:attrNameLst>
                                          <p:attrName>ppt_x</p:attrName>
                                        </p:attrNameLst>
                                      </p:cBhvr>
                                      <p:tavLst>
                                        <p:tav tm="0">
                                          <p:val>
                                            <p:strVal val="#ppt_x"/>
                                          </p:val>
                                        </p:tav>
                                        <p:tav tm="100000">
                                          <p:val>
                                            <p:strVal val="#ppt_x"/>
                                          </p:val>
                                        </p:tav>
                                      </p:tavLst>
                                    </p:anim>
                                    <p:anim calcmode="lin" valueType="num">
                                      <p:cBhvr additive="base">
                                        <p:cTn id="6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1250" fill="hold"/>
                                        <p:tgtEl>
                                          <p:spTgt spid="45"/>
                                        </p:tgtEl>
                                        <p:attrNameLst>
                                          <p:attrName>ppt_x</p:attrName>
                                        </p:attrNameLst>
                                      </p:cBhvr>
                                      <p:tavLst>
                                        <p:tav tm="0">
                                          <p:val>
                                            <p:strVal val="0-#ppt_w/2"/>
                                          </p:val>
                                        </p:tav>
                                        <p:tav tm="100000">
                                          <p:val>
                                            <p:strVal val="#ppt_x"/>
                                          </p:val>
                                        </p:tav>
                                      </p:tavLst>
                                    </p:anim>
                                    <p:anim calcmode="lin" valueType="num">
                                      <p:cBhvr additive="base">
                                        <p:cTn id="68" dur="1250" fill="hold"/>
                                        <p:tgtEl>
                                          <p:spTgt spid="4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1250" fill="hold"/>
                                        <p:tgtEl>
                                          <p:spTgt spid="46"/>
                                        </p:tgtEl>
                                        <p:attrNameLst>
                                          <p:attrName>ppt_x</p:attrName>
                                        </p:attrNameLst>
                                      </p:cBhvr>
                                      <p:tavLst>
                                        <p:tav tm="0">
                                          <p:val>
                                            <p:strVal val="0-#ppt_w/2"/>
                                          </p:val>
                                        </p:tav>
                                        <p:tav tm="100000">
                                          <p:val>
                                            <p:strVal val="#ppt_x"/>
                                          </p:val>
                                        </p:tav>
                                      </p:tavLst>
                                    </p:anim>
                                    <p:anim calcmode="lin" valueType="num">
                                      <p:cBhvr additive="base">
                                        <p:cTn id="72" dur="1250" fill="hold"/>
                                        <p:tgtEl>
                                          <p:spTgt spid="4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1250" fill="hold"/>
                                        <p:tgtEl>
                                          <p:spTgt spid="51"/>
                                        </p:tgtEl>
                                        <p:attrNameLst>
                                          <p:attrName>ppt_x</p:attrName>
                                        </p:attrNameLst>
                                      </p:cBhvr>
                                      <p:tavLst>
                                        <p:tav tm="0">
                                          <p:val>
                                            <p:strVal val="0-#ppt_w/2"/>
                                          </p:val>
                                        </p:tav>
                                        <p:tav tm="100000">
                                          <p:val>
                                            <p:strVal val="#ppt_x"/>
                                          </p:val>
                                        </p:tav>
                                      </p:tavLst>
                                    </p:anim>
                                    <p:anim calcmode="lin" valueType="num">
                                      <p:cBhvr additive="base">
                                        <p:cTn id="76" dur="1250" fill="hold"/>
                                        <p:tgtEl>
                                          <p:spTgt spid="5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 calcmode="lin" valueType="num">
                                      <p:cBhvr additive="base">
                                        <p:cTn id="79" dur="1250" fill="hold"/>
                                        <p:tgtEl>
                                          <p:spTgt spid="52"/>
                                        </p:tgtEl>
                                        <p:attrNameLst>
                                          <p:attrName>ppt_x</p:attrName>
                                        </p:attrNameLst>
                                      </p:cBhvr>
                                      <p:tavLst>
                                        <p:tav tm="0">
                                          <p:val>
                                            <p:strVal val="0-#ppt_w/2"/>
                                          </p:val>
                                        </p:tav>
                                        <p:tav tm="100000">
                                          <p:val>
                                            <p:strVal val="#ppt_x"/>
                                          </p:val>
                                        </p:tav>
                                      </p:tavLst>
                                    </p:anim>
                                    <p:anim calcmode="lin" valueType="num">
                                      <p:cBhvr additive="base">
                                        <p:cTn id="80" dur="1250" fill="hold"/>
                                        <p:tgtEl>
                                          <p:spTgt spid="5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1250" fill="hold"/>
                                        <p:tgtEl>
                                          <p:spTgt spid="53"/>
                                        </p:tgtEl>
                                        <p:attrNameLst>
                                          <p:attrName>ppt_x</p:attrName>
                                        </p:attrNameLst>
                                      </p:cBhvr>
                                      <p:tavLst>
                                        <p:tav tm="0">
                                          <p:val>
                                            <p:strVal val="0-#ppt_w/2"/>
                                          </p:val>
                                        </p:tav>
                                        <p:tav tm="100000">
                                          <p:val>
                                            <p:strVal val="#ppt_x"/>
                                          </p:val>
                                        </p:tav>
                                      </p:tavLst>
                                    </p:anim>
                                    <p:anim calcmode="lin" valueType="num">
                                      <p:cBhvr additive="base">
                                        <p:cTn id="84" dur="1250" fill="hold"/>
                                        <p:tgtEl>
                                          <p:spTgt spid="5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1250" fill="hold"/>
                                        <p:tgtEl>
                                          <p:spTgt spid="54"/>
                                        </p:tgtEl>
                                        <p:attrNameLst>
                                          <p:attrName>ppt_x</p:attrName>
                                        </p:attrNameLst>
                                      </p:cBhvr>
                                      <p:tavLst>
                                        <p:tav tm="0">
                                          <p:val>
                                            <p:strVal val="0-#ppt_w/2"/>
                                          </p:val>
                                        </p:tav>
                                        <p:tav tm="100000">
                                          <p:val>
                                            <p:strVal val="#ppt_x"/>
                                          </p:val>
                                        </p:tav>
                                      </p:tavLst>
                                    </p:anim>
                                    <p:anim calcmode="lin" valueType="num">
                                      <p:cBhvr additive="base">
                                        <p:cTn id="88" dur="1250" fill="hold"/>
                                        <p:tgtEl>
                                          <p:spTgt spid="5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 calcmode="lin" valueType="num">
                                      <p:cBhvr additive="base">
                                        <p:cTn id="91" dur="1250" fill="hold"/>
                                        <p:tgtEl>
                                          <p:spTgt spid="55"/>
                                        </p:tgtEl>
                                        <p:attrNameLst>
                                          <p:attrName>ppt_x</p:attrName>
                                        </p:attrNameLst>
                                      </p:cBhvr>
                                      <p:tavLst>
                                        <p:tav tm="0">
                                          <p:val>
                                            <p:strVal val="0-#ppt_w/2"/>
                                          </p:val>
                                        </p:tav>
                                        <p:tav tm="100000">
                                          <p:val>
                                            <p:strVal val="#ppt_x"/>
                                          </p:val>
                                        </p:tav>
                                      </p:tavLst>
                                    </p:anim>
                                    <p:anim calcmode="lin" valueType="num">
                                      <p:cBhvr additive="base">
                                        <p:cTn id="92" dur="1250" fill="hold"/>
                                        <p:tgtEl>
                                          <p:spTgt spid="5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 calcmode="lin" valueType="num">
                                      <p:cBhvr additive="base">
                                        <p:cTn id="95" dur="1250" fill="hold"/>
                                        <p:tgtEl>
                                          <p:spTgt spid="56"/>
                                        </p:tgtEl>
                                        <p:attrNameLst>
                                          <p:attrName>ppt_x</p:attrName>
                                        </p:attrNameLst>
                                      </p:cBhvr>
                                      <p:tavLst>
                                        <p:tav tm="0">
                                          <p:val>
                                            <p:strVal val="0-#ppt_w/2"/>
                                          </p:val>
                                        </p:tav>
                                        <p:tav tm="100000">
                                          <p:val>
                                            <p:strVal val="#ppt_x"/>
                                          </p:val>
                                        </p:tav>
                                      </p:tavLst>
                                    </p:anim>
                                    <p:anim calcmode="lin" valueType="num">
                                      <p:cBhvr additive="base">
                                        <p:cTn id="96" dur="125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6" name="矩形 5"/>
          <p:cNvSpPr/>
          <p:nvPr/>
        </p:nvSpPr>
        <p:spPr bwMode="auto">
          <a:xfrm>
            <a:off x="1346647" y="2277643"/>
            <a:ext cx="3006171" cy="2354707"/>
          </a:xfrm>
          <a:prstGeom prst="rect">
            <a:avLst/>
          </a:prstGeom>
          <a:blipFill dpi="0" rotWithShape="1">
            <a:blip r:embed="rId4">
              <a:extLst>
                <a:ext uri="{28A0092B-C50C-407E-A947-70E740481C1C}">
                  <a14:useLocalDpi xmlns:a14="http://schemas.microsoft.com/office/drawing/2010/main"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7" name="矩形 6"/>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10" name="矩形 9"/>
          <p:cNvSpPr/>
          <p:nvPr/>
        </p:nvSpPr>
        <p:spPr bwMode="auto">
          <a:xfrm>
            <a:off x="7641573" y="3545829"/>
            <a:ext cx="3013336" cy="2366726"/>
          </a:xfrm>
          <a:prstGeom prst="rect">
            <a:avLst/>
          </a:prstGeom>
          <a:blipFill dpi="0" rotWithShape="1">
            <a:blip r:embed="rId5">
              <a:extLst>
                <a:ext uri="{28A0092B-C50C-407E-A947-70E740481C1C}">
                  <a14:useLocalDpi xmlns:a14="http://schemas.microsoft.com/office/drawing/2010/main"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2"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2" name="组合 21"/>
          <p:cNvGrpSpPr/>
          <p:nvPr/>
        </p:nvGrpSpPr>
        <p:grpSpPr>
          <a:xfrm>
            <a:off x="4476090" y="1053530"/>
            <a:ext cx="3013336" cy="1131799"/>
            <a:chOff x="4476090" y="1053530"/>
            <a:chExt cx="3013336" cy="1131799"/>
          </a:xfrm>
        </p:grpSpPr>
        <p:sp>
          <p:nvSpPr>
            <p:cNvPr id="4" name="矩形 3"/>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3"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7" name="TextBox 16"/>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476090" y="2277641"/>
            <a:ext cx="3013336" cy="1131801"/>
            <a:chOff x="4476090" y="2277641"/>
            <a:chExt cx="3013336" cy="1131801"/>
          </a:xfrm>
        </p:grpSpPr>
        <p:sp>
          <p:nvSpPr>
            <p:cNvPr id="5" name="矩形 4"/>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8" name="TextBox 17"/>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476090" y="4735473"/>
            <a:ext cx="3013336" cy="1131801"/>
            <a:chOff x="4476090" y="4735473"/>
            <a:chExt cx="3013336" cy="1131801"/>
          </a:xfrm>
        </p:grpSpPr>
        <p:sp>
          <p:nvSpPr>
            <p:cNvPr id="9" name="矩形 8"/>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5"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TextBox 18"/>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476090" y="3506552"/>
            <a:ext cx="3013336" cy="1131801"/>
            <a:chOff x="4476090" y="3506552"/>
            <a:chExt cx="3013336" cy="1131801"/>
          </a:xfrm>
        </p:grpSpPr>
        <p:sp>
          <p:nvSpPr>
            <p:cNvPr id="8" name="矩形 7"/>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6"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0" name="TextBox 19"/>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21" name="TextBox 20"/>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0755861"/>
      </p:ext>
    </p:extLst>
  </p:cSld>
  <p:clrMapOvr>
    <a:masterClrMapping/>
  </p:clrMapOvr>
  <p:transition spd="med"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6"/>
                                        </p:tgtEl>
                                      </p:cBhvr>
                                    </p:animEffect>
                                    <p:set>
                                      <p:cBhvr>
                                        <p:cTn id="64" dur="1" fill="hold">
                                          <p:stCondLst>
                                            <p:cond delay="499"/>
                                          </p:stCondLst>
                                        </p:cTn>
                                        <p:tgtEl>
                                          <p:spTgt spid="6"/>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7"/>
                                        </p:tgtEl>
                                      </p:cBhvr>
                                    </p:animEffect>
                                    <p:set>
                                      <p:cBhvr>
                                        <p:cTn id="67" dur="1" fill="hold">
                                          <p:stCondLst>
                                            <p:cond delay="499"/>
                                          </p:stCondLst>
                                        </p:cTn>
                                        <p:tgtEl>
                                          <p:spTgt spid="7"/>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2"/>
                                        </p:tgtEl>
                                      </p:cBhvr>
                                    </p:animEffect>
                                    <p:set>
                                      <p:cBhvr>
                                        <p:cTn id="70" dur="1" fill="hold">
                                          <p:stCondLst>
                                            <p:cond delay="499"/>
                                          </p:stCondLst>
                                        </p:cTn>
                                        <p:tgtEl>
                                          <p:spTgt spid="12"/>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1"/>
                                        </p:tgtEl>
                                      </p:cBhvr>
                                    </p:animEffect>
                                    <p:set>
                                      <p:cBhvr>
                                        <p:cTn id="73" dur="1" fill="hold">
                                          <p:stCondLst>
                                            <p:cond delay="499"/>
                                          </p:stCondLst>
                                        </p:cTn>
                                        <p:tgtEl>
                                          <p:spTgt spid="2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24"/>
                                        </p:tgtEl>
                                      </p:cBhvr>
                                    </p:animEffect>
                                    <p:set>
                                      <p:cBhvr>
                                        <p:cTn id="85" dur="1" fill="hold">
                                          <p:stCondLst>
                                            <p:cond delay="499"/>
                                          </p:stCondLst>
                                        </p:cTn>
                                        <p:tgtEl>
                                          <p:spTgt spid="24"/>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5"/>
                                        </p:tgtEl>
                                      </p:cBhvr>
                                    </p:animEffect>
                                    <p:set>
                                      <p:cBhvr>
                                        <p:cTn id="88" dur="1" fill="hold">
                                          <p:stCondLst>
                                            <p:cond delay="499"/>
                                          </p:stCondLst>
                                        </p:cTn>
                                        <p:tgtEl>
                                          <p:spTgt spid="25"/>
                                        </p:tgtEl>
                                        <p:attrNameLst>
                                          <p:attrName>style.visibility</p:attrName>
                                        </p:attrNameLst>
                                      </p:cBhvr>
                                      <p:to>
                                        <p:strVal val="hidden"/>
                                      </p:to>
                                    </p:set>
                                  </p:childTnLst>
                                </p:cTn>
                              </p:par>
                              <p:par>
                                <p:cTn id="89" presetID="42" presetClass="path" presetSubtype="0" accel="50000" decel="50000" fill="hold" nodeType="withEffect">
                                  <p:stCondLst>
                                    <p:cond delay="0"/>
                                  </p:stCondLst>
                                  <p:childTnLst>
                                    <p:animMotion origin="layout" path="M 4.79167E-6 1.84971E-6 L 0.21028 0.27422 " pathEditMode="relative" rAng="0" ptsTypes="AA">
                                      <p:cBhvr>
                                        <p:cTn id="90" dur="2000" fill="hold"/>
                                        <p:tgtEl>
                                          <p:spTgt spid="22"/>
                                        </p:tgtEl>
                                        <p:attrNameLst>
                                          <p:attrName>ppt_x</p:attrName>
                                          <p:attrName>ppt_y</p:attrName>
                                        </p:attrNameLst>
                                      </p:cBhvr>
                                      <p:rCtr x="10508" y="13711"/>
                                    </p:animMotion>
                                  </p:childTnLst>
                                </p:cTn>
                              </p:par>
                              <p:par>
                                <p:cTn id="91" presetID="6" presetClass="emph" presetSubtype="0" fill="hold" nodeType="withEffect">
                                  <p:stCondLst>
                                    <p:cond delay="0"/>
                                  </p:stCondLst>
                                  <p:childTnLst>
                                    <p:animScale>
                                      <p:cBhvr>
                                        <p:cTn id="92" dur="2000" fill="hold"/>
                                        <p:tgtEl>
                                          <p:spTgt spid="2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6" grpId="0" animBg="1"/>
      <p:bldP spid="6" grpId="1" animBg="1"/>
      <p:bldP spid="7" grpId="0" animBg="1"/>
      <p:bldP spid="7" grpId="1" animBg="1"/>
      <p:bldP spid="10" grpId="0" animBg="1"/>
      <p:bldP spid="10" grpId="1" animBg="1"/>
      <p:bldP spid="12" grpId="0" animBg="1"/>
      <p:bldP spid="12" grpId="1" animBg="1"/>
      <p:bldP spid="21" grpId="0"/>
      <p:bldP spid="2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dirty="0">
                <a:ea typeface="微软雅黑" pitchFamily="34" charset="-122"/>
              </a:rPr>
              <a:t>40</a:t>
            </a:r>
            <a:r>
              <a:rPr lang="en-US" altLang="zh-CN" sz="1900" dirty="0">
                <a:ea typeface="微软雅黑" pitchFamily="34" charset="-122"/>
              </a:rPr>
              <a:t>%</a:t>
            </a:r>
            <a:endParaRPr lang="zh-CN" altLang="en-US" sz="1900" dirty="0">
              <a:ea typeface="微软雅黑"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50</a:t>
            </a:r>
            <a:r>
              <a:rPr lang="en-US" altLang="zh-CN" sz="1900">
                <a:ea typeface="微软雅黑" pitchFamily="34" charset="-122"/>
              </a:rPr>
              <a:t>%</a:t>
            </a:r>
            <a:endParaRPr lang="zh-CN" altLang="en-US" sz="1900">
              <a:ea typeface="微软雅黑"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80</a:t>
            </a:r>
            <a:r>
              <a:rPr lang="en-US" altLang="zh-CN" sz="1900">
                <a:ea typeface="微软雅黑" pitchFamily="34" charset="-122"/>
              </a:rPr>
              <a:t>%</a:t>
            </a:r>
            <a:endParaRPr lang="zh-CN" altLang="en-US" sz="1900">
              <a:ea typeface="微软雅黑"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20</a:t>
            </a:r>
            <a:r>
              <a:rPr lang="en-US" altLang="zh-CN" sz="1900">
                <a:ea typeface="微软雅黑" pitchFamily="34" charset="-122"/>
              </a:rPr>
              <a:t>%</a:t>
            </a:r>
            <a:endParaRPr lang="zh-CN" altLang="en-US" sz="1900">
              <a:ea typeface="微软雅黑"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smtClean="0">
                <a:solidFill>
                  <a:schemeClr val="accent1">
                    <a:lumMod val="50000"/>
                  </a:schemeClr>
                </a:solidFill>
                <a:latin typeface="微软雅黑" panose="020B0503020204020204" pitchFamily="34" charset="-122"/>
                <a:ea typeface="微软雅黑" panose="020B0503020204020204" pitchFamily="34" charset="-122"/>
              </a:rPr>
              <a:t>输入标题</a:t>
            </a:r>
            <a:endParaRPr lang="zh-CN" altLang="en-US" sz="20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sp>
        <p:nvSpPr>
          <p:cNvPr id="30" name="TextBox 29"/>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5810361"/>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1250"/>
                                        <p:tgtEl>
                                          <p:spTgt spid="28"/>
                                        </p:tgtEl>
                                      </p:cBhvr>
                                    </p:animEffect>
                                  </p:childTnLst>
                                </p:cTn>
                              </p:par>
                              <p:par>
                                <p:cTn id="35" presetID="22" presetClass="entr" presetSubtype="8" fill="hold" nodeType="withEffect">
                                  <p:stCondLst>
                                    <p:cond delay="25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125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randombar(horizontal)">
                                      <p:cBhvr>
                                        <p:cTn id="66" dur="500"/>
                                        <p:tgtEl>
                                          <p:spTgt spid="24"/>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randombar(horizontal)">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a:spLocks/>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a:spLocks/>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a:spLocks/>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a:spLocks/>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a:spLocks/>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a:spLocks/>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a:spLocks/>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a:spLocks/>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a:spLocks/>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a:spLocks/>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a:spLocks/>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a:spLocks/>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a:spLocks/>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a:spLocks/>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a:spLocks/>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a:spLocks/>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a:spLocks/>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a:spLocks/>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a:spLocks/>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a:spLocks/>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a:spLocks/>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a:spLocks/>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a:spLocks/>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a:spLocks/>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a:spLocks/>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a:spLocks/>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a:spLocks/>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a:spLocks/>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$ 34,444</a:t>
            </a:r>
            <a:endParaRPr lang="zh-CN" altLang="en-US" dirty="0">
              <a:solidFill>
                <a:srgbClr val="007635"/>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$ 24,444</a:t>
            </a:r>
            <a:endParaRPr lang="zh-CN" altLang="en-US" dirty="0">
              <a:solidFill>
                <a:srgbClr val="007635"/>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$ 14,444</a:t>
            </a:r>
            <a:endParaRPr lang="zh-CN" altLang="en-US" dirty="0">
              <a:solidFill>
                <a:srgbClr val="007635"/>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$ 14,444</a:t>
            </a:r>
            <a:endParaRPr lang="zh-CN" altLang="en-US" dirty="0">
              <a:solidFill>
                <a:srgbClr val="007635"/>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42" name="TextBox 41"/>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0190728"/>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Effect transition="in" filter="fade">
                                      <p:cBhvr>
                                        <p:cTn id="23" dur="10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Effect transition="in" filter="fade">
                                      <p:cBhvr>
                                        <p:cTn id="28" dur="10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Effect transition="in" filter="fade">
                                      <p:cBhvr>
                                        <p:cTn id="33" dur="10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Effect transition="in" filter="fade">
                                      <p:cBhvr>
                                        <p:cTn id="43" dur="10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000" fill="hold"/>
                                        <p:tgtEl>
                                          <p:spTgt spid="11"/>
                                        </p:tgtEl>
                                        <p:attrNameLst>
                                          <p:attrName>ppt_w</p:attrName>
                                        </p:attrNameLst>
                                      </p:cBhvr>
                                      <p:tavLst>
                                        <p:tav tm="0">
                                          <p:val>
                                            <p:fltVal val="0"/>
                                          </p:val>
                                        </p:tav>
                                        <p:tav tm="100000">
                                          <p:val>
                                            <p:strVal val="#ppt_w"/>
                                          </p:val>
                                        </p:tav>
                                      </p:tavLst>
                                    </p:anim>
                                    <p:anim calcmode="lin" valueType="num">
                                      <p:cBhvr>
                                        <p:cTn id="47" dur="1000" fill="hold"/>
                                        <p:tgtEl>
                                          <p:spTgt spid="11"/>
                                        </p:tgtEl>
                                        <p:attrNameLst>
                                          <p:attrName>ppt_h</p:attrName>
                                        </p:attrNameLst>
                                      </p:cBhvr>
                                      <p:tavLst>
                                        <p:tav tm="0">
                                          <p:val>
                                            <p:fltVal val="0"/>
                                          </p:val>
                                        </p:tav>
                                        <p:tav tm="100000">
                                          <p:val>
                                            <p:strVal val="#ppt_h"/>
                                          </p:val>
                                        </p:tav>
                                      </p:tavLst>
                                    </p:anim>
                                    <p:animEffect transition="in" filter="fade">
                                      <p:cBhvr>
                                        <p:cTn id="48" dur="10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Effect transition="in" filter="fade">
                                      <p:cBhvr>
                                        <p:cTn id="53" dur="1000"/>
                                        <p:tgtEl>
                                          <p:spTgt spid="1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Effect transition="in" filter="fade">
                                      <p:cBhvr>
                                        <p:cTn id="58" dur="10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000" fill="hold"/>
                                        <p:tgtEl>
                                          <p:spTgt spid="14"/>
                                        </p:tgtEl>
                                        <p:attrNameLst>
                                          <p:attrName>ppt_w</p:attrName>
                                        </p:attrNameLst>
                                      </p:cBhvr>
                                      <p:tavLst>
                                        <p:tav tm="0">
                                          <p:val>
                                            <p:fltVal val="0"/>
                                          </p:val>
                                        </p:tav>
                                        <p:tav tm="100000">
                                          <p:val>
                                            <p:strVal val="#ppt_w"/>
                                          </p:val>
                                        </p:tav>
                                      </p:tavLst>
                                    </p:anim>
                                    <p:anim calcmode="lin" valueType="num">
                                      <p:cBhvr>
                                        <p:cTn id="62" dur="1000" fill="hold"/>
                                        <p:tgtEl>
                                          <p:spTgt spid="14"/>
                                        </p:tgtEl>
                                        <p:attrNameLst>
                                          <p:attrName>ppt_h</p:attrName>
                                        </p:attrNameLst>
                                      </p:cBhvr>
                                      <p:tavLst>
                                        <p:tav tm="0">
                                          <p:val>
                                            <p:fltVal val="0"/>
                                          </p:val>
                                        </p:tav>
                                        <p:tav tm="100000">
                                          <p:val>
                                            <p:strVal val="#ppt_h"/>
                                          </p:val>
                                        </p:tav>
                                      </p:tavLst>
                                    </p:anim>
                                    <p:animEffect transition="in" filter="fade">
                                      <p:cBhvr>
                                        <p:cTn id="63" dur="1000"/>
                                        <p:tgtEl>
                                          <p:spTgt spid="1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1000" fill="hold"/>
                                        <p:tgtEl>
                                          <p:spTgt spid="15"/>
                                        </p:tgtEl>
                                        <p:attrNameLst>
                                          <p:attrName>ppt_w</p:attrName>
                                        </p:attrNameLst>
                                      </p:cBhvr>
                                      <p:tavLst>
                                        <p:tav tm="0">
                                          <p:val>
                                            <p:fltVal val="0"/>
                                          </p:val>
                                        </p:tav>
                                        <p:tav tm="100000">
                                          <p:val>
                                            <p:strVal val="#ppt_w"/>
                                          </p:val>
                                        </p:tav>
                                      </p:tavLst>
                                    </p:anim>
                                    <p:anim calcmode="lin" valueType="num">
                                      <p:cBhvr>
                                        <p:cTn id="67" dur="1000" fill="hold"/>
                                        <p:tgtEl>
                                          <p:spTgt spid="15"/>
                                        </p:tgtEl>
                                        <p:attrNameLst>
                                          <p:attrName>ppt_h</p:attrName>
                                        </p:attrNameLst>
                                      </p:cBhvr>
                                      <p:tavLst>
                                        <p:tav tm="0">
                                          <p:val>
                                            <p:fltVal val="0"/>
                                          </p:val>
                                        </p:tav>
                                        <p:tav tm="100000">
                                          <p:val>
                                            <p:strVal val="#ppt_h"/>
                                          </p:val>
                                        </p:tav>
                                      </p:tavLst>
                                    </p:anim>
                                    <p:animEffect transition="in" filter="fade">
                                      <p:cBhvr>
                                        <p:cTn id="68" dur="1000"/>
                                        <p:tgtEl>
                                          <p:spTgt spid="15"/>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ppt_w</p:attrName>
                                        </p:attrNameLst>
                                      </p:cBhvr>
                                      <p:tavLst>
                                        <p:tav tm="0">
                                          <p:val>
                                            <p:fltVal val="0"/>
                                          </p:val>
                                        </p:tav>
                                        <p:tav tm="100000">
                                          <p:val>
                                            <p:strVal val="#ppt_w"/>
                                          </p:val>
                                        </p:tav>
                                      </p:tavLst>
                                    </p:anim>
                                    <p:anim calcmode="lin" valueType="num">
                                      <p:cBhvr>
                                        <p:cTn id="72" dur="1000" fill="hold"/>
                                        <p:tgtEl>
                                          <p:spTgt spid="16"/>
                                        </p:tgtEl>
                                        <p:attrNameLst>
                                          <p:attrName>ppt_h</p:attrName>
                                        </p:attrNameLst>
                                      </p:cBhvr>
                                      <p:tavLst>
                                        <p:tav tm="0">
                                          <p:val>
                                            <p:fltVal val="0"/>
                                          </p:val>
                                        </p:tav>
                                        <p:tav tm="100000">
                                          <p:val>
                                            <p:strVal val="#ppt_h"/>
                                          </p:val>
                                        </p:tav>
                                      </p:tavLst>
                                    </p:anim>
                                    <p:animEffect transition="in" filter="fade">
                                      <p:cBhvr>
                                        <p:cTn id="73" dur="10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fltVal val="0"/>
                                          </p:val>
                                        </p:tav>
                                        <p:tav tm="100000">
                                          <p:val>
                                            <p:strVal val="#ppt_w"/>
                                          </p:val>
                                        </p:tav>
                                      </p:tavLst>
                                    </p:anim>
                                    <p:anim calcmode="lin" valueType="num">
                                      <p:cBhvr>
                                        <p:cTn id="77" dur="1000" fill="hold"/>
                                        <p:tgtEl>
                                          <p:spTgt spid="17"/>
                                        </p:tgtEl>
                                        <p:attrNameLst>
                                          <p:attrName>ppt_h</p:attrName>
                                        </p:attrNameLst>
                                      </p:cBhvr>
                                      <p:tavLst>
                                        <p:tav tm="0">
                                          <p:val>
                                            <p:fltVal val="0"/>
                                          </p:val>
                                        </p:tav>
                                        <p:tav tm="100000">
                                          <p:val>
                                            <p:strVal val="#ppt_h"/>
                                          </p:val>
                                        </p:tav>
                                      </p:tavLst>
                                    </p:anim>
                                    <p:animEffect transition="in" filter="fade">
                                      <p:cBhvr>
                                        <p:cTn id="78" dur="1000"/>
                                        <p:tgtEl>
                                          <p:spTgt spid="17"/>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p:cTn id="86" dur="1000" fill="hold"/>
                                        <p:tgtEl>
                                          <p:spTgt spid="19"/>
                                        </p:tgtEl>
                                        <p:attrNameLst>
                                          <p:attrName>ppt_w</p:attrName>
                                        </p:attrNameLst>
                                      </p:cBhvr>
                                      <p:tavLst>
                                        <p:tav tm="0">
                                          <p:val>
                                            <p:fltVal val="0"/>
                                          </p:val>
                                        </p:tav>
                                        <p:tav tm="100000">
                                          <p:val>
                                            <p:strVal val="#ppt_w"/>
                                          </p:val>
                                        </p:tav>
                                      </p:tavLst>
                                    </p:anim>
                                    <p:anim calcmode="lin" valueType="num">
                                      <p:cBhvr>
                                        <p:cTn id="87" dur="1000" fill="hold"/>
                                        <p:tgtEl>
                                          <p:spTgt spid="19"/>
                                        </p:tgtEl>
                                        <p:attrNameLst>
                                          <p:attrName>ppt_h</p:attrName>
                                        </p:attrNameLst>
                                      </p:cBhvr>
                                      <p:tavLst>
                                        <p:tav tm="0">
                                          <p:val>
                                            <p:fltVal val="0"/>
                                          </p:val>
                                        </p:tav>
                                        <p:tav tm="100000">
                                          <p:val>
                                            <p:strVal val="#ppt_h"/>
                                          </p:val>
                                        </p:tav>
                                      </p:tavLst>
                                    </p:anim>
                                    <p:animEffect transition="in" filter="fade">
                                      <p:cBhvr>
                                        <p:cTn id="88" dur="1000"/>
                                        <p:tgtEl>
                                          <p:spTgt spid="1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1000" fill="hold"/>
                                        <p:tgtEl>
                                          <p:spTgt spid="20"/>
                                        </p:tgtEl>
                                        <p:attrNameLst>
                                          <p:attrName>ppt_w</p:attrName>
                                        </p:attrNameLst>
                                      </p:cBhvr>
                                      <p:tavLst>
                                        <p:tav tm="0">
                                          <p:val>
                                            <p:fltVal val="0"/>
                                          </p:val>
                                        </p:tav>
                                        <p:tav tm="100000">
                                          <p:val>
                                            <p:strVal val="#ppt_w"/>
                                          </p:val>
                                        </p:tav>
                                      </p:tavLst>
                                    </p:anim>
                                    <p:anim calcmode="lin" valueType="num">
                                      <p:cBhvr>
                                        <p:cTn id="92" dur="1000" fill="hold"/>
                                        <p:tgtEl>
                                          <p:spTgt spid="20"/>
                                        </p:tgtEl>
                                        <p:attrNameLst>
                                          <p:attrName>ppt_h</p:attrName>
                                        </p:attrNameLst>
                                      </p:cBhvr>
                                      <p:tavLst>
                                        <p:tav tm="0">
                                          <p:val>
                                            <p:fltVal val="0"/>
                                          </p:val>
                                        </p:tav>
                                        <p:tav tm="100000">
                                          <p:val>
                                            <p:strVal val="#ppt_h"/>
                                          </p:val>
                                        </p:tav>
                                      </p:tavLst>
                                    </p:anim>
                                    <p:animEffect transition="in" filter="fade">
                                      <p:cBhvr>
                                        <p:cTn id="93" dur="1000"/>
                                        <p:tgtEl>
                                          <p:spTgt spid="20"/>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p:cTn id="96" dur="1000" fill="hold"/>
                                        <p:tgtEl>
                                          <p:spTgt spid="21"/>
                                        </p:tgtEl>
                                        <p:attrNameLst>
                                          <p:attrName>ppt_w</p:attrName>
                                        </p:attrNameLst>
                                      </p:cBhvr>
                                      <p:tavLst>
                                        <p:tav tm="0">
                                          <p:val>
                                            <p:fltVal val="0"/>
                                          </p:val>
                                        </p:tav>
                                        <p:tav tm="100000">
                                          <p:val>
                                            <p:strVal val="#ppt_w"/>
                                          </p:val>
                                        </p:tav>
                                      </p:tavLst>
                                    </p:anim>
                                    <p:anim calcmode="lin" valueType="num">
                                      <p:cBhvr>
                                        <p:cTn id="97" dur="1000" fill="hold"/>
                                        <p:tgtEl>
                                          <p:spTgt spid="21"/>
                                        </p:tgtEl>
                                        <p:attrNameLst>
                                          <p:attrName>ppt_h</p:attrName>
                                        </p:attrNameLst>
                                      </p:cBhvr>
                                      <p:tavLst>
                                        <p:tav tm="0">
                                          <p:val>
                                            <p:fltVal val="0"/>
                                          </p:val>
                                        </p:tav>
                                        <p:tav tm="100000">
                                          <p:val>
                                            <p:strVal val="#ppt_h"/>
                                          </p:val>
                                        </p:tav>
                                      </p:tavLst>
                                    </p:anim>
                                    <p:animEffect transition="in" filter="fade">
                                      <p:cBhvr>
                                        <p:cTn id="98" dur="1000"/>
                                        <p:tgtEl>
                                          <p:spTgt spid="21"/>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 calcmode="lin" valueType="num">
                                      <p:cBhvr>
                                        <p:cTn id="101" dur="1000" fill="hold"/>
                                        <p:tgtEl>
                                          <p:spTgt spid="22"/>
                                        </p:tgtEl>
                                        <p:attrNameLst>
                                          <p:attrName>ppt_w</p:attrName>
                                        </p:attrNameLst>
                                      </p:cBhvr>
                                      <p:tavLst>
                                        <p:tav tm="0">
                                          <p:val>
                                            <p:fltVal val="0"/>
                                          </p:val>
                                        </p:tav>
                                        <p:tav tm="100000">
                                          <p:val>
                                            <p:strVal val="#ppt_w"/>
                                          </p:val>
                                        </p:tav>
                                      </p:tavLst>
                                    </p:anim>
                                    <p:anim calcmode="lin" valueType="num">
                                      <p:cBhvr>
                                        <p:cTn id="102" dur="1000" fill="hold"/>
                                        <p:tgtEl>
                                          <p:spTgt spid="22"/>
                                        </p:tgtEl>
                                        <p:attrNameLst>
                                          <p:attrName>ppt_h</p:attrName>
                                        </p:attrNameLst>
                                      </p:cBhvr>
                                      <p:tavLst>
                                        <p:tav tm="0">
                                          <p:val>
                                            <p:fltVal val="0"/>
                                          </p:val>
                                        </p:tav>
                                        <p:tav tm="100000">
                                          <p:val>
                                            <p:strVal val="#ppt_h"/>
                                          </p:val>
                                        </p:tav>
                                      </p:tavLst>
                                    </p:anim>
                                    <p:animEffect transition="in" filter="fade">
                                      <p:cBhvr>
                                        <p:cTn id="103" dur="1000"/>
                                        <p:tgtEl>
                                          <p:spTgt spid="2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1000" fill="hold"/>
                                        <p:tgtEl>
                                          <p:spTgt spid="23"/>
                                        </p:tgtEl>
                                        <p:attrNameLst>
                                          <p:attrName>ppt_w</p:attrName>
                                        </p:attrNameLst>
                                      </p:cBhvr>
                                      <p:tavLst>
                                        <p:tav tm="0">
                                          <p:val>
                                            <p:fltVal val="0"/>
                                          </p:val>
                                        </p:tav>
                                        <p:tav tm="100000">
                                          <p:val>
                                            <p:strVal val="#ppt_w"/>
                                          </p:val>
                                        </p:tav>
                                      </p:tavLst>
                                    </p:anim>
                                    <p:anim calcmode="lin" valueType="num">
                                      <p:cBhvr>
                                        <p:cTn id="107" dur="1000" fill="hold"/>
                                        <p:tgtEl>
                                          <p:spTgt spid="23"/>
                                        </p:tgtEl>
                                        <p:attrNameLst>
                                          <p:attrName>ppt_h</p:attrName>
                                        </p:attrNameLst>
                                      </p:cBhvr>
                                      <p:tavLst>
                                        <p:tav tm="0">
                                          <p:val>
                                            <p:fltVal val="0"/>
                                          </p:val>
                                        </p:tav>
                                        <p:tav tm="100000">
                                          <p:val>
                                            <p:strVal val="#ppt_h"/>
                                          </p:val>
                                        </p:tav>
                                      </p:tavLst>
                                    </p:anim>
                                    <p:animEffect transition="in" filter="fade">
                                      <p:cBhvr>
                                        <p:cTn id="108" dur="1000"/>
                                        <p:tgtEl>
                                          <p:spTgt spid="2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p:cTn id="111" dur="1000" fill="hold"/>
                                        <p:tgtEl>
                                          <p:spTgt spid="24"/>
                                        </p:tgtEl>
                                        <p:attrNameLst>
                                          <p:attrName>ppt_w</p:attrName>
                                        </p:attrNameLst>
                                      </p:cBhvr>
                                      <p:tavLst>
                                        <p:tav tm="0">
                                          <p:val>
                                            <p:fltVal val="0"/>
                                          </p:val>
                                        </p:tav>
                                        <p:tav tm="100000">
                                          <p:val>
                                            <p:strVal val="#ppt_w"/>
                                          </p:val>
                                        </p:tav>
                                      </p:tavLst>
                                    </p:anim>
                                    <p:anim calcmode="lin" valueType="num">
                                      <p:cBhvr>
                                        <p:cTn id="112" dur="1000" fill="hold"/>
                                        <p:tgtEl>
                                          <p:spTgt spid="24"/>
                                        </p:tgtEl>
                                        <p:attrNameLst>
                                          <p:attrName>ppt_h</p:attrName>
                                        </p:attrNameLst>
                                      </p:cBhvr>
                                      <p:tavLst>
                                        <p:tav tm="0">
                                          <p:val>
                                            <p:fltVal val="0"/>
                                          </p:val>
                                        </p:tav>
                                        <p:tav tm="100000">
                                          <p:val>
                                            <p:strVal val="#ppt_h"/>
                                          </p:val>
                                        </p:tav>
                                      </p:tavLst>
                                    </p:anim>
                                    <p:animEffect transition="in" filter="fade">
                                      <p:cBhvr>
                                        <p:cTn id="113" dur="1000"/>
                                        <p:tgtEl>
                                          <p:spTgt spid="24"/>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 calcmode="lin" valueType="num">
                                      <p:cBhvr>
                                        <p:cTn id="116" dur="1000" fill="hold"/>
                                        <p:tgtEl>
                                          <p:spTgt spid="25"/>
                                        </p:tgtEl>
                                        <p:attrNameLst>
                                          <p:attrName>ppt_w</p:attrName>
                                        </p:attrNameLst>
                                      </p:cBhvr>
                                      <p:tavLst>
                                        <p:tav tm="0">
                                          <p:val>
                                            <p:fltVal val="0"/>
                                          </p:val>
                                        </p:tav>
                                        <p:tav tm="100000">
                                          <p:val>
                                            <p:strVal val="#ppt_w"/>
                                          </p:val>
                                        </p:tav>
                                      </p:tavLst>
                                    </p:anim>
                                    <p:anim calcmode="lin" valueType="num">
                                      <p:cBhvr>
                                        <p:cTn id="117" dur="1000" fill="hold"/>
                                        <p:tgtEl>
                                          <p:spTgt spid="25"/>
                                        </p:tgtEl>
                                        <p:attrNameLst>
                                          <p:attrName>ppt_h</p:attrName>
                                        </p:attrNameLst>
                                      </p:cBhvr>
                                      <p:tavLst>
                                        <p:tav tm="0">
                                          <p:val>
                                            <p:fltVal val="0"/>
                                          </p:val>
                                        </p:tav>
                                        <p:tav tm="100000">
                                          <p:val>
                                            <p:strVal val="#ppt_h"/>
                                          </p:val>
                                        </p:tav>
                                      </p:tavLst>
                                    </p:anim>
                                    <p:animEffect transition="in" filter="fade">
                                      <p:cBhvr>
                                        <p:cTn id="118" dur="1000"/>
                                        <p:tgtEl>
                                          <p:spTgt spid="25"/>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1000" fill="hold"/>
                                        <p:tgtEl>
                                          <p:spTgt spid="26"/>
                                        </p:tgtEl>
                                        <p:attrNameLst>
                                          <p:attrName>ppt_w</p:attrName>
                                        </p:attrNameLst>
                                      </p:cBhvr>
                                      <p:tavLst>
                                        <p:tav tm="0">
                                          <p:val>
                                            <p:fltVal val="0"/>
                                          </p:val>
                                        </p:tav>
                                        <p:tav tm="100000">
                                          <p:val>
                                            <p:strVal val="#ppt_w"/>
                                          </p:val>
                                        </p:tav>
                                      </p:tavLst>
                                    </p:anim>
                                    <p:anim calcmode="lin" valueType="num">
                                      <p:cBhvr>
                                        <p:cTn id="122" dur="1000" fill="hold"/>
                                        <p:tgtEl>
                                          <p:spTgt spid="26"/>
                                        </p:tgtEl>
                                        <p:attrNameLst>
                                          <p:attrName>ppt_h</p:attrName>
                                        </p:attrNameLst>
                                      </p:cBhvr>
                                      <p:tavLst>
                                        <p:tav tm="0">
                                          <p:val>
                                            <p:fltVal val="0"/>
                                          </p:val>
                                        </p:tav>
                                        <p:tav tm="100000">
                                          <p:val>
                                            <p:strVal val="#ppt_h"/>
                                          </p:val>
                                        </p:tav>
                                      </p:tavLst>
                                    </p:anim>
                                    <p:animEffect transition="in" filter="fade">
                                      <p:cBhvr>
                                        <p:cTn id="123" dur="1000"/>
                                        <p:tgtEl>
                                          <p:spTgt spid="26"/>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1000" fill="hold"/>
                                        <p:tgtEl>
                                          <p:spTgt spid="27"/>
                                        </p:tgtEl>
                                        <p:attrNameLst>
                                          <p:attrName>ppt_w</p:attrName>
                                        </p:attrNameLst>
                                      </p:cBhvr>
                                      <p:tavLst>
                                        <p:tav tm="0">
                                          <p:val>
                                            <p:fltVal val="0"/>
                                          </p:val>
                                        </p:tav>
                                        <p:tav tm="100000">
                                          <p:val>
                                            <p:strVal val="#ppt_w"/>
                                          </p:val>
                                        </p:tav>
                                      </p:tavLst>
                                    </p:anim>
                                    <p:anim calcmode="lin" valueType="num">
                                      <p:cBhvr>
                                        <p:cTn id="127" dur="1000" fill="hold"/>
                                        <p:tgtEl>
                                          <p:spTgt spid="27"/>
                                        </p:tgtEl>
                                        <p:attrNameLst>
                                          <p:attrName>ppt_h</p:attrName>
                                        </p:attrNameLst>
                                      </p:cBhvr>
                                      <p:tavLst>
                                        <p:tav tm="0">
                                          <p:val>
                                            <p:fltVal val="0"/>
                                          </p:val>
                                        </p:tav>
                                        <p:tav tm="100000">
                                          <p:val>
                                            <p:strVal val="#ppt_h"/>
                                          </p:val>
                                        </p:tav>
                                      </p:tavLst>
                                    </p:anim>
                                    <p:animEffect transition="in" filter="fade">
                                      <p:cBhvr>
                                        <p:cTn id="128" dur="1000"/>
                                        <p:tgtEl>
                                          <p:spTgt spid="27"/>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p:cTn id="131" dur="1000" fill="hold"/>
                                        <p:tgtEl>
                                          <p:spTgt spid="28"/>
                                        </p:tgtEl>
                                        <p:attrNameLst>
                                          <p:attrName>ppt_w</p:attrName>
                                        </p:attrNameLst>
                                      </p:cBhvr>
                                      <p:tavLst>
                                        <p:tav tm="0">
                                          <p:val>
                                            <p:fltVal val="0"/>
                                          </p:val>
                                        </p:tav>
                                        <p:tav tm="100000">
                                          <p:val>
                                            <p:strVal val="#ppt_w"/>
                                          </p:val>
                                        </p:tav>
                                      </p:tavLst>
                                    </p:anim>
                                    <p:anim calcmode="lin" valueType="num">
                                      <p:cBhvr>
                                        <p:cTn id="132" dur="1000" fill="hold"/>
                                        <p:tgtEl>
                                          <p:spTgt spid="28"/>
                                        </p:tgtEl>
                                        <p:attrNameLst>
                                          <p:attrName>ppt_h</p:attrName>
                                        </p:attrNameLst>
                                      </p:cBhvr>
                                      <p:tavLst>
                                        <p:tav tm="0">
                                          <p:val>
                                            <p:fltVal val="0"/>
                                          </p:val>
                                        </p:tav>
                                        <p:tav tm="100000">
                                          <p:val>
                                            <p:strVal val="#ppt_h"/>
                                          </p:val>
                                        </p:tav>
                                      </p:tavLst>
                                    </p:anim>
                                    <p:animEffect transition="in" filter="fade">
                                      <p:cBhvr>
                                        <p:cTn id="133" dur="1000"/>
                                        <p:tgtEl>
                                          <p:spTgt spid="28"/>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9"/>
                                        </p:tgtEl>
                                        <p:attrNameLst>
                                          <p:attrName>style.visibility</p:attrName>
                                        </p:attrNameLst>
                                      </p:cBhvr>
                                      <p:to>
                                        <p:strVal val="visible"/>
                                      </p:to>
                                    </p:set>
                                    <p:anim calcmode="lin" valueType="num">
                                      <p:cBhvr>
                                        <p:cTn id="136" dur="1000" fill="hold"/>
                                        <p:tgtEl>
                                          <p:spTgt spid="29"/>
                                        </p:tgtEl>
                                        <p:attrNameLst>
                                          <p:attrName>ppt_w</p:attrName>
                                        </p:attrNameLst>
                                      </p:cBhvr>
                                      <p:tavLst>
                                        <p:tav tm="0">
                                          <p:val>
                                            <p:fltVal val="0"/>
                                          </p:val>
                                        </p:tav>
                                        <p:tav tm="100000">
                                          <p:val>
                                            <p:strVal val="#ppt_w"/>
                                          </p:val>
                                        </p:tav>
                                      </p:tavLst>
                                    </p:anim>
                                    <p:anim calcmode="lin" valueType="num">
                                      <p:cBhvr>
                                        <p:cTn id="137" dur="1000" fill="hold"/>
                                        <p:tgtEl>
                                          <p:spTgt spid="29"/>
                                        </p:tgtEl>
                                        <p:attrNameLst>
                                          <p:attrName>ppt_h</p:attrName>
                                        </p:attrNameLst>
                                      </p:cBhvr>
                                      <p:tavLst>
                                        <p:tav tm="0">
                                          <p:val>
                                            <p:fltVal val="0"/>
                                          </p:val>
                                        </p:tav>
                                        <p:tav tm="100000">
                                          <p:val>
                                            <p:strVal val="#ppt_h"/>
                                          </p:val>
                                        </p:tav>
                                      </p:tavLst>
                                    </p:anim>
                                    <p:animEffect transition="in" filter="fade">
                                      <p:cBhvr>
                                        <p:cTn id="138" dur="1000"/>
                                        <p:tgtEl>
                                          <p:spTgt spid="29"/>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30"/>
                                        </p:tgtEl>
                                        <p:attrNameLst>
                                          <p:attrName>style.visibility</p:attrName>
                                        </p:attrNameLst>
                                      </p:cBhvr>
                                      <p:to>
                                        <p:strVal val="visible"/>
                                      </p:to>
                                    </p:set>
                                    <p:anim calcmode="lin" valueType="num">
                                      <p:cBhvr>
                                        <p:cTn id="141" dur="1000" fill="hold"/>
                                        <p:tgtEl>
                                          <p:spTgt spid="30"/>
                                        </p:tgtEl>
                                        <p:attrNameLst>
                                          <p:attrName>ppt_w</p:attrName>
                                        </p:attrNameLst>
                                      </p:cBhvr>
                                      <p:tavLst>
                                        <p:tav tm="0">
                                          <p:val>
                                            <p:fltVal val="0"/>
                                          </p:val>
                                        </p:tav>
                                        <p:tav tm="100000">
                                          <p:val>
                                            <p:strVal val="#ppt_w"/>
                                          </p:val>
                                        </p:tav>
                                      </p:tavLst>
                                    </p:anim>
                                    <p:anim calcmode="lin" valueType="num">
                                      <p:cBhvr>
                                        <p:cTn id="142" dur="1000" fill="hold"/>
                                        <p:tgtEl>
                                          <p:spTgt spid="30"/>
                                        </p:tgtEl>
                                        <p:attrNameLst>
                                          <p:attrName>ppt_h</p:attrName>
                                        </p:attrNameLst>
                                      </p:cBhvr>
                                      <p:tavLst>
                                        <p:tav tm="0">
                                          <p:val>
                                            <p:fltVal val="0"/>
                                          </p:val>
                                        </p:tav>
                                        <p:tav tm="100000">
                                          <p:val>
                                            <p:strVal val="#ppt_h"/>
                                          </p:val>
                                        </p:tav>
                                      </p:tavLst>
                                    </p:anim>
                                    <p:animEffect transition="in" filter="fade">
                                      <p:cBhvr>
                                        <p:cTn id="143" dur="1000"/>
                                        <p:tgtEl>
                                          <p:spTgt spid="30"/>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 calcmode="lin" valueType="num">
                                      <p:cBhvr>
                                        <p:cTn id="146" dur="1000" fill="hold"/>
                                        <p:tgtEl>
                                          <p:spTgt spid="31"/>
                                        </p:tgtEl>
                                        <p:attrNameLst>
                                          <p:attrName>ppt_w</p:attrName>
                                        </p:attrNameLst>
                                      </p:cBhvr>
                                      <p:tavLst>
                                        <p:tav tm="0">
                                          <p:val>
                                            <p:fltVal val="0"/>
                                          </p:val>
                                        </p:tav>
                                        <p:tav tm="100000">
                                          <p:val>
                                            <p:strVal val="#ppt_w"/>
                                          </p:val>
                                        </p:tav>
                                      </p:tavLst>
                                    </p:anim>
                                    <p:anim calcmode="lin" valueType="num">
                                      <p:cBhvr>
                                        <p:cTn id="147" dur="1000" fill="hold"/>
                                        <p:tgtEl>
                                          <p:spTgt spid="31"/>
                                        </p:tgtEl>
                                        <p:attrNameLst>
                                          <p:attrName>ppt_h</p:attrName>
                                        </p:attrNameLst>
                                      </p:cBhvr>
                                      <p:tavLst>
                                        <p:tav tm="0">
                                          <p:val>
                                            <p:fltVal val="0"/>
                                          </p:val>
                                        </p:tav>
                                        <p:tav tm="100000">
                                          <p:val>
                                            <p:strVal val="#ppt_h"/>
                                          </p:val>
                                        </p:tav>
                                      </p:tavLst>
                                    </p:anim>
                                    <p:animEffect transition="in" filter="fade">
                                      <p:cBhvr>
                                        <p:cTn id="148" dur="1000"/>
                                        <p:tgtEl>
                                          <p:spTgt spid="31"/>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p:cTn id="151" dur="1000" fill="hold"/>
                                        <p:tgtEl>
                                          <p:spTgt spid="32"/>
                                        </p:tgtEl>
                                        <p:attrNameLst>
                                          <p:attrName>ppt_w</p:attrName>
                                        </p:attrNameLst>
                                      </p:cBhvr>
                                      <p:tavLst>
                                        <p:tav tm="0">
                                          <p:val>
                                            <p:fltVal val="0"/>
                                          </p:val>
                                        </p:tav>
                                        <p:tav tm="100000">
                                          <p:val>
                                            <p:strVal val="#ppt_w"/>
                                          </p:val>
                                        </p:tav>
                                      </p:tavLst>
                                    </p:anim>
                                    <p:anim calcmode="lin" valueType="num">
                                      <p:cBhvr>
                                        <p:cTn id="152" dur="1000" fill="hold"/>
                                        <p:tgtEl>
                                          <p:spTgt spid="32"/>
                                        </p:tgtEl>
                                        <p:attrNameLst>
                                          <p:attrName>ppt_h</p:attrName>
                                        </p:attrNameLst>
                                      </p:cBhvr>
                                      <p:tavLst>
                                        <p:tav tm="0">
                                          <p:val>
                                            <p:fltVal val="0"/>
                                          </p:val>
                                        </p:tav>
                                        <p:tav tm="100000">
                                          <p:val>
                                            <p:strVal val="#ppt_h"/>
                                          </p:val>
                                        </p:tav>
                                      </p:tavLst>
                                    </p:anim>
                                    <p:animEffect transition="in" filter="fade">
                                      <p:cBhvr>
                                        <p:cTn id="153" dur="1000"/>
                                        <p:tgtEl>
                                          <p:spTgt spid="32"/>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1000" fill="hold"/>
                                        <p:tgtEl>
                                          <p:spTgt spid="33"/>
                                        </p:tgtEl>
                                        <p:attrNameLst>
                                          <p:attrName>ppt_w</p:attrName>
                                        </p:attrNameLst>
                                      </p:cBhvr>
                                      <p:tavLst>
                                        <p:tav tm="0">
                                          <p:val>
                                            <p:fltVal val="0"/>
                                          </p:val>
                                        </p:tav>
                                        <p:tav tm="100000">
                                          <p:val>
                                            <p:strVal val="#ppt_w"/>
                                          </p:val>
                                        </p:tav>
                                      </p:tavLst>
                                    </p:anim>
                                    <p:anim calcmode="lin" valueType="num">
                                      <p:cBhvr>
                                        <p:cTn id="157" dur="1000" fill="hold"/>
                                        <p:tgtEl>
                                          <p:spTgt spid="33"/>
                                        </p:tgtEl>
                                        <p:attrNameLst>
                                          <p:attrName>ppt_h</p:attrName>
                                        </p:attrNameLst>
                                      </p:cBhvr>
                                      <p:tavLst>
                                        <p:tav tm="0">
                                          <p:val>
                                            <p:fltVal val="0"/>
                                          </p:val>
                                        </p:tav>
                                        <p:tav tm="100000">
                                          <p:val>
                                            <p:strVal val="#ppt_h"/>
                                          </p:val>
                                        </p:tav>
                                      </p:tavLst>
                                    </p:anim>
                                    <p:animEffect transition="in" filter="fade">
                                      <p:cBhvr>
                                        <p:cTn id="158" dur="1000"/>
                                        <p:tgtEl>
                                          <p:spTgt spid="33"/>
                                        </p:tgtEl>
                                      </p:cBhvr>
                                    </p:animEffect>
                                  </p:childTnLst>
                                </p:cTn>
                              </p:par>
                            </p:childTnLst>
                          </p:cTn>
                        </p:par>
                      </p:childTnLst>
                    </p:cTn>
                  </p:par>
                  <p:par>
                    <p:cTn id="159" fill="hold">
                      <p:stCondLst>
                        <p:cond delay="indefinite"/>
                      </p:stCondLst>
                      <p:childTnLst>
                        <p:par>
                          <p:cTn id="160" fill="hold">
                            <p:stCondLst>
                              <p:cond delay="0"/>
                            </p:stCondLst>
                            <p:childTnLst>
                              <p:par>
                                <p:cTn id="161" presetID="42" presetClass="path" presetSubtype="0" accel="50000" decel="50000" fill="hold" grpId="1" nodeType="clickEffect">
                                  <p:stCondLst>
                                    <p:cond delay="0"/>
                                  </p:stCondLst>
                                  <p:childTnLst>
                                    <p:animMotion origin="layout" path="M 3.44006E-6 -1.11111E-6 L 0.34231 -0.49421 " pathEditMode="relative" rAng="0" ptsTypes="AA">
                                      <p:cBhvr>
                                        <p:cTn id="162" dur="2000" fill="hold"/>
                                        <p:tgtEl>
                                          <p:spTgt spid="17"/>
                                        </p:tgtEl>
                                        <p:attrNameLst>
                                          <p:attrName>ppt_x</p:attrName>
                                          <p:attrName>ppt_y</p:attrName>
                                        </p:attrNameLst>
                                      </p:cBhvr>
                                      <p:rCtr x="17116" y="-24722"/>
                                    </p:animMotion>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iterate type="lt">
                                    <p:tmAbs val="200"/>
                                  </p:iterate>
                                  <p:childTnLst>
                                    <p:set>
                                      <p:cBhvr>
                                        <p:cTn id="166" dur="1" fill="hold">
                                          <p:stCondLst>
                                            <p:cond delay="9"/>
                                          </p:stCondLst>
                                        </p:cTn>
                                        <p:tgtEl>
                                          <p:spTgt spid="46"/>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50"/>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2.00443E-7 4.07407E-6 L 0.22283 -0.32223 " pathEditMode="relative" rAng="0" ptsTypes="AA">
                                      <p:cBhvr>
                                        <p:cTn id="172" dur="2000" fill="hold"/>
                                        <p:tgtEl>
                                          <p:spTgt spid="23"/>
                                        </p:tgtEl>
                                        <p:attrNameLst>
                                          <p:attrName>ppt_x</p:attrName>
                                          <p:attrName>ppt_y</p:attrName>
                                        </p:attrNameLst>
                                      </p:cBhvr>
                                      <p:rCtr x="11141" y="-16111"/>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0"/>
                                          </p:stCondLst>
                                        </p:cTn>
                                        <p:tgtEl>
                                          <p:spTgt spid="47"/>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45"/>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1.53065E-6 -3.7037E-6 L 0.23194 -0.04259 " pathEditMode="relative" rAng="0" ptsTypes="AA">
                                      <p:cBhvr>
                                        <p:cTn id="182" dur="2000" fill="hold"/>
                                        <p:tgtEl>
                                          <p:spTgt spid="25"/>
                                        </p:tgtEl>
                                        <p:attrNameLst>
                                          <p:attrName>ppt_x</p:attrName>
                                          <p:attrName>ppt_y</p:attrName>
                                        </p:attrNameLst>
                                      </p:cBhvr>
                                      <p:rCtr x="11597" y="-2130"/>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8"/>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9"/>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2.08903E-6 4.44444E-6 L 0.20786 0.33402 " pathEditMode="relative" rAng="0" ptsTypes="AA">
                                      <p:cBhvr>
                                        <p:cTn id="192" dur="2000" fill="hold"/>
                                        <p:tgtEl>
                                          <p:spTgt spid="26"/>
                                        </p:tgtEl>
                                        <p:attrNameLst>
                                          <p:attrName>ppt_x</p:attrName>
                                          <p:attrName>ppt_y</p:attrName>
                                        </p:attrNameLst>
                                      </p:cBhvr>
                                      <p:rCtr x="10387" y="1669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54"/>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8"/>
          <p:cNvGraphicFramePr>
            <a:graphicFrameLocks noGrp="1"/>
          </p:cNvGraphicFramePr>
          <p:nvPr>
            <p:extLst>
              <p:ext uri="{D42A27DB-BD31-4B8C-83A1-F6EECF244321}">
                <p14:modId xmlns:p14="http://schemas.microsoft.com/office/powerpoint/2010/main" val="2149043638"/>
              </p:ext>
            </p:extLst>
          </p:nvPr>
        </p:nvGraphicFramePr>
        <p:xfrm>
          <a:off x="665658" y="2816670"/>
          <a:ext cx="10906125" cy="2773364"/>
        </p:xfrm>
        <a:graphic>
          <a:graphicData uri="http://schemas.openxmlformats.org/drawingml/2006/table">
            <a:tbl>
              <a:tblPr/>
              <a:tblGrid>
                <a:gridCol w="2373312"/>
                <a:gridCol w="1989138"/>
                <a:gridCol w="2181225"/>
                <a:gridCol w="2181225"/>
                <a:gridCol w="2181225"/>
              </a:tblGrid>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smtClean="0">
                        <a:ln>
                          <a:noFill/>
                        </a:ln>
                        <a:solidFill>
                          <a:srgbClr val="FFFFFF"/>
                        </a:solidFill>
                        <a:effectLst/>
                        <a:latin typeface="微软雅黑" pitchFamily="34" charset="-122"/>
                        <a:ea typeface="微软雅黑"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一季度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二季度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三季度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四季度</a:t>
                      </a:r>
                    </a:p>
                  </a:txBody>
                  <a:tcPr marL="136725" marR="136725" marT="68385" marB="68385" horzOverflow="overflow">
                    <a:lnL>
                      <a:noFill/>
                    </a:lnL>
                    <a:lnR>
                      <a:noFill/>
                    </a:lnR>
                    <a:lnT>
                      <a:noFill/>
                    </a:lnT>
                    <a:lnB>
                      <a:noFill/>
                    </a:lnB>
                    <a:lnTlToBr>
                      <a:noFill/>
                    </a:lnTlToBr>
                    <a:lnBlToTr>
                      <a:noFill/>
                    </a:lnBlToTr>
                    <a:solidFill>
                      <a:srgbClr val="2F7F97"/>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7" name="矩形 11"/>
          <p:cNvSpPr>
            <a:spLocks noChangeArrowheads="1"/>
          </p:cNvSpPr>
          <p:nvPr/>
        </p:nvSpPr>
        <p:spPr bwMode="auto">
          <a:xfrm>
            <a:off x="3029445" y="3505645"/>
            <a:ext cx="4279900" cy="292100"/>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1" name="TextBox 10"/>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345494"/>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6"/>
                                        </p:tgtEl>
                                        <p:attrNameLst>
                                          <p:attrName>style.visibility</p:attrName>
                                        </p:attrNameLst>
                                      </p:cBhvr>
                                      <p:to>
                                        <p:strVal val="visible"/>
                                      </p:to>
                                    </p:set>
                                    <p:anim calcmode="lin" valueType="num">
                                      <p:cBhvr>
                                        <p:cTn id="4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
                                        </p:tgtEl>
                                        <p:attrNameLst>
                                          <p:attrName>ppt_y</p:attrName>
                                        </p:attrNameLst>
                                      </p:cBhvr>
                                      <p:tavLst>
                                        <p:tav tm="0">
                                          <p:val>
                                            <p:strVal val="#ppt_y"/>
                                          </p:val>
                                        </p:tav>
                                        <p:tav tm="100000">
                                          <p:val>
                                            <p:strVal val="#ppt_y"/>
                                          </p:val>
                                        </p:tav>
                                      </p:tavLst>
                                    </p:anim>
                                    <p:anim calcmode="lin" valueType="num">
                                      <p:cBhvr>
                                        <p:cTn id="4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a:spLocks noEditPoints="1"/>
          </p:cNvSpPr>
          <p:nvPr/>
        </p:nvSpPr>
        <p:spPr bwMode="auto">
          <a:xfrm>
            <a:off x="1455244"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00B050"/>
          </a:solidFill>
          <a:ln>
            <a:noFill/>
          </a:ln>
          <a:extLst/>
        </p:spPr>
        <p:txBody>
          <a:bodyPr/>
          <a:lstStyle/>
          <a:p>
            <a:endParaRPr lang="zh-CN" altLang="en-US"/>
          </a:p>
        </p:txBody>
      </p:sp>
      <p:sp>
        <p:nvSpPr>
          <p:cNvPr id="7" name="Freeform 10"/>
          <p:cNvSpPr>
            <a:spLocks/>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007635"/>
          </a:solidFill>
          <a:ln>
            <a:noFill/>
          </a:ln>
          <a:extLst/>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25%</a:t>
            </a:r>
            <a:endParaRPr lang="zh-CN" altLang="en-US" sz="2400" dirty="0">
              <a:solidFill>
                <a:srgbClr val="262626"/>
              </a:solidFill>
              <a:latin typeface="Impact" pitchFamily="34" charset="0"/>
              <a:ea typeface="微软雅黑" pitchFamily="34" charset="-122"/>
            </a:endParaRPr>
          </a:p>
        </p:txBody>
      </p:sp>
      <p:sp>
        <p:nvSpPr>
          <p:cNvPr id="10" name="Freeform 14"/>
          <p:cNvSpPr>
            <a:spLocks noEditPoints="1"/>
          </p:cNvSpPr>
          <p:nvPr/>
        </p:nvSpPr>
        <p:spPr bwMode="auto">
          <a:xfrm>
            <a:off x="3966785"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rgbClr val="00B050"/>
          </a:solidFill>
          <a:ln>
            <a:noFill/>
          </a:ln>
          <a:extLst/>
        </p:spPr>
        <p:txBody>
          <a:bodyPr/>
          <a:lstStyle/>
          <a:p>
            <a:endParaRPr lang="zh-CN" altLang="en-US"/>
          </a:p>
        </p:txBody>
      </p:sp>
      <p:sp>
        <p:nvSpPr>
          <p:cNvPr id="11" name="Freeform 15"/>
          <p:cNvSpPr>
            <a:spLocks/>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007635"/>
          </a:solidFill>
          <a:ln>
            <a:noFill/>
          </a:ln>
          <a:extLst/>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50%</a:t>
            </a:r>
            <a:endParaRPr lang="zh-CN" altLang="en-US" sz="2400" dirty="0">
              <a:solidFill>
                <a:srgbClr val="262626"/>
              </a:solidFill>
              <a:latin typeface="Impact" pitchFamily="34" charset="0"/>
              <a:ea typeface="微软雅黑" pitchFamily="34" charset="-122"/>
            </a:endParaRPr>
          </a:p>
        </p:txBody>
      </p:sp>
      <p:sp>
        <p:nvSpPr>
          <p:cNvPr id="14" name="Freeform 19"/>
          <p:cNvSpPr>
            <a:spLocks noEditPoints="1"/>
          </p:cNvSpPr>
          <p:nvPr/>
        </p:nvSpPr>
        <p:spPr bwMode="auto">
          <a:xfrm>
            <a:off x="6476920"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00B050"/>
          </a:solidFill>
          <a:ln>
            <a:noFill/>
          </a:ln>
          <a:extLst/>
        </p:spPr>
        <p:txBody>
          <a:bodyPr/>
          <a:lstStyle/>
          <a:p>
            <a:endParaRPr lang="zh-CN" altLang="en-US"/>
          </a:p>
        </p:txBody>
      </p:sp>
      <p:sp>
        <p:nvSpPr>
          <p:cNvPr id="15" name="Freeform 20"/>
          <p:cNvSpPr>
            <a:spLocks/>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007635"/>
          </a:solidFill>
          <a:ln>
            <a:noFill/>
          </a:ln>
          <a:extLst/>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75%</a:t>
            </a:r>
            <a:endParaRPr lang="zh-CN" altLang="en-US" sz="2400" dirty="0">
              <a:solidFill>
                <a:srgbClr val="262626"/>
              </a:solidFill>
              <a:latin typeface="Impact" pitchFamily="34" charset="0"/>
              <a:ea typeface="微软雅黑"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rgbClr val="00B050"/>
          </a:solidFill>
          <a:ln>
            <a:noFill/>
          </a:ln>
          <a:extLst/>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007635"/>
          </a:solidFill>
          <a:ln>
            <a:noFill/>
          </a:ln>
          <a:extLst/>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100%</a:t>
            </a:r>
            <a:endParaRPr lang="zh-CN" altLang="en-US" sz="2400" dirty="0">
              <a:solidFill>
                <a:srgbClr val="262626"/>
              </a:solidFill>
              <a:latin typeface="Impact" pitchFamily="34" charset="0"/>
              <a:ea typeface="微软雅黑"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00000"/>
              </a:lnSpc>
              <a:spcBef>
                <a:spcPts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en-US" altLang="zh-CN" sz="1600" dirty="0" smtClean="0">
              <a:latin typeface="微软雅黑" pitchFamily="34" charset="-122"/>
              <a:ea typeface="微软雅黑" pitchFamily="34" charset="-122"/>
            </a:endParaRPr>
          </a:p>
          <a:p>
            <a:pPr>
              <a:lnSpc>
                <a:spcPct val="100000"/>
              </a:lnSpc>
              <a:spcBef>
                <a:spcPts val="0"/>
              </a:spcBef>
              <a:buNone/>
            </a:pPr>
            <a:r>
              <a:rPr lang="zh-CN" altLang="en-US" sz="1600" dirty="0" smtClean="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一季度目标</a:t>
            </a:r>
            <a:endParaRPr lang="zh-CN" altLang="en-US" sz="2400"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二季度目标</a:t>
            </a:r>
            <a:endParaRPr lang="zh-CN" altLang="en-US" sz="24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三季度目标</a:t>
            </a:r>
            <a:endParaRPr lang="zh-CN" altLang="en-US" sz="24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四季度目标</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7635"/>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B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输入标题说明指标内容和建议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2161931"/>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22"/>
                                        </p:tgtEl>
                                        <p:attrNameLst>
                                          <p:attrName>ppt_y</p:attrName>
                                        </p:attrNameLst>
                                      </p:cBhvr>
                                      <p:tavLst>
                                        <p:tav tm="0">
                                          <p:val>
                                            <p:strVal val="#ppt_y"/>
                                          </p:val>
                                        </p:tav>
                                        <p:tav tm="100000">
                                          <p:val>
                                            <p:strVal val="#ppt_y"/>
                                          </p:val>
                                        </p:tav>
                                      </p:tavLst>
                                    </p:anim>
                                    <p:anim calcmode="lin" valueType="num">
                                      <p:cBhvr>
                                        <p:cTn id="18"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27"/>
                                        </p:tgtEl>
                                        <p:attrNameLst>
                                          <p:attrName>ppt_y</p:attrName>
                                        </p:attrNameLst>
                                      </p:cBhvr>
                                      <p:tavLst>
                                        <p:tav tm="0">
                                          <p:val>
                                            <p:strVal val="#ppt_y"/>
                                          </p:val>
                                        </p:tav>
                                        <p:tav tm="100000">
                                          <p:val>
                                            <p:strVal val="#ppt_y"/>
                                          </p:val>
                                        </p:tav>
                                      </p:tavLst>
                                    </p:anim>
                                    <p:anim calcmode="lin" valueType="num">
                                      <p:cBhvr>
                                        <p:cTn id="27"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27"/>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1000" fill="hold"/>
                                        <p:tgtEl>
                                          <p:spTgt spid="28"/>
                                        </p:tgtEl>
                                        <p:attrNameLst>
                                          <p:attrName>ppt_y</p:attrName>
                                        </p:attrNameLst>
                                      </p:cBhvr>
                                      <p:tavLst>
                                        <p:tav tm="0">
                                          <p:val>
                                            <p:strVal val="#ppt_y"/>
                                          </p:val>
                                        </p:tav>
                                        <p:tav tm="100000">
                                          <p:val>
                                            <p:strVal val="#ppt_y"/>
                                          </p:val>
                                        </p:tav>
                                      </p:tavLst>
                                    </p:anim>
                                    <p:anim calcmode="lin" valueType="num">
                                      <p:cBhvr>
                                        <p:cTn id="34"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1000" tmFilter="0,0; .5, 1; 1, 1"/>
                                        <p:tgtEl>
                                          <p:spTgt spid="28"/>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0" dur="1000" fill="hold"/>
                                        <p:tgtEl>
                                          <p:spTgt spid="29"/>
                                        </p:tgtEl>
                                        <p:attrNameLst>
                                          <p:attrName>ppt_y</p:attrName>
                                        </p:attrNameLst>
                                      </p:cBhvr>
                                      <p:tavLst>
                                        <p:tav tm="0">
                                          <p:val>
                                            <p:strVal val="#ppt_y"/>
                                          </p:val>
                                        </p:tav>
                                        <p:tav tm="100000">
                                          <p:val>
                                            <p:strVal val="#ppt_y"/>
                                          </p:val>
                                        </p:tav>
                                      </p:tavLst>
                                    </p:anim>
                                    <p:anim calcmode="lin" valueType="num">
                                      <p:cBhvr>
                                        <p:cTn id="41"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2"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1000" tmFilter="0,0; .5, 1; 1, 1"/>
                                        <p:tgtEl>
                                          <p:spTgt spid="29"/>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30"/>
                                        </p:tgtEl>
                                        <p:attrNameLst>
                                          <p:attrName>style.visibility</p:attrName>
                                        </p:attrNameLst>
                                      </p:cBhvr>
                                      <p:to>
                                        <p:strVal val="visible"/>
                                      </p:to>
                                    </p:set>
                                    <p:anim calcmode="lin" valueType="num">
                                      <p:cBhvr>
                                        <p:cTn id="46"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7" dur="1000" fill="hold"/>
                                        <p:tgtEl>
                                          <p:spTgt spid="30"/>
                                        </p:tgtEl>
                                        <p:attrNameLst>
                                          <p:attrName>ppt_y</p:attrName>
                                        </p:attrNameLst>
                                      </p:cBhvr>
                                      <p:tavLst>
                                        <p:tav tm="0">
                                          <p:val>
                                            <p:strVal val="#ppt_y"/>
                                          </p:val>
                                        </p:tav>
                                        <p:tav tm="100000">
                                          <p:val>
                                            <p:strVal val="#ppt_y"/>
                                          </p:val>
                                        </p:tav>
                                      </p:tavLst>
                                    </p:anim>
                                    <p:anim calcmode="lin" valueType="num">
                                      <p:cBhvr>
                                        <p:cTn id="48"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9"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1000" tmFilter="0,0; .5, 1; 1, 1"/>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580">
                                          <p:stCondLst>
                                            <p:cond delay="0"/>
                                          </p:stCondLst>
                                        </p:cTn>
                                        <p:tgtEl>
                                          <p:spTgt spid="7"/>
                                        </p:tgtEl>
                                      </p:cBhvr>
                                    </p:animEffect>
                                    <p:anim calcmode="lin" valueType="num">
                                      <p:cBhvr>
                                        <p:cTn id="6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8" dur="26">
                                          <p:stCondLst>
                                            <p:cond delay="650"/>
                                          </p:stCondLst>
                                        </p:cTn>
                                        <p:tgtEl>
                                          <p:spTgt spid="7"/>
                                        </p:tgtEl>
                                      </p:cBhvr>
                                      <p:to x="100000" y="60000"/>
                                    </p:animScale>
                                    <p:animScale>
                                      <p:cBhvr>
                                        <p:cTn id="69" dur="166" decel="50000">
                                          <p:stCondLst>
                                            <p:cond delay="676"/>
                                          </p:stCondLst>
                                        </p:cTn>
                                        <p:tgtEl>
                                          <p:spTgt spid="7"/>
                                        </p:tgtEl>
                                      </p:cBhvr>
                                      <p:to x="100000" y="100000"/>
                                    </p:animScale>
                                    <p:animScale>
                                      <p:cBhvr>
                                        <p:cTn id="70" dur="26">
                                          <p:stCondLst>
                                            <p:cond delay="1312"/>
                                          </p:stCondLst>
                                        </p:cTn>
                                        <p:tgtEl>
                                          <p:spTgt spid="7"/>
                                        </p:tgtEl>
                                      </p:cBhvr>
                                      <p:to x="100000" y="80000"/>
                                    </p:animScale>
                                    <p:animScale>
                                      <p:cBhvr>
                                        <p:cTn id="71" dur="166" decel="50000">
                                          <p:stCondLst>
                                            <p:cond delay="1338"/>
                                          </p:stCondLst>
                                        </p:cTn>
                                        <p:tgtEl>
                                          <p:spTgt spid="7"/>
                                        </p:tgtEl>
                                      </p:cBhvr>
                                      <p:to x="100000" y="100000"/>
                                    </p:animScale>
                                    <p:animScale>
                                      <p:cBhvr>
                                        <p:cTn id="72" dur="26">
                                          <p:stCondLst>
                                            <p:cond delay="1642"/>
                                          </p:stCondLst>
                                        </p:cTn>
                                        <p:tgtEl>
                                          <p:spTgt spid="7"/>
                                        </p:tgtEl>
                                      </p:cBhvr>
                                      <p:to x="100000" y="90000"/>
                                    </p:animScale>
                                    <p:animScale>
                                      <p:cBhvr>
                                        <p:cTn id="73" dur="166" decel="50000">
                                          <p:stCondLst>
                                            <p:cond delay="1668"/>
                                          </p:stCondLst>
                                        </p:cTn>
                                        <p:tgtEl>
                                          <p:spTgt spid="7"/>
                                        </p:tgtEl>
                                      </p:cBhvr>
                                      <p:to x="100000" y="100000"/>
                                    </p:animScale>
                                    <p:animScale>
                                      <p:cBhvr>
                                        <p:cTn id="74" dur="26">
                                          <p:stCondLst>
                                            <p:cond delay="1808"/>
                                          </p:stCondLst>
                                        </p:cTn>
                                        <p:tgtEl>
                                          <p:spTgt spid="7"/>
                                        </p:tgtEl>
                                      </p:cBhvr>
                                      <p:to x="100000" y="95000"/>
                                    </p:animScale>
                                    <p:animScale>
                                      <p:cBhvr>
                                        <p:cTn id="75" dur="166" decel="50000">
                                          <p:stCondLst>
                                            <p:cond delay="1834"/>
                                          </p:stCondLst>
                                        </p:cTn>
                                        <p:tgtEl>
                                          <p:spTgt spid="7"/>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p:cTn id="80" dur="500" fill="hold"/>
                                        <p:tgtEl>
                                          <p:spTgt spid="8"/>
                                        </p:tgtEl>
                                        <p:attrNameLst>
                                          <p:attrName>ppt_w</p:attrName>
                                        </p:attrNameLst>
                                      </p:cBhvr>
                                      <p:tavLst>
                                        <p:tav tm="0">
                                          <p:val>
                                            <p:fltVal val="0"/>
                                          </p:val>
                                        </p:tav>
                                        <p:tav tm="100000">
                                          <p:val>
                                            <p:strVal val="#ppt_w"/>
                                          </p:val>
                                        </p:tav>
                                      </p:tavLst>
                                    </p:anim>
                                    <p:anim calcmode="lin" valueType="num">
                                      <p:cBhvr>
                                        <p:cTn id="81" dur="500" fill="hold"/>
                                        <p:tgtEl>
                                          <p:spTgt spid="8"/>
                                        </p:tgtEl>
                                        <p:attrNameLst>
                                          <p:attrName>ppt_h</p:attrName>
                                        </p:attrNameLst>
                                      </p:cBhvr>
                                      <p:tavLst>
                                        <p:tav tm="0">
                                          <p:val>
                                            <p:fltVal val="0"/>
                                          </p:val>
                                        </p:tav>
                                        <p:tav tm="100000">
                                          <p:val>
                                            <p:strVal val="#ppt_h"/>
                                          </p:val>
                                        </p:tav>
                                      </p:tavLst>
                                    </p:anim>
                                    <p:animEffect transition="in" filter="fade">
                                      <p:cBhvr>
                                        <p:cTn id="82" dur="500"/>
                                        <p:tgtEl>
                                          <p:spTgt spid="8"/>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wipe(down)">
                                      <p:cBhvr>
                                        <p:cTn id="94" dur="580">
                                          <p:stCondLst>
                                            <p:cond delay="0"/>
                                          </p:stCondLst>
                                        </p:cTn>
                                        <p:tgtEl>
                                          <p:spTgt spid="11"/>
                                        </p:tgtEl>
                                      </p:cBhvr>
                                    </p:animEffect>
                                    <p:anim calcmode="lin" valueType="num">
                                      <p:cBhvr>
                                        <p:cTn id="9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0" dur="26">
                                          <p:stCondLst>
                                            <p:cond delay="650"/>
                                          </p:stCondLst>
                                        </p:cTn>
                                        <p:tgtEl>
                                          <p:spTgt spid="11"/>
                                        </p:tgtEl>
                                      </p:cBhvr>
                                      <p:to x="100000" y="60000"/>
                                    </p:animScale>
                                    <p:animScale>
                                      <p:cBhvr>
                                        <p:cTn id="101" dur="166" decel="50000">
                                          <p:stCondLst>
                                            <p:cond delay="676"/>
                                          </p:stCondLst>
                                        </p:cTn>
                                        <p:tgtEl>
                                          <p:spTgt spid="11"/>
                                        </p:tgtEl>
                                      </p:cBhvr>
                                      <p:to x="100000" y="100000"/>
                                    </p:animScale>
                                    <p:animScale>
                                      <p:cBhvr>
                                        <p:cTn id="102" dur="26">
                                          <p:stCondLst>
                                            <p:cond delay="1312"/>
                                          </p:stCondLst>
                                        </p:cTn>
                                        <p:tgtEl>
                                          <p:spTgt spid="11"/>
                                        </p:tgtEl>
                                      </p:cBhvr>
                                      <p:to x="100000" y="80000"/>
                                    </p:animScale>
                                    <p:animScale>
                                      <p:cBhvr>
                                        <p:cTn id="103" dur="166" decel="50000">
                                          <p:stCondLst>
                                            <p:cond delay="1338"/>
                                          </p:stCondLst>
                                        </p:cTn>
                                        <p:tgtEl>
                                          <p:spTgt spid="11"/>
                                        </p:tgtEl>
                                      </p:cBhvr>
                                      <p:to x="100000" y="100000"/>
                                    </p:animScale>
                                    <p:animScale>
                                      <p:cBhvr>
                                        <p:cTn id="104" dur="26">
                                          <p:stCondLst>
                                            <p:cond delay="1642"/>
                                          </p:stCondLst>
                                        </p:cTn>
                                        <p:tgtEl>
                                          <p:spTgt spid="11"/>
                                        </p:tgtEl>
                                      </p:cBhvr>
                                      <p:to x="100000" y="90000"/>
                                    </p:animScale>
                                    <p:animScale>
                                      <p:cBhvr>
                                        <p:cTn id="105" dur="166" decel="50000">
                                          <p:stCondLst>
                                            <p:cond delay="1668"/>
                                          </p:stCondLst>
                                        </p:cTn>
                                        <p:tgtEl>
                                          <p:spTgt spid="11"/>
                                        </p:tgtEl>
                                      </p:cBhvr>
                                      <p:to x="100000" y="100000"/>
                                    </p:animScale>
                                    <p:animScale>
                                      <p:cBhvr>
                                        <p:cTn id="106" dur="26">
                                          <p:stCondLst>
                                            <p:cond delay="1808"/>
                                          </p:stCondLst>
                                        </p:cTn>
                                        <p:tgtEl>
                                          <p:spTgt spid="11"/>
                                        </p:tgtEl>
                                      </p:cBhvr>
                                      <p:to x="100000" y="95000"/>
                                    </p:animScale>
                                    <p:animScale>
                                      <p:cBhvr>
                                        <p:cTn id="107" dur="166" decel="50000">
                                          <p:stCondLst>
                                            <p:cond delay="1834"/>
                                          </p:stCondLst>
                                        </p:cTn>
                                        <p:tgtEl>
                                          <p:spTgt spid="11"/>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12"/>
                                        </p:tgtEl>
                                        <p:attrNameLst>
                                          <p:attrName>style.visibility</p:attrName>
                                        </p:attrNameLst>
                                      </p:cBhvr>
                                      <p:to>
                                        <p:strVal val="visible"/>
                                      </p:to>
                                    </p:set>
                                    <p:anim calcmode="lin" valueType="num">
                                      <p:cBhvr>
                                        <p:cTn id="112" dur="500" fill="hold"/>
                                        <p:tgtEl>
                                          <p:spTgt spid="12"/>
                                        </p:tgtEl>
                                        <p:attrNameLst>
                                          <p:attrName>ppt_w</p:attrName>
                                        </p:attrNameLst>
                                      </p:cBhvr>
                                      <p:tavLst>
                                        <p:tav tm="0">
                                          <p:val>
                                            <p:fltVal val="0"/>
                                          </p:val>
                                        </p:tav>
                                        <p:tav tm="100000">
                                          <p:val>
                                            <p:strVal val="#ppt_w"/>
                                          </p:val>
                                        </p:tav>
                                      </p:tavLst>
                                    </p:anim>
                                    <p:anim calcmode="lin" valueType="num">
                                      <p:cBhvr>
                                        <p:cTn id="113" dur="500" fill="hold"/>
                                        <p:tgtEl>
                                          <p:spTgt spid="12"/>
                                        </p:tgtEl>
                                        <p:attrNameLst>
                                          <p:attrName>ppt_h</p:attrName>
                                        </p:attrNameLst>
                                      </p:cBhvr>
                                      <p:tavLst>
                                        <p:tav tm="0">
                                          <p:val>
                                            <p:fltVal val="0"/>
                                          </p:val>
                                        </p:tav>
                                        <p:tav tm="100000">
                                          <p:val>
                                            <p:strVal val="#ppt_h"/>
                                          </p:val>
                                        </p:tav>
                                      </p:tavLst>
                                    </p:anim>
                                    <p:animEffect transition="in" filter="fade">
                                      <p:cBhvr>
                                        <p:cTn id="114" dur="500"/>
                                        <p:tgtEl>
                                          <p:spTgt spid="12"/>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14"/>
                                        </p:tgtEl>
                                        <p:attrNameLst>
                                          <p:attrName>style.visibility</p:attrName>
                                        </p:attrNameLst>
                                      </p:cBhvr>
                                      <p:to>
                                        <p:strVal val="visible"/>
                                      </p:to>
                                    </p:set>
                                    <p:anim calcmode="lin" valueType="num">
                                      <p:cBhvr>
                                        <p:cTn id="119" dur="500" fill="hold"/>
                                        <p:tgtEl>
                                          <p:spTgt spid="14"/>
                                        </p:tgtEl>
                                        <p:attrNameLst>
                                          <p:attrName>ppt_w</p:attrName>
                                        </p:attrNameLst>
                                      </p:cBhvr>
                                      <p:tavLst>
                                        <p:tav tm="0">
                                          <p:val>
                                            <p:fltVal val="0"/>
                                          </p:val>
                                        </p:tav>
                                        <p:tav tm="100000">
                                          <p:val>
                                            <p:strVal val="#ppt_w"/>
                                          </p:val>
                                        </p:tav>
                                      </p:tavLst>
                                    </p:anim>
                                    <p:anim calcmode="lin" valueType="num">
                                      <p:cBhvr>
                                        <p:cTn id="120" dur="500" fill="hold"/>
                                        <p:tgtEl>
                                          <p:spTgt spid="14"/>
                                        </p:tgtEl>
                                        <p:attrNameLst>
                                          <p:attrName>ppt_h</p:attrName>
                                        </p:attrNameLst>
                                      </p:cBhvr>
                                      <p:tavLst>
                                        <p:tav tm="0">
                                          <p:val>
                                            <p:fltVal val="0"/>
                                          </p:val>
                                        </p:tav>
                                        <p:tav tm="100000">
                                          <p:val>
                                            <p:strVal val="#ppt_h"/>
                                          </p:val>
                                        </p:tav>
                                      </p:tavLst>
                                    </p:anim>
                                    <p:animEffect transition="in" filter="fade">
                                      <p:cBhvr>
                                        <p:cTn id="121" dur="500"/>
                                        <p:tgtEl>
                                          <p:spTgt spid="14"/>
                                        </p:tgtEl>
                                      </p:cBhvr>
                                    </p:animEffect>
                                  </p:childTnLst>
                                </p:cTn>
                              </p:par>
                            </p:childTnLst>
                          </p:cTn>
                        </p:par>
                      </p:childTnLst>
                    </p:cTn>
                  </p:par>
                  <p:par>
                    <p:cTn id="122" fill="hold">
                      <p:stCondLst>
                        <p:cond delay="indefinite"/>
                      </p:stCondLst>
                      <p:childTnLst>
                        <p:par>
                          <p:cTn id="123" fill="hold">
                            <p:stCondLst>
                              <p:cond delay="0"/>
                            </p:stCondLst>
                            <p:childTnLst>
                              <p:par>
                                <p:cTn id="124" presetID="26" presetClass="entr" presetSubtype="0" fill="hold" grpId="0" nodeType="clickEffect">
                                  <p:stCondLst>
                                    <p:cond delay="0"/>
                                  </p:stCondLst>
                                  <p:childTnLst>
                                    <p:set>
                                      <p:cBhvr>
                                        <p:cTn id="125" dur="1" fill="hold">
                                          <p:stCondLst>
                                            <p:cond delay="0"/>
                                          </p:stCondLst>
                                        </p:cTn>
                                        <p:tgtEl>
                                          <p:spTgt spid="15"/>
                                        </p:tgtEl>
                                        <p:attrNameLst>
                                          <p:attrName>style.visibility</p:attrName>
                                        </p:attrNameLst>
                                      </p:cBhvr>
                                      <p:to>
                                        <p:strVal val="visible"/>
                                      </p:to>
                                    </p:set>
                                    <p:animEffect transition="in" filter="wipe(down)">
                                      <p:cBhvr>
                                        <p:cTn id="126" dur="580">
                                          <p:stCondLst>
                                            <p:cond delay="0"/>
                                          </p:stCondLst>
                                        </p:cTn>
                                        <p:tgtEl>
                                          <p:spTgt spid="15"/>
                                        </p:tgtEl>
                                      </p:cBhvr>
                                    </p:animEffect>
                                    <p:anim calcmode="lin" valueType="num">
                                      <p:cBhvr>
                                        <p:cTn id="12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2" dur="26">
                                          <p:stCondLst>
                                            <p:cond delay="650"/>
                                          </p:stCondLst>
                                        </p:cTn>
                                        <p:tgtEl>
                                          <p:spTgt spid="15"/>
                                        </p:tgtEl>
                                      </p:cBhvr>
                                      <p:to x="100000" y="60000"/>
                                    </p:animScale>
                                    <p:animScale>
                                      <p:cBhvr>
                                        <p:cTn id="133" dur="166" decel="50000">
                                          <p:stCondLst>
                                            <p:cond delay="676"/>
                                          </p:stCondLst>
                                        </p:cTn>
                                        <p:tgtEl>
                                          <p:spTgt spid="15"/>
                                        </p:tgtEl>
                                      </p:cBhvr>
                                      <p:to x="100000" y="100000"/>
                                    </p:animScale>
                                    <p:animScale>
                                      <p:cBhvr>
                                        <p:cTn id="134" dur="26">
                                          <p:stCondLst>
                                            <p:cond delay="1312"/>
                                          </p:stCondLst>
                                        </p:cTn>
                                        <p:tgtEl>
                                          <p:spTgt spid="15"/>
                                        </p:tgtEl>
                                      </p:cBhvr>
                                      <p:to x="100000" y="80000"/>
                                    </p:animScale>
                                    <p:animScale>
                                      <p:cBhvr>
                                        <p:cTn id="135" dur="166" decel="50000">
                                          <p:stCondLst>
                                            <p:cond delay="1338"/>
                                          </p:stCondLst>
                                        </p:cTn>
                                        <p:tgtEl>
                                          <p:spTgt spid="15"/>
                                        </p:tgtEl>
                                      </p:cBhvr>
                                      <p:to x="100000" y="100000"/>
                                    </p:animScale>
                                    <p:animScale>
                                      <p:cBhvr>
                                        <p:cTn id="136" dur="26">
                                          <p:stCondLst>
                                            <p:cond delay="1642"/>
                                          </p:stCondLst>
                                        </p:cTn>
                                        <p:tgtEl>
                                          <p:spTgt spid="15"/>
                                        </p:tgtEl>
                                      </p:cBhvr>
                                      <p:to x="100000" y="90000"/>
                                    </p:animScale>
                                    <p:animScale>
                                      <p:cBhvr>
                                        <p:cTn id="137" dur="166" decel="50000">
                                          <p:stCondLst>
                                            <p:cond delay="1668"/>
                                          </p:stCondLst>
                                        </p:cTn>
                                        <p:tgtEl>
                                          <p:spTgt spid="15"/>
                                        </p:tgtEl>
                                      </p:cBhvr>
                                      <p:to x="100000" y="100000"/>
                                    </p:animScale>
                                    <p:animScale>
                                      <p:cBhvr>
                                        <p:cTn id="138" dur="26">
                                          <p:stCondLst>
                                            <p:cond delay="1808"/>
                                          </p:stCondLst>
                                        </p:cTn>
                                        <p:tgtEl>
                                          <p:spTgt spid="15"/>
                                        </p:tgtEl>
                                      </p:cBhvr>
                                      <p:to x="100000" y="95000"/>
                                    </p:animScale>
                                    <p:animScale>
                                      <p:cBhvr>
                                        <p:cTn id="139" dur="166" decel="50000">
                                          <p:stCondLst>
                                            <p:cond delay="1834"/>
                                          </p:stCondLst>
                                        </p:cTn>
                                        <p:tgtEl>
                                          <p:spTgt spid="15"/>
                                        </p:tgtEl>
                                      </p:cBhvr>
                                      <p:to x="100000" y="100000"/>
                                    </p:animScale>
                                  </p:childTnLst>
                                </p:cTn>
                              </p:par>
                            </p:childTnLst>
                          </p:cTn>
                        </p:par>
                      </p:childTnLst>
                    </p:cTn>
                  </p:par>
                  <p:par>
                    <p:cTn id="140" fill="hold">
                      <p:stCondLst>
                        <p:cond delay="indefinite"/>
                      </p:stCondLst>
                      <p:childTnLst>
                        <p:par>
                          <p:cTn id="141" fill="hold">
                            <p:stCondLst>
                              <p:cond delay="0"/>
                            </p:stCondLst>
                            <p:childTnLst>
                              <p:par>
                                <p:cTn id="142" presetID="53" presetClass="entr" presetSubtype="16" fill="hold" grpId="0" nodeType="clickEffect">
                                  <p:stCondLst>
                                    <p:cond delay="0"/>
                                  </p:stCondLst>
                                  <p:childTnLst>
                                    <p:set>
                                      <p:cBhvr>
                                        <p:cTn id="143" dur="1" fill="hold">
                                          <p:stCondLst>
                                            <p:cond delay="0"/>
                                          </p:stCondLst>
                                        </p:cTn>
                                        <p:tgtEl>
                                          <p:spTgt spid="16"/>
                                        </p:tgtEl>
                                        <p:attrNameLst>
                                          <p:attrName>style.visibility</p:attrName>
                                        </p:attrNameLst>
                                      </p:cBhvr>
                                      <p:to>
                                        <p:strVal val="visible"/>
                                      </p:to>
                                    </p:set>
                                    <p:anim calcmode="lin" valueType="num">
                                      <p:cBhvr>
                                        <p:cTn id="144" dur="500" fill="hold"/>
                                        <p:tgtEl>
                                          <p:spTgt spid="16"/>
                                        </p:tgtEl>
                                        <p:attrNameLst>
                                          <p:attrName>ppt_w</p:attrName>
                                        </p:attrNameLst>
                                      </p:cBhvr>
                                      <p:tavLst>
                                        <p:tav tm="0">
                                          <p:val>
                                            <p:fltVal val="0"/>
                                          </p:val>
                                        </p:tav>
                                        <p:tav tm="100000">
                                          <p:val>
                                            <p:strVal val="#ppt_w"/>
                                          </p:val>
                                        </p:tav>
                                      </p:tavLst>
                                    </p:anim>
                                    <p:anim calcmode="lin" valueType="num">
                                      <p:cBhvr>
                                        <p:cTn id="145" dur="500" fill="hold"/>
                                        <p:tgtEl>
                                          <p:spTgt spid="16"/>
                                        </p:tgtEl>
                                        <p:attrNameLst>
                                          <p:attrName>ppt_h</p:attrName>
                                        </p:attrNameLst>
                                      </p:cBhvr>
                                      <p:tavLst>
                                        <p:tav tm="0">
                                          <p:val>
                                            <p:fltVal val="0"/>
                                          </p:val>
                                        </p:tav>
                                        <p:tav tm="100000">
                                          <p:val>
                                            <p:strVal val="#ppt_h"/>
                                          </p:val>
                                        </p:tav>
                                      </p:tavLst>
                                    </p:anim>
                                    <p:animEffect transition="in" filter="fade">
                                      <p:cBhvr>
                                        <p:cTn id="146" dur="500"/>
                                        <p:tgtEl>
                                          <p:spTgt spid="16"/>
                                        </p:tgtEl>
                                      </p:cBhvr>
                                    </p:animEffect>
                                  </p:childTnLst>
                                </p:cTn>
                              </p:par>
                            </p:childTnLst>
                          </p:cTn>
                        </p:par>
                      </p:childTnLst>
                    </p:cTn>
                  </p:par>
                  <p:par>
                    <p:cTn id="147" fill="hold">
                      <p:stCondLst>
                        <p:cond delay="indefinite"/>
                      </p:stCondLst>
                      <p:childTnLst>
                        <p:par>
                          <p:cTn id="148" fill="hold">
                            <p:stCondLst>
                              <p:cond delay="0"/>
                            </p:stCondLst>
                            <p:childTnLst>
                              <p:par>
                                <p:cTn id="149" presetID="53" presetClass="entr" presetSubtype="16" fill="hold" grpId="0" nodeType="clickEffect">
                                  <p:stCondLst>
                                    <p:cond delay="0"/>
                                  </p:stCondLst>
                                  <p:childTnLst>
                                    <p:set>
                                      <p:cBhvr>
                                        <p:cTn id="150" dur="1" fill="hold">
                                          <p:stCondLst>
                                            <p:cond delay="0"/>
                                          </p:stCondLst>
                                        </p:cTn>
                                        <p:tgtEl>
                                          <p:spTgt spid="18"/>
                                        </p:tgtEl>
                                        <p:attrNameLst>
                                          <p:attrName>style.visibility</p:attrName>
                                        </p:attrNameLst>
                                      </p:cBhvr>
                                      <p:to>
                                        <p:strVal val="visible"/>
                                      </p:to>
                                    </p:set>
                                    <p:anim calcmode="lin" valueType="num">
                                      <p:cBhvr>
                                        <p:cTn id="151" dur="500" fill="hold"/>
                                        <p:tgtEl>
                                          <p:spTgt spid="18"/>
                                        </p:tgtEl>
                                        <p:attrNameLst>
                                          <p:attrName>ppt_w</p:attrName>
                                        </p:attrNameLst>
                                      </p:cBhvr>
                                      <p:tavLst>
                                        <p:tav tm="0">
                                          <p:val>
                                            <p:fltVal val="0"/>
                                          </p:val>
                                        </p:tav>
                                        <p:tav tm="100000">
                                          <p:val>
                                            <p:strVal val="#ppt_w"/>
                                          </p:val>
                                        </p:tav>
                                      </p:tavLst>
                                    </p:anim>
                                    <p:anim calcmode="lin" valueType="num">
                                      <p:cBhvr>
                                        <p:cTn id="152" dur="500" fill="hold"/>
                                        <p:tgtEl>
                                          <p:spTgt spid="18"/>
                                        </p:tgtEl>
                                        <p:attrNameLst>
                                          <p:attrName>ppt_h</p:attrName>
                                        </p:attrNameLst>
                                      </p:cBhvr>
                                      <p:tavLst>
                                        <p:tav tm="0">
                                          <p:val>
                                            <p:fltVal val="0"/>
                                          </p:val>
                                        </p:tav>
                                        <p:tav tm="100000">
                                          <p:val>
                                            <p:strVal val="#ppt_h"/>
                                          </p:val>
                                        </p:tav>
                                      </p:tavLst>
                                    </p:anim>
                                    <p:animEffect transition="in" filter="fade">
                                      <p:cBhvr>
                                        <p:cTn id="153" dur="500"/>
                                        <p:tgtEl>
                                          <p:spTgt spid="18"/>
                                        </p:tgtEl>
                                      </p:cBhvr>
                                    </p:animEffect>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grpId="0" nodeType="clickEffect">
                                  <p:stCondLst>
                                    <p:cond delay="0"/>
                                  </p:stCondLst>
                                  <p:childTnLst>
                                    <p:set>
                                      <p:cBhvr>
                                        <p:cTn id="157" dur="1" fill="hold">
                                          <p:stCondLst>
                                            <p:cond delay="0"/>
                                          </p:stCondLst>
                                        </p:cTn>
                                        <p:tgtEl>
                                          <p:spTgt spid="19"/>
                                        </p:tgtEl>
                                        <p:attrNameLst>
                                          <p:attrName>style.visibility</p:attrName>
                                        </p:attrNameLst>
                                      </p:cBhvr>
                                      <p:to>
                                        <p:strVal val="visible"/>
                                      </p:to>
                                    </p:set>
                                    <p:animEffect transition="in" filter="wipe(down)">
                                      <p:cBhvr>
                                        <p:cTn id="158" dur="580">
                                          <p:stCondLst>
                                            <p:cond delay="0"/>
                                          </p:stCondLst>
                                        </p:cTn>
                                        <p:tgtEl>
                                          <p:spTgt spid="19"/>
                                        </p:tgtEl>
                                      </p:cBhvr>
                                    </p:animEffect>
                                    <p:anim calcmode="lin" valueType="num">
                                      <p:cBhvr>
                                        <p:cTn id="15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4" dur="26">
                                          <p:stCondLst>
                                            <p:cond delay="650"/>
                                          </p:stCondLst>
                                        </p:cTn>
                                        <p:tgtEl>
                                          <p:spTgt spid="19"/>
                                        </p:tgtEl>
                                      </p:cBhvr>
                                      <p:to x="100000" y="60000"/>
                                    </p:animScale>
                                    <p:animScale>
                                      <p:cBhvr>
                                        <p:cTn id="165" dur="166" decel="50000">
                                          <p:stCondLst>
                                            <p:cond delay="676"/>
                                          </p:stCondLst>
                                        </p:cTn>
                                        <p:tgtEl>
                                          <p:spTgt spid="19"/>
                                        </p:tgtEl>
                                      </p:cBhvr>
                                      <p:to x="100000" y="100000"/>
                                    </p:animScale>
                                    <p:animScale>
                                      <p:cBhvr>
                                        <p:cTn id="166" dur="26">
                                          <p:stCondLst>
                                            <p:cond delay="1312"/>
                                          </p:stCondLst>
                                        </p:cTn>
                                        <p:tgtEl>
                                          <p:spTgt spid="19"/>
                                        </p:tgtEl>
                                      </p:cBhvr>
                                      <p:to x="100000" y="80000"/>
                                    </p:animScale>
                                    <p:animScale>
                                      <p:cBhvr>
                                        <p:cTn id="167" dur="166" decel="50000">
                                          <p:stCondLst>
                                            <p:cond delay="1338"/>
                                          </p:stCondLst>
                                        </p:cTn>
                                        <p:tgtEl>
                                          <p:spTgt spid="19"/>
                                        </p:tgtEl>
                                      </p:cBhvr>
                                      <p:to x="100000" y="100000"/>
                                    </p:animScale>
                                    <p:animScale>
                                      <p:cBhvr>
                                        <p:cTn id="168" dur="26">
                                          <p:stCondLst>
                                            <p:cond delay="1642"/>
                                          </p:stCondLst>
                                        </p:cTn>
                                        <p:tgtEl>
                                          <p:spTgt spid="19"/>
                                        </p:tgtEl>
                                      </p:cBhvr>
                                      <p:to x="100000" y="90000"/>
                                    </p:animScale>
                                    <p:animScale>
                                      <p:cBhvr>
                                        <p:cTn id="169" dur="166" decel="50000">
                                          <p:stCondLst>
                                            <p:cond delay="1668"/>
                                          </p:stCondLst>
                                        </p:cTn>
                                        <p:tgtEl>
                                          <p:spTgt spid="19"/>
                                        </p:tgtEl>
                                      </p:cBhvr>
                                      <p:to x="100000" y="100000"/>
                                    </p:animScale>
                                    <p:animScale>
                                      <p:cBhvr>
                                        <p:cTn id="170" dur="26">
                                          <p:stCondLst>
                                            <p:cond delay="1808"/>
                                          </p:stCondLst>
                                        </p:cTn>
                                        <p:tgtEl>
                                          <p:spTgt spid="19"/>
                                        </p:tgtEl>
                                      </p:cBhvr>
                                      <p:to x="100000" y="95000"/>
                                    </p:animScale>
                                    <p:animScale>
                                      <p:cBhvr>
                                        <p:cTn id="171" dur="166" decel="50000">
                                          <p:stCondLst>
                                            <p:cond delay="1834"/>
                                          </p:stCondLst>
                                        </p:cTn>
                                        <p:tgtEl>
                                          <p:spTgt spid="19"/>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53" presetClass="entr" presetSubtype="16" fill="hold" grpId="0" nodeType="clickEffect">
                                  <p:stCondLst>
                                    <p:cond delay="0"/>
                                  </p:stCondLst>
                                  <p:childTnLst>
                                    <p:set>
                                      <p:cBhvr>
                                        <p:cTn id="175" dur="1" fill="hold">
                                          <p:stCondLst>
                                            <p:cond delay="0"/>
                                          </p:stCondLst>
                                        </p:cTn>
                                        <p:tgtEl>
                                          <p:spTgt spid="20"/>
                                        </p:tgtEl>
                                        <p:attrNameLst>
                                          <p:attrName>style.visibility</p:attrName>
                                        </p:attrNameLst>
                                      </p:cBhvr>
                                      <p:to>
                                        <p:strVal val="visible"/>
                                      </p:to>
                                    </p:set>
                                    <p:anim calcmode="lin" valueType="num">
                                      <p:cBhvr>
                                        <p:cTn id="176" dur="500" fill="hold"/>
                                        <p:tgtEl>
                                          <p:spTgt spid="20"/>
                                        </p:tgtEl>
                                        <p:attrNameLst>
                                          <p:attrName>ppt_w</p:attrName>
                                        </p:attrNameLst>
                                      </p:cBhvr>
                                      <p:tavLst>
                                        <p:tav tm="0">
                                          <p:val>
                                            <p:fltVal val="0"/>
                                          </p:val>
                                        </p:tav>
                                        <p:tav tm="100000">
                                          <p:val>
                                            <p:strVal val="#ppt_w"/>
                                          </p:val>
                                        </p:tav>
                                      </p:tavLst>
                                    </p:anim>
                                    <p:anim calcmode="lin" valueType="num">
                                      <p:cBhvr>
                                        <p:cTn id="177" dur="500" fill="hold"/>
                                        <p:tgtEl>
                                          <p:spTgt spid="20"/>
                                        </p:tgtEl>
                                        <p:attrNameLst>
                                          <p:attrName>ppt_h</p:attrName>
                                        </p:attrNameLst>
                                      </p:cBhvr>
                                      <p:tavLst>
                                        <p:tav tm="0">
                                          <p:val>
                                            <p:fltVal val="0"/>
                                          </p:val>
                                        </p:tav>
                                        <p:tav tm="100000">
                                          <p:val>
                                            <p:strVal val="#ppt_h"/>
                                          </p:val>
                                        </p:tav>
                                      </p:tavLst>
                                    </p:anim>
                                    <p:animEffect transition="in" filter="fade">
                                      <p:cBhvr>
                                        <p:cTn id="178" dur="500"/>
                                        <p:tgtEl>
                                          <p:spTgt spid="20"/>
                                        </p:tgtEl>
                                      </p:cBhvr>
                                    </p:animEffect>
                                  </p:childTnLst>
                                </p:cTn>
                              </p:par>
                            </p:childTnLst>
                          </p:cTn>
                        </p:par>
                      </p:childTnLst>
                    </p:cTn>
                  </p:par>
                  <p:par>
                    <p:cTn id="179" fill="hold">
                      <p:stCondLst>
                        <p:cond delay="indefinite"/>
                      </p:stCondLst>
                      <p:childTnLst>
                        <p:par>
                          <p:cTn id="180" fill="hold">
                            <p:stCondLst>
                              <p:cond delay="0"/>
                            </p:stCondLst>
                            <p:childTnLst>
                              <p:par>
                                <p:cTn id="181" presetID="16" presetClass="entr" presetSubtype="21" fill="hold" nodeType="clickEffect">
                                  <p:stCondLst>
                                    <p:cond delay="0"/>
                                  </p:stCondLst>
                                  <p:childTnLst>
                                    <p:set>
                                      <p:cBhvr>
                                        <p:cTn id="182" dur="1" fill="hold">
                                          <p:stCondLst>
                                            <p:cond delay="0"/>
                                          </p:stCondLst>
                                        </p:cTn>
                                        <p:tgtEl>
                                          <p:spTgt spid="45"/>
                                        </p:tgtEl>
                                        <p:attrNameLst>
                                          <p:attrName>style.visibility</p:attrName>
                                        </p:attrNameLst>
                                      </p:cBhvr>
                                      <p:to>
                                        <p:strVal val="visible"/>
                                      </p:to>
                                    </p:set>
                                    <p:animEffect transition="in" filter="barn(inVertical)">
                                      <p:cBhvr>
                                        <p:cTn id="183" dur="500"/>
                                        <p:tgtEl>
                                          <p:spTgt spid="45"/>
                                        </p:tgtEl>
                                      </p:cBhvr>
                                    </p:animEffect>
                                  </p:childTnLst>
                                </p:cTn>
                              </p:par>
                            </p:childTnLst>
                          </p:cTn>
                        </p:par>
                      </p:childTnLst>
                    </p:cTn>
                  </p:par>
                  <p:par>
                    <p:cTn id="184" fill="hold">
                      <p:stCondLst>
                        <p:cond delay="indefinite"/>
                      </p:stCondLst>
                      <p:childTnLst>
                        <p:par>
                          <p:cTn id="185" fill="hold">
                            <p:stCondLst>
                              <p:cond delay="0"/>
                            </p:stCondLst>
                            <p:childTnLst>
                              <p:par>
                                <p:cTn id="186" presetID="41" presetClass="entr" presetSubtype="0" fill="hold" grpId="0" nodeType="clickEffect">
                                  <p:stCondLst>
                                    <p:cond delay="0"/>
                                  </p:stCondLst>
                                  <p:iterate type="lt">
                                    <p:tmPct val="10000"/>
                                  </p:iterate>
                                  <p:childTnLst>
                                    <p:set>
                                      <p:cBhvr>
                                        <p:cTn id="187" dur="1" fill="hold">
                                          <p:stCondLst>
                                            <p:cond delay="0"/>
                                          </p:stCondLst>
                                        </p:cTn>
                                        <p:tgtEl>
                                          <p:spTgt spid="43"/>
                                        </p:tgtEl>
                                        <p:attrNameLst>
                                          <p:attrName>style.visibility</p:attrName>
                                        </p:attrNameLst>
                                      </p:cBhvr>
                                      <p:to>
                                        <p:strVal val="visible"/>
                                      </p:to>
                                    </p:set>
                                    <p:anim calcmode="lin" valueType="num">
                                      <p:cBhvr>
                                        <p:cTn id="18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43"/>
                                        </p:tgtEl>
                                        <p:attrNameLst>
                                          <p:attrName>ppt_y</p:attrName>
                                        </p:attrNameLst>
                                      </p:cBhvr>
                                      <p:tavLst>
                                        <p:tav tm="0">
                                          <p:val>
                                            <p:strVal val="#ppt_y"/>
                                          </p:val>
                                        </p:tav>
                                        <p:tav tm="100000">
                                          <p:val>
                                            <p:strVal val="#ppt_y"/>
                                          </p:val>
                                        </p:tav>
                                      </p:tavLst>
                                    </p:anim>
                                    <p:anim calcmode="lin" valueType="num">
                                      <p:cBhvr>
                                        <p:cTn id="19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B050"/>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zh-CN" altLang="en-US" sz="7900" b="1" spc="300" dirty="0">
                <a:ln w="11430" cmpd="sng">
                  <a:solidFill>
                    <a:schemeClr val="accent1">
                      <a:tint val="10000"/>
                    </a:schemeClr>
                  </a:solidFill>
                  <a:prstDash val="solid"/>
                  <a:miter lim="800000"/>
                </a:ln>
                <a:solidFill>
                  <a:srgbClr val="007635"/>
                </a:solidFill>
                <a:effectLst>
                  <a:glow rad="45500">
                    <a:schemeClr val="accent1">
                      <a:satMod val="220000"/>
                      <a:alpha val="35000"/>
                    </a:schemeClr>
                  </a:glow>
                </a:effectLst>
                <a:latin typeface="微软雅黑" pitchFamily="34" charset="-122"/>
                <a:ea typeface="微软雅黑" pitchFamily="34" charset="-122"/>
              </a:rPr>
              <a:t>谢谢聆听</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a:solidFill>
                <a:srgbClr val="007635"/>
              </a:solidFill>
              <a:latin typeface="Arial Narrow" pitchFamily="34" charset="0"/>
              <a:ea typeface="微软雅黑"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ln/>
                <a:solidFill>
                  <a:srgbClr val="007635"/>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ln/>
              <a:solidFill>
                <a:srgbClr val="007635"/>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extLst>
      <p:ext uri="{BB962C8B-B14F-4D97-AF65-F5344CB8AC3E}">
        <p14:creationId xmlns:p14="http://schemas.microsoft.com/office/powerpoint/2010/main" val="2718924465"/>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2" y="-1"/>
            <a:ext cx="12218062" cy="687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1</a:t>
            </a:r>
            <a:endParaRPr lang="zh-CN" altLang="en-US" sz="2400" b="1" dirty="0">
              <a:solidFill>
                <a:schemeClr val="bg1"/>
              </a:solidFill>
              <a:latin typeface="微软雅黑"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5</a:t>
            </a:r>
            <a:endParaRPr lang="zh-CN" altLang="en-US" sz="2400" b="1">
              <a:solidFill>
                <a:schemeClr val="bg1"/>
              </a:solidFill>
              <a:latin typeface="微软雅黑"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4</a:t>
            </a:r>
            <a:endParaRPr lang="zh-CN" altLang="en-US" sz="2400" b="1" dirty="0">
              <a:solidFill>
                <a:schemeClr val="bg1"/>
              </a:solidFill>
              <a:latin typeface="微软雅黑"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2</a:t>
            </a:r>
            <a:endParaRPr lang="zh-CN" altLang="en-US" sz="2400" b="1">
              <a:solidFill>
                <a:schemeClr val="bg1"/>
              </a:solidFill>
              <a:latin typeface="微软雅黑"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3</a:t>
            </a:r>
            <a:endParaRPr lang="zh-CN" altLang="en-US" sz="2400" b="1">
              <a:solidFill>
                <a:schemeClr val="bg1"/>
              </a:solidFill>
              <a:latin typeface="微软雅黑"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dirty="0">
                <a:solidFill>
                  <a:schemeClr val="tx1"/>
                </a:solidFill>
                <a:latin typeface="微软雅黑" pitchFamily="34" charset="-122"/>
              </a:rPr>
              <a:t>这里可以添加主要内容这里可以添加主要内容</a:t>
            </a: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添加</a:t>
            </a:r>
            <a:endParaRPr lang="en-US" altLang="zh-CN" b="1" dirty="0">
              <a:solidFill>
                <a:schemeClr val="bg1"/>
              </a:solidFill>
              <a:latin typeface="微软雅黑" pitchFamily="34" charset="-122"/>
            </a:endParaRPr>
          </a:p>
          <a:p>
            <a:pPr algn="ctr" eaLnBrk="1" hangingPunct="1">
              <a:spcBef>
                <a:spcPct val="0"/>
              </a:spcBef>
              <a:buFontTx/>
              <a:buNone/>
            </a:pPr>
            <a:r>
              <a:rPr lang="zh-CN" altLang="en-US" b="1" dirty="0">
                <a:solidFill>
                  <a:schemeClr val="bg1"/>
                </a:solidFill>
                <a:latin typeface="微软雅黑" pitchFamily="34" charset="-122"/>
              </a:rPr>
              <a:t>标题</a:t>
            </a:r>
            <a:endParaRPr lang="en-US" altLang="zh-CN" b="1" dirty="0">
              <a:solidFill>
                <a:schemeClr val="bg1"/>
              </a:solidFill>
              <a:latin typeface="微软雅黑" pitchFamily="34" charset="-122"/>
            </a:endParaRPr>
          </a:p>
        </p:txBody>
      </p:sp>
      <p:sp>
        <p:nvSpPr>
          <p:cNvPr id="37" name="TextBox 36"/>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2543288"/>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childTnLst>
                          </p:cTn>
                        </p:par>
                        <p:par>
                          <p:cTn id="12" fill="hold">
                            <p:stCondLst>
                              <p:cond delay="900"/>
                            </p:stCondLst>
                            <p:childTnLst>
                              <p:par>
                                <p:cTn id="13" presetID="21"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heel(1)">
                                      <p:cBhvr>
                                        <p:cTn id="15" dur="1000"/>
                                        <p:tgtEl>
                                          <p:spTgt spid="34"/>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heel(1)">
                                      <p:cBhvr>
                                        <p:cTn id="18" dur="1000"/>
                                        <p:tgtEl>
                                          <p:spTgt spid="3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900"/>
                            </p:stCondLst>
                            <p:childTnLst>
                              <p:par>
                                <p:cTn id="25" presetID="5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Scale>
                                      <p:cBhvr>
                                        <p:cTn id="2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5"/>
                                        </p:tgtEl>
                                        <p:attrNameLst>
                                          <p:attrName>ppt_x,ppt_y</p:attrName>
                                        </p:attrNameLst>
                                      </p:cBhvr>
                                      <p:rCtr x="0" y="0"/>
                                    </p:animMotion>
                                    <p:animEffect transition="in" filter="fade">
                                      <p:cBhvr>
                                        <p:cTn id="29" dur="1000"/>
                                        <p:tgtEl>
                                          <p:spTgt spid="35"/>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Scale>
                                      <p:cBhvr>
                                        <p:cTn id="3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36"/>
                                        </p:tgtEl>
                                        <p:attrNameLst>
                                          <p:attrName>ppt_x,ppt_y</p:attrName>
                                        </p:attrNameLst>
                                      </p:cBhvr>
                                      <p:rCtr x="0" y="0"/>
                                    </p:animMotion>
                                    <p:animEffect transition="in" filter="fade">
                                      <p:cBhvr>
                                        <p:cTn id="34" dur="1000"/>
                                        <p:tgtEl>
                                          <p:spTgt spid="36"/>
                                        </p:tgtEl>
                                      </p:cBhvr>
                                    </p:animEffect>
                                  </p:childTnLst>
                                </p:cTn>
                              </p:par>
                            </p:childTnLst>
                          </p:cTn>
                        </p:par>
                        <p:par>
                          <p:cTn id="35" fill="hold">
                            <p:stCondLst>
                              <p:cond delay="2900"/>
                            </p:stCondLst>
                            <p:childTnLst>
                              <p:par>
                                <p:cTn id="36" presetID="1"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childTnLst>
                                </p:cTn>
                              </p:par>
                              <p:par>
                                <p:cTn id="46" presetID="35" presetClass="path" presetSubtype="0" accel="50000" decel="50000" fill="hold" grpId="1" nodeType="withEffect">
                                  <p:stCondLst>
                                    <p:cond delay="0"/>
                                  </p:stCondLst>
                                  <p:childTnLst>
                                    <p:animMotion origin="layout" path="M 2.29608E-6 1.11111E-6 L -0.17354 0.29051 " pathEditMode="relative" rAng="0" ptsTypes="AA">
                                      <p:cBhvr>
                                        <p:cTn id="47" dur="500" spd="-99900" fill="hold"/>
                                        <p:tgtEl>
                                          <p:spTgt spid="23"/>
                                        </p:tgtEl>
                                        <p:attrNameLst>
                                          <p:attrName>ppt_x,ppt_y</p:attrName>
                                        </p:attrNameLst>
                                      </p:cBhvr>
                                      <p:rCtr x="-8600" y="14500"/>
                                    </p:animMotion>
                                  </p:childTnLst>
                                </p:cTn>
                              </p:par>
                              <p:par>
                                <p:cTn id="48" presetID="35" presetClass="path" presetSubtype="0" accel="50000" decel="50000" fill="hold" grpId="1" nodeType="withEffect">
                                  <p:stCondLst>
                                    <p:cond delay="0"/>
                                  </p:stCondLst>
                                  <p:childTnLst>
                                    <p:animMotion origin="layout" path="M 2.35202E-6 -2.59259E-6 L -0.23143 0.15556 " pathEditMode="relative" rAng="0" ptsTypes="AA">
                                      <p:cBhvr>
                                        <p:cTn id="49" dur="500" spd="-99900" fill="hold"/>
                                        <p:tgtEl>
                                          <p:spTgt spid="26"/>
                                        </p:tgtEl>
                                        <p:attrNameLst>
                                          <p:attrName>ppt_x,ppt_y</p:attrName>
                                        </p:attrNameLst>
                                      </p:cBhvr>
                                      <p:rCtr x="-11500" y="7800"/>
                                    </p:animMotion>
                                  </p:childTnLst>
                                </p:cTn>
                              </p:par>
                              <p:par>
                                <p:cTn id="50" presetID="35" presetClass="path" presetSubtype="0" accel="50000" decel="50000" fill="hold" grpId="1" nodeType="withEffect">
                                  <p:stCondLst>
                                    <p:cond delay="0"/>
                                  </p:stCondLst>
                                  <p:childTnLst>
                                    <p:animMotion origin="layout" path="M 0 0 L -0.25 0 E" pathEditMode="relative" rAng="0" ptsTypes="">
                                      <p:cBhvr>
                                        <p:cTn id="51" dur="500" spd="-99900" fill="hold"/>
                                        <p:tgtEl>
                                          <p:spTgt spid="27"/>
                                        </p:tgtEl>
                                        <p:attrNameLst>
                                          <p:attrName>ppt_x,ppt_y</p:attrName>
                                        </p:attrNameLst>
                                      </p:cBhvr>
                                      <p:rCtr x="0" y="0"/>
                                    </p:animMotion>
                                  </p:childTnLst>
                                </p:cTn>
                              </p:par>
                              <p:par>
                                <p:cTn id="52" presetID="35" presetClass="path" presetSubtype="0" accel="50000" decel="50000" fill="hold" grpId="1" nodeType="withEffect">
                                  <p:stCondLst>
                                    <p:cond delay="0"/>
                                  </p:stCondLst>
                                  <p:childTnLst>
                                    <p:animMotion origin="layout" path="M 2.35202E-6 -3.7037E-6 L -0.23143 -0.15555 " pathEditMode="relative" rAng="0" ptsTypes="AA">
                                      <p:cBhvr>
                                        <p:cTn id="53" dur="500" spd="-99900" fill="hold"/>
                                        <p:tgtEl>
                                          <p:spTgt spid="25"/>
                                        </p:tgtEl>
                                        <p:attrNameLst>
                                          <p:attrName>ppt_x,ppt_y</p:attrName>
                                        </p:attrNameLst>
                                      </p:cBhvr>
                                      <p:rCtr x="-11500" y="-7700"/>
                                    </p:animMotion>
                                  </p:childTnLst>
                                </p:cTn>
                              </p:par>
                              <p:par>
                                <p:cTn id="54" presetID="35" presetClass="path" presetSubtype="0" accel="50000" decel="50000" fill="hold" grpId="1" nodeType="withEffect">
                                  <p:stCondLst>
                                    <p:cond delay="0"/>
                                  </p:stCondLst>
                                  <p:childTnLst>
                                    <p:animMotion origin="layout" path="M 2.29608E-6 2.59259E-6 L -0.17354 -0.29051 " pathEditMode="relative" rAng="0" ptsTypes="AA">
                                      <p:cBhvr>
                                        <p:cTn id="55" dur="500" spd="-99900" fill="hold"/>
                                        <p:tgtEl>
                                          <p:spTgt spid="24"/>
                                        </p:tgtEl>
                                        <p:attrNameLst>
                                          <p:attrName>ppt_x,ppt_y</p:attrName>
                                        </p:attrNameLst>
                                      </p:cBhvr>
                                      <p:rCtr x="-8600" y="-14400"/>
                                    </p:animMotion>
                                  </p:childTnLst>
                                </p:cTn>
                              </p:par>
                            </p:childTnLst>
                          </p:cTn>
                        </p:par>
                        <p:par>
                          <p:cTn id="56" fill="hold">
                            <p:stCondLst>
                              <p:cond delay="34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914599" y="1197546"/>
            <a:ext cx="10399960" cy="2866228"/>
          </a:xfrm>
          <a:prstGeom prst="rect">
            <a:avLst/>
          </a:prstGeom>
          <a:blipFill dpi="0" rotWithShape="1">
            <a:blip r:embed="rId3"/>
            <a:srcRect/>
            <a:stretch>
              <a:fillRect/>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单圆角矩形 4"/>
          <p:cNvSpPr>
            <a:spLocks/>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7" name="单圆角矩形 5"/>
          <p:cNvSpPr>
            <a:spLocks/>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8" name="单圆角矩形 6"/>
          <p:cNvSpPr>
            <a:spLocks/>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grpSp>
        <p:nvGrpSpPr>
          <p:cNvPr id="19" name="组合 48"/>
          <p:cNvGrpSpPr>
            <a:grpSpLocks/>
          </p:cNvGrpSpPr>
          <p:nvPr/>
        </p:nvGrpSpPr>
        <p:grpSpPr bwMode="auto">
          <a:xfrm>
            <a:off x="2232857" y="3821996"/>
            <a:ext cx="755984" cy="755650"/>
            <a:chOff x="6378550" y="995815"/>
            <a:chExt cx="755970" cy="755970"/>
          </a:xfrm>
        </p:grpSpPr>
        <p:grpSp>
          <p:nvGrpSpPr>
            <p:cNvPr id="20" name="组合 49"/>
            <p:cNvGrpSpPr>
              <a:grpSpLocks/>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a:grpSpLocks/>
          </p:cNvGrpSpPr>
          <p:nvPr/>
        </p:nvGrpSpPr>
        <p:grpSpPr bwMode="auto">
          <a:xfrm>
            <a:off x="5728090" y="3807468"/>
            <a:ext cx="755984" cy="755650"/>
            <a:chOff x="6378550" y="995815"/>
            <a:chExt cx="755970" cy="755970"/>
          </a:xfrm>
        </p:grpSpPr>
        <p:grpSp>
          <p:nvGrpSpPr>
            <p:cNvPr id="26" name="组合 55"/>
            <p:cNvGrpSpPr>
              <a:grpSpLocks/>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a:grpSpLocks/>
          </p:cNvGrpSpPr>
          <p:nvPr/>
        </p:nvGrpSpPr>
        <p:grpSpPr bwMode="auto">
          <a:xfrm>
            <a:off x="9241089" y="3809673"/>
            <a:ext cx="755984" cy="755650"/>
            <a:chOff x="6378550" y="995815"/>
            <a:chExt cx="755970" cy="755970"/>
          </a:xfrm>
        </p:grpSpPr>
        <p:grpSp>
          <p:nvGrpSpPr>
            <p:cNvPr id="32" name="组合 61"/>
            <p:cNvGrpSpPr>
              <a:grpSpLocks/>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
        <p:nvSpPr>
          <p:cNvPr id="37" name="TextBox 36"/>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6534772"/>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75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6"/>
                                        </p:tgtEl>
                                        <p:attrNameLst>
                                          <p:attrName>ppt_y</p:attrName>
                                        </p:attrNameLst>
                                      </p:cBhvr>
                                      <p:tavLst>
                                        <p:tav tm="0">
                                          <p:val>
                                            <p:strVal val="#ppt_y"/>
                                          </p:val>
                                        </p:tav>
                                        <p:tav tm="100000">
                                          <p:val>
                                            <p:strVal val="#ppt_y"/>
                                          </p:val>
                                        </p:tav>
                                      </p:tavLst>
                                    </p:anim>
                                    <p:anim calcmode="lin" valueType="num">
                                      <p:cBhvr>
                                        <p:cTn id="5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6"/>
                                        </p:tgtEl>
                                      </p:cBhvr>
                                    </p:animEffect>
                                  </p:childTnLst>
                                </p:cTn>
                              </p:par>
                              <p:par>
                                <p:cTn id="57" presetID="41" presetClass="entr" presetSubtype="0" fill="hold" grpId="0" nodeType="withEffect">
                                  <p:stCondLst>
                                    <p:cond delay="1000"/>
                                  </p:stCondLst>
                                  <p:iterate type="lt">
                                    <p:tmPct val="10000"/>
                                  </p:iterate>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7"/>
                                        </p:tgtEl>
                                        <p:attrNameLst>
                                          <p:attrName>ppt_y</p:attrName>
                                        </p:attrNameLst>
                                      </p:cBhvr>
                                      <p:tavLst>
                                        <p:tav tm="0">
                                          <p:val>
                                            <p:strVal val="#ppt_y"/>
                                          </p:val>
                                        </p:tav>
                                        <p:tav tm="100000">
                                          <p:val>
                                            <p:strVal val="#ppt_y"/>
                                          </p:val>
                                        </p:tav>
                                      </p:tavLst>
                                    </p:anim>
                                    <p:anim calcmode="lin" valueType="num">
                                      <p:cBhvr>
                                        <p:cTn id="6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5" grpId="0"/>
      <p:bldP spid="16" grpId="0"/>
      <p:bldP spid="17"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2"/>
          <p:cNvSpPr>
            <a:spLocks/>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Freeform 42"/>
          <p:cNvSpPr>
            <a:spLocks/>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Freeform 42"/>
          <p:cNvSpPr>
            <a:spLocks/>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42"/>
          <p:cNvSpPr>
            <a:spLocks/>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TextBox 33"/>
          <p:cNvSpPr txBox="1">
            <a:spLocks noChangeArrowheads="1"/>
          </p:cNvSpPr>
          <p:nvPr/>
        </p:nvSpPr>
        <p:spPr bwMode="auto">
          <a:xfrm>
            <a:off x="3217863" y="3580954"/>
            <a:ext cx="5314275" cy="553998"/>
          </a:xfrm>
          <a:prstGeom prst="rect">
            <a:avLst/>
          </a:prstGeom>
          <a:noFill/>
          <a:ln>
            <a:noFill/>
          </a:ln>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000" b="1" dirty="0">
                <a:solidFill>
                  <a:schemeClr val="bg1"/>
                </a:solidFill>
                <a:latin typeface="微软雅黑" pitchFamily="34" charset="-122"/>
              </a:rPr>
              <a:t>20XX</a:t>
            </a:r>
            <a:r>
              <a:rPr lang="zh-CN" altLang="en-US" sz="3000" b="1" dirty="0">
                <a:solidFill>
                  <a:schemeClr val="bg1"/>
                </a:solidFill>
                <a:latin typeface="微软雅黑" pitchFamily="34" charset="-122"/>
              </a:rPr>
              <a:t>年</a:t>
            </a:r>
            <a:r>
              <a:rPr lang="en-US" altLang="zh-CN" sz="3000" b="1" dirty="0">
                <a:solidFill>
                  <a:schemeClr val="bg1"/>
                </a:solidFill>
                <a:latin typeface="微软雅黑" pitchFamily="34" charset="-122"/>
              </a:rPr>
              <a:t>X</a:t>
            </a:r>
            <a:r>
              <a:rPr lang="zh-CN" altLang="en-US" sz="3000"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31" name="TextBox 30"/>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小节三</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5787615"/>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4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par>
                          <p:cTn id="23" fill="hold">
                            <p:stCondLst>
                              <p:cond delay="2400"/>
                            </p:stCondLst>
                            <p:childTnLst>
                              <p:par>
                                <p:cTn id="24" presetID="1"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par>
                                <p:cTn id="32" presetID="56" presetClass="path" presetSubtype="0" accel="50000" decel="50000" fill="hold" nodeType="withEffect">
                                  <p:stCondLst>
                                    <p:cond delay="0"/>
                                  </p:stCondLst>
                                  <p:childTnLst>
                                    <p:animMotion origin="layout" path="M 1.46481E-6 -2.96296E-6 L -0.313 -0.10856 " pathEditMode="relative" rAng="0" ptsTypes="AA">
                                      <p:cBhvr>
                                        <p:cTn id="33" dur="1000" spd="-99900" fill="hold"/>
                                        <p:tgtEl>
                                          <p:spTgt spid="20"/>
                                        </p:tgtEl>
                                        <p:attrNameLst>
                                          <p:attrName>ppt_x,ppt_y</p:attrName>
                                        </p:attrNameLst>
                                      </p:cBhvr>
                                      <p:rCtr x="-15500" y="-5300"/>
                                    </p:animMotion>
                                  </p:childTnLst>
                                </p:cTn>
                              </p:par>
                              <p:par>
                                <p:cTn id="34" presetID="56" presetClass="path" presetSubtype="0" accel="50000" decel="50000" fill="hold" nodeType="withEffect">
                                  <p:stCondLst>
                                    <p:cond delay="0"/>
                                  </p:stCondLst>
                                  <p:childTnLst>
                                    <p:animMotion origin="layout" path="M 1.67816E-7 4.81481E-6 L 0.30831 0.12546 " pathEditMode="relative" rAng="0" ptsTypes="AA">
                                      <p:cBhvr>
                                        <p:cTn id="35" dur="1000" spd="-99900" fill="hold"/>
                                        <p:tgtEl>
                                          <p:spTgt spid="11"/>
                                        </p:tgtEl>
                                        <p:attrNameLst>
                                          <p:attrName>ppt_x,ppt_y</p:attrName>
                                        </p:attrNameLst>
                                      </p:cBhvr>
                                      <p:rCtr x="15400" y="6300"/>
                                    </p:animMotion>
                                  </p:childTnLst>
                                </p:cTn>
                              </p:par>
                              <p:par>
                                <p:cTn id="36" presetID="56" presetClass="path" presetSubtype="0" accel="50000" decel="50000" fill="hold" nodeType="withEffect">
                                  <p:stCondLst>
                                    <p:cond delay="0"/>
                                  </p:stCondLst>
                                  <p:childTnLst>
                                    <p:animMotion origin="layout" path="M -1.26838E-6 -4.81481E-6 L 0.30623 -0.10416 " pathEditMode="relative" rAng="0" ptsTypes="AA">
                                      <p:cBhvr>
                                        <p:cTn id="37" dur="1000" spd="-99900" fill="hold"/>
                                        <p:tgtEl>
                                          <p:spTgt spid="14"/>
                                        </p:tgtEl>
                                        <p:attrNameLst>
                                          <p:attrName>ppt_x,ppt_y</p:attrName>
                                        </p:attrNameLst>
                                      </p:cBhvr>
                                      <p:rCtr x="15300" y="-5100"/>
                                    </p:animMotion>
                                  </p:childTnLst>
                                </p:cTn>
                              </p:par>
                              <p:par>
                                <p:cTn id="38" presetID="56" presetClass="path" presetSubtype="0" accel="50000" decel="50000" fill="hold" nodeType="withEffect">
                                  <p:stCondLst>
                                    <p:cond delay="0"/>
                                  </p:stCondLst>
                                  <p:childTnLst>
                                    <p:animMotion origin="layout" path="M 4.06791E-6 -4.81481E-6 L -0.30923 0.12084 " pathEditMode="relative" rAng="0" ptsTypes="AA">
                                      <p:cBhvr>
                                        <p:cTn id="39" dur="1000" spd="-99900" fill="hold"/>
                                        <p:tgtEl>
                                          <p:spTgt spid="17"/>
                                        </p:tgtEl>
                                        <p:attrNameLst>
                                          <p:attrName>ppt_x,ppt_y</p:attrName>
                                        </p:attrNameLst>
                                      </p:cBhvr>
                                      <p:rCtr x="-15400" y="6000"/>
                                    </p:animMotion>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right)">
                                      <p:cBhvr>
                                        <p:cTn id="46" dur="500"/>
                                        <p:tgtEl>
                                          <p:spTgt spid="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par>
                          <p:cTn id="53" fill="hold">
                            <p:stCondLst>
                              <p:cond delay="3900"/>
                            </p:stCondLst>
                            <p:childTnLst>
                              <p:par>
                                <p:cTn id="54" presetID="47"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childTnLst>
                          </p:cTn>
                        </p:par>
                        <p:par>
                          <p:cTn id="74" fill="hold">
                            <p:stCondLst>
                              <p:cond delay="4900"/>
                            </p:stCondLst>
                            <p:childTnLst>
                              <p:par>
                                <p:cTn id="75" presetID="22" presetClass="entr" presetSubtype="1"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up)">
                                      <p:cBhvr>
                                        <p:cTn id="77" dur="500"/>
                                        <p:tgtEl>
                                          <p:spTgt spid="2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down)">
                                      <p:cBhvr>
                                        <p:cTn id="80" dur="500"/>
                                        <p:tgtEl>
                                          <p:spTgt spid="28"/>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down)">
                                      <p:cBhvr>
                                        <p:cTn id="8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B050"/>
          </a:solidFill>
          <a:ln>
            <a:noFill/>
          </a:ln>
        </p:spPr>
        <p:txBody>
          <a:bodyPr/>
          <a:lstStyle/>
          <a:p>
            <a:endParaRPr lang="zh-CN" altLang="en-US"/>
          </a:p>
        </p:txBody>
      </p:sp>
      <p:sp>
        <p:nvSpPr>
          <p:cNvPr id="6" name="Freeform 8"/>
          <p:cNvSpPr>
            <a:spLocks/>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B050"/>
          </a:solidFill>
          <a:ln w="10" cap="flat" cmpd="sng">
            <a:solidFill>
              <a:schemeClr val="bg2"/>
            </a:solidFill>
            <a:round/>
            <a:headEnd/>
            <a:tailE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Freeform 10"/>
          <p:cNvSpPr>
            <a:spLocks/>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50"/>
          </a:solidFill>
          <a:ln w="10" cap="flat" cmpd="sng">
            <a:solidFill>
              <a:schemeClr val="bg2"/>
            </a:solidFill>
            <a:round/>
            <a:headEnd/>
            <a:tailE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Freeform 12"/>
          <p:cNvSpPr>
            <a:spLocks/>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50"/>
          </a:solidFill>
          <a:ln w="10" cap="flat" cmpd="sng">
            <a:solidFill>
              <a:schemeClr val="bg2"/>
            </a:solidFill>
            <a:round/>
            <a:headEnd/>
            <a:tailE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Line 14"/>
          <p:cNvSpPr>
            <a:spLocks noChangeShapeType="1"/>
          </p:cNvSpPr>
          <p:nvPr/>
        </p:nvSpPr>
        <p:spPr bwMode="auto">
          <a:xfrm>
            <a:off x="2014538" y="3792538"/>
            <a:ext cx="183991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Line 19"/>
          <p:cNvSpPr>
            <a:spLocks noChangeShapeType="1"/>
          </p:cNvSpPr>
          <p:nvPr/>
        </p:nvSpPr>
        <p:spPr bwMode="auto">
          <a:xfrm>
            <a:off x="4067175" y="3792538"/>
            <a:ext cx="1839913"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0" name="Line 22"/>
          <p:cNvSpPr>
            <a:spLocks noChangeShapeType="1"/>
          </p:cNvSpPr>
          <p:nvPr/>
        </p:nvSpPr>
        <p:spPr bwMode="auto">
          <a:xfrm>
            <a:off x="6113463" y="3792538"/>
            <a:ext cx="183991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3" name="Line 25"/>
          <p:cNvSpPr>
            <a:spLocks noChangeShapeType="1"/>
          </p:cNvSpPr>
          <p:nvPr/>
        </p:nvSpPr>
        <p:spPr bwMode="auto">
          <a:xfrm>
            <a:off x="8167688" y="3792538"/>
            <a:ext cx="183991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6" name="Freeform 28"/>
          <p:cNvSpPr>
            <a:spLocks/>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B050"/>
          </a:solidFill>
          <a:ln w="10" cap="flat" cmpd="sng">
            <a:solidFill>
              <a:schemeClr val="bg2"/>
            </a:solidFill>
            <a:round/>
            <a:headEnd/>
            <a:tailE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8" name="Line 14"/>
          <p:cNvSpPr>
            <a:spLocks noChangeShapeType="1"/>
          </p:cNvSpPr>
          <p:nvPr/>
        </p:nvSpPr>
        <p:spPr bwMode="auto">
          <a:xfrm>
            <a:off x="614363" y="3792538"/>
            <a:ext cx="117316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B050"/>
                </a:solidFill>
                <a:latin typeface="微软雅黑" pitchFamily="34" charset="-122"/>
              </a:rPr>
              <a:t>20XX</a:t>
            </a:r>
            <a:r>
              <a:rPr lang="zh-CN" altLang="en-US" sz="2400" b="1" dirty="0">
                <a:solidFill>
                  <a:srgbClr val="00B050"/>
                </a:solidFill>
                <a:latin typeface="微软雅黑" pitchFamily="34" charset="-122"/>
              </a:rPr>
              <a:t>年</a:t>
            </a: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B050"/>
                </a:solidFill>
                <a:latin typeface="微软雅黑" pitchFamily="34" charset="-122"/>
              </a:rPr>
              <a:t>20XX</a:t>
            </a:r>
            <a:r>
              <a:rPr lang="zh-CN" altLang="en-US" sz="2400" b="1" dirty="0">
                <a:solidFill>
                  <a:srgbClr val="00B050"/>
                </a:solidFill>
                <a:latin typeface="微软雅黑" pitchFamily="34" charset="-122"/>
              </a:rPr>
              <a:t>年</a:t>
            </a: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rgbClr val="00B050"/>
                </a:solidFill>
                <a:latin typeface="微软雅黑" pitchFamily="34" charset="-122"/>
              </a:rPr>
              <a:t>20XX</a:t>
            </a:r>
            <a:r>
              <a:rPr lang="zh-CN" altLang="en-US" sz="2400" b="1">
                <a:solidFill>
                  <a:srgbClr val="00B050"/>
                </a:solidFill>
                <a:latin typeface="微软雅黑" pitchFamily="34" charset="-122"/>
              </a:rPr>
              <a:t>年</a:t>
            </a: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solidFill>
                  <a:srgbClr val="00B050"/>
                </a:solidFill>
                <a:latin typeface="微软雅黑" pitchFamily="34" charset="-122"/>
              </a:rPr>
              <a:t>20XX</a:t>
            </a:r>
            <a:r>
              <a:rPr lang="zh-CN" altLang="en-US" sz="2400" b="1" dirty="0" smtClean="0">
                <a:solidFill>
                  <a:srgbClr val="00B050"/>
                </a:solidFill>
                <a:latin typeface="微软雅黑" pitchFamily="34" charset="-122"/>
              </a:rPr>
              <a:t>年</a:t>
            </a:r>
            <a:endParaRPr lang="zh-CN" altLang="en-US" sz="2400" b="1" dirty="0">
              <a:solidFill>
                <a:srgbClr val="00B050"/>
              </a:solidFill>
              <a:latin typeface="微软雅黑" pitchFamily="34" charset="-122"/>
            </a:endParaRP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solidFill>
                  <a:srgbClr val="00B050"/>
                </a:solidFill>
                <a:latin typeface="微软雅黑" pitchFamily="34" charset="-122"/>
              </a:rPr>
              <a:t>20XX</a:t>
            </a:r>
            <a:r>
              <a:rPr lang="zh-CN" altLang="en-US" sz="2400" b="1" dirty="0" smtClean="0">
                <a:solidFill>
                  <a:srgbClr val="00B050"/>
                </a:solidFill>
                <a:latin typeface="微软雅黑" pitchFamily="34" charset="-122"/>
              </a:rPr>
              <a:t>年</a:t>
            </a:r>
            <a:endParaRPr lang="zh-CN" altLang="en-US" sz="2400" b="1" dirty="0">
              <a:solidFill>
                <a:srgbClr val="00B050"/>
              </a:solidFill>
              <a:latin typeface="微软雅黑" pitchFamily="34" charset="-122"/>
            </a:endParaRPr>
          </a:p>
        </p:txBody>
      </p:sp>
      <p:sp>
        <p:nvSpPr>
          <p:cNvPr id="40" name="TextBox 39"/>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小节四</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6415153"/>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par>
                          <p:cTn id="16" fill="hold">
                            <p:stCondLst>
                              <p:cond delay="14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1900"/>
                            </p:stCondLst>
                            <p:childTnLst>
                              <p:par>
                                <p:cTn id="28" presetID="47"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ppt_y+.1"/>
                                          </p:val>
                                        </p:tav>
                                        <p:tav tm="100000">
                                          <p:val>
                                            <p:strVal val="#ppt_y"/>
                                          </p:val>
                                        </p:tav>
                                      </p:tavLst>
                                    </p:anim>
                                  </p:childTnLst>
                                </p:cTn>
                              </p:par>
                            </p:childTnLst>
                          </p:cTn>
                        </p:par>
                        <p:par>
                          <p:cTn id="43" fill="hold">
                            <p:stCondLst>
                              <p:cond delay="24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3400"/>
                            </p:stCondLst>
                            <p:childTnLst>
                              <p:par>
                                <p:cTn id="59" presetID="47"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anim calcmode="lin" valueType="num">
                                      <p:cBhvr>
                                        <p:cTn id="67" dur="500" fill="hold"/>
                                        <p:tgtEl>
                                          <p:spTgt spid="7"/>
                                        </p:tgtEl>
                                        <p:attrNameLst>
                                          <p:attrName>ppt_x</p:attrName>
                                        </p:attrNameLst>
                                      </p:cBhvr>
                                      <p:tavLst>
                                        <p:tav tm="0">
                                          <p:val>
                                            <p:strVal val="#ppt_x"/>
                                          </p:val>
                                        </p:tav>
                                        <p:tav tm="100000">
                                          <p:val>
                                            <p:strVal val="#ppt_x"/>
                                          </p:val>
                                        </p:tav>
                                      </p:tavLst>
                                    </p:anim>
                                    <p:anim calcmode="lin" valueType="num">
                                      <p:cBhvr>
                                        <p:cTn id="68" dur="500" fill="hold"/>
                                        <p:tgtEl>
                                          <p:spTgt spid="7"/>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anim calcmode="lin" valueType="num">
                                      <p:cBhvr>
                                        <p:cTn id="72" dur="500" fill="hold"/>
                                        <p:tgtEl>
                                          <p:spTgt spid="34"/>
                                        </p:tgtEl>
                                        <p:attrNameLst>
                                          <p:attrName>ppt_x</p:attrName>
                                        </p:attrNameLst>
                                      </p:cBhvr>
                                      <p:tavLst>
                                        <p:tav tm="0">
                                          <p:val>
                                            <p:strVal val="#ppt_x"/>
                                          </p:val>
                                        </p:tav>
                                        <p:tav tm="100000">
                                          <p:val>
                                            <p:strVal val="#ppt_x"/>
                                          </p:val>
                                        </p:tav>
                                      </p:tavLst>
                                    </p:anim>
                                    <p:anim calcmode="lin" valueType="num">
                                      <p:cBhvr>
                                        <p:cTn id="73" dur="500" fill="hold"/>
                                        <p:tgtEl>
                                          <p:spTgt spid="3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anim calcmode="lin" valueType="num">
                                      <p:cBhvr>
                                        <p:cTn id="77" dur="500" fill="hold"/>
                                        <p:tgtEl>
                                          <p:spTgt spid="36"/>
                                        </p:tgtEl>
                                        <p:attrNameLst>
                                          <p:attrName>ppt_x</p:attrName>
                                        </p:attrNameLst>
                                      </p:cBhvr>
                                      <p:tavLst>
                                        <p:tav tm="0">
                                          <p:val>
                                            <p:strVal val="#ppt_x"/>
                                          </p:val>
                                        </p:tav>
                                        <p:tav tm="100000">
                                          <p:val>
                                            <p:strVal val="#ppt_x"/>
                                          </p:val>
                                        </p:tav>
                                      </p:tavLst>
                                    </p:anim>
                                    <p:anim calcmode="lin" valueType="num">
                                      <p:cBhvr>
                                        <p:cTn id="78" dur="500" fill="hold"/>
                                        <p:tgtEl>
                                          <p:spTgt spid="36"/>
                                        </p:tgtEl>
                                        <p:attrNameLst>
                                          <p:attrName>ppt_y</p:attrName>
                                        </p:attrNameLst>
                                      </p:cBhvr>
                                      <p:tavLst>
                                        <p:tav tm="0">
                                          <p:val>
                                            <p:strVal val="#ppt_y+.1"/>
                                          </p:val>
                                        </p:tav>
                                        <p:tav tm="100000">
                                          <p:val>
                                            <p:strVal val="#ppt_y"/>
                                          </p:val>
                                        </p:tav>
                                      </p:tavLst>
                                    </p:anim>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par>
                          <p:cTn id="83" fill="hold">
                            <p:stCondLst>
                              <p:cond delay="4400"/>
                            </p:stCondLst>
                            <p:childTnLst>
                              <p:par>
                                <p:cTn id="84" presetID="10" presetClass="entr" presetSubtype="0"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ppt_w</p:attrName>
                                        </p:attrNameLst>
                                      </p:cBhvr>
                                      <p:tavLst>
                                        <p:tav tm="0">
                                          <p:val>
                                            <p:fltVal val="0"/>
                                          </p:val>
                                        </p:tav>
                                        <p:tav tm="100000">
                                          <p:val>
                                            <p:strVal val="#ppt_w"/>
                                          </p:val>
                                        </p:tav>
                                      </p:tavLst>
                                    </p:anim>
                                    <p:anim calcmode="lin" valueType="num">
                                      <p:cBhvr>
                                        <p:cTn id="87" dur="500" fill="hold"/>
                                        <p:tgtEl>
                                          <p:spTgt spid="18"/>
                                        </p:tgtEl>
                                        <p:attrNameLst>
                                          <p:attrName>ppt_h</p:attrName>
                                        </p:attrNameLst>
                                      </p:cBhvr>
                                      <p:tavLst>
                                        <p:tav tm="0">
                                          <p:val>
                                            <p:fltVal val="0"/>
                                          </p:val>
                                        </p:tav>
                                        <p:tav tm="100000">
                                          <p:val>
                                            <p:strVal val="#ppt_h"/>
                                          </p:val>
                                        </p:tav>
                                      </p:tavLst>
                                    </p:anim>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childTnLst>
                          </p:cTn>
                        </p:par>
                        <p:par>
                          <p:cTn id="94" fill="hold">
                            <p:stCondLst>
                              <p:cond delay="4900"/>
                            </p:stCondLst>
                            <p:childTnLst>
                              <p:par>
                                <p:cTn id="95" presetID="47" presetClass="entr" presetSubtype="0"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anim calcmode="lin" valueType="num">
                                      <p:cBhvr>
                                        <p:cTn id="98" dur="500" fill="hold"/>
                                        <p:tgtEl>
                                          <p:spTgt spid="37"/>
                                        </p:tgtEl>
                                        <p:attrNameLst>
                                          <p:attrName>ppt_x</p:attrName>
                                        </p:attrNameLst>
                                      </p:cBhvr>
                                      <p:tavLst>
                                        <p:tav tm="0">
                                          <p:val>
                                            <p:strVal val="#ppt_x"/>
                                          </p:val>
                                        </p:tav>
                                        <p:tav tm="100000">
                                          <p:val>
                                            <p:strVal val="#ppt_x"/>
                                          </p:val>
                                        </p:tav>
                                      </p:tavLst>
                                    </p:anim>
                                    <p:anim calcmode="lin" valueType="num">
                                      <p:cBhvr>
                                        <p:cTn id="99" dur="500" fill="hold"/>
                                        <p:tgtEl>
                                          <p:spTgt spid="3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anim calcmode="lin" valueType="num">
                                      <p:cBhvr>
                                        <p:cTn id="103" dur="500" fill="hold"/>
                                        <p:tgtEl>
                                          <p:spTgt spid="8"/>
                                        </p:tgtEl>
                                        <p:attrNameLst>
                                          <p:attrName>ppt_x</p:attrName>
                                        </p:attrNameLst>
                                      </p:cBhvr>
                                      <p:tavLst>
                                        <p:tav tm="0">
                                          <p:val>
                                            <p:strVal val="#ppt_x"/>
                                          </p:val>
                                        </p:tav>
                                        <p:tav tm="100000">
                                          <p:val>
                                            <p:strVal val="#ppt_x"/>
                                          </p:val>
                                        </p:tav>
                                      </p:tavLst>
                                    </p:anim>
                                    <p:anim calcmode="lin" valueType="num">
                                      <p:cBhvr>
                                        <p:cTn id="104" dur="500" fill="hold"/>
                                        <p:tgtEl>
                                          <p:spTgt spid="8"/>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9"/>
                                        </p:tgtEl>
                                        <p:attrNameLst>
                                          <p:attrName>style.visibility</p:attrName>
                                        </p:attrNameLst>
                                      </p:cBhvr>
                                      <p:to>
                                        <p:strVal val="visible"/>
                                      </p:to>
                                    </p:set>
                                    <p:animEffect transition="in" filter="fade">
                                      <p:cBhvr>
                                        <p:cTn id="107" dur="500"/>
                                        <p:tgtEl>
                                          <p:spTgt spid="9"/>
                                        </p:tgtEl>
                                      </p:cBhvr>
                                    </p:animEffect>
                                    <p:anim calcmode="lin" valueType="num">
                                      <p:cBhvr>
                                        <p:cTn id="108" dur="500" fill="hold"/>
                                        <p:tgtEl>
                                          <p:spTgt spid="9"/>
                                        </p:tgtEl>
                                        <p:attrNameLst>
                                          <p:attrName>ppt_x</p:attrName>
                                        </p:attrNameLst>
                                      </p:cBhvr>
                                      <p:tavLst>
                                        <p:tav tm="0">
                                          <p:val>
                                            <p:strVal val="#ppt_x"/>
                                          </p:val>
                                        </p:tav>
                                        <p:tav tm="100000">
                                          <p:val>
                                            <p:strVal val="#ppt_x"/>
                                          </p:val>
                                        </p:tav>
                                      </p:tavLst>
                                    </p:anim>
                                    <p:anim calcmode="lin" valueType="num">
                                      <p:cBhvr>
                                        <p:cTn id="109" dur="500" fill="hold"/>
                                        <p:tgtEl>
                                          <p:spTgt spid="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anim calcmode="lin" valueType="num">
                                      <p:cBhvr>
                                        <p:cTn id="113" dur="500" fill="hold"/>
                                        <p:tgtEl>
                                          <p:spTgt spid="31"/>
                                        </p:tgtEl>
                                        <p:attrNameLst>
                                          <p:attrName>ppt_x</p:attrName>
                                        </p:attrNameLst>
                                      </p:cBhvr>
                                      <p:tavLst>
                                        <p:tav tm="0">
                                          <p:val>
                                            <p:strVal val="#ppt_x"/>
                                          </p:val>
                                        </p:tav>
                                        <p:tav tm="100000">
                                          <p:val>
                                            <p:strVal val="#ppt_x"/>
                                          </p:val>
                                        </p:tav>
                                      </p:tavLst>
                                    </p:anim>
                                    <p:anim calcmode="lin" valueType="num">
                                      <p:cBhvr>
                                        <p:cTn id="114" dur="500" fill="hold"/>
                                        <p:tgtEl>
                                          <p:spTgt spid="31"/>
                                        </p:tgtEl>
                                        <p:attrNameLst>
                                          <p:attrName>ppt_y</p:attrName>
                                        </p:attrNameLst>
                                      </p:cBhvr>
                                      <p:tavLst>
                                        <p:tav tm="0">
                                          <p:val>
                                            <p:strVal val="#ppt_y+.1"/>
                                          </p:val>
                                        </p:tav>
                                        <p:tav tm="100000">
                                          <p:val>
                                            <p:strVal val="#ppt_y"/>
                                          </p:val>
                                        </p:tav>
                                      </p:tavLst>
                                    </p:anim>
                                  </p:childTnLst>
                                </p:cTn>
                              </p:par>
                            </p:childTnLst>
                          </p:cTn>
                        </p:par>
                        <p:par>
                          <p:cTn id="115" fill="hold">
                            <p:stCondLst>
                              <p:cond delay="5400"/>
                            </p:stCondLst>
                            <p:childTnLst>
                              <p:par>
                                <p:cTn id="116" presetID="22" presetClass="entr" presetSubtype="8" fill="hold" grpId="0"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wipe(left)">
                                      <p:cBhvr>
                                        <p:cTn id="118" dur="500"/>
                                        <p:tgtEl>
                                          <p:spTgt spid="20"/>
                                        </p:tgtEl>
                                      </p:cBhvr>
                                    </p:animEffect>
                                  </p:childTnLst>
                                </p:cTn>
                              </p:par>
                            </p:childTnLst>
                          </p:cTn>
                        </p:par>
                        <p:par>
                          <p:cTn id="119" fill="hold">
                            <p:stCondLst>
                              <p:cond delay="5900"/>
                            </p:stCondLst>
                            <p:childTnLst>
                              <p:par>
                                <p:cTn id="120" presetID="10" presetClass="entr" presetSubtype="0"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500" fill="hold"/>
                                        <p:tgtEl>
                                          <p:spTgt spid="21"/>
                                        </p:tgtEl>
                                        <p:attrNameLst>
                                          <p:attrName>ppt_w</p:attrName>
                                        </p:attrNameLst>
                                      </p:cBhvr>
                                      <p:tavLst>
                                        <p:tav tm="0">
                                          <p:val>
                                            <p:fltVal val="0"/>
                                          </p:val>
                                        </p:tav>
                                        <p:tav tm="100000">
                                          <p:val>
                                            <p:strVal val="#ppt_w"/>
                                          </p:val>
                                        </p:tav>
                                      </p:tavLst>
                                    </p:anim>
                                    <p:anim calcmode="lin" valueType="num">
                                      <p:cBhvr>
                                        <p:cTn id="123" dur="500" fill="hold"/>
                                        <p:tgtEl>
                                          <p:spTgt spid="21"/>
                                        </p:tgtEl>
                                        <p:attrNameLst>
                                          <p:attrName>ppt_h</p:attrName>
                                        </p:attrNameLst>
                                      </p:cBhvr>
                                      <p:tavLst>
                                        <p:tav tm="0">
                                          <p:val>
                                            <p:fltVal val="0"/>
                                          </p:val>
                                        </p:tav>
                                        <p:tav tm="100000">
                                          <p:val>
                                            <p:strVal val="#ppt_h"/>
                                          </p:val>
                                        </p:tav>
                                      </p:tavLst>
                                    </p:anim>
                                    <p:animEffect transition="in" filter="fade">
                                      <p:cBhvr>
                                        <p:cTn id="124" dur="500"/>
                                        <p:tgtEl>
                                          <p:spTgt spid="21"/>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Effect transition="in" filter="fade">
                                      <p:cBhvr>
                                        <p:cTn id="129" dur="500"/>
                                        <p:tgtEl>
                                          <p:spTgt spid="22"/>
                                        </p:tgtEl>
                                      </p:cBhvr>
                                    </p:animEffect>
                                  </p:childTnLst>
                                </p:cTn>
                              </p:par>
                            </p:childTnLst>
                          </p:cTn>
                        </p:par>
                        <p:par>
                          <p:cTn id="130" fill="hold">
                            <p:stCondLst>
                              <p:cond delay="6400"/>
                            </p:stCondLst>
                            <p:childTnLst>
                              <p:par>
                                <p:cTn id="131" presetID="47" presetClass="entr" presetSubtype="0" fill="hold" grpId="0" nodeType="after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500"/>
                                        <p:tgtEl>
                                          <p:spTgt spid="26"/>
                                        </p:tgtEl>
                                      </p:cBhvr>
                                    </p:animEffect>
                                    <p:anim calcmode="lin" valueType="num">
                                      <p:cBhvr>
                                        <p:cTn id="134" dur="500" fill="hold"/>
                                        <p:tgtEl>
                                          <p:spTgt spid="26"/>
                                        </p:tgtEl>
                                        <p:attrNameLst>
                                          <p:attrName>ppt_x</p:attrName>
                                        </p:attrNameLst>
                                      </p:cBhvr>
                                      <p:tavLst>
                                        <p:tav tm="0">
                                          <p:val>
                                            <p:strVal val="#ppt_x"/>
                                          </p:val>
                                        </p:tav>
                                        <p:tav tm="100000">
                                          <p:val>
                                            <p:strVal val="#ppt_x"/>
                                          </p:val>
                                        </p:tav>
                                      </p:tavLst>
                                    </p:anim>
                                    <p:anim calcmode="lin" valueType="num">
                                      <p:cBhvr>
                                        <p:cTn id="135" dur="500" fill="hold"/>
                                        <p:tgtEl>
                                          <p:spTgt spid="26"/>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fade">
                                      <p:cBhvr>
                                        <p:cTn id="138" dur="500"/>
                                        <p:tgtEl>
                                          <p:spTgt spid="27"/>
                                        </p:tgtEl>
                                      </p:cBhvr>
                                    </p:animEffect>
                                    <p:anim calcmode="lin" valueType="num">
                                      <p:cBhvr>
                                        <p:cTn id="139" dur="500" fill="hold"/>
                                        <p:tgtEl>
                                          <p:spTgt spid="27"/>
                                        </p:tgtEl>
                                        <p:attrNameLst>
                                          <p:attrName>ppt_x</p:attrName>
                                        </p:attrNameLst>
                                      </p:cBhvr>
                                      <p:tavLst>
                                        <p:tav tm="0">
                                          <p:val>
                                            <p:strVal val="#ppt_x"/>
                                          </p:val>
                                        </p:tav>
                                        <p:tav tm="100000">
                                          <p:val>
                                            <p:strVal val="#ppt_x"/>
                                          </p:val>
                                        </p:tav>
                                      </p:tavLst>
                                    </p:anim>
                                    <p:anim calcmode="lin" valueType="num">
                                      <p:cBhvr>
                                        <p:cTn id="140" dur="500" fill="hold"/>
                                        <p:tgtEl>
                                          <p:spTgt spid="27"/>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fade">
                                      <p:cBhvr>
                                        <p:cTn id="143" dur="500"/>
                                        <p:tgtEl>
                                          <p:spTgt spid="33"/>
                                        </p:tgtEl>
                                      </p:cBhvr>
                                    </p:animEffect>
                                    <p:anim calcmode="lin" valueType="num">
                                      <p:cBhvr>
                                        <p:cTn id="144" dur="500" fill="hold"/>
                                        <p:tgtEl>
                                          <p:spTgt spid="33"/>
                                        </p:tgtEl>
                                        <p:attrNameLst>
                                          <p:attrName>ppt_x</p:attrName>
                                        </p:attrNameLst>
                                      </p:cBhvr>
                                      <p:tavLst>
                                        <p:tav tm="0">
                                          <p:val>
                                            <p:strVal val="#ppt_x"/>
                                          </p:val>
                                        </p:tav>
                                        <p:tav tm="100000">
                                          <p:val>
                                            <p:strVal val="#ppt_x"/>
                                          </p:val>
                                        </p:tav>
                                      </p:tavLst>
                                    </p:anim>
                                    <p:anim calcmode="lin" valueType="num">
                                      <p:cBhvr>
                                        <p:cTn id="145" dur="500" fill="hold"/>
                                        <p:tgtEl>
                                          <p:spTgt spid="33"/>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ppt_x</p:attrName>
                                        </p:attrNameLst>
                                      </p:cBhvr>
                                      <p:tavLst>
                                        <p:tav tm="0">
                                          <p:val>
                                            <p:strVal val="#ppt_x"/>
                                          </p:val>
                                        </p:tav>
                                        <p:tav tm="100000">
                                          <p:val>
                                            <p:strVal val="#ppt_x"/>
                                          </p:val>
                                        </p:tav>
                                      </p:tavLst>
                                    </p:anim>
                                    <p:anim calcmode="lin" valueType="num">
                                      <p:cBhvr>
                                        <p:cTn id="150" dur="500" fill="hold"/>
                                        <p:tgtEl>
                                          <p:spTgt spid="38"/>
                                        </p:tgtEl>
                                        <p:attrNameLst>
                                          <p:attrName>ppt_y</p:attrName>
                                        </p:attrNameLst>
                                      </p:cBhvr>
                                      <p:tavLst>
                                        <p:tav tm="0">
                                          <p:val>
                                            <p:strVal val="#ppt_y+.1"/>
                                          </p:val>
                                        </p:tav>
                                        <p:tav tm="100000">
                                          <p:val>
                                            <p:strVal val="#ppt_y"/>
                                          </p:val>
                                        </p:tav>
                                      </p:tavLst>
                                    </p:anim>
                                  </p:childTnLst>
                                </p:cTn>
                              </p:par>
                            </p:childTnLst>
                          </p:cTn>
                        </p:par>
                        <p:par>
                          <p:cTn id="151" fill="hold">
                            <p:stCondLst>
                              <p:cond delay="6900"/>
                            </p:stCondLst>
                            <p:childTnLst>
                              <p:par>
                                <p:cTn id="152" presetID="22" presetClass="entr" presetSubtype="8" fill="hold" grpId="0" nodeType="afterEffect">
                                  <p:stCondLst>
                                    <p:cond delay="0"/>
                                  </p:stCondLst>
                                  <p:childTnLst>
                                    <p:set>
                                      <p:cBhvr>
                                        <p:cTn id="153" dur="1" fill="hold">
                                          <p:stCondLst>
                                            <p:cond delay="0"/>
                                          </p:stCondLst>
                                        </p:cTn>
                                        <p:tgtEl>
                                          <p:spTgt spid="23"/>
                                        </p:tgtEl>
                                        <p:attrNameLst>
                                          <p:attrName>style.visibility</p:attrName>
                                        </p:attrNameLst>
                                      </p:cBhvr>
                                      <p:to>
                                        <p:strVal val="visible"/>
                                      </p:to>
                                    </p:set>
                                    <p:animEffect transition="in" filter="wipe(left)">
                                      <p:cBhvr>
                                        <p:cTn id="154" dur="500"/>
                                        <p:tgtEl>
                                          <p:spTgt spid="23"/>
                                        </p:tgtEl>
                                      </p:cBhvr>
                                    </p:animEffect>
                                  </p:childTnLst>
                                </p:cTn>
                              </p:par>
                            </p:childTnLst>
                          </p:cTn>
                        </p:par>
                        <p:par>
                          <p:cTn id="155" fill="hold">
                            <p:stCondLst>
                              <p:cond delay="7400"/>
                            </p:stCondLst>
                            <p:childTnLst>
                              <p:par>
                                <p:cTn id="156" presetID="10" presetClass="entr" presetSubtype="0" fill="hold" grpId="0" nodeType="afterEffect">
                                  <p:stCondLst>
                                    <p:cond delay="0"/>
                                  </p:stCondLst>
                                  <p:childTnLst>
                                    <p:set>
                                      <p:cBhvr>
                                        <p:cTn id="157" dur="1" fill="hold">
                                          <p:stCondLst>
                                            <p:cond delay="0"/>
                                          </p:stCondLst>
                                        </p:cTn>
                                        <p:tgtEl>
                                          <p:spTgt spid="24"/>
                                        </p:tgtEl>
                                        <p:attrNameLst>
                                          <p:attrName>style.visibility</p:attrName>
                                        </p:attrNameLst>
                                      </p:cBhvr>
                                      <p:to>
                                        <p:strVal val="visible"/>
                                      </p:to>
                                    </p:set>
                                    <p:anim calcmode="lin" valueType="num">
                                      <p:cBhvr>
                                        <p:cTn id="158" dur="500" fill="hold"/>
                                        <p:tgtEl>
                                          <p:spTgt spid="24"/>
                                        </p:tgtEl>
                                        <p:attrNameLst>
                                          <p:attrName>ppt_w</p:attrName>
                                        </p:attrNameLst>
                                      </p:cBhvr>
                                      <p:tavLst>
                                        <p:tav tm="0">
                                          <p:val>
                                            <p:fltVal val="0"/>
                                          </p:val>
                                        </p:tav>
                                        <p:tav tm="100000">
                                          <p:val>
                                            <p:strVal val="#ppt_w"/>
                                          </p:val>
                                        </p:tav>
                                      </p:tavLst>
                                    </p:anim>
                                    <p:anim calcmode="lin" valueType="num">
                                      <p:cBhvr>
                                        <p:cTn id="159" dur="500" fill="hold"/>
                                        <p:tgtEl>
                                          <p:spTgt spid="24"/>
                                        </p:tgtEl>
                                        <p:attrNameLst>
                                          <p:attrName>ppt_h</p:attrName>
                                        </p:attrNameLst>
                                      </p:cBhvr>
                                      <p:tavLst>
                                        <p:tav tm="0">
                                          <p:val>
                                            <p:fltVal val="0"/>
                                          </p:val>
                                        </p:tav>
                                        <p:tav tm="100000">
                                          <p:val>
                                            <p:strVal val="#ppt_h"/>
                                          </p:val>
                                        </p:tav>
                                      </p:tavLst>
                                    </p:anim>
                                    <p:animEffect transition="in" filter="fade">
                                      <p:cBhvr>
                                        <p:cTn id="160" dur="500"/>
                                        <p:tgtEl>
                                          <p:spTgt spid="24"/>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25"/>
                                        </p:tgtEl>
                                        <p:attrNameLst>
                                          <p:attrName>style.visibility</p:attrName>
                                        </p:attrNameLst>
                                      </p:cBhvr>
                                      <p:to>
                                        <p:strVal val="visible"/>
                                      </p:to>
                                    </p:set>
                                    <p:anim calcmode="lin" valueType="num">
                                      <p:cBhvr>
                                        <p:cTn id="163" dur="500" fill="hold"/>
                                        <p:tgtEl>
                                          <p:spTgt spid="25"/>
                                        </p:tgtEl>
                                        <p:attrNameLst>
                                          <p:attrName>ppt_w</p:attrName>
                                        </p:attrNameLst>
                                      </p:cBhvr>
                                      <p:tavLst>
                                        <p:tav tm="0">
                                          <p:val>
                                            <p:fltVal val="0"/>
                                          </p:val>
                                        </p:tav>
                                        <p:tav tm="100000">
                                          <p:val>
                                            <p:strVal val="#ppt_w"/>
                                          </p:val>
                                        </p:tav>
                                      </p:tavLst>
                                    </p:anim>
                                    <p:anim calcmode="lin" valueType="num">
                                      <p:cBhvr>
                                        <p:cTn id="164" dur="500" fill="hold"/>
                                        <p:tgtEl>
                                          <p:spTgt spid="25"/>
                                        </p:tgtEl>
                                        <p:attrNameLst>
                                          <p:attrName>ppt_h</p:attrName>
                                        </p:attrNameLst>
                                      </p:cBhvr>
                                      <p:tavLst>
                                        <p:tav tm="0">
                                          <p:val>
                                            <p:fltVal val="0"/>
                                          </p:val>
                                        </p:tav>
                                        <p:tav tm="100000">
                                          <p:val>
                                            <p:strVal val="#ppt_h"/>
                                          </p:val>
                                        </p:tav>
                                      </p:tavLst>
                                    </p:anim>
                                    <p:animEffect transition="in" filter="fade">
                                      <p:cBhvr>
                                        <p:cTn id="165" dur="500"/>
                                        <p:tgtEl>
                                          <p:spTgt spid="25"/>
                                        </p:tgtEl>
                                      </p:cBhvr>
                                    </p:animEffect>
                                  </p:childTnLst>
                                </p:cTn>
                              </p:par>
                            </p:childTnLst>
                          </p:cTn>
                        </p:par>
                        <p:par>
                          <p:cTn id="166" fill="hold">
                            <p:stCondLst>
                              <p:cond delay="7900"/>
                            </p:stCondLst>
                            <p:childTnLst>
                              <p:par>
                                <p:cTn id="167" presetID="47" presetClass="entr" presetSubtype="0" fill="hold" grpId="0" nodeType="after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500"/>
                                        <p:tgtEl>
                                          <p:spTgt spid="39"/>
                                        </p:tgtEl>
                                      </p:cBhvr>
                                    </p:animEffect>
                                    <p:anim calcmode="lin" valueType="num">
                                      <p:cBhvr>
                                        <p:cTn id="170" dur="500" fill="hold"/>
                                        <p:tgtEl>
                                          <p:spTgt spid="39"/>
                                        </p:tgtEl>
                                        <p:attrNameLst>
                                          <p:attrName>ppt_x</p:attrName>
                                        </p:attrNameLst>
                                      </p:cBhvr>
                                      <p:tavLst>
                                        <p:tav tm="0">
                                          <p:val>
                                            <p:strVal val="#ppt_x"/>
                                          </p:val>
                                        </p:tav>
                                        <p:tav tm="100000">
                                          <p:val>
                                            <p:strVal val="#ppt_x"/>
                                          </p:val>
                                        </p:tav>
                                      </p:tavLst>
                                    </p:anim>
                                    <p:anim calcmode="lin" valueType="num">
                                      <p:cBhvr>
                                        <p:cTn id="171" dur="500" fill="hold"/>
                                        <p:tgtEl>
                                          <p:spTgt spid="39"/>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10"/>
                                        </p:tgtEl>
                                        <p:attrNameLst>
                                          <p:attrName>style.visibility</p:attrName>
                                        </p:attrNameLst>
                                      </p:cBhvr>
                                      <p:to>
                                        <p:strVal val="visible"/>
                                      </p:to>
                                    </p:set>
                                    <p:animEffect transition="in" filter="fade">
                                      <p:cBhvr>
                                        <p:cTn id="174" dur="500"/>
                                        <p:tgtEl>
                                          <p:spTgt spid="10"/>
                                        </p:tgtEl>
                                      </p:cBhvr>
                                    </p:animEffect>
                                    <p:anim calcmode="lin" valueType="num">
                                      <p:cBhvr>
                                        <p:cTn id="175" dur="500" fill="hold"/>
                                        <p:tgtEl>
                                          <p:spTgt spid="10"/>
                                        </p:tgtEl>
                                        <p:attrNameLst>
                                          <p:attrName>ppt_x</p:attrName>
                                        </p:attrNameLst>
                                      </p:cBhvr>
                                      <p:tavLst>
                                        <p:tav tm="0">
                                          <p:val>
                                            <p:strVal val="#ppt_x"/>
                                          </p:val>
                                        </p:tav>
                                        <p:tav tm="100000">
                                          <p:val>
                                            <p:strVal val="#ppt_x"/>
                                          </p:val>
                                        </p:tav>
                                      </p:tavLst>
                                    </p:anim>
                                    <p:anim calcmode="lin" valueType="num">
                                      <p:cBhvr>
                                        <p:cTn id="176" dur="500" fill="hold"/>
                                        <p:tgtEl>
                                          <p:spTgt spid="10"/>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11"/>
                                        </p:tgtEl>
                                        <p:attrNameLst>
                                          <p:attrName>style.visibility</p:attrName>
                                        </p:attrNameLst>
                                      </p:cBhvr>
                                      <p:to>
                                        <p:strVal val="visible"/>
                                      </p:to>
                                    </p:set>
                                    <p:animEffect transition="in" filter="fade">
                                      <p:cBhvr>
                                        <p:cTn id="179" dur="500"/>
                                        <p:tgtEl>
                                          <p:spTgt spid="11"/>
                                        </p:tgtEl>
                                      </p:cBhvr>
                                    </p:animEffect>
                                    <p:anim calcmode="lin" valueType="num">
                                      <p:cBhvr>
                                        <p:cTn id="180" dur="500" fill="hold"/>
                                        <p:tgtEl>
                                          <p:spTgt spid="11"/>
                                        </p:tgtEl>
                                        <p:attrNameLst>
                                          <p:attrName>ppt_x</p:attrName>
                                        </p:attrNameLst>
                                      </p:cBhvr>
                                      <p:tavLst>
                                        <p:tav tm="0">
                                          <p:val>
                                            <p:strVal val="#ppt_x"/>
                                          </p:val>
                                        </p:tav>
                                        <p:tav tm="100000">
                                          <p:val>
                                            <p:strVal val="#ppt_x"/>
                                          </p:val>
                                        </p:tav>
                                      </p:tavLst>
                                    </p:anim>
                                    <p:anim calcmode="lin" valueType="num">
                                      <p:cBhvr>
                                        <p:cTn id="181" dur="500" fill="hold"/>
                                        <p:tgtEl>
                                          <p:spTgt spid="11"/>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32"/>
                                        </p:tgtEl>
                                        <p:attrNameLst>
                                          <p:attrName>style.visibility</p:attrName>
                                        </p:attrNameLst>
                                      </p:cBhvr>
                                      <p:to>
                                        <p:strVal val="visible"/>
                                      </p:to>
                                    </p:set>
                                    <p:animEffect transition="in" filter="fade">
                                      <p:cBhvr>
                                        <p:cTn id="184" dur="500"/>
                                        <p:tgtEl>
                                          <p:spTgt spid="32"/>
                                        </p:tgtEl>
                                      </p:cBhvr>
                                    </p:animEffect>
                                    <p:anim calcmode="lin" valueType="num">
                                      <p:cBhvr>
                                        <p:cTn id="185" dur="500" fill="hold"/>
                                        <p:tgtEl>
                                          <p:spTgt spid="32"/>
                                        </p:tgtEl>
                                        <p:attrNameLst>
                                          <p:attrName>ppt_x</p:attrName>
                                        </p:attrNameLst>
                                      </p:cBhvr>
                                      <p:tavLst>
                                        <p:tav tm="0">
                                          <p:val>
                                            <p:strVal val="#ppt_x"/>
                                          </p:val>
                                        </p:tav>
                                        <p:tav tm="100000">
                                          <p:val>
                                            <p:strVal val="#ppt_x"/>
                                          </p:val>
                                        </p:tav>
                                      </p:tavLst>
                                    </p:anim>
                                    <p:anim calcmode="lin" valueType="num">
                                      <p:cBhvr>
                                        <p:cTn id="186" dur="500" fill="hold"/>
                                        <p:tgtEl>
                                          <p:spTgt spid="32"/>
                                        </p:tgtEl>
                                        <p:attrNameLst>
                                          <p:attrName>ppt_y</p:attrName>
                                        </p:attrNameLst>
                                      </p:cBhvr>
                                      <p:tavLst>
                                        <p:tav tm="0">
                                          <p:val>
                                            <p:strVal val="#ppt_y+.1"/>
                                          </p:val>
                                        </p:tav>
                                        <p:tav tm="100000">
                                          <p:val>
                                            <p:strVal val="#ppt_y"/>
                                          </p:val>
                                        </p:tav>
                                      </p:tavLst>
                                    </p:anim>
                                  </p:childTnLst>
                                </p:cTn>
                              </p:par>
                            </p:childTnLst>
                          </p:cTn>
                        </p:par>
                        <p:par>
                          <p:cTn id="187" fill="hold">
                            <p:stCondLst>
                              <p:cond delay="8400"/>
                            </p:stCondLst>
                            <p:childTnLst>
                              <p:par>
                                <p:cTn id="188" presetID="22" presetClass="entr" presetSubtype="8" fill="hold" grpId="0" nodeType="afterEffect">
                                  <p:stCondLst>
                                    <p:cond delay="0"/>
                                  </p:stCondLst>
                                  <p:childTnLst>
                                    <p:set>
                                      <p:cBhvr>
                                        <p:cTn id="189" dur="1" fill="hold">
                                          <p:stCondLst>
                                            <p:cond delay="0"/>
                                          </p:stCondLst>
                                        </p:cTn>
                                        <p:tgtEl>
                                          <p:spTgt spid="29"/>
                                        </p:tgtEl>
                                        <p:attrNameLst>
                                          <p:attrName>style.visibility</p:attrName>
                                        </p:attrNameLst>
                                      </p:cBhvr>
                                      <p:to>
                                        <p:strVal val="visible"/>
                                      </p:to>
                                    </p:set>
                                    <p:animEffect transition="in" filter="wipe(left)">
                                      <p:cBhvr>
                                        <p:cTn id="19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bg1">
              <a:lumMod val="85000"/>
            </a:schemeClr>
          </a:solidFill>
          <a:ln>
            <a:noFill/>
          </a:ln>
        </p:spPr>
        <p:txBody>
          <a:bodyPr/>
          <a:lstStyle/>
          <a:p>
            <a:endParaRPr lang="zh-CN" altLang="en-US"/>
          </a:p>
        </p:txBody>
      </p:sp>
      <p:sp>
        <p:nvSpPr>
          <p:cNvPr id="6" name="Freeform 7"/>
          <p:cNvSpPr>
            <a:spLocks/>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1">
              <a:lumMod val="20000"/>
              <a:lumOff val="80000"/>
            </a:schemeClr>
          </a:solidFill>
          <a:ln>
            <a:noFill/>
          </a:ln>
        </p:spPr>
        <p:txBody>
          <a:bodyPr/>
          <a:lstStyle/>
          <a:p>
            <a:endParaRPr lang="zh-CN" altLang="en-US"/>
          </a:p>
        </p:txBody>
      </p:sp>
      <p:sp>
        <p:nvSpPr>
          <p:cNvPr id="8" name="Freeform 7"/>
          <p:cNvSpPr>
            <a:spLocks/>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6"/>
          <p:cNvSpPr>
            <a:spLocks/>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5">
              <a:lumMod val="40000"/>
              <a:lumOff val="60000"/>
            </a:schemeClr>
          </a:solidFill>
          <a:ln>
            <a:noFill/>
          </a:ln>
        </p:spPr>
        <p:txBody>
          <a:bodyPr/>
          <a:lstStyle/>
          <a:p>
            <a:endParaRPr lang="zh-CN" altLang="en-US"/>
          </a:p>
        </p:txBody>
      </p:sp>
      <p:sp>
        <p:nvSpPr>
          <p:cNvPr id="10" name="Freeform 7"/>
          <p:cNvSpPr>
            <a:spLocks/>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4" name="TextBox 13"/>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小节五</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1430291"/>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900"/>
                            </p:stCondLst>
                            <p:childTnLst>
                              <p:par>
                                <p:cTn id="13" presetID="47"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3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700"/>
                            </p:stCondLst>
                            <p:childTnLst>
                              <p:par>
                                <p:cTn id="45" presetID="2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2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7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rot="-1142007">
            <a:off x="1513759" y="2244277"/>
            <a:ext cx="2292350" cy="2292350"/>
            <a:chOff x="0" y="0"/>
            <a:chExt cx="1200" cy="1200"/>
          </a:xfrm>
        </p:grpSpPr>
        <p:sp>
          <p:nvSpPr>
            <p:cNvPr id="6"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a:grpSpLocks/>
            </p:cNvGrpSpPr>
            <p:nvPr/>
          </p:nvGrpSpPr>
          <p:grpSpPr bwMode="auto">
            <a:xfrm>
              <a:off x="456" y="0"/>
              <a:ext cx="288" cy="1200"/>
              <a:chOff x="0" y="0"/>
              <a:chExt cx="288" cy="1200"/>
            </a:xfrm>
          </p:grpSpPr>
          <p:sp>
            <p:nvSpPr>
              <p:cNvPr id="17"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a:grpSpLocks/>
            </p:cNvGrpSpPr>
            <p:nvPr/>
          </p:nvGrpSpPr>
          <p:grpSpPr bwMode="auto">
            <a:xfrm rot="-5400000">
              <a:off x="456" y="0"/>
              <a:ext cx="288" cy="1200"/>
              <a:chOff x="0" y="0"/>
              <a:chExt cx="288" cy="1200"/>
            </a:xfrm>
          </p:grpSpPr>
          <p:sp>
            <p:nvSpPr>
              <p:cNvPr id="15"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a:grpSpLocks/>
            </p:cNvGrpSpPr>
            <p:nvPr/>
          </p:nvGrpSpPr>
          <p:grpSpPr bwMode="auto">
            <a:xfrm rot="-2700000">
              <a:off x="456" y="0"/>
              <a:ext cx="288" cy="1200"/>
              <a:chOff x="0" y="0"/>
              <a:chExt cx="288" cy="1200"/>
            </a:xfrm>
          </p:grpSpPr>
          <p:sp>
            <p:nvSpPr>
              <p:cNvPr id="13"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a:grpSpLocks/>
            </p:cNvGrpSpPr>
            <p:nvPr/>
          </p:nvGrpSpPr>
          <p:grpSpPr bwMode="auto">
            <a:xfrm rot="2700000" flipH="1">
              <a:off x="457" y="0"/>
              <a:ext cx="288" cy="1200"/>
              <a:chOff x="0" y="0"/>
              <a:chExt cx="288" cy="1200"/>
            </a:xfrm>
          </p:grpSpPr>
          <p:sp>
            <p:nvSpPr>
              <p:cNvPr id="11"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a:grpSpLocks/>
          </p:cNvGrpSpPr>
          <p:nvPr/>
        </p:nvGrpSpPr>
        <p:grpSpPr bwMode="auto">
          <a:xfrm rot="-1142007">
            <a:off x="1513759" y="2244277"/>
            <a:ext cx="2292350" cy="2292350"/>
            <a:chOff x="0" y="0"/>
            <a:chExt cx="1200" cy="1200"/>
          </a:xfrm>
          <a:solidFill>
            <a:srgbClr val="00B050"/>
          </a:solidFill>
        </p:grpSpPr>
        <p:sp>
          <p:nvSpPr>
            <p:cNvPr id="20"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a:grpSpLocks/>
            </p:cNvGrpSpPr>
            <p:nvPr/>
          </p:nvGrpSpPr>
          <p:grpSpPr bwMode="auto">
            <a:xfrm>
              <a:off x="456" y="0"/>
              <a:ext cx="288" cy="1200"/>
              <a:chOff x="0" y="0"/>
              <a:chExt cx="288" cy="1200"/>
            </a:xfrm>
            <a:grpFill/>
          </p:grpSpPr>
          <p:sp>
            <p:nvSpPr>
              <p:cNvPr id="31"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a:grpSpLocks/>
            </p:cNvGrpSpPr>
            <p:nvPr/>
          </p:nvGrpSpPr>
          <p:grpSpPr bwMode="auto">
            <a:xfrm rot="-5400000">
              <a:off x="456" y="0"/>
              <a:ext cx="288" cy="1200"/>
              <a:chOff x="0" y="0"/>
              <a:chExt cx="288" cy="1200"/>
            </a:xfrm>
            <a:grpFill/>
          </p:grpSpPr>
          <p:sp>
            <p:nvSpPr>
              <p:cNvPr id="29"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a:grpSpLocks/>
            </p:cNvGrpSpPr>
            <p:nvPr/>
          </p:nvGrpSpPr>
          <p:grpSpPr bwMode="auto">
            <a:xfrm rot="-2700000">
              <a:off x="456" y="0"/>
              <a:ext cx="288" cy="1200"/>
              <a:chOff x="0" y="0"/>
              <a:chExt cx="288" cy="1200"/>
            </a:xfrm>
            <a:grpFill/>
          </p:grpSpPr>
          <p:sp>
            <p:nvSpPr>
              <p:cNvPr id="27"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a:grpSpLocks/>
            </p:cNvGrpSpPr>
            <p:nvPr/>
          </p:nvGrpSpPr>
          <p:grpSpPr bwMode="auto">
            <a:xfrm rot="2700000" flipH="1">
              <a:off x="457" y="0"/>
              <a:ext cx="288" cy="1200"/>
              <a:chOff x="0" y="0"/>
              <a:chExt cx="288" cy="1200"/>
            </a:xfrm>
            <a:grpFill/>
          </p:grpSpPr>
          <p:sp>
            <p:nvSpPr>
              <p:cNvPr id="25"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a:grpSpLocks/>
          </p:cNvGrpSpPr>
          <p:nvPr/>
        </p:nvGrpSpPr>
        <p:grpSpPr bwMode="auto">
          <a:xfrm>
            <a:off x="3436222" y="2830065"/>
            <a:ext cx="3148012" cy="3148012"/>
            <a:chOff x="0" y="0"/>
            <a:chExt cx="1200" cy="1200"/>
          </a:xfrm>
        </p:grpSpPr>
        <p:sp>
          <p:nvSpPr>
            <p:cNvPr id="34"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a:grpSpLocks/>
            </p:cNvGrpSpPr>
            <p:nvPr/>
          </p:nvGrpSpPr>
          <p:grpSpPr bwMode="auto">
            <a:xfrm>
              <a:off x="456" y="0"/>
              <a:ext cx="288" cy="1200"/>
              <a:chOff x="0" y="0"/>
              <a:chExt cx="288" cy="1200"/>
            </a:xfrm>
          </p:grpSpPr>
          <p:sp>
            <p:nvSpPr>
              <p:cNvPr id="45"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a:grpSpLocks/>
            </p:cNvGrpSpPr>
            <p:nvPr/>
          </p:nvGrpSpPr>
          <p:grpSpPr bwMode="auto">
            <a:xfrm rot="-5400000">
              <a:off x="456" y="0"/>
              <a:ext cx="288" cy="1200"/>
              <a:chOff x="0" y="0"/>
              <a:chExt cx="288" cy="1200"/>
            </a:xfrm>
          </p:grpSpPr>
          <p:sp>
            <p:nvSpPr>
              <p:cNvPr id="43"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a:grpSpLocks/>
            </p:cNvGrpSpPr>
            <p:nvPr/>
          </p:nvGrpSpPr>
          <p:grpSpPr bwMode="auto">
            <a:xfrm rot="-2700000">
              <a:off x="456" y="0"/>
              <a:ext cx="288" cy="1200"/>
              <a:chOff x="0" y="0"/>
              <a:chExt cx="288" cy="1200"/>
            </a:xfrm>
          </p:grpSpPr>
          <p:sp>
            <p:nvSpPr>
              <p:cNvPr id="41"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a:grpSpLocks/>
            </p:cNvGrpSpPr>
            <p:nvPr/>
          </p:nvGrpSpPr>
          <p:grpSpPr bwMode="auto">
            <a:xfrm rot="2700000" flipH="1">
              <a:off x="457" y="0"/>
              <a:ext cx="288" cy="1200"/>
              <a:chOff x="0" y="0"/>
              <a:chExt cx="288" cy="1200"/>
            </a:xfrm>
          </p:grpSpPr>
          <p:sp>
            <p:nvSpPr>
              <p:cNvPr id="39"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a:grpSpLocks/>
          </p:cNvGrpSpPr>
          <p:nvPr/>
        </p:nvGrpSpPr>
        <p:grpSpPr bwMode="auto">
          <a:xfrm>
            <a:off x="3429872" y="2831652"/>
            <a:ext cx="3155950" cy="3155950"/>
            <a:chOff x="0" y="0"/>
            <a:chExt cx="1200" cy="1200"/>
          </a:xfrm>
          <a:solidFill>
            <a:srgbClr val="007635"/>
          </a:solidFill>
        </p:grpSpPr>
        <p:sp>
          <p:nvSpPr>
            <p:cNvPr id="48"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a:grpSpLocks/>
            </p:cNvGrpSpPr>
            <p:nvPr/>
          </p:nvGrpSpPr>
          <p:grpSpPr bwMode="auto">
            <a:xfrm>
              <a:off x="456" y="0"/>
              <a:ext cx="288" cy="1200"/>
              <a:chOff x="0" y="0"/>
              <a:chExt cx="288" cy="1200"/>
            </a:xfrm>
            <a:grpFill/>
          </p:grpSpPr>
          <p:sp>
            <p:nvSpPr>
              <p:cNvPr id="59"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a:grpSpLocks/>
            </p:cNvGrpSpPr>
            <p:nvPr/>
          </p:nvGrpSpPr>
          <p:grpSpPr bwMode="auto">
            <a:xfrm rot="-5400000">
              <a:off x="456" y="0"/>
              <a:ext cx="288" cy="1200"/>
              <a:chOff x="0" y="0"/>
              <a:chExt cx="288" cy="1200"/>
            </a:xfrm>
            <a:grpFill/>
          </p:grpSpPr>
          <p:sp>
            <p:nvSpPr>
              <p:cNvPr id="57"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a:grpSpLocks/>
            </p:cNvGrpSpPr>
            <p:nvPr/>
          </p:nvGrpSpPr>
          <p:grpSpPr bwMode="auto">
            <a:xfrm rot="-2700000">
              <a:off x="456" y="0"/>
              <a:ext cx="288" cy="1200"/>
              <a:chOff x="0" y="0"/>
              <a:chExt cx="288" cy="1200"/>
            </a:xfrm>
            <a:grpFill/>
          </p:grpSpPr>
          <p:sp>
            <p:nvSpPr>
              <p:cNvPr id="55"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a:grpSpLocks/>
            </p:cNvGrpSpPr>
            <p:nvPr/>
          </p:nvGrpSpPr>
          <p:grpSpPr bwMode="auto">
            <a:xfrm rot="2700000" flipH="1">
              <a:off x="457" y="0"/>
              <a:ext cx="288" cy="1200"/>
              <a:chOff x="0" y="0"/>
              <a:chExt cx="288" cy="1200"/>
            </a:xfrm>
            <a:grpFill/>
          </p:grpSpPr>
          <p:sp>
            <p:nvSpPr>
              <p:cNvPr id="53"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a:grpSpLocks/>
          </p:cNvGrpSpPr>
          <p:nvPr/>
        </p:nvGrpSpPr>
        <p:grpSpPr bwMode="auto">
          <a:xfrm rot="1282349">
            <a:off x="6193709" y="1899790"/>
            <a:ext cx="2801938" cy="2801937"/>
            <a:chOff x="0" y="0"/>
            <a:chExt cx="1200" cy="1200"/>
          </a:xfrm>
        </p:grpSpPr>
        <p:sp>
          <p:nvSpPr>
            <p:cNvPr id="62"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a:grpSpLocks/>
            </p:cNvGrpSpPr>
            <p:nvPr/>
          </p:nvGrpSpPr>
          <p:grpSpPr bwMode="auto">
            <a:xfrm>
              <a:off x="456" y="0"/>
              <a:ext cx="288" cy="1200"/>
              <a:chOff x="0" y="0"/>
              <a:chExt cx="288" cy="1200"/>
            </a:xfrm>
          </p:grpSpPr>
          <p:sp>
            <p:nvSpPr>
              <p:cNvPr id="73"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a:grpSpLocks/>
            </p:cNvGrpSpPr>
            <p:nvPr/>
          </p:nvGrpSpPr>
          <p:grpSpPr bwMode="auto">
            <a:xfrm rot="-5400000">
              <a:off x="456" y="0"/>
              <a:ext cx="288" cy="1200"/>
              <a:chOff x="0" y="0"/>
              <a:chExt cx="288" cy="1200"/>
            </a:xfrm>
          </p:grpSpPr>
          <p:sp>
            <p:nvSpPr>
              <p:cNvPr id="71"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a:grpSpLocks/>
            </p:cNvGrpSpPr>
            <p:nvPr/>
          </p:nvGrpSpPr>
          <p:grpSpPr bwMode="auto">
            <a:xfrm rot="-2700000">
              <a:off x="456" y="0"/>
              <a:ext cx="288" cy="1200"/>
              <a:chOff x="0" y="0"/>
              <a:chExt cx="288" cy="1200"/>
            </a:xfrm>
          </p:grpSpPr>
          <p:sp>
            <p:nvSpPr>
              <p:cNvPr id="69"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a:grpSpLocks/>
            </p:cNvGrpSpPr>
            <p:nvPr/>
          </p:nvGrpSpPr>
          <p:grpSpPr bwMode="auto">
            <a:xfrm rot="2700000" flipH="1">
              <a:off x="457" y="0"/>
              <a:ext cx="288" cy="1200"/>
              <a:chOff x="0" y="0"/>
              <a:chExt cx="288" cy="1200"/>
            </a:xfrm>
          </p:grpSpPr>
          <p:sp>
            <p:nvSpPr>
              <p:cNvPr id="67"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a:grpSpLocks/>
          </p:cNvGrpSpPr>
          <p:nvPr/>
        </p:nvGrpSpPr>
        <p:grpSpPr bwMode="auto">
          <a:xfrm rot="1283135">
            <a:off x="6187359" y="1901377"/>
            <a:ext cx="2808288" cy="2808288"/>
            <a:chOff x="0" y="0"/>
            <a:chExt cx="1200" cy="1200"/>
          </a:xfrm>
          <a:solidFill>
            <a:srgbClr val="00B050"/>
          </a:solidFill>
        </p:grpSpPr>
        <p:sp>
          <p:nvSpPr>
            <p:cNvPr id="76"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a:grpSpLocks/>
            </p:cNvGrpSpPr>
            <p:nvPr/>
          </p:nvGrpSpPr>
          <p:grpSpPr bwMode="auto">
            <a:xfrm>
              <a:off x="456" y="0"/>
              <a:ext cx="288" cy="1200"/>
              <a:chOff x="0" y="0"/>
              <a:chExt cx="288" cy="1200"/>
            </a:xfrm>
            <a:grpFill/>
          </p:grpSpPr>
          <p:sp>
            <p:nvSpPr>
              <p:cNvPr id="87"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a:grpSpLocks/>
            </p:cNvGrpSpPr>
            <p:nvPr/>
          </p:nvGrpSpPr>
          <p:grpSpPr bwMode="auto">
            <a:xfrm rot="-5400000">
              <a:off x="456" y="0"/>
              <a:ext cx="288" cy="1200"/>
              <a:chOff x="0" y="0"/>
              <a:chExt cx="288" cy="1200"/>
            </a:xfrm>
            <a:grpFill/>
          </p:grpSpPr>
          <p:sp>
            <p:nvSpPr>
              <p:cNvPr id="85"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a:grpSpLocks/>
            </p:cNvGrpSpPr>
            <p:nvPr/>
          </p:nvGrpSpPr>
          <p:grpSpPr bwMode="auto">
            <a:xfrm rot="-2700000">
              <a:off x="456" y="0"/>
              <a:ext cx="288" cy="1200"/>
              <a:chOff x="0" y="0"/>
              <a:chExt cx="288" cy="1200"/>
            </a:xfrm>
            <a:grpFill/>
          </p:grpSpPr>
          <p:sp>
            <p:nvSpPr>
              <p:cNvPr id="83"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a:grpSpLocks/>
            </p:cNvGrpSpPr>
            <p:nvPr/>
          </p:nvGrpSpPr>
          <p:grpSpPr bwMode="auto">
            <a:xfrm rot="2700000" flipH="1">
              <a:off x="457" y="0"/>
              <a:ext cx="288" cy="1200"/>
              <a:chOff x="0" y="0"/>
              <a:chExt cx="288" cy="1200"/>
            </a:xfrm>
            <a:grpFill/>
          </p:grpSpPr>
          <p:sp>
            <p:nvSpPr>
              <p:cNvPr id="81"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a:grpSpLocks/>
          </p:cNvGrpSpPr>
          <p:nvPr/>
        </p:nvGrpSpPr>
        <p:grpSpPr bwMode="auto">
          <a:xfrm>
            <a:off x="8721009" y="3106290"/>
            <a:ext cx="2227263" cy="2227262"/>
            <a:chOff x="0" y="0"/>
            <a:chExt cx="1200" cy="1200"/>
          </a:xfrm>
          <a:solidFill>
            <a:srgbClr val="007635"/>
          </a:solidFill>
        </p:grpSpPr>
        <p:sp>
          <p:nvSpPr>
            <p:cNvPr id="90"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a:grpSpLocks/>
            </p:cNvGrpSpPr>
            <p:nvPr/>
          </p:nvGrpSpPr>
          <p:grpSpPr bwMode="auto">
            <a:xfrm>
              <a:off x="456" y="0"/>
              <a:ext cx="288" cy="1200"/>
              <a:chOff x="0" y="0"/>
              <a:chExt cx="288" cy="1200"/>
            </a:xfrm>
            <a:grpFill/>
          </p:grpSpPr>
          <p:sp>
            <p:nvSpPr>
              <p:cNvPr id="101"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a:grpSpLocks/>
            </p:cNvGrpSpPr>
            <p:nvPr/>
          </p:nvGrpSpPr>
          <p:grpSpPr bwMode="auto">
            <a:xfrm rot="-5400000">
              <a:off x="456" y="0"/>
              <a:ext cx="288" cy="1200"/>
              <a:chOff x="0" y="0"/>
              <a:chExt cx="288" cy="1200"/>
            </a:xfrm>
            <a:grpFill/>
          </p:grpSpPr>
          <p:sp>
            <p:nvSpPr>
              <p:cNvPr id="99"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a:grpSpLocks/>
            </p:cNvGrpSpPr>
            <p:nvPr/>
          </p:nvGrpSpPr>
          <p:grpSpPr bwMode="auto">
            <a:xfrm rot="-2700000">
              <a:off x="456" y="0"/>
              <a:ext cx="288" cy="1200"/>
              <a:chOff x="0" y="0"/>
              <a:chExt cx="288" cy="1200"/>
            </a:xfrm>
            <a:grpFill/>
          </p:grpSpPr>
          <p:sp>
            <p:nvSpPr>
              <p:cNvPr id="97"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a:grpSpLocks/>
            </p:cNvGrpSpPr>
            <p:nvPr/>
          </p:nvGrpSpPr>
          <p:grpSpPr bwMode="auto">
            <a:xfrm rot="2700000" flipH="1">
              <a:off x="457" y="0"/>
              <a:ext cx="288" cy="1200"/>
              <a:chOff x="0" y="0"/>
              <a:chExt cx="288" cy="1200"/>
            </a:xfrm>
            <a:grpFill/>
          </p:grpSpPr>
          <p:sp>
            <p:nvSpPr>
              <p:cNvPr id="95"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a:grpSpLocks/>
          </p:cNvGrpSpPr>
          <p:nvPr/>
        </p:nvGrpSpPr>
        <p:grpSpPr bwMode="auto">
          <a:xfrm>
            <a:off x="8714659" y="3107877"/>
            <a:ext cx="2233613" cy="2233613"/>
            <a:chOff x="0" y="0"/>
            <a:chExt cx="1200" cy="1200"/>
          </a:xfrm>
          <a:solidFill>
            <a:srgbClr val="007635"/>
          </a:solidFill>
        </p:grpSpPr>
        <p:sp>
          <p:nvSpPr>
            <p:cNvPr id="104"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a:grpSpLocks/>
            </p:cNvGrpSpPr>
            <p:nvPr/>
          </p:nvGrpSpPr>
          <p:grpSpPr bwMode="auto">
            <a:xfrm>
              <a:off x="456" y="0"/>
              <a:ext cx="288" cy="1200"/>
              <a:chOff x="0" y="0"/>
              <a:chExt cx="288" cy="1200"/>
            </a:xfrm>
            <a:grpFill/>
          </p:grpSpPr>
          <p:sp>
            <p:nvSpPr>
              <p:cNvPr id="115"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a:grpSpLocks/>
            </p:cNvGrpSpPr>
            <p:nvPr/>
          </p:nvGrpSpPr>
          <p:grpSpPr bwMode="auto">
            <a:xfrm rot="-5400000">
              <a:off x="456" y="0"/>
              <a:ext cx="288" cy="1200"/>
              <a:chOff x="0" y="0"/>
              <a:chExt cx="288" cy="1200"/>
            </a:xfrm>
            <a:grpFill/>
          </p:grpSpPr>
          <p:sp>
            <p:nvSpPr>
              <p:cNvPr id="113"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a:grpSpLocks/>
            </p:cNvGrpSpPr>
            <p:nvPr/>
          </p:nvGrpSpPr>
          <p:grpSpPr bwMode="auto">
            <a:xfrm rot="-2700000">
              <a:off x="456" y="0"/>
              <a:ext cx="288" cy="1200"/>
              <a:chOff x="0" y="0"/>
              <a:chExt cx="288" cy="1200"/>
            </a:xfrm>
            <a:grpFill/>
          </p:grpSpPr>
          <p:sp>
            <p:nvSpPr>
              <p:cNvPr id="111"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a:grpSpLocks/>
            </p:cNvGrpSpPr>
            <p:nvPr/>
          </p:nvGrpSpPr>
          <p:grpSpPr bwMode="auto">
            <a:xfrm rot="2700000" flipH="1">
              <a:off x="457" y="0"/>
              <a:ext cx="288" cy="1200"/>
              <a:chOff x="0" y="0"/>
              <a:chExt cx="288" cy="1200"/>
            </a:xfrm>
            <a:grpFill/>
          </p:grpSpPr>
          <p:sp>
            <p:nvSpPr>
              <p:cNvPr id="109"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solidFill>
                  <a:srgbClr val="007635"/>
                </a:solidFill>
                <a:ea typeface="黑体" pitchFamily="49" charset="-122"/>
              </a:rPr>
              <a:t>添加段落文字</a:t>
            </a: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007635"/>
                </a:solidFill>
                <a:ea typeface="黑体" pitchFamily="49" charset="-122"/>
              </a:rPr>
              <a:t>添加段落文字</a:t>
            </a: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007635"/>
                </a:solidFill>
                <a:ea typeface="黑体" pitchFamily="49" charset="-122"/>
              </a:rPr>
              <a:t>添加段落文字</a:t>
            </a: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007635"/>
                </a:solidFill>
                <a:ea typeface="黑体" pitchFamily="49" charset="-122"/>
              </a:rPr>
              <a:t>添加段落文字</a:t>
            </a: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p:txBody>
      </p:sp>
      <p:sp>
        <p:nvSpPr>
          <p:cNvPr id="125" name="TextBox 124"/>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小节六</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859734"/>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5"/>
                                        </p:tgtEl>
                                        <p:attrNameLst>
                                          <p:attrName>ppt_y</p:attrName>
                                        </p:attrNameLst>
                                      </p:cBhvr>
                                      <p:tavLst>
                                        <p:tav tm="0">
                                          <p:val>
                                            <p:strVal val="#ppt_y"/>
                                          </p:val>
                                        </p:tav>
                                        <p:tav tm="100000">
                                          <p:val>
                                            <p:strVal val="#ppt_y"/>
                                          </p:val>
                                        </p:tav>
                                      </p:tavLst>
                                    </p:anim>
                                    <p:anim calcmode="lin" valueType="num">
                                      <p:cBhvr>
                                        <p:cTn id="9"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5"/>
                                        </p:tgtEl>
                                      </p:cBhvr>
                                    </p:animEffect>
                                  </p:childTnLst>
                                </p:cTn>
                              </p:par>
                            </p:childTnLst>
                          </p:cTn>
                        </p:par>
                        <p:par>
                          <p:cTn id="12" fill="hold">
                            <p:stCondLst>
                              <p:cond delay="900"/>
                            </p:stCondLst>
                            <p:childTnLst>
                              <p:par>
                                <p:cTn id="13" presetID="2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childTnLst>
                                </p:cTn>
                              </p:par>
                              <p:par>
                                <p:cTn id="17" presetID="1" presetClass="entr" presetSubtype="0" fill="hold" nodeType="withEffect">
                                  <p:stCondLst>
                                    <p:cond delay="300"/>
                                  </p:stCondLst>
                                  <p:childTnLst>
                                    <p:set>
                                      <p:cBhvr>
                                        <p:cTn id="18" dur="1" fill="hold">
                                          <p:stCondLst>
                                            <p:cond delay="0"/>
                                          </p:stCondLst>
                                        </p:cTn>
                                        <p:tgtEl>
                                          <p:spTgt spid="19"/>
                                        </p:tgtEl>
                                        <p:attrNameLst>
                                          <p:attrName>style.visibility</p:attrName>
                                        </p:attrNameLst>
                                      </p:cBhvr>
                                      <p:to>
                                        <p:strVal val="visible"/>
                                      </p:to>
                                    </p:set>
                                  </p:childTnLst>
                                </p:cTn>
                              </p:par>
                              <p:par>
                                <p:cTn id="19" presetID="6" presetClass="emph" presetSubtype="0" fill="hold" nodeType="withEffect">
                                  <p:stCondLst>
                                    <p:cond delay="300"/>
                                  </p:stCondLst>
                                  <p:childTnLst>
                                    <p:animScale>
                                      <p:cBhvr>
                                        <p:cTn id="20" dur="200" fill="hold"/>
                                        <p:tgtEl>
                                          <p:spTgt spid="19"/>
                                        </p:tgtEl>
                                      </p:cBhvr>
                                      <p:by x="150000" y="150000"/>
                                    </p:animScale>
                                  </p:childTnLst>
                                </p:cTn>
                              </p:par>
                              <p:par>
                                <p:cTn id="21" presetID="10" presetClass="exit" presetSubtype="0" fill="hold" nodeType="withEffect">
                                  <p:stCondLst>
                                    <p:cond delay="300"/>
                                  </p:stCondLst>
                                  <p:childTnLst>
                                    <p:animEffect transition="out" filter="fade">
                                      <p:cBhvr>
                                        <p:cTn id="22" dur="200"/>
                                        <p:tgtEl>
                                          <p:spTgt spid="19"/>
                                        </p:tgtEl>
                                      </p:cBhvr>
                                    </p:animEffect>
                                    <p:set>
                                      <p:cBhvr>
                                        <p:cTn id="23" dur="1" fill="hold">
                                          <p:stCondLst>
                                            <p:cond delay="199"/>
                                          </p:stCondLst>
                                        </p:cTn>
                                        <p:tgtEl>
                                          <p:spTgt spid="19"/>
                                        </p:tgtEl>
                                        <p:attrNameLst>
                                          <p:attrName>style.visibility</p:attrName>
                                        </p:attrNameLst>
                                      </p:cBhvr>
                                      <p:to>
                                        <p:strVal val="hidden"/>
                                      </p:to>
                                    </p:set>
                                  </p:childTnLst>
                                </p:cTn>
                              </p:par>
                            </p:childTnLst>
                          </p:cTn>
                        </p:par>
                        <p:par>
                          <p:cTn id="24" fill="hold">
                            <p:stCondLst>
                              <p:cond delay="1400"/>
                            </p:stCondLst>
                            <p:childTnLst>
                              <p:par>
                                <p:cTn id="25" presetID="23" presetClass="entr" presetSubtype="16"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300" fill="hold"/>
                                        <p:tgtEl>
                                          <p:spTgt spid="33"/>
                                        </p:tgtEl>
                                        <p:attrNameLst>
                                          <p:attrName>ppt_w</p:attrName>
                                        </p:attrNameLst>
                                      </p:cBhvr>
                                      <p:tavLst>
                                        <p:tav tm="0">
                                          <p:val>
                                            <p:fltVal val="0"/>
                                          </p:val>
                                        </p:tav>
                                        <p:tav tm="100000">
                                          <p:val>
                                            <p:strVal val="#ppt_w"/>
                                          </p:val>
                                        </p:tav>
                                      </p:tavLst>
                                    </p:anim>
                                    <p:anim calcmode="lin" valueType="num">
                                      <p:cBhvr>
                                        <p:cTn id="28" dur="300" fill="hold"/>
                                        <p:tgtEl>
                                          <p:spTgt spid="33"/>
                                        </p:tgtEl>
                                        <p:attrNameLst>
                                          <p:attrName>ppt_h</p:attrName>
                                        </p:attrNameLst>
                                      </p:cBhvr>
                                      <p:tavLst>
                                        <p:tav tm="0">
                                          <p:val>
                                            <p:fltVal val="0"/>
                                          </p:val>
                                        </p:tav>
                                        <p:tav tm="100000">
                                          <p:val>
                                            <p:strVal val="#ppt_h"/>
                                          </p:val>
                                        </p:tav>
                                      </p:tavLst>
                                    </p:anim>
                                  </p:childTnLst>
                                </p:cTn>
                              </p:par>
                              <p:par>
                                <p:cTn id="29" presetID="1" presetClass="entr" presetSubtype="0" fill="hold" nodeType="withEffect">
                                  <p:stCondLst>
                                    <p:cond delay="300"/>
                                  </p:stCondLst>
                                  <p:childTnLst>
                                    <p:set>
                                      <p:cBhvr>
                                        <p:cTn id="30" dur="1" fill="hold">
                                          <p:stCondLst>
                                            <p:cond delay="0"/>
                                          </p:stCondLst>
                                        </p:cTn>
                                        <p:tgtEl>
                                          <p:spTgt spid="47"/>
                                        </p:tgtEl>
                                        <p:attrNameLst>
                                          <p:attrName>style.visibility</p:attrName>
                                        </p:attrNameLst>
                                      </p:cBhvr>
                                      <p:to>
                                        <p:strVal val="visible"/>
                                      </p:to>
                                    </p:set>
                                  </p:childTnLst>
                                </p:cTn>
                              </p:par>
                              <p:par>
                                <p:cTn id="31" presetID="6" presetClass="emph" presetSubtype="0" fill="hold" nodeType="withEffect">
                                  <p:stCondLst>
                                    <p:cond delay="300"/>
                                  </p:stCondLst>
                                  <p:childTnLst>
                                    <p:animScale>
                                      <p:cBhvr>
                                        <p:cTn id="32" dur="200" fill="hold"/>
                                        <p:tgtEl>
                                          <p:spTgt spid="47"/>
                                        </p:tgtEl>
                                      </p:cBhvr>
                                      <p:by x="150000" y="150000"/>
                                    </p:animScale>
                                  </p:childTnLst>
                                </p:cTn>
                              </p:par>
                              <p:par>
                                <p:cTn id="33" presetID="10" presetClass="exit" presetSubtype="0" fill="hold" nodeType="withEffect">
                                  <p:stCondLst>
                                    <p:cond delay="300"/>
                                  </p:stCondLst>
                                  <p:childTnLst>
                                    <p:animEffect transition="out" filter="fade">
                                      <p:cBhvr>
                                        <p:cTn id="34" dur="200"/>
                                        <p:tgtEl>
                                          <p:spTgt spid="47"/>
                                        </p:tgtEl>
                                      </p:cBhvr>
                                    </p:animEffect>
                                    <p:set>
                                      <p:cBhvr>
                                        <p:cTn id="35" dur="1" fill="hold">
                                          <p:stCondLst>
                                            <p:cond delay="199"/>
                                          </p:stCondLst>
                                        </p:cTn>
                                        <p:tgtEl>
                                          <p:spTgt spid="47"/>
                                        </p:tgtEl>
                                        <p:attrNameLst>
                                          <p:attrName>style.visibility</p:attrName>
                                        </p:attrNameLst>
                                      </p:cBhvr>
                                      <p:to>
                                        <p:strVal val="hidden"/>
                                      </p:to>
                                    </p:set>
                                  </p:childTnLst>
                                </p:cTn>
                              </p:par>
                            </p:childTnLst>
                          </p:cTn>
                        </p:par>
                        <p:par>
                          <p:cTn id="36" fill="hold">
                            <p:stCondLst>
                              <p:cond delay="1900"/>
                            </p:stCondLst>
                            <p:childTnLst>
                              <p:par>
                                <p:cTn id="37" presetID="2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300" fill="hold"/>
                                        <p:tgtEl>
                                          <p:spTgt spid="61"/>
                                        </p:tgtEl>
                                        <p:attrNameLst>
                                          <p:attrName>ppt_w</p:attrName>
                                        </p:attrNameLst>
                                      </p:cBhvr>
                                      <p:tavLst>
                                        <p:tav tm="0">
                                          <p:val>
                                            <p:fltVal val="0"/>
                                          </p:val>
                                        </p:tav>
                                        <p:tav tm="100000">
                                          <p:val>
                                            <p:strVal val="#ppt_w"/>
                                          </p:val>
                                        </p:tav>
                                      </p:tavLst>
                                    </p:anim>
                                    <p:anim calcmode="lin" valueType="num">
                                      <p:cBhvr>
                                        <p:cTn id="40" dur="300" fill="hold"/>
                                        <p:tgtEl>
                                          <p:spTgt spid="61"/>
                                        </p:tgtEl>
                                        <p:attrNameLst>
                                          <p:attrName>ppt_h</p:attrName>
                                        </p:attrNameLst>
                                      </p:cBhvr>
                                      <p:tavLst>
                                        <p:tav tm="0">
                                          <p:val>
                                            <p:fltVal val="0"/>
                                          </p:val>
                                        </p:tav>
                                        <p:tav tm="100000">
                                          <p:val>
                                            <p:strVal val="#ppt_h"/>
                                          </p:val>
                                        </p:tav>
                                      </p:tavLst>
                                    </p:anim>
                                  </p:childTnLst>
                                </p:cTn>
                              </p:par>
                              <p:par>
                                <p:cTn id="41" presetID="1" presetClass="entr" presetSubtype="0" fill="hold" nodeType="withEffect">
                                  <p:stCondLst>
                                    <p:cond delay="300"/>
                                  </p:stCondLst>
                                  <p:childTnLst>
                                    <p:set>
                                      <p:cBhvr>
                                        <p:cTn id="42" dur="1" fill="hold">
                                          <p:stCondLst>
                                            <p:cond delay="0"/>
                                          </p:stCondLst>
                                        </p:cTn>
                                        <p:tgtEl>
                                          <p:spTgt spid="75"/>
                                        </p:tgtEl>
                                        <p:attrNameLst>
                                          <p:attrName>style.visibility</p:attrName>
                                        </p:attrNameLst>
                                      </p:cBhvr>
                                      <p:to>
                                        <p:strVal val="visible"/>
                                      </p:to>
                                    </p:set>
                                  </p:childTnLst>
                                </p:cTn>
                              </p:par>
                              <p:par>
                                <p:cTn id="43" presetID="6" presetClass="emph" presetSubtype="0" fill="hold" nodeType="withEffect">
                                  <p:stCondLst>
                                    <p:cond delay="300"/>
                                  </p:stCondLst>
                                  <p:childTnLst>
                                    <p:animScale>
                                      <p:cBhvr>
                                        <p:cTn id="44" dur="200" fill="hold"/>
                                        <p:tgtEl>
                                          <p:spTgt spid="75"/>
                                        </p:tgtEl>
                                      </p:cBhvr>
                                      <p:by x="150000" y="150000"/>
                                    </p:animScale>
                                  </p:childTnLst>
                                </p:cTn>
                              </p:par>
                              <p:par>
                                <p:cTn id="45" presetID="10" presetClass="exit" presetSubtype="0" fill="hold" nodeType="withEffect">
                                  <p:stCondLst>
                                    <p:cond delay="300"/>
                                  </p:stCondLst>
                                  <p:childTnLst>
                                    <p:animEffect transition="out" filter="fade">
                                      <p:cBhvr>
                                        <p:cTn id="46" dur="200"/>
                                        <p:tgtEl>
                                          <p:spTgt spid="75"/>
                                        </p:tgtEl>
                                      </p:cBhvr>
                                    </p:animEffect>
                                    <p:set>
                                      <p:cBhvr>
                                        <p:cTn id="47" dur="1" fill="hold">
                                          <p:stCondLst>
                                            <p:cond delay="199"/>
                                          </p:stCondLst>
                                        </p:cTn>
                                        <p:tgtEl>
                                          <p:spTgt spid="75"/>
                                        </p:tgtEl>
                                        <p:attrNameLst>
                                          <p:attrName>style.visibility</p:attrName>
                                        </p:attrNameLst>
                                      </p:cBhvr>
                                      <p:to>
                                        <p:strVal val="hidden"/>
                                      </p:to>
                                    </p:set>
                                  </p:childTnLst>
                                </p:cTn>
                              </p:par>
                            </p:childTnLst>
                          </p:cTn>
                        </p:par>
                        <p:par>
                          <p:cTn id="48" fill="hold">
                            <p:stCondLst>
                              <p:cond delay="2400"/>
                            </p:stCondLst>
                            <p:childTnLst>
                              <p:par>
                                <p:cTn id="49" presetID="23" presetClass="entr" presetSubtype="16" fill="hold" nodeType="after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p:cTn id="51" dur="300" fill="hold"/>
                                        <p:tgtEl>
                                          <p:spTgt spid="89"/>
                                        </p:tgtEl>
                                        <p:attrNameLst>
                                          <p:attrName>ppt_w</p:attrName>
                                        </p:attrNameLst>
                                      </p:cBhvr>
                                      <p:tavLst>
                                        <p:tav tm="0">
                                          <p:val>
                                            <p:fltVal val="0"/>
                                          </p:val>
                                        </p:tav>
                                        <p:tav tm="100000">
                                          <p:val>
                                            <p:strVal val="#ppt_w"/>
                                          </p:val>
                                        </p:tav>
                                      </p:tavLst>
                                    </p:anim>
                                    <p:anim calcmode="lin" valueType="num">
                                      <p:cBhvr>
                                        <p:cTn id="52" dur="300" fill="hold"/>
                                        <p:tgtEl>
                                          <p:spTgt spid="89"/>
                                        </p:tgtEl>
                                        <p:attrNameLst>
                                          <p:attrName>ppt_h</p:attrName>
                                        </p:attrNameLst>
                                      </p:cBhvr>
                                      <p:tavLst>
                                        <p:tav tm="0">
                                          <p:val>
                                            <p:fltVal val="0"/>
                                          </p:val>
                                        </p:tav>
                                        <p:tav tm="100000">
                                          <p:val>
                                            <p:strVal val="#ppt_h"/>
                                          </p:val>
                                        </p:tav>
                                      </p:tavLst>
                                    </p:anim>
                                  </p:childTnLst>
                                </p:cTn>
                              </p:par>
                              <p:par>
                                <p:cTn id="53" presetID="1" presetClass="entr" presetSubtype="0" fill="hold" nodeType="withEffect">
                                  <p:stCondLst>
                                    <p:cond delay="300"/>
                                  </p:stCondLst>
                                  <p:childTnLst>
                                    <p:set>
                                      <p:cBhvr>
                                        <p:cTn id="54" dur="1" fill="hold">
                                          <p:stCondLst>
                                            <p:cond delay="0"/>
                                          </p:stCondLst>
                                        </p:cTn>
                                        <p:tgtEl>
                                          <p:spTgt spid="103"/>
                                        </p:tgtEl>
                                        <p:attrNameLst>
                                          <p:attrName>style.visibility</p:attrName>
                                        </p:attrNameLst>
                                      </p:cBhvr>
                                      <p:to>
                                        <p:strVal val="visible"/>
                                      </p:to>
                                    </p:set>
                                  </p:childTnLst>
                                </p:cTn>
                              </p:par>
                              <p:par>
                                <p:cTn id="55" presetID="6" presetClass="emph" presetSubtype="0" fill="hold" nodeType="withEffect">
                                  <p:stCondLst>
                                    <p:cond delay="300"/>
                                  </p:stCondLst>
                                  <p:childTnLst>
                                    <p:animScale>
                                      <p:cBhvr>
                                        <p:cTn id="56" dur="200" fill="hold"/>
                                        <p:tgtEl>
                                          <p:spTgt spid="103"/>
                                        </p:tgtEl>
                                      </p:cBhvr>
                                      <p:by x="150000" y="150000"/>
                                    </p:animScale>
                                  </p:childTnLst>
                                </p:cTn>
                              </p:par>
                              <p:par>
                                <p:cTn id="57" presetID="10" presetClass="exit" presetSubtype="0" fill="hold" nodeType="withEffect">
                                  <p:stCondLst>
                                    <p:cond delay="300"/>
                                  </p:stCondLst>
                                  <p:childTnLst>
                                    <p:animEffect transition="out" filter="fade">
                                      <p:cBhvr>
                                        <p:cTn id="58" dur="200"/>
                                        <p:tgtEl>
                                          <p:spTgt spid="103"/>
                                        </p:tgtEl>
                                      </p:cBhvr>
                                    </p:animEffect>
                                    <p:set>
                                      <p:cBhvr>
                                        <p:cTn id="59" dur="1" fill="hold">
                                          <p:stCondLst>
                                            <p:cond delay="199"/>
                                          </p:stCondLst>
                                        </p:cTn>
                                        <p:tgtEl>
                                          <p:spTgt spid="103"/>
                                        </p:tgtEl>
                                        <p:attrNameLst>
                                          <p:attrName>style.visibility</p:attrName>
                                        </p:attrNameLst>
                                      </p:cBhvr>
                                      <p:to>
                                        <p:strVal val="hidden"/>
                                      </p:to>
                                    </p:set>
                                  </p:childTnLst>
                                </p:cTn>
                              </p:par>
                            </p:childTnLst>
                          </p:cTn>
                        </p:par>
                        <p:par>
                          <p:cTn id="60" fill="hold">
                            <p:stCondLst>
                              <p:cond delay="2900"/>
                            </p:stCondLst>
                            <p:childTnLst>
                              <p:par>
                                <p:cTn id="61" presetID="8" presetClass="emph" presetSubtype="0" fill="hold" nodeType="afterEffect">
                                  <p:stCondLst>
                                    <p:cond delay="0"/>
                                  </p:stCondLst>
                                  <p:childTnLst>
                                    <p:animRot by="-43199941">
                                      <p:cBhvr>
                                        <p:cTn id="62" dur="2000" fill="hold"/>
                                        <p:tgtEl>
                                          <p:spTgt spid="5"/>
                                        </p:tgtEl>
                                        <p:attrNameLst>
                                          <p:attrName>r</p:attrName>
                                        </p:attrNameLst>
                                      </p:cBhvr>
                                    </p:animRot>
                                  </p:childTnLst>
                                </p:cTn>
                              </p:par>
                              <p:par>
                                <p:cTn id="63" presetID="8" presetClass="emph" presetSubtype="0" fill="hold" nodeType="withEffect">
                                  <p:stCondLst>
                                    <p:cond delay="0"/>
                                  </p:stCondLst>
                                  <p:childTnLst>
                                    <p:animRot by="-43199941">
                                      <p:cBhvr>
                                        <p:cTn id="64" dur="2000" fill="hold"/>
                                        <p:tgtEl>
                                          <p:spTgt spid="33"/>
                                        </p:tgtEl>
                                        <p:attrNameLst>
                                          <p:attrName>r</p:attrName>
                                        </p:attrNameLst>
                                      </p:cBhvr>
                                    </p:animRot>
                                  </p:childTnLst>
                                </p:cTn>
                              </p:par>
                              <p:par>
                                <p:cTn id="65" presetID="8" presetClass="emph" presetSubtype="0" fill="hold" nodeType="withEffect">
                                  <p:stCondLst>
                                    <p:cond delay="0"/>
                                  </p:stCondLst>
                                  <p:childTnLst>
                                    <p:animRot by="-43199941">
                                      <p:cBhvr>
                                        <p:cTn id="66" dur="2000" fill="hold"/>
                                        <p:tgtEl>
                                          <p:spTgt spid="61"/>
                                        </p:tgtEl>
                                        <p:attrNameLst>
                                          <p:attrName>r</p:attrName>
                                        </p:attrNameLst>
                                      </p:cBhvr>
                                    </p:animRot>
                                  </p:childTnLst>
                                </p:cTn>
                              </p:par>
                              <p:par>
                                <p:cTn id="67" presetID="8" presetClass="emph" presetSubtype="0" fill="hold" nodeType="withEffect">
                                  <p:stCondLst>
                                    <p:cond delay="0"/>
                                  </p:stCondLst>
                                  <p:childTnLst>
                                    <p:animRot by="-43199941">
                                      <p:cBhvr>
                                        <p:cTn id="68" dur="2000" fill="hold"/>
                                        <p:tgtEl>
                                          <p:spTgt spid="89"/>
                                        </p:tgtEl>
                                        <p:attrNameLst>
                                          <p:attrName>r</p:attrName>
                                        </p:attrNameLst>
                                      </p:cBhvr>
                                    </p:animRot>
                                  </p:childTnLst>
                                </p:cTn>
                              </p:par>
                              <p:par>
                                <p:cTn id="69" presetID="42" presetClass="entr" presetSubtype="0" fill="hold" grpId="0" nodeType="withEffect">
                                  <p:stCondLst>
                                    <p:cond delay="1000"/>
                                  </p:stCondLst>
                                  <p:childTnLst>
                                    <p:set>
                                      <p:cBhvr>
                                        <p:cTn id="70" dur="1" fill="hold">
                                          <p:stCondLst>
                                            <p:cond delay="0"/>
                                          </p:stCondLst>
                                        </p:cTn>
                                        <p:tgtEl>
                                          <p:spTgt spid="117"/>
                                        </p:tgtEl>
                                        <p:attrNameLst>
                                          <p:attrName>style.visibility</p:attrName>
                                        </p:attrNameLst>
                                      </p:cBhvr>
                                      <p:to>
                                        <p:strVal val="visible"/>
                                      </p:to>
                                    </p:set>
                                    <p:animEffect transition="in" filter="fade">
                                      <p:cBhvr>
                                        <p:cTn id="71" dur="1000"/>
                                        <p:tgtEl>
                                          <p:spTgt spid="117"/>
                                        </p:tgtEl>
                                      </p:cBhvr>
                                    </p:animEffect>
                                    <p:anim calcmode="lin" valueType="num">
                                      <p:cBhvr>
                                        <p:cTn id="72" dur="1000" fill="hold"/>
                                        <p:tgtEl>
                                          <p:spTgt spid="117"/>
                                        </p:tgtEl>
                                        <p:attrNameLst>
                                          <p:attrName>ppt_x</p:attrName>
                                        </p:attrNameLst>
                                      </p:cBhvr>
                                      <p:tavLst>
                                        <p:tav tm="0">
                                          <p:val>
                                            <p:strVal val="#ppt_x"/>
                                          </p:val>
                                        </p:tav>
                                        <p:tav tm="100000">
                                          <p:val>
                                            <p:strVal val="#ppt_x"/>
                                          </p:val>
                                        </p:tav>
                                      </p:tavLst>
                                    </p:anim>
                                    <p:anim calcmode="lin" valueType="num">
                                      <p:cBhvr>
                                        <p:cTn id="73" dur="1000" fill="hold"/>
                                        <p:tgtEl>
                                          <p:spTgt spid="1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1000"/>
                                  </p:stCondLst>
                                  <p:childTnLst>
                                    <p:set>
                                      <p:cBhvr>
                                        <p:cTn id="75" dur="1" fill="hold">
                                          <p:stCondLst>
                                            <p:cond delay="0"/>
                                          </p:stCondLst>
                                        </p:cTn>
                                        <p:tgtEl>
                                          <p:spTgt spid="118"/>
                                        </p:tgtEl>
                                        <p:attrNameLst>
                                          <p:attrName>style.visibility</p:attrName>
                                        </p:attrNameLst>
                                      </p:cBhvr>
                                      <p:to>
                                        <p:strVal val="visible"/>
                                      </p:to>
                                    </p:set>
                                    <p:animEffect transition="in" filter="fade">
                                      <p:cBhvr>
                                        <p:cTn id="76" dur="1000"/>
                                        <p:tgtEl>
                                          <p:spTgt spid="118"/>
                                        </p:tgtEl>
                                      </p:cBhvr>
                                    </p:animEffect>
                                    <p:anim calcmode="lin" valueType="num">
                                      <p:cBhvr>
                                        <p:cTn id="77" dur="1000" fill="hold"/>
                                        <p:tgtEl>
                                          <p:spTgt spid="118"/>
                                        </p:tgtEl>
                                        <p:attrNameLst>
                                          <p:attrName>ppt_x</p:attrName>
                                        </p:attrNameLst>
                                      </p:cBhvr>
                                      <p:tavLst>
                                        <p:tav tm="0">
                                          <p:val>
                                            <p:strVal val="#ppt_x"/>
                                          </p:val>
                                        </p:tav>
                                        <p:tav tm="100000">
                                          <p:val>
                                            <p:strVal val="#ppt_x"/>
                                          </p:val>
                                        </p:tav>
                                      </p:tavLst>
                                    </p:anim>
                                    <p:anim calcmode="lin" valueType="num">
                                      <p:cBhvr>
                                        <p:cTn id="78" dur="1000" fill="hold"/>
                                        <p:tgtEl>
                                          <p:spTgt spid="118"/>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00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1000"/>
                                        <p:tgtEl>
                                          <p:spTgt spid="119"/>
                                        </p:tgtEl>
                                      </p:cBhvr>
                                    </p:animEffect>
                                    <p:anim calcmode="lin" valueType="num">
                                      <p:cBhvr>
                                        <p:cTn id="82" dur="1000" fill="hold"/>
                                        <p:tgtEl>
                                          <p:spTgt spid="119"/>
                                        </p:tgtEl>
                                        <p:attrNameLst>
                                          <p:attrName>ppt_x</p:attrName>
                                        </p:attrNameLst>
                                      </p:cBhvr>
                                      <p:tavLst>
                                        <p:tav tm="0">
                                          <p:val>
                                            <p:strVal val="#ppt_x"/>
                                          </p:val>
                                        </p:tav>
                                        <p:tav tm="100000">
                                          <p:val>
                                            <p:strVal val="#ppt_x"/>
                                          </p:val>
                                        </p:tav>
                                      </p:tavLst>
                                    </p:anim>
                                    <p:anim calcmode="lin" valueType="num">
                                      <p:cBhvr>
                                        <p:cTn id="83" dur="10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1000"/>
                                        <p:tgtEl>
                                          <p:spTgt spid="120"/>
                                        </p:tgtEl>
                                      </p:cBhvr>
                                    </p:animEffect>
                                    <p:anim calcmode="lin" valueType="num">
                                      <p:cBhvr>
                                        <p:cTn id="87" dur="1000" fill="hold"/>
                                        <p:tgtEl>
                                          <p:spTgt spid="120"/>
                                        </p:tgtEl>
                                        <p:attrNameLst>
                                          <p:attrName>ppt_x</p:attrName>
                                        </p:attrNameLst>
                                      </p:cBhvr>
                                      <p:tavLst>
                                        <p:tav tm="0">
                                          <p:val>
                                            <p:strVal val="#ppt_x"/>
                                          </p:val>
                                        </p:tav>
                                        <p:tav tm="100000">
                                          <p:val>
                                            <p:strVal val="#ppt_x"/>
                                          </p:val>
                                        </p:tav>
                                      </p:tavLst>
                                    </p:anim>
                                    <p:anim calcmode="lin" valueType="num">
                                      <p:cBhvr>
                                        <p:cTn id="88" dur="1000" fill="hold"/>
                                        <p:tgtEl>
                                          <p:spTgt spid="120"/>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1500"/>
                                  </p:stCondLst>
                                  <p:childTnLst>
                                    <p:set>
                                      <p:cBhvr>
                                        <p:cTn id="90" dur="1" fill="hold">
                                          <p:stCondLst>
                                            <p:cond delay="0"/>
                                          </p:stCondLst>
                                        </p:cTn>
                                        <p:tgtEl>
                                          <p:spTgt spid="121"/>
                                        </p:tgtEl>
                                        <p:attrNameLst>
                                          <p:attrName>style.visibility</p:attrName>
                                        </p:attrNameLst>
                                      </p:cBhvr>
                                      <p:to>
                                        <p:strVal val="visible"/>
                                      </p:to>
                                    </p:set>
                                    <p:animEffect transition="in" filter="fade">
                                      <p:cBhvr>
                                        <p:cTn id="91" dur="800"/>
                                        <p:tgtEl>
                                          <p:spTgt spid="121"/>
                                        </p:tgtEl>
                                      </p:cBhvr>
                                    </p:animEffect>
                                  </p:childTnLst>
                                </p:cTn>
                              </p:par>
                              <p:par>
                                <p:cTn id="92" presetID="10" presetClass="entr" presetSubtype="0" fill="hold" grpId="0" nodeType="withEffect">
                                  <p:stCondLst>
                                    <p:cond delay="1500"/>
                                  </p:stCondLst>
                                  <p:childTnLst>
                                    <p:set>
                                      <p:cBhvr>
                                        <p:cTn id="93" dur="1" fill="hold">
                                          <p:stCondLst>
                                            <p:cond delay="0"/>
                                          </p:stCondLst>
                                        </p:cTn>
                                        <p:tgtEl>
                                          <p:spTgt spid="122"/>
                                        </p:tgtEl>
                                        <p:attrNameLst>
                                          <p:attrName>style.visibility</p:attrName>
                                        </p:attrNameLst>
                                      </p:cBhvr>
                                      <p:to>
                                        <p:strVal val="visible"/>
                                      </p:to>
                                    </p:set>
                                    <p:animEffect transition="in" filter="fade">
                                      <p:cBhvr>
                                        <p:cTn id="94" dur="800"/>
                                        <p:tgtEl>
                                          <p:spTgt spid="122"/>
                                        </p:tgtEl>
                                      </p:cBhvr>
                                    </p:animEffect>
                                  </p:childTnLst>
                                </p:cTn>
                              </p:par>
                              <p:par>
                                <p:cTn id="95" presetID="10" presetClass="entr" presetSubtype="0" fill="hold" grpId="0" nodeType="withEffect">
                                  <p:stCondLst>
                                    <p:cond delay="1500"/>
                                  </p:stCondLst>
                                  <p:childTnLst>
                                    <p:set>
                                      <p:cBhvr>
                                        <p:cTn id="96" dur="1" fill="hold">
                                          <p:stCondLst>
                                            <p:cond delay="0"/>
                                          </p:stCondLst>
                                        </p:cTn>
                                        <p:tgtEl>
                                          <p:spTgt spid="123"/>
                                        </p:tgtEl>
                                        <p:attrNameLst>
                                          <p:attrName>style.visibility</p:attrName>
                                        </p:attrNameLst>
                                      </p:cBhvr>
                                      <p:to>
                                        <p:strVal val="visible"/>
                                      </p:to>
                                    </p:set>
                                    <p:animEffect transition="in" filter="fade">
                                      <p:cBhvr>
                                        <p:cTn id="97" dur="800"/>
                                        <p:tgtEl>
                                          <p:spTgt spid="12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24"/>
                                        </p:tgtEl>
                                        <p:attrNameLst>
                                          <p:attrName>style.visibility</p:attrName>
                                        </p:attrNameLst>
                                      </p:cBhvr>
                                      <p:to>
                                        <p:strVal val="visible"/>
                                      </p:to>
                                    </p:set>
                                    <p:animEffect transition="in" filter="fade">
                                      <p:cBhvr>
                                        <p:cTn id="10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P spid="125" grpId="0"/>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539</TotalTime>
  <Words>2899</Words>
  <Application>Microsoft Office PowerPoint</Application>
  <PresentationFormat>自定义</PresentationFormat>
  <Paragraphs>433</Paragraphs>
  <Slides>36</Slides>
  <Notes>34</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59</cp:revision>
  <dcterms:created xsi:type="dcterms:W3CDTF">2015-02-02T06:52:15Z</dcterms:created>
  <dcterms:modified xsi:type="dcterms:W3CDTF">2016-09-25T14:35:23Z</dcterms:modified>
  <cp:category>https://800sucai.taobao.com</cp:category>
</cp:coreProperties>
</file>