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87" r:id="rId2"/>
    <p:sldId id="286" r:id="rId3"/>
    <p:sldId id="257" r:id="rId4"/>
    <p:sldId id="292" r:id="rId5"/>
    <p:sldId id="259" r:id="rId6"/>
    <p:sldId id="288" r:id="rId7"/>
    <p:sldId id="260" r:id="rId8"/>
    <p:sldId id="261" r:id="rId9"/>
    <p:sldId id="282" r:id="rId10"/>
    <p:sldId id="293" r:id="rId11"/>
    <p:sldId id="262" r:id="rId12"/>
    <p:sldId id="263" r:id="rId13"/>
    <p:sldId id="264" r:id="rId14"/>
    <p:sldId id="290" r:id="rId15"/>
    <p:sldId id="265" r:id="rId16"/>
    <p:sldId id="266" r:id="rId17"/>
    <p:sldId id="267" r:id="rId18"/>
    <p:sldId id="268" r:id="rId19"/>
    <p:sldId id="294" r:id="rId20"/>
    <p:sldId id="269" r:id="rId21"/>
    <p:sldId id="270" r:id="rId22"/>
    <p:sldId id="271" r:id="rId23"/>
    <p:sldId id="272" r:id="rId24"/>
    <p:sldId id="273" r:id="rId25"/>
    <p:sldId id="276" r:id="rId26"/>
    <p:sldId id="274" r:id="rId27"/>
    <p:sldId id="275" r:id="rId28"/>
    <p:sldId id="295" r:id="rId29"/>
    <p:sldId id="277" r:id="rId30"/>
    <p:sldId id="278" r:id="rId31"/>
    <p:sldId id="279" r:id="rId32"/>
    <p:sldId id="281" r:id="rId33"/>
    <p:sldId id="289" r:id="rId34"/>
    <p:sldId id="284" r:id="rId35"/>
    <p:sldId id="283" r:id="rId36"/>
    <p:sldId id="291" r:id="rId37"/>
  </p:sldIdLst>
  <p:sldSz cx="9721850" cy="5400675"/>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004A82"/>
    <a:srgbClr val="E6A400"/>
    <a:srgbClr val="CC6600"/>
    <a:srgbClr val="CEAC1A"/>
    <a:srgbClr val="BC8F00"/>
    <a:srgbClr val="0099FF"/>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63" autoAdjust="0"/>
    <p:restoredTop sz="94660"/>
  </p:normalViewPr>
  <p:slideViewPr>
    <p:cSldViewPr>
      <p:cViewPr>
        <p:scale>
          <a:sx n="66" d="100"/>
          <a:sy n="66" d="100"/>
        </p:scale>
        <p:origin x="-2766" y="-1572"/>
      </p:cViewPr>
      <p:guideLst>
        <p:guide orient="horz" pos="1701"/>
        <p:guide pos="306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DD2C199-EE4C-4426-8B4D-28DB732A67BA}" type="datetimeFigureOut">
              <a:rPr lang="zh-CN" altLang="en-US"/>
              <a:pPr>
                <a:defRPr/>
              </a:pPr>
              <a:t>2016/10/9</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CE229B0-F7ED-40B6-A316-3CF67DA95299}" type="slidenum">
              <a:rPr lang="zh-CN" altLang="en-US"/>
              <a:pPr>
                <a:defRPr/>
              </a:pPr>
              <a:t>‹#›</a:t>
            </a:fld>
            <a:endParaRPr lang="zh-CN" altLang="en-US"/>
          </a:p>
        </p:txBody>
      </p:sp>
    </p:spTree>
    <p:extLst>
      <p:ext uri="{BB962C8B-B14F-4D97-AF65-F5344CB8AC3E}">
        <p14:creationId xmlns:p14="http://schemas.microsoft.com/office/powerpoint/2010/main" xmlns="" val="2236262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TextEdit="1"/>
          </p:cNvSpPr>
          <p:nvPr>
            <p:ph type="sldImg"/>
          </p:nvPr>
        </p:nvSpPr>
        <p:spPr bwMode="auto">
          <a:noFill/>
          <a:ln>
            <a:solidFill>
              <a:srgbClr val="000000"/>
            </a:solidFill>
            <a:miter lim="800000"/>
            <a:headEnd/>
            <a:tailEnd/>
          </a:ln>
        </p:spPr>
      </p:sp>
      <p:sp>
        <p:nvSpPr>
          <p:cNvPr id="61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19859A0-132D-4109-AADC-7416D66AFA8D}" type="slidenum">
              <a:rPr lang="zh-CN" altLang="en-US" sz="1200">
                <a:latin typeface="Calibri" pitchFamily="34" charset="0"/>
              </a:rPr>
              <a:pPr algn="r"/>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082718-DD0F-4177-9B4E-0464F0AB7993}" type="slidenum">
              <a:rPr lang="zh-CN" altLang="en-US"/>
              <a:pPr fontAlgn="base">
                <a:spcBef>
                  <a:spcPct val="0"/>
                </a:spcBef>
                <a:spcAft>
                  <a:spcPct val="0"/>
                </a:spcAft>
                <a:defRPr/>
              </a:pPr>
              <a:t>12</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0966FC-CD98-4AAE-A9E8-234329A34CC2}" type="slidenum">
              <a:rPr lang="zh-CN" altLang="en-US"/>
              <a:pPr fontAlgn="base">
                <a:spcBef>
                  <a:spcPct val="0"/>
                </a:spcBef>
                <a:spcAft>
                  <a:spcPct val="0"/>
                </a:spcAft>
                <a:defRPr/>
              </a:pPr>
              <a:t>13</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B7A266-AA41-4751-8804-5E68562FDEC9}" type="slidenum">
              <a:rPr lang="zh-CN" altLang="en-US"/>
              <a:pPr fontAlgn="base">
                <a:spcBef>
                  <a:spcPct val="0"/>
                </a:spcBef>
                <a:spcAft>
                  <a:spcPct val="0"/>
                </a:spcAft>
                <a:defRPr/>
              </a:pPr>
              <a:t>15</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3C4F9A-0BB7-4F12-BB78-4285F672FDE4}" type="slidenum">
              <a:rPr lang="zh-CN" altLang="en-US"/>
              <a:pPr fontAlgn="base">
                <a:spcBef>
                  <a:spcPct val="0"/>
                </a:spcBef>
                <a:spcAft>
                  <a:spcPct val="0"/>
                </a:spcAft>
                <a:defRPr/>
              </a:pPr>
              <a:t>16</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61CFA8-BCFF-449E-9DB0-5FBCECE0BEDA}" type="slidenum">
              <a:rPr lang="zh-CN" altLang="en-US"/>
              <a:pPr fontAlgn="base">
                <a:spcBef>
                  <a:spcPct val="0"/>
                </a:spcBef>
                <a:spcAft>
                  <a:spcPct val="0"/>
                </a:spcAft>
                <a:defRPr/>
              </a:pPr>
              <a:t>17</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A7530-3F77-4B5F-8B85-3C95BC15E8B9}" type="slidenum">
              <a:rPr lang="zh-CN" altLang="en-US"/>
              <a:pPr fontAlgn="base">
                <a:spcBef>
                  <a:spcPct val="0"/>
                </a:spcBef>
                <a:spcAft>
                  <a:spcPct val="0"/>
                </a:spcAft>
                <a:defRPr/>
              </a:pPr>
              <a:t>18</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2906FD-A2AE-4A2A-8D53-B9434387F3AA}" type="slidenum">
              <a:rPr lang="zh-CN" altLang="en-US"/>
              <a:pPr fontAlgn="base">
                <a:spcBef>
                  <a:spcPct val="0"/>
                </a:spcBef>
                <a:spcAft>
                  <a:spcPct val="0"/>
                </a:spcAft>
                <a:defRPr/>
              </a:pPr>
              <a:t>20</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F60893-41E8-45C2-BE80-1CCC2E3A0027}" type="slidenum">
              <a:rPr lang="zh-CN" altLang="en-US"/>
              <a:pPr fontAlgn="base">
                <a:spcBef>
                  <a:spcPct val="0"/>
                </a:spcBef>
                <a:spcAft>
                  <a:spcPct val="0"/>
                </a:spcAft>
                <a:defRPr/>
              </a:pPr>
              <a:t>21</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1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544CB-E60A-40C2-96CB-FD9C830CED6C}" type="slidenum">
              <a:rPr lang="zh-CN" altLang="en-US"/>
              <a:pPr fontAlgn="base">
                <a:spcBef>
                  <a:spcPct val="0"/>
                </a:spcBef>
                <a:spcAft>
                  <a:spcPct val="0"/>
                </a:spcAft>
                <a:defRPr/>
              </a:pPr>
              <a:t>22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bwMode="auto">
          <a:noFill/>
          <a:ln>
            <a:solidFill>
              <a:srgbClr val="000000"/>
            </a:solidFill>
            <a:miter lim="800000"/>
            <a:headEnd/>
            <a:tailEnd/>
          </a:ln>
        </p:spPr>
      </p:sp>
      <p:sp>
        <p:nvSpPr>
          <p:cNvPr id="81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6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1E08CE-BC10-4D1A-976E-DB3EDA8CCBAD}" type="slidenum">
              <a:rPr lang="zh-CN" altLang="en-US"/>
              <a:pPr fontAlgn="base">
                <a:spcBef>
                  <a:spcPct val="0"/>
                </a:spcBef>
                <a:spcAft>
                  <a:spcPct val="0"/>
                </a:spcAft>
                <a:defRPr/>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00AC80-46A5-4AD4-85EF-64E818E1A9CD}" type="slidenum">
              <a:rPr lang="zh-CN" altLang="en-US"/>
              <a:pPr fontAlgn="base">
                <a:spcBef>
                  <a:spcPct val="0"/>
                </a:spcBef>
                <a:spcAft>
                  <a:spcPct val="0"/>
                </a:spcAft>
                <a:defRPr/>
              </a:pPr>
              <a:t>23</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451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AD0679-D784-4D15-B0E9-85A30EBC7582}" type="slidenum">
              <a:rPr lang="zh-CN" altLang="en-US"/>
              <a:pPr fontAlgn="base">
                <a:spcBef>
                  <a:spcPct val="0"/>
                </a:spcBef>
                <a:spcAft>
                  <a:spcPct val="0"/>
                </a:spcAft>
                <a:defRPr/>
              </a:pPr>
              <a:t>24</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65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D14952-94BB-47EA-A83B-FC815FA9BE43}" type="slidenum">
              <a:rPr lang="zh-CN" altLang="en-US"/>
              <a:pPr fontAlgn="base">
                <a:spcBef>
                  <a:spcPct val="0"/>
                </a:spcBef>
                <a:spcAft>
                  <a:spcPct val="0"/>
                </a:spcAft>
                <a:defRPr/>
              </a:pPr>
              <a:t>25</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861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523F09-ED5B-4A3D-A4A8-16391A69AE1E}" type="slidenum">
              <a:rPr lang="zh-CN" altLang="en-US"/>
              <a:pPr fontAlgn="base">
                <a:spcBef>
                  <a:spcPct val="0"/>
                </a:spcBef>
                <a:spcAft>
                  <a:spcPct val="0"/>
                </a:spcAft>
                <a:defRPr/>
              </a:pPr>
              <a:t>26</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06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F9F3F8-2AF4-457B-AA4E-4132E84C4409}" type="slidenum">
              <a:rPr lang="zh-CN" altLang="en-US"/>
              <a:pPr fontAlgn="base">
                <a:spcBef>
                  <a:spcPct val="0"/>
                </a:spcBef>
                <a:spcAft>
                  <a:spcPct val="0"/>
                </a:spcAft>
                <a:defRPr/>
              </a:pPr>
              <a:t>27</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27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083C10-BD3F-4140-A38F-3D76E29ABDC4}" type="slidenum">
              <a:rPr lang="zh-CN" altLang="en-US"/>
              <a:pPr fontAlgn="base">
                <a:spcBef>
                  <a:spcPct val="0"/>
                </a:spcBef>
                <a:spcAft>
                  <a:spcPct val="0"/>
                </a:spcAft>
                <a:defRPr/>
              </a:pPr>
              <a:t>29</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47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9AEAAC-9D63-4ED9-9B84-15E55CC12735}" type="slidenum">
              <a:rPr lang="zh-CN" altLang="en-US"/>
              <a:pPr fontAlgn="base">
                <a:spcBef>
                  <a:spcPct val="0"/>
                </a:spcBef>
                <a:spcAft>
                  <a:spcPct val="0"/>
                </a:spcAft>
                <a:defRPr/>
              </a:pPr>
              <a:t>30</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68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F24047-4A45-48CB-BF24-9D5AF33AA83D}" type="slidenum">
              <a:rPr lang="zh-CN" altLang="en-US"/>
              <a:pPr fontAlgn="base">
                <a:spcBef>
                  <a:spcPct val="0"/>
                </a:spcBef>
                <a:spcAft>
                  <a:spcPct val="0"/>
                </a:spcAft>
                <a:defRPr/>
              </a:pPr>
              <a:t>31</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88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ACC859-B14B-415F-8DBB-B16CE8FC6B17}" type="slidenum">
              <a:rPr lang="zh-CN" altLang="en-US"/>
              <a:pPr fontAlgn="base">
                <a:spcBef>
                  <a:spcPct val="0"/>
                </a:spcBef>
                <a:spcAft>
                  <a:spcPct val="0"/>
                </a:spcAft>
                <a:defRPr/>
              </a:pPr>
              <a:t>32</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noFill/>
          <a:ln>
            <a:solidFill>
              <a:srgbClr val="000000"/>
            </a:solidFill>
            <a:miter lim="800000"/>
            <a:headEnd/>
            <a:tailEnd/>
          </a:ln>
        </p:spPr>
      </p:sp>
      <p:sp>
        <p:nvSpPr>
          <p:cNvPr id="6758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bwMode="auto">
          <a:noFill/>
          <a:ln>
            <a:solidFill>
              <a:srgbClr val="000000"/>
            </a:solidFill>
            <a:miter lim="800000"/>
            <a:headEnd/>
            <a:tailEnd/>
          </a:ln>
        </p:spPr>
      </p:sp>
      <p:sp>
        <p:nvSpPr>
          <p:cNvPr id="102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D9548-E315-491C-A748-619470DC4595}" type="slidenum">
              <a:rPr lang="zh-CN" altLang="en-US"/>
              <a:pPr fontAlgn="base">
                <a:spcBef>
                  <a:spcPct val="0"/>
                </a:spcBef>
                <a:spcAft>
                  <a:spcPct val="0"/>
                </a:spcAft>
                <a:defRPr/>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08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91711A-D49D-481E-9D0F-019587E9CA44}" type="slidenum">
              <a:rPr lang="zh-CN" altLang="en-US"/>
              <a:pPr fontAlgn="base">
                <a:spcBef>
                  <a:spcPct val="0"/>
                </a:spcBef>
                <a:spcAft>
                  <a:spcPct val="0"/>
                </a:spcAft>
                <a:defRPr/>
              </a:pPr>
              <a:t>34</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29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352209-A6F1-492D-A723-B188EDA718FF}" type="slidenum">
              <a:rPr lang="zh-CN" altLang="en-US"/>
              <a:pPr fontAlgn="base">
                <a:spcBef>
                  <a:spcPct val="0"/>
                </a:spcBef>
                <a:spcAft>
                  <a:spcPct val="0"/>
                </a:spcAft>
                <a:defRPr/>
              </a:pPr>
              <a:t>35</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373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E2C2A17-64FF-40D8-876E-295C6AE3A9FC}" type="slidenum">
              <a:rPr lang="zh-CN" altLang="en-US" sz="1200">
                <a:latin typeface="Calibri" pitchFamily="34" charset="0"/>
              </a:rPr>
              <a:pPr algn="r"/>
              <a:t>36</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bwMode="auto">
          <a:noFill/>
          <a:ln>
            <a:solidFill>
              <a:srgbClr val="000000"/>
            </a:solidFill>
            <a:miter lim="800000"/>
            <a:headEnd/>
            <a:tailEnd/>
          </a:ln>
        </p:spPr>
      </p:sp>
      <p:sp>
        <p:nvSpPr>
          <p:cNvPr id="133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BEF333-1BF8-4CF6-91DC-5AFFF77347CA}" type="slidenum">
              <a:rPr lang="zh-CN" altLang="en-US"/>
              <a:pPr fontAlgn="base">
                <a:spcBef>
                  <a:spcPct val="0"/>
                </a:spcBef>
                <a:spcAft>
                  <a:spcPct val="0"/>
                </a:spcAft>
                <a:defRPr/>
              </a:pPr>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120CF3-C70C-47A6-AAF8-4A19141C9857}" type="slidenum">
              <a:rPr lang="zh-CN" altLang="en-US"/>
              <a:pPr fontAlgn="base">
                <a:spcBef>
                  <a:spcPct val="0"/>
                </a:spcBef>
                <a:spcAft>
                  <a:spcPct val="0"/>
                </a:spcAft>
                <a:defRPr/>
              </a:pPr>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headEnd/>
            <a:tailEnd/>
          </a:ln>
        </p:spPr>
      </p:sp>
      <p:sp>
        <p:nvSpPr>
          <p:cNvPr id="194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179B87-6AF0-4644-B004-500199195855}" type="slidenum">
              <a:rPr lang="zh-CN" altLang="en-US"/>
              <a:pPr fontAlgn="base">
                <a:spcBef>
                  <a:spcPct val="0"/>
                </a:spcBef>
                <a:spcAft>
                  <a:spcPct val="0"/>
                </a:spcAft>
                <a:defRPr/>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C5F728-6B42-4B1B-81AA-E1839C030390}" type="slidenum">
              <a:rPr lang="zh-CN" altLang="en-US"/>
              <a:pPr fontAlgn="base">
                <a:spcBef>
                  <a:spcPct val="0"/>
                </a:spcBef>
                <a:spcAft>
                  <a:spcPct val="0"/>
                </a:spcAft>
                <a:defRPr/>
              </a:pPr>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headEnd/>
            <a:tailEnd/>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064868-04ED-4565-BB40-5D4B5CBD46BF}" type="slidenum">
              <a:rPr lang="zh-CN" altLang="en-US"/>
              <a:pPr fontAlgn="base">
                <a:spcBef>
                  <a:spcPct val="0"/>
                </a:spcBef>
                <a:spcAft>
                  <a:spcPct val="0"/>
                </a:spcAft>
                <a:defRPr/>
              </a:pPr>
              <a:t>11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5775" y="215900"/>
            <a:ext cx="8750300" cy="90011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85775" y="1260475"/>
            <a:ext cx="8750300" cy="35639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
          <p:cNvPicPr>
            <a:picLocks noChangeAspect="1" noChangeArrowheads="1"/>
          </p:cNvPicPr>
          <p:nvPr userDrawn="1"/>
        </p:nvPicPr>
        <p:blipFill>
          <a:blip r:embed="rId4" cstate="print"/>
          <a:srcRect/>
          <a:stretch>
            <a:fillRect/>
          </a:stretch>
        </p:blipFill>
        <p:spPr bwMode="auto">
          <a:xfrm>
            <a:off x="0" y="0"/>
            <a:ext cx="9721850" cy="5400675"/>
          </a:xfrm>
          <a:prstGeom prst="rect">
            <a:avLst/>
          </a:prstGeom>
          <a:noFill/>
          <a:ln w="9525">
            <a:noFill/>
            <a:miter lim="800000"/>
            <a:headEnd/>
            <a:tailEnd/>
          </a:ln>
        </p:spPr>
      </p:pic>
      <p:sp>
        <p:nvSpPr>
          <p:cNvPr id="5" name="矩形 4"/>
          <p:cNvSpPr/>
          <p:nvPr userDrawn="1"/>
        </p:nvSpPr>
        <p:spPr>
          <a:xfrm>
            <a:off x="107950" y="193675"/>
            <a:ext cx="2216150" cy="396875"/>
          </a:xfrm>
          <a:prstGeom prst="rect">
            <a:avLst/>
          </a:prstGeom>
        </p:spPr>
        <p:txBody>
          <a:bodyPr wrap="none">
            <a:spAutoFit/>
          </a:bodyPr>
          <a:lstStyle/>
          <a:p>
            <a:pPr>
              <a:defRPr/>
            </a:pPr>
            <a:r>
              <a:rPr lang="zh-CN" altLang="en-US" sz="2000" b="1" dirty="0">
                <a:solidFill>
                  <a:srgbClr val="0070C0"/>
                </a:solidFill>
                <a:latin typeface="微软雅黑" pitchFamily="34" charset="-122"/>
                <a:ea typeface="微软雅黑" pitchFamily="34" charset="-122"/>
              </a:rPr>
              <a:t>点击添加标题文本</a:t>
            </a:r>
          </a:p>
        </p:txBody>
      </p:sp>
      <p:sp>
        <p:nvSpPr>
          <p:cNvPr id="2" name="矩形 1"/>
          <p:cNvSpPr>
            <a:spLocks noChangeArrowheads="1"/>
          </p:cNvSpPr>
          <p:nvPr userDrawn="1"/>
        </p:nvSpPr>
        <p:spPr bwMode="auto">
          <a:xfrm flipV="1">
            <a:off x="2339975" y="396875"/>
            <a:ext cx="6127750" cy="69850"/>
          </a:xfrm>
          <a:prstGeom prst="rect">
            <a:avLst/>
          </a:prstGeom>
          <a:solidFill>
            <a:srgbClr val="0070C0"/>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0" name="矩形 9"/>
          <p:cNvSpPr>
            <a:spLocks noChangeArrowheads="1"/>
          </p:cNvSpPr>
          <p:nvPr userDrawn="1"/>
        </p:nvSpPr>
        <p:spPr bwMode="auto">
          <a:xfrm flipV="1">
            <a:off x="8621713" y="396875"/>
            <a:ext cx="1423987" cy="69850"/>
          </a:xfrm>
          <a:prstGeom prst="rect">
            <a:avLst/>
          </a:prstGeom>
          <a:solidFill>
            <a:srgbClr val="7F7F7F"/>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Lst>
  <p:transition spd="slow" advClick="0" advTm="5000">
    <p:blinds dir="ver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audio" Target="../media/audio1.wav"/><Relationship Id="rId21" Type="http://schemas.openxmlformats.org/officeDocument/2006/relationships/image" Target="../media/image18.png"/><Relationship Id="rId34" Type="http://schemas.openxmlformats.org/officeDocument/2006/relationships/image" Target="../media/image31.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30.png"/><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image" Target="../media/image17.png"/><Relationship Id="rId29"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32" Type="http://schemas.openxmlformats.org/officeDocument/2006/relationships/image" Target="../media/image29.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10" Type="http://schemas.openxmlformats.org/officeDocument/2006/relationships/image" Target="../media/image7.png"/><Relationship Id="rId19" Type="http://schemas.openxmlformats.org/officeDocument/2006/relationships/image" Target="../media/image16.png"/><Relationship Id="rId31" Type="http://schemas.openxmlformats.org/officeDocument/2006/relationships/image" Target="../media/image28.png"/><Relationship Id="rId4" Type="http://schemas.openxmlformats.org/officeDocument/2006/relationships/image" Target="../media/image1.jpeg"/><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58.jpeg"/><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jpe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2" Type="http://schemas.openxmlformats.org/officeDocument/2006/relationships/notesSlide" Target="../notesSlides/notesSlide32.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5.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04" name="Picture 4"/>
          <p:cNvPicPr>
            <a:picLocks noChangeAspect="1" noChangeArrowheads="1"/>
          </p:cNvPicPr>
          <p:nvPr/>
        </p:nvPicPr>
        <p:blipFill>
          <a:blip r:embed="rId4" cstate="print"/>
          <a:srcRect/>
          <a:stretch>
            <a:fillRect/>
          </a:stretch>
        </p:blipFill>
        <p:spPr bwMode="auto">
          <a:xfrm>
            <a:off x="0" y="0"/>
            <a:ext cx="9721850" cy="5400675"/>
          </a:xfrm>
          <a:prstGeom prst="rect">
            <a:avLst/>
          </a:prstGeom>
          <a:noFill/>
          <a:ln w="9525">
            <a:noFill/>
            <a:miter lim="800000"/>
            <a:headEnd/>
            <a:tailEnd/>
          </a:ln>
        </p:spPr>
      </p:pic>
      <p:grpSp>
        <p:nvGrpSpPr>
          <p:cNvPr id="5146" name="Group 26"/>
          <p:cNvGrpSpPr>
            <a:grpSpLocks/>
          </p:cNvGrpSpPr>
          <p:nvPr/>
        </p:nvGrpSpPr>
        <p:grpSpPr bwMode="auto">
          <a:xfrm>
            <a:off x="387350" y="-466725"/>
            <a:ext cx="9226550" cy="2528888"/>
            <a:chOff x="44" y="-294"/>
            <a:chExt cx="5812" cy="1593"/>
          </a:xfrm>
        </p:grpSpPr>
        <p:pic>
          <p:nvPicPr>
            <p:cNvPr id="14" name="图片 13"/>
            <p:cNvPicPr>
              <a:picLocks noChangeAspect="1"/>
            </p:cNvPicPr>
            <p:nvPr/>
          </p:nvPicPr>
          <p:blipFill>
            <a:blip r:embed="rId5"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6"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7"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8"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9"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10"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11"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2"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3"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5157" name="图片 24"/>
            <p:cNvPicPr>
              <a:picLocks noChangeAspect="1"/>
            </p:cNvPicPr>
            <p:nvPr/>
          </p:nvPicPr>
          <p:blipFill>
            <a:blip r:embed="rId14"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5"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6"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7"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8"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9"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20"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21"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2"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3"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4"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5"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7"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11"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9"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3"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6"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8"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8"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7"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8"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20"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21"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4"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8"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5186" name="图片 55"/>
            <p:cNvPicPr>
              <a:picLocks noChangeAspect="1"/>
            </p:cNvPicPr>
            <p:nvPr/>
          </p:nvPicPr>
          <p:blipFill>
            <a:blip r:embed="rId14"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9"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11"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10"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8"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9"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9"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30"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31"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7"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2"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9"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9"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2"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10"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9"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10"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3" cstate="print">
              <a:duotone>
                <a:schemeClr val="accent1">
                  <a:shade val="45000"/>
                  <a:satMod val="135000"/>
                </a:schemeClr>
                <a:prstClr val="white"/>
              </a:duotone>
              <a:extLst/>
            </a:blip>
            <a:stretch>
              <a:fillRect/>
            </a:stretch>
          </p:blipFill>
          <p:spPr>
            <a:xfrm>
              <a:off x="4397" y="359"/>
              <a:ext cx="145" cy="145"/>
            </a:xfrm>
            <a:prstGeom prst="rect">
              <a:avLst/>
            </a:prstGeom>
          </p:spPr>
        </p:pic>
      </p:grpSp>
      <p:pic>
        <p:nvPicPr>
          <p:cNvPr id="5205" name="图片 12"/>
          <p:cNvPicPr>
            <a:picLocks noChangeAspect="1"/>
          </p:cNvPicPr>
          <p:nvPr/>
        </p:nvPicPr>
        <p:blipFill>
          <a:blip r:embed="rId34" cstate="print"/>
          <a:srcRect/>
          <a:stretch>
            <a:fillRect/>
          </a:stretch>
        </p:blipFill>
        <p:spPr bwMode="auto">
          <a:xfrm rot="18389918" flipH="1">
            <a:off x="6865144" y="3082132"/>
            <a:ext cx="155575" cy="649287"/>
          </a:xfrm>
          <a:prstGeom prst="rect">
            <a:avLst/>
          </a:prstGeom>
          <a:noFill/>
          <a:ln w="9525">
            <a:noFill/>
            <a:miter lim="800000"/>
            <a:headEnd/>
            <a:tailEnd/>
          </a:ln>
        </p:spPr>
      </p:pic>
      <p:pic>
        <p:nvPicPr>
          <p:cNvPr id="5206" name="图片 13"/>
          <p:cNvPicPr>
            <a:picLocks noChangeAspect="1"/>
          </p:cNvPicPr>
          <p:nvPr/>
        </p:nvPicPr>
        <p:blipFill>
          <a:blip r:embed="rId34" cstate="print"/>
          <a:srcRect/>
          <a:stretch>
            <a:fillRect/>
          </a:stretch>
        </p:blipFill>
        <p:spPr bwMode="auto">
          <a:xfrm rot="18525811" flipH="1">
            <a:off x="6362700" y="4948238"/>
            <a:ext cx="555625" cy="133350"/>
          </a:xfrm>
          <a:prstGeom prst="rect">
            <a:avLst/>
          </a:prstGeom>
          <a:noFill/>
          <a:ln w="9525">
            <a:noFill/>
            <a:miter lim="800000"/>
            <a:headEnd/>
            <a:tailEnd/>
          </a:ln>
        </p:spPr>
      </p:pic>
      <p:pic>
        <p:nvPicPr>
          <p:cNvPr id="5207" name="图片 14"/>
          <p:cNvPicPr>
            <a:picLocks noChangeAspect="1"/>
          </p:cNvPicPr>
          <p:nvPr/>
        </p:nvPicPr>
        <p:blipFill>
          <a:blip r:embed="rId34" cstate="print"/>
          <a:srcRect/>
          <a:stretch>
            <a:fillRect/>
          </a:stretch>
        </p:blipFill>
        <p:spPr bwMode="auto">
          <a:xfrm rot="18389918" flipH="1">
            <a:off x="8058944" y="3729832"/>
            <a:ext cx="155575" cy="649287"/>
          </a:xfrm>
          <a:prstGeom prst="rect">
            <a:avLst/>
          </a:prstGeom>
          <a:noFill/>
          <a:ln w="9525">
            <a:noFill/>
            <a:miter lim="800000"/>
            <a:headEnd/>
            <a:tailEnd/>
          </a:ln>
        </p:spPr>
      </p:pic>
      <p:sp>
        <p:nvSpPr>
          <p:cNvPr id="9" name="文本框 8"/>
          <p:cNvSpPr txBox="1">
            <a:spLocks noChangeArrowheads="1"/>
          </p:cNvSpPr>
          <p:nvPr/>
        </p:nvSpPr>
        <p:spPr bwMode="auto">
          <a:xfrm>
            <a:off x="3625850" y="1955800"/>
            <a:ext cx="4745038" cy="1381125"/>
          </a:xfrm>
          <a:prstGeom prst="rect">
            <a:avLst/>
          </a:prstGeom>
          <a:noFill/>
          <a:ln w="9525">
            <a:noFill/>
            <a:miter lim="800000"/>
            <a:headEnd/>
            <a:tailEnd/>
          </a:ln>
        </p:spPr>
        <p:txBody>
          <a:bodyPr lIns="68589" tIns="34295" rIns="68589" bIns="34295">
            <a:spAutoFit/>
          </a:bodyPr>
          <a:lstStyle/>
          <a:p>
            <a:pPr defTabSz="685800"/>
            <a:r>
              <a:rPr lang="en-US" altLang="zh-CN" sz="8600" b="1" dirty="0" smtClean="0">
                <a:solidFill>
                  <a:srgbClr val="595959"/>
                </a:solidFill>
                <a:latin typeface="微软雅黑" pitchFamily="34" charset="-122"/>
                <a:ea typeface="微软雅黑" pitchFamily="34" charset="-122"/>
              </a:rPr>
              <a:t>2017</a:t>
            </a:r>
            <a:endParaRPr lang="zh-CN" altLang="en-US" sz="8600" b="1" dirty="0">
              <a:solidFill>
                <a:srgbClr val="595959"/>
              </a:solidFill>
              <a:latin typeface="微软雅黑" pitchFamily="34" charset="-122"/>
              <a:ea typeface="微软雅黑" pitchFamily="34" charset="-122"/>
            </a:endParaRPr>
          </a:p>
        </p:txBody>
      </p:sp>
      <p:sp>
        <p:nvSpPr>
          <p:cNvPr id="16398" name="文本框 16"/>
          <p:cNvSpPr txBox="1">
            <a:spLocks noChangeArrowheads="1"/>
          </p:cNvSpPr>
          <p:nvPr/>
        </p:nvSpPr>
        <p:spPr bwMode="auto">
          <a:xfrm>
            <a:off x="1530350" y="3157538"/>
            <a:ext cx="6931025" cy="695325"/>
          </a:xfrm>
          <a:prstGeom prst="rect">
            <a:avLst/>
          </a:prstGeom>
          <a:noFill/>
          <a:ln w="9525">
            <a:noFill/>
            <a:miter lim="800000"/>
            <a:headEnd/>
            <a:tailEnd/>
          </a:ln>
        </p:spPr>
        <p:txBody>
          <a:bodyPr lIns="68589" tIns="34295" rIns="68589" bIns="34295">
            <a:spAutoFit/>
          </a:bodyPr>
          <a:lstStyle/>
          <a:p>
            <a:pPr defTabSz="685800"/>
            <a:r>
              <a:rPr lang="zh-CN" altLang="en-US" sz="4100" b="1">
                <a:solidFill>
                  <a:srgbClr val="1A93D0"/>
                </a:solidFill>
                <a:latin typeface="微软雅黑" pitchFamily="34" charset="-122"/>
                <a:ea typeface="微软雅黑" pitchFamily="34" charset="-122"/>
              </a:rPr>
              <a:t>工作汇报</a:t>
            </a:r>
            <a:r>
              <a:rPr lang="en-US" altLang="zh-CN" sz="4100" b="1">
                <a:solidFill>
                  <a:srgbClr val="1A93D0"/>
                </a:solidFill>
                <a:latin typeface="微软雅黑" pitchFamily="34" charset="-122"/>
                <a:ea typeface="微软雅黑" pitchFamily="34" charset="-122"/>
              </a:rPr>
              <a:t>/</a:t>
            </a:r>
            <a:r>
              <a:rPr lang="zh-CN" altLang="en-US" sz="4100" b="1">
                <a:solidFill>
                  <a:srgbClr val="1A93D0"/>
                </a:solidFill>
                <a:latin typeface="微软雅黑" pitchFamily="34" charset="-122"/>
                <a:ea typeface="微软雅黑" pitchFamily="34" charset="-122"/>
              </a:rPr>
              <a:t>年终总结</a:t>
            </a:r>
            <a:r>
              <a:rPr lang="en-US" altLang="zh-CN" sz="4100" b="1">
                <a:solidFill>
                  <a:srgbClr val="1A93D0"/>
                </a:solidFill>
                <a:latin typeface="微软雅黑" pitchFamily="34" charset="-122"/>
                <a:ea typeface="微软雅黑" pitchFamily="34" charset="-122"/>
              </a:rPr>
              <a:t>/</a:t>
            </a:r>
            <a:r>
              <a:rPr lang="zh-CN" altLang="en-US" sz="4100" b="1">
                <a:solidFill>
                  <a:srgbClr val="1A93D0"/>
                </a:solidFill>
                <a:latin typeface="微软雅黑" pitchFamily="34" charset="-122"/>
                <a:ea typeface="微软雅黑" pitchFamily="34" charset="-122"/>
              </a:rPr>
              <a:t>新年计划</a:t>
            </a:r>
          </a:p>
        </p:txBody>
      </p:sp>
      <p:sp>
        <p:nvSpPr>
          <p:cNvPr id="10" name="Content Placeholder 2"/>
          <p:cNvSpPr txBox="1">
            <a:spLocks/>
          </p:cNvSpPr>
          <p:nvPr/>
        </p:nvSpPr>
        <p:spPr bwMode="auto">
          <a:xfrm>
            <a:off x="1530350" y="3852863"/>
            <a:ext cx="6800850" cy="611187"/>
          </a:xfrm>
          <a:prstGeom prst="rect">
            <a:avLst/>
          </a:prstGeom>
          <a:noFill/>
          <a:ln w="9525">
            <a:noFill/>
            <a:miter lim="800000"/>
            <a:headEnd/>
            <a:tailEnd/>
          </a:ln>
        </p:spPr>
        <p:txBody>
          <a:bodyPr lIns="68589" tIns="34295" rIns="68589" bIns="34295"/>
          <a:lstStyle/>
          <a:p>
            <a:pPr algn="ctr" defTabSz="685800">
              <a:spcBef>
                <a:spcPct val="20000"/>
              </a:spcBef>
              <a:buFont typeface="Arial" charset="0"/>
              <a:buNone/>
            </a:pPr>
            <a:r>
              <a:rPr lang="en-US" altLang="zh-CN" sz="900">
                <a:solidFill>
                  <a:srgbClr val="7F7F7F"/>
                </a:solidFill>
                <a:latin typeface="Calibri" pitchFamily="34" charset="0"/>
              </a:rPr>
              <a:t>Lorem ipsum dolor sit amet, consectetur adipiscing elit. Curabitur elementum posuere pretium. Quisque nibh dolor, dignissim ac dignissim ut, luctus ac urna. Aliquam aliquet non massa quis tincidunt. </a:t>
            </a:r>
          </a:p>
        </p:txBody>
      </p:sp>
    </p:spTree>
  </p:cSld>
  <p:clrMapOvr>
    <a:masterClrMapping/>
  </p:clrMapOvr>
  <p:transition spd="slow" advClick="0" advTm="6000">
    <p:blinds dir="vert"/>
    <p:sndAc>
      <p:stSnd>
        <p:snd r:embed="rId3" name="qiye4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46"/>
                                        </p:tgtEl>
                                        <p:attrNameLst>
                                          <p:attrName>style.visibility</p:attrName>
                                        </p:attrNameLst>
                                      </p:cBhvr>
                                      <p:to>
                                        <p:strVal val="visible"/>
                                      </p:to>
                                    </p:set>
                                    <p:animEffect transition="in" filter="wipe(up)">
                                      <p:cBhvr>
                                        <p:cTn id="7" dur="500"/>
                                        <p:tgtEl>
                                          <p:spTgt spid="5146"/>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by="(-#ppt_w*2)" calcmode="lin" valueType="num">
                                      <p:cBhvr rctx="PPT">
                                        <p:cTn id="11" dur="500" autoRev="1" fill="hold">
                                          <p:stCondLst>
                                            <p:cond delay="0"/>
                                          </p:stCondLst>
                                        </p:cTn>
                                        <p:tgtEl>
                                          <p:spTgt spid="9"/>
                                        </p:tgtEl>
                                        <p:attrNameLst>
                                          <p:attrName>ppt_w</p:attrName>
                                        </p:attrNameLst>
                                      </p:cBhvr>
                                    </p:anim>
                                    <p:anim by="(#ppt_w*0.50)" calcmode="lin" valueType="num">
                                      <p:cBhvr>
                                        <p:cTn id="12" dur="500" decel="50000" autoRev="1" fill="hold">
                                          <p:stCondLst>
                                            <p:cond delay="0"/>
                                          </p:stCondLst>
                                        </p:cTn>
                                        <p:tgtEl>
                                          <p:spTgt spid="9"/>
                                        </p:tgtEl>
                                        <p:attrNameLst>
                                          <p:attrName>ppt_x</p:attrName>
                                        </p:attrNameLst>
                                      </p:cBhvr>
                                    </p:anim>
                                    <p:anim from="(-#ppt_h/2)" to="(#ppt_y)" calcmode="lin" valueType="num">
                                      <p:cBhvr>
                                        <p:cTn id="13" dur="1000" fill="hold">
                                          <p:stCondLst>
                                            <p:cond delay="0"/>
                                          </p:stCondLst>
                                        </p:cTn>
                                        <p:tgtEl>
                                          <p:spTgt spid="9"/>
                                        </p:tgtEl>
                                        <p:attrNameLst>
                                          <p:attrName>ppt_y</p:attrName>
                                        </p:attrNameLst>
                                      </p:cBhvr>
                                    </p:anim>
                                    <p:animRot by="21600000">
                                      <p:cBhvr>
                                        <p:cTn id="14" dur="1000" fill="hold">
                                          <p:stCondLst>
                                            <p:cond delay="0"/>
                                          </p:stCondLst>
                                        </p:cTn>
                                        <p:tgtEl>
                                          <p:spTgt spid="9"/>
                                        </p:tgtEl>
                                        <p:attrNameLst>
                                          <p:attrName>r</p:attrName>
                                        </p:attrNameLst>
                                      </p:cBhvr>
                                    </p:animRot>
                                  </p:childTnLst>
                                </p:cTn>
                              </p:par>
                            </p:childTnLst>
                          </p:cTn>
                        </p:par>
                        <p:par>
                          <p:cTn id="15" fill="hold">
                            <p:stCondLst>
                              <p:cond delay="1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6398">
                                            <p:txEl>
                                              <p:pRg st="0" end="0"/>
                                            </p:txEl>
                                          </p:spTgt>
                                        </p:tgtEl>
                                        <p:attrNameLst>
                                          <p:attrName>style.visibility</p:attrName>
                                        </p:attrNameLst>
                                      </p:cBhvr>
                                      <p:to>
                                        <p:strVal val="visible"/>
                                      </p:to>
                                    </p:set>
                                    <p:anim calcmode="lin" valueType="num">
                                      <p:cBhvr>
                                        <p:cTn id="1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398">
                                            <p:txEl>
                                              <p:pRg st="0" end="0"/>
                                            </p:txEl>
                                          </p:spTgt>
                                        </p:tgtEl>
                                      </p:cBhvr>
                                    </p:animEffect>
                                  </p:childTnLst>
                                </p:cTn>
                              </p:par>
                            </p:childTnLst>
                          </p:cTn>
                        </p:par>
                        <p:par>
                          <p:cTn id="23" fill="hold">
                            <p:stCondLst>
                              <p:cond delay="295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2" cstate="print"/>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02</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22549"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22560" name="图片 24"/>
            <p:cNvPicPr>
              <a:picLocks noChangeAspect="1"/>
            </p:cNvPicPr>
            <p:nvPr/>
          </p:nvPicPr>
          <p:blipFill>
            <a:blip r:embed="rId12"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22589" name="图片 55"/>
            <p:cNvPicPr>
              <a:picLocks noChangeAspect="1"/>
            </p:cNvPicPr>
            <p:nvPr/>
          </p:nvPicPr>
          <p:blipFill>
            <a:blip r:embed="rId12"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549"/>
                                        </p:tgtEl>
                                        <p:attrNameLst>
                                          <p:attrName>style.visibility</p:attrName>
                                        </p:attrNameLst>
                                      </p:cBhvr>
                                      <p:to>
                                        <p:strVal val="visible"/>
                                      </p:to>
                                    </p:set>
                                    <p:animEffect transition="in" filter="wipe(down)">
                                      <p:cBhvr>
                                        <p:cTn id="7" dur="500"/>
                                        <p:tgtEl>
                                          <p:spTgt spid="22549"/>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735513" y="2828925"/>
            <a:ext cx="2152650" cy="581025"/>
          </a:xfrm>
          <a:prstGeom prst="rect">
            <a:avLst/>
          </a:prstGeom>
          <a:noFill/>
          <a:ln w="9525">
            <a:noFill/>
            <a:miter lim="800000"/>
            <a:headEnd/>
            <a:tailEnd/>
          </a:ln>
        </p:spPr>
        <p:txBody>
          <a:bodyPr wrap="none">
            <a:spAutoFit/>
          </a:bodyPr>
          <a:lstStyle/>
          <a:p>
            <a:pPr marL="342900" indent="-342900">
              <a:buFont typeface="Arial" charset="0"/>
              <a:buChar char="•"/>
            </a:pPr>
            <a:r>
              <a:rPr lang="zh-CN" altLang="en-US" sz="1600">
                <a:solidFill>
                  <a:srgbClr val="404040"/>
                </a:solidFill>
                <a:latin typeface="微软雅黑" pitchFamily="34" charset="-122"/>
                <a:ea typeface="微软雅黑" pitchFamily="34" charset="-122"/>
              </a:rPr>
              <a:t>点击此处输入文字</a:t>
            </a:r>
            <a:endParaRPr lang="en-US" altLang="zh-CN" sz="1600">
              <a:solidFill>
                <a:srgbClr val="404040"/>
              </a:solidFill>
              <a:latin typeface="微软雅黑" pitchFamily="34" charset="-122"/>
              <a:ea typeface="微软雅黑" pitchFamily="34" charset="-122"/>
            </a:endParaRPr>
          </a:p>
          <a:p>
            <a:pPr marL="342900" indent="-342900">
              <a:buFont typeface="Arial" charset="0"/>
              <a:buChar char="•"/>
            </a:pPr>
            <a:r>
              <a:rPr lang="zh-CN" altLang="en-US" sz="1600">
                <a:solidFill>
                  <a:srgbClr val="404040"/>
                </a:solidFill>
                <a:latin typeface="微软雅黑" pitchFamily="34" charset="-122"/>
                <a:ea typeface="微软雅黑" pitchFamily="34" charset="-122"/>
              </a:rPr>
              <a:t>点击此处输入文字</a:t>
            </a:r>
            <a:endParaRPr lang="en-US" altLang="zh-CN" sz="1600">
              <a:solidFill>
                <a:srgbClr val="404040"/>
              </a:solidFill>
              <a:latin typeface="微软雅黑" pitchFamily="34" charset="-122"/>
              <a:ea typeface="微软雅黑" pitchFamily="34" charset="-122"/>
            </a:endParaRPr>
          </a:p>
        </p:txBody>
      </p:sp>
      <p:sp>
        <p:nvSpPr>
          <p:cNvPr id="5" name="TextBox 4"/>
          <p:cNvSpPr txBox="1">
            <a:spLocks noChangeArrowheads="1"/>
          </p:cNvSpPr>
          <p:nvPr/>
        </p:nvSpPr>
        <p:spPr bwMode="auto">
          <a:xfrm>
            <a:off x="2746375" y="3541713"/>
            <a:ext cx="2355850" cy="641350"/>
          </a:xfrm>
          <a:prstGeom prst="rect">
            <a:avLst/>
          </a:prstGeom>
          <a:noFill/>
          <a:ln w="9525">
            <a:noFill/>
            <a:miter lim="800000"/>
            <a:headEnd/>
            <a:tailEnd/>
          </a:ln>
        </p:spPr>
        <p:txBody>
          <a:bodyPr wrap="none">
            <a:spAutoFit/>
          </a:bodyPr>
          <a:lstStyle/>
          <a:p>
            <a:pPr marL="342900" indent="-342900">
              <a:buFont typeface="Arial" charset="0"/>
              <a:buChar char="•"/>
            </a:pPr>
            <a:r>
              <a:rPr lang="zh-CN" altLang="en-US" b="1">
                <a:solidFill>
                  <a:srgbClr val="0070C0"/>
                </a:solidFill>
                <a:latin typeface="微软雅黑" pitchFamily="34" charset="-122"/>
                <a:ea typeface="微软雅黑" pitchFamily="34" charset="-122"/>
              </a:rPr>
              <a:t>点击此处输入文字</a:t>
            </a:r>
            <a:endParaRPr lang="en-US" altLang="zh-CN" b="1">
              <a:solidFill>
                <a:srgbClr val="0070C0"/>
              </a:solidFill>
              <a:latin typeface="微软雅黑" pitchFamily="34" charset="-122"/>
              <a:ea typeface="微软雅黑" pitchFamily="34" charset="-122"/>
            </a:endParaRPr>
          </a:p>
          <a:p>
            <a:pPr marL="342900" indent="-342900">
              <a:buFont typeface="Arial" charset="0"/>
              <a:buChar char="•"/>
            </a:pPr>
            <a:r>
              <a:rPr lang="zh-CN" altLang="en-US" b="1">
                <a:solidFill>
                  <a:srgbClr val="0070C0"/>
                </a:solidFill>
                <a:latin typeface="微软雅黑" pitchFamily="34" charset="-122"/>
                <a:ea typeface="微软雅黑" pitchFamily="34" charset="-122"/>
              </a:rPr>
              <a:t>点击此处输入文字</a:t>
            </a:r>
            <a:endParaRPr lang="en-US" altLang="zh-CN" b="1">
              <a:solidFill>
                <a:srgbClr val="0070C0"/>
              </a:solidFill>
              <a:latin typeface="微软雅黑" pitchFamily="34" charset="-122"/>
              <a:ea typeface="微软雅黑" pitchFamily="34" charset="-122"/>
            </a:endParaRPr>
          </a:p>
        </p:txBody>
      </p:sp>
      <p:sp>
        <p:nvSpPr>
          <p:cNvPr id="6" name="TextBox 5"/>
          <p:cNvSpPr txBox="1">
            <a:spLocks noChangeArrowheads="1"/>
          </p:cNvSpPr>
          <p:nvPr/>
        </p:nvSpPr>
        <p:spPr bwMode="auto">
          <a:xfrm>
            <a:off x="6635750" y="1922463"/>
            <a:ext cx="1949450" cy="517525"/>
          </a:xfrm>
          <a:prstGeom prst="rect">
            <a:avLst/>
          </a:prstGeom>
          <a:noFill/>
          <a:ln w="9525">
            <a:noFill/>
            <a:miter lim="800000"/>
            <a:headEnd/>
            <a:tailEnd/>
          </a:ln>
        </p:spPr>
        <p:txBody>
          <a:bodyPr wrap="none">
            <a:spAutoFit/>
          </a:bodyPr>
          <a:lstStyle/>
          <a:p>
            <a:pPr marL="342900" indent="-342900">
              <a:buFont typeface="Arial" charset="0"/>
              <a:buChar char="•"/>
            </a:pPr>
            <a:r>
              <a:rPr lang="zh-CN" altLang="en-US" sz="1400">
                <a:solidFill>
                  <a:srgbClr val="404040"/>
                </a:solidFill>
                <a:latin typeface="微软雅黑" pitchFamily="34" charset="-122"/>
                <a:ea typeface="微软雅黑" pitchFamily="34" charset="-122"/>
              </a:rPr>
              <a:t>点击此处输入文字</a:t>
            </a:r>
            <a:endParaRPr lang="en-US" altLang="zh-CN" sz="1400">
              <a:solidFill>
                <a:srgbClr val="404040"/>
              </a:solidFill>
              <a:latin typeface="微软雅黑" pitchFamily="34" charset="-122"/>
              <a:ea typeface="微软雅黑" pitchFamily="34" charset="-122"/>
            </a:endParaRPr>
          </a:p>
          <a:p>
            <a:pPr marL="342900" indent="-342900">
              <a:buFont typeface="Arial" charset="0"/>
              <a:buChar char="•"/>
            </a:pPr>
            <a:r>
              <a:rPr lang="zh-CN" altLang="en-US" sz="1400">
                <a:solidFill>
                  <a:srgbClr val="404040"/>
                </a:solidFill>
                <a:latin typeface="微软雅黑" pitchFamily="34" charset="-122"/>
                <a:ea typeface="微软雅黑" pitchFamily="34" charset="-122"/>
              </a:rPr>
              <a:t>点击此处输入文字</a:t>
            </a:r>
            <a:endParaRPr lang="en-US" altLang="zh-CN" sz="1400">
              <a:solidFill>
                <a:srgbClr val="404040"/>
              </a:solidFill>
              <a:latin typeface="微软雅黑" pitchFamily="34" charset="-122"/>
              <a:ea typeface="微软雅黑" pitchFamily="34" charset="-122"/>
            </a:endParaRPr>
          </a:p>
        </p:txBody>
      </p:sp>
      <p:grpSp>
        <p:nvGrpSpPr>
          <p:cNvPr id="7" name="组合 6"/>
          <p:cNvGrpSpPr>
            <a:grpSpLocks/>
          </p:cNvGrpSpPr>
          <p:nvPr/>
        </p:nvGrpSpPr>
        <p:grpSpPr bwMode="auto">
          <a:xfrm>
            <a:off x="1033463" y="1612900"/>
            <a:ext cx="2066925" cy="2540000"/>
            <a:chOff x="681032" y="1902140"/>
            <a:chExt cx="1944688" cy="2688629"/>
          </a:xfrm>
        </p:grpSpPr>
        <p:sp>
          <p:nvSpPr>
            <p:cNvPr id="8" name="椭圆​​ 2"/>
            <p:cNvSpPr/>
            <p:nvPr/>
          </p:nvSpPr>
          <p:spPr>
            <a:xfrm>
              <a:off x="681032" y="1902140"/>
              <a:ext cx="1944688" cy="244833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dirty="0">
                <a:solidFill>
                  <a:srgbClr val="000000"/>
                </a:solidFill>
                <a:latin typeface="Arial" pitchFamily="34" charset="0"/>
                <a:ea typeface="华文细黑"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0" name="矩形​​ 16"/>
            <p:cNvSpPr>
              <a:spLocks noChangeArrowheads="1"/>
            </p:cNvSpPr>
            <p:nvPr/>
          </p:nvSpPr>
          <p:spPr bwMode="auto">
            <a:xfrm>
              <a:off x="1124635" y="2412980"/>
              <a:ext cx="1033582" cy="870444"/>
            </a:xfrm>
            <a:prstGeom prst="rect">
              <a:avLst/>
            </a:prstGeom>
            <a:noFill/>
            <a:ln>
              <a:noFill/>
            </a:ln>
            <a:extLst/>
          </p:spPr>
          <p:txBody>
            <a:bodyPr wrap="none">
              <a:spAutoFit/>
            </a:bodyPr>
            <a:lstStyle/>
            <a:p>
              <a:pPr algn="ctr">
                <a:defRPr/>
              </a:pPr>
              <a:r>
                <a:rPr lang="zh-CN" altLang="en-US" sz="2400" b="1" kern="0" dirty="0">
                  <a:solidFill>
                    <a:schemeClr val="bg1"/>
                  </a:solidFill>
                  <a:latin typeface="微软雅黑" pitchFamily="34" charset="-122"/>
                  <a:ea typeface="微软雅黑" pitchFamily="34" charset="-122"/>
                  <a:cs typeface="Arial Unicode MS" pitchFamily="34" charset="-122"/>
                </a:rPr>
                <a:t>点击录</a:t>
              </a:r>
              <a:endParaRPr lang="en-US" altLang="zh-CN" sz="24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24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2" name="组合 11"/>
          <p:cNvGrpSpPr>
            <a:grpSpLocks/>
          </p:cNvGrpSpPr>
          <p:nvPr/>
        </p:nvGrpSpPr>
        <p:grpSpPr bwMode="auto">
          <a:xfrm>
            <a:off x="3654425" y="1260475"/>
            <a:ext cx="1530350" cy="1844675"/>
            <a:chOff x="3146420" y="1529078"/>
            <a:chExt cx="1439862" cy="1952219"/>
          </a:xfrm>
        </p:grpSpPr>
        <p:sp>
          <p:nvSpPr>
            <p:cNvPr id="13" name="椭圆​​ 2"/>
            <p:cNvSpPr/>
            <p:nvPr/>
          </p:nvSpPr>
          <p:spPr>
            <a:xfrm>
              <a:off x="3146420" y="1529078"/>
              <a:ext cx="1439862" cy="181277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a:solidFill>
                  <a:srgbClr val="000000"/>
                </a:solidFill>
                <a:latin typeface="Arial" pitchFamily="34" charset="0"/>
                <a:ea typeface="华文细黑" pitchFamily="2" charset="-122"/>
              </a:endParaRPr>
            </a:p>
          </p:txBody>
        </p:sp>
        <p:sp>
          <p:nvSpPr>
            <p:cNvPr id="14"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5" name="矩形​​ 17"/>
            <p:cNvSpPr>
              <a:spLocks noChangeArrowheads="1"/>
            </p:cNvSpPr>
            <p:nvPr/>
          </p:nvSpPr>
          <p:spPr bwMode="auto">
            <a:xfrm>
              <a:off x="3391376" y="1855008"/>
              <a:ext cx="890205" cy="742582"/>
            </a:xfrm>
            <a:prstGeom prst="rect">
              <a:avLst/>
            </a:prstGeom>
            <a:noFill/>
            <a:ln>
              <a:noFill/>
            </a:ln>
            <a:extLst/>
          </p:spPr>
          <p:txBody>
            <a:bodyPr wrap="none">
              <a:spAutoFit/>
            </a:bodyPr>
            <a:lstStyle/>
            <a:p>
              <a:pPr algn="ctr">
                <a:defRPr/>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7" name="组合 16"/>
          <p:cNvGrpSpPr>
            <a:grpSpLocks/>
          </p:cNvGrpSpPr>
          <p:nvPr/>
        </p:nvGrpSpPr>
        <p:grpSpPr bwMode="auto">
          <a:xfrm>
            <a:off x="5703888" y="998538"/>
            <a:ext cx="1076325" cy="1287462"/>
            <a:chOff x="5073645" y="1252853"/>
            <a:chExt cx="1012825" cy="1362812"/>
          </a:xfrm>
        </p:grpSpPr>
        <p:sp>
          <p:nvSpPr>
            <p:cNvPr id="18" name="椭圆​​ 2"/>
            <p:cNvSpPr/>
            <p:nvPr/>
          </p:nvSpPr>
          <p:spPr>
            <a:xfrm>
              <a:off x="5073645" y="1252853"/>
              <a:ext cx="1012825" cy="1275431"/>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a:solidFill>
                  <a:srgbClr val="000000"/>
                </a:solidFill>
                <a:latin typeface="Arial"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0" name="矩形​​ 18"/>
            <p:cNvSpPr>
              <a:spLocks noChangeArrowheads="1"/>
            </p:cNvSpPr>
            <p:nvPr/>
          </p:nvSpPr>
          <p:spPr bwMode="auto">
            <a:xfrm>
              <a:off x="5205103" y="1462904"/>
              <a:ext cx="746921" cy="615030"/>
            </a:xfrm>
            <a:prstGeom prst="rect">
              <a:avLst/>
            </a:prstGeom>
            <a:noFill/>
            <a:ln>
              <a:noFill/>
            </a:ln>
            <a:extLst/>
          </p:spPr>
          <p:txBody>
            <a:bodyPr wrap="none">
              <a:spAutoFit/>
            </a:bodyPr>
            <a:lstStyle/>
            <a:p>
              <a:pPr algn="ctr">
                <a:defRPr/>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62">
                                          <p:stCondLst>
                                            <p:cond delay="0"/>
                                          </p:stCondLst>
                                        </p:cTn>
                                        <p:tgtEl>
                                          <p:spTgt spid="7"/>
                                        </p:tgtEl>
                                      </p:cBhvr>
                                    </p:animEffect>
                                    <p:anim calcmode="lin" valueType="num">
                                      <p:cBhvr>
                                        <p:cTn id="8"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3" dur="16">
                                          <p:stCondLst>
                                            <p:cond delay="406"/>
                                          </p:stCondLst>
                                        </p:cTn>
                                        <p:tgtEl>
                                          <p:spTgt spid="7"/>
                                        </p:tgtEl>
                                      </p:cBhvr>
                                      <p:to x="100000" y="60000"/>
                                    </p:animScale>
                                    <p:animScale>
                                      <p:cBhvr>
                                        <p:cTn id="14" dur="104" decel="50000">
                                          <p:stCondLst>
                                            <p:cond delay="423"/>
                                          </p:stCondLst>
                                        </p:cTn>
                                        <p:tgtEl>
                                          <p:spTgt spid="7"/>
                                        </p:tgtEl>
                                      </p:cBhvr>
                                      <p:to x="100000" y="100000"/>
                                    </p:animScale>
                                    <p:animScale>
                                      <p:cBhvr>
                                        <p:cTn id="15" dur="16">
                                          <p:stCondLst>
                                            <p:cond delay="820"/>
                                          </p:stCondLst>
                                        </p:cTn>
                                        <p:tgtEl>
                                          <p:spTgt spid="7"/>
                                        </p:tgtEl>
                                      </p:cBhvr>
                                      <p:to x="100000" y="80000"/>
                                    </p:animScale>
                                    <p:animScale>
                                      <p:cBhvr>
                                        <p:cTn id="16" dur="104" decel="50000">
                                          <p:stCondLst>
                                            <p:cond delay="836"/>
                                          </p:stCondLst>
                                        </p:cTn>
                                        <p:tgtEl>
                                          <p:spTgt spid="7"/>
                                        </p:tgtEl>
                                      </p:cBhvr>
                                      <p:to x="100000" y="100000"/>
                                    </p:animScale>
                                    <p:animScale>
                                      <p:cBhvr>
                                        <p:cTn id="17" dur="16">
                                          <p:stCondLst>
                                            <p:cond delay="1026"/>
                                          </p:stCondLst>
                                        </p:cTn>
                                        <p:tgtEl>
                                          <p:spTgt spid="7"/>
                                        </p:tgtEl>
                                      </p:cBhvr>
                                      <p:to x="100000" y="90000"/>
                                    </p:animScale>
                                    <p:animScale>
                                      <p:cBhvr>
                                        <p:cTn id="18" dur="104" decel="50000">
                                          <p:stCondLst>
                                            <p:cond delay="1042"/>
                                          </p:stCondLst>
                                        </p:cTn>
                                        <p:tgtEl>
                                          <p:spTgt spid="7"/>
                                        </p:tgtEl>
                                      </p:cBhvr>
                                      <p:to x="100000" y="100000"/>
                                    </p:animScale>
                                    <p:animScale>
                                      <p:cBhvr>
                                        <p:cTn id="19" dur="16">
                                          <p:stCondLst>
                                            <p:cond delay="1130"/>
                                          </p:stCondLst>
                                        </p:cTn>
                                        <p:tgtEl>
                                          <p:spTgt spid="7"/>
                                        </p:tgtEl>
                                      </p:cBhvr>
                                      <p:to x="100000" y="95000"/>
                                    </p:animScale>
                                    <p:animScale>
                                      <p:cBhvr>
                                        <p:cTn id="20" dur="104" decel="50000">
                                          <p:stCondLst>
                                            <p:cond delay="1146"/>
                                          </p:stCondLst>
                                        </p:cTn>
                                        <p:tgtEl>
                                          <p:spTgt spid="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362">
                                          <p:stCondLst>
                                            <p:cond delay="0"/>
                                          </p:stCondLst>
                                        </p:cTn>
                                        <p:tgtEl>
                                          <p:spTgt spid="12"/>
                                        </p:tgtEl>
                                      </p:cBhvr>
                                    </p:animEffect>
                                    <p:anim calcmode="lin" valueType="num">
                                      <p:cBhvr>
                                        <p:cTn id="24"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9" dur="16">
                                          <p:stCondLst>
                                            <p:cond delay="406"/>
                                          </p:stCondLst>
                                        </p:cTn>
                                        <p:tgtEl>
                                          <p:spTgt spid="12"/>
                                        </p:tgtEl>
                                      </p:cBhvr>
                                      <p:to x="100000" y="60000"/>
                                    </p:animScale>
                                    <p:animScale>
                                      <p:cBhvr>
                                        <p:cTn id="30" dur="104" decel="50000">
                                          <p:stCondLst>
                                            <p:cond delay="423"/>
                                          </p:stCondLst>
                                        </p:cTn>
                                        <p:tgtEl>
                                          <p:spTgt spid="12"/>
                                        </p:tgtEl>
                                      </p:cBhvr>
                                      <p:to x="100000" y="100000"/>
                                    </p:animScale>
                                    <p:animScale>
                                      <p:cBhvr>
                                        <p:cTn id="31" dur="16">
                                          <p:stCondLst>
                                            <p:cond delay="820"/>
                                          </p:stCondLst>
                                        </p:cTn>
                                        <p:tgtEl>
                                          <p:spTgt spid="12"/>
                                        </p:tgtEl>
                                      </p:cBhvr>
                                      <p:to x="100000" y="80000"/>
                                    </p:animScale>
                                    <p:animScale>
                                      <p:cBhvr>
                                        <p:cTn id="32" dur="104" decel="50000">
                                          <p:stCondLst>
                                            <p:cond delay="836"/>
                                          </p:stCondLst>
                                        </p:cTn>
                                        <p:tgtEl>
                                          <p:spTgt spid="12"/>
                                        </p:tgtEl>
                                      </p:cBhvr>
                                      <p:to x="100000" y="100000"/>
                                    </p:animScale>
                                    <p:animScale>
                                      <p:cBhvr>
                                        <p:cTn id="33" dur="16">
                                          <p:stCondLst>
                                            <p:cond delay="1026"/>
                                          </p:stCondLst>
                                        </p:cTn>
                                        <p:tgtEl>
                                          <p:spTgt spid="12"/>
                                        </p:tgtEl>
                                      </p:cBhvr>
                                      <p:to x="100000" y="90000"/>
                                    </p:animScale>
                                    <p:animScale>
                                      <p:cBhvr>
                                        <p:cTn id="34" dur="104" decel="50000">
                                          <p:stCondLst>
                                            <p:cond delay="1042"/>
                                          </p:stCondLst>
                                        </p:cTn>
                                        <p:tgtEl>
                                          <p:spTgt spid="12"/>
                                        </p:tgtEl>
                                      </p:cBhvr>
                                      <p:to x="100000" y="100000"/>
                                    </p:animScale>
                                    <p:animScale>
                                      <p:cBhvr>
                                        <p:cTn id="35" dur="16">
                                          <p:stCondLst>
                                            <p:cond delay="1130"/>
                                          </p:stCondLst>
                                        </p:cTn>
                                        <p:tgtEl>
                                          <p:spTgt spid="12"/>
                                        </p:tgtEl>
                                      </p:cBhvr>
                                      <p:to x="100000" y="95000"/>
                                    </p:animScale>
                                    <p:animScale>
                                      <p:cBhvr>
                                        <p:cTn id="36" dur="104" decel="50000">
                                          <p:stCondLst>
                                            <p:cond delay="1146"/>
                                          </p:stCondLst>
                                        </p:cTn>
                                        <p:tgtEl>
                                          <p:spTgt spid="12"/>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362">
                                          <p:stCondLst>
                                            <p:cond delay="0"/>
                                          </p:stCondLst>
                                        </p:cTn>
                                        <p:tgtEl>
                                          <p:spTgt spid="17"/>
                                        </p:tgtEl>
                                      </p:cBhvr>
                                    </p:animEffect>
                                    <p:anim calcmode="lin" valueType="num">
                                      <p:cBhvr>
                                        <p:cTn id="4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45" dur="16">
                                          <p:stCondLst>
                                            <p:cond delay="406"/>
                                          </p:stCondLst>
                                        </p:cTn>
                                        <p:tgtEl>
                                          <p:spTgt spid="17"/>
                                        </p:tgtEl>
                                      </p:cBhvr>
                                      <p:to x="100000" y="60000"/>
                                    </p:animScale>
                                    <p:animScale>
                                      <p:cBhvr>
                                        <p:cTn id="46" dur="104" decel="50000">
                                          <p:stCondLst>
                                            <p:cond delay="423"/>
                                          </p:stCondLst>
                                        </p:cTn>
                                        <p:tgtEl>
                                          <p:spTgt spid="17"/>
                                        </p:tgtEl>
                                      </p:cBhvr>
                                      <p:to x="100000" y="100000"/>
                                    </p:animScale>
                                    <p:animScale>
                                      <p:cBhvr>
                                        <p:cTn id="47" dur="16">
                                          <p:stCondLst>
                                            <p:cond delay="820"/>
                                          </p:stCondLst>
                                        </p:cTn>
                                        <p:tgtEl>
                                          <p:spTgt spid="17"/>
                                        </p:tgtEl>
                                      </p:cBhvr>
                                      <p:to x="100000" y="80000"/>
                                    </p:animScale>
                                    <p:animScale>
                                      <p:cBhvr>
                                        <p:cTn id="48" dur="104" decel="50000">
                                          <p:stCondLst>
                                            <p:cond delay="836"/>
                                          </p:stCondLst>
                                        </p:cTn>
                                        <p:tgtEl>
                                          <p:spTgt spid="17"/>
                                        </p:tgtEl>
                                      </p:cBhvr>
                                      <p:to x="100000" y="100000"/>
                                    </p:animScale>
                                    <p:animScale>
                                      <p:cBhvr>
                                        <p:cTn id="49" dur="16">
                                          <p:stCondLst>
                                            <p:cond delay="1026"/>
                                          </p:stCondLst>
                                        </p:cTn>
                                        <p:tgtEl>
                                          <p:spTgt spid="17"/>
                                        </p:tgtEl>
                                      </p:cBhvr>
                                      <p:to x="100000" y="90000"/>
                                    </p:animScale>
                                    <p:animScale>
                                      <p:cBhvr>
                                        <p:cTn id="50" dur="104" decel="50000">
                                          <p:stCondLst>
                                            <p:cond delay="1042"/>
                                          </p:stCondLst>
                                        </p:cTn>
                                        <p:tgtEl>
                                          <p:spTgt spid="17"/>
                                        </p:tgtEl>
                                      </p:cBhvr>
                                      <p:to x="100000" y="100000"/>
                                    </p:animScale>
                                    <p:animScale>
                                      <p:cBhvr>
                                        <p:cTn id="51" dur="16">
                                          <p:stCondLst>
                                            <p:cond delay="1130"/>
                                          </p:stCondLst>
                                        </p:cTn>
                                        <p:tgtEl>
                                          <p:spTgt spid="17"/>
                                        </p:tgtEl>
                                      </p:cBhvr>
                                      <p:to x="100000" y="95000"/>
                                    </p:animScale>
                                    <p:animScale>
                                      <p:cBhvr>
                                        <p:cTn id="52" dur="104" decel="50000">
                                          <p:stCondLst>
                                            <p:cond delay="1146"/>
                                          </p:stCondLst>
                                        </p:cTn>
                                        <p:tgtEl>
                                          <p:spTgt spid="17"/>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250"/>
                                        <p:tgtEl>
                                          <p:spTgt spid="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4"/>
                                        </p:tgtEl>
                                        <p:attrNameLst>
                                          <p:attrName>style.visibility</p:attrName>
                                        </p:attrNameLst>
                                      </p:cBhvr>
                                      <p:to>
                                        <p:strVal val="visible"/>
                                      </p:to>
                                    </p:set>
                                    <p:animEffect transition="in" filter="wipe(right)">
                                      <p:cBhvr>
                                        <p:cTn id="59" dur="250"/>
                                        <p:tgtEl>
                                          <p:spTgt spid="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
                                        </p:tgtEl>
                                        <p:attrNameLst>
                                          <p:attrName>style.visibility</p:attrName>
                                        </p:attrNameLst>
                                      </p:cBhvr>
                                      <p:to>
                                        <p:strVal val="visible"/>
                                      </p:to>
                                    </p:set>
                                    <p:animEffect transition="in" filter="wipe(right)">
                                      <p:cBhvr>
                                        <p:cTn id="62"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3"/>
          <p:cNvSpPr/>
          <p:nvPr/>
        </p:nvSpPr>
        <p:spPr>
          <a:xfrm>
            <a:off x="1838325" y="2971800"/>
            <a:ext cx="5994400" cy="1152525"/>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5" name="椭圆​​ 8"/>
          <p:cNvSpPr/>
          <p:nvPr/>
        </p:nvSpPr>
        <p:spPr>
          <a:xfrm>
            <a:off x="2254250" y="2992438"/>
            <a:ext cx="5146675" cy="979487"/>
          </a:xfrm>
          <a:prstGeom prst="ellipse">
            <a:avLst/>
          </a:prstGeom>
          <a:gradFill flip="none" rotWithShape="1">
            <a:gsLst>
              <a:gs pos="0">
                <a:schemeClr val="bg1">
                  <a:lumMod val="65000"/>
                </a:schemeClr>
              </a:gs>
              <a:gs pos="13000">
                <a:schemeClr val="tx1">
                  <a:lumMod val="50000"/>
                  <a:lumOff val="50000"/>
                </a:scheme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6" name="椭圆​​ 9"/>
          <p:cNvSpPr/>
          <p:nvPr/>
        </p:nvSpPr>
        <p:spPr>
          <a:xfrm>
            <a:off x="2760663" y="2986088"/>
            <a:ext cx="4243387" cy="808037"/>
          </a:xfrm>
          <a:prstGeom prst="ellipse">
            <a:avLst/>
          </a:prstGeom>
          <a:solidFill>
            <a:srgbClr val="FFFFFF"/>
          </a:solidFill>
          <a:ln w="25400"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7" name="TextBox 6"/>
          <p:cNvSpPr txBox="1"/>
          <p:nvPr/>
        </p:nvSpPr>
        <p:spPr>
          <a:xfrm>
            <a:off x="727075" y="1957388"/>
            <a:ext cx="2389188" cy="804862"/>
          </a:xfrm>
          <a:prstGeom prst="roundRect">
            <a:avLst/>
          </a:prstGeom>
          <a:solidFill>
            <a:srgbClr val="FFFFFF">
              <a:lumMod val="95000"/>
            </a:srgbClr>
          </a:solidFill>
          <a:ln w="9525">
            <a:solidFill>
              <a:srgbClr val="FFFFFF">
                <a:lumMod val="65000"/>
              </a:srgbClr>
            </a:solidFill>
            <a:prstDash val="dash"/>
          </a:ln>
        </p:spPr>
        <p:txBody>
          <a:bodyPr tIns="144000" bIns="72000" anchor="b"/>
          <a:lstStyle/>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p:txBody>
      </p:sp>
      <p:sp>
        <p:nvSpPr>
          <p:cNvPr id="8" name="椭圆​​ 24"/>
          <p:cNvSpPr/>
          <p:nvPr/>
        </p:nvSpPr>
        <p:spPr>
          <a:xfrm>
            <a:off x="954088" y="1712913"/>
            <a:ext cx="517525" cy="460375"/>
          </a:xfrm>
          <a:prstGeom prst="ellipse">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algn="ctr">
              <a:defRPr/>
            </a:pPr>
            <a:r>
              <a:rPr lang="en-US" altLang="zh-CN" sz="1600" kern="0" dirty="0">
                <a:solidFill>
                  <a:srgbClr val="FFFFFF"/>
                </a:solidFill>
                <a:latin typeface="微软雅黑" pitchFamily="34" charset="-122"/>
                <a:ea typeface="微软雅黑" pitchFamily="34" charset="-122"/>
              </a:rPr>
              <a:t>1</a:t>
            </a:r>
            <a:endParaRPr lang="zh-CN" altLang="en-US" sz="1600" kern="0" dirty="0">
              <a:solidFill>
                <a:srgbClr val="FFFFFF"/>
              </a:solidFill>
              <a:latin typeface="微软雅黑" pitchFamily="34" charset="-122"/>
              <a:ea typeface="微软雅黑" pitchFamily="34" charset="-122"/>
            </a:endParaRPr>
          </a:p>
        </p:txBody>
      </p:sp>
      <p:sp>
        <p:nvSpPr>
          <p:cNvPr id="9" name="TextBox 8"/>
          <p:cNvSpPr txBox="1"/>
          <p:nvPr/>
        </p:nvSpPr>
        <p:spPr>
          <a:xfrm>
            <a:off x="6527800" y="1957388"/>
            <a:ext cx="2390775" cy="804862"/>
          </a:xfrm>
          <a:prstGeom prst="roundRect">
            <a:avLst/>
          </a:prstGeom>
          <a:solidFill>
            <a:srgbClr val="FFFFFF">
              <a:lumMod val="95000"/>
            </a:srgbClr>
          </a:solidFill>
          <a:ln w="9525">
            <a:solidFill>
              <a:srgbClr val="FFFFFF">
                <a:lumMod val="65000"/>
              </a:srgbClr>
            </a:solidFill>
            <a:prstDash val="dash"/>
          </a:ln>
        </p:spPr>
        <p:txBody>
          <a:bodyPr tIns="144000" bIns="72000" anchor="b"/>
          <a:lstStyle/>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p:txBody>
      </p:sp>
      <p:sp>
        <p:nvSpPr>
          <p:cNvPr id="10" name="椭圆​​ 26"/>
          <p:cNvSpPr/>
          <p:nvPr/>
        </p:nvSpPr>
        <p:spPr>
          <a:xfrm>
            <a:off x="6735763" y="1712913"/>
            <a:ext cx="519112" cy="460375"/>
          </a:xfrm>
          <a:prstGeom prst="ellipse">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a:defRPr/>
            </a:pPr>
            <a:r>
              <a:rPr lang="en-US" altLang="zh-CN" sz="1600" kern="0" dirty="0">
                <a:solidFill>
                  <a:srgbClr val="FFFFFF"/>
                </a:solidFill>
                <a:latin typeface="微软雅黑" pitchFamily="34" charset="-122"/>
                <a:ea typeface="微软雅黑" pitchFamily="34" charset="-122"/>
              </a:rPr>
              <a:t>2</a:t>
            </a:r>
            <a:endParaRPr lang="zh-CN" altLang="en-US" sz="1600" kern="0" dirty="0">
              <a:solidFill>
                <a:srgbClr val="FFFFFF"/>
              </a:solidFill>
              <a:latin typeface="微软雅黑" pitchFamily="34" charset="-122"/>
              <a:ea typeface="微软雅黑" pitchFamily="34" charset="-122"/>
            </a:endParaRPr>
          </a:p>
        </p:txBody>
      </p:sp>
      <p:sp>
        <p:nvSpPr>
          <p:cNvPr id="11" name="TextBox 28"/>
          <p:cNvSpPr txBox="1">
            <a:spLocks noChangeArrowheads="1"/>
          </p:cNvSpPr>
          <p:nvPr/>
        </p:nvSpPr>
        <p:spPr bwMode="auto">
          <a:xfrm>
            <a:off x="3654425" y="1501775"/>
            <a:ext cx="692150" cy="1311275"/>
          </a:xfrm>
          <a:prstGeom prst="rect">
            <a:avLst/>
          </a:prstGeom>
          <a:noFill/>
          <a:ln w="9525">
            <a:noFill/>
            <a:miter lim="800000"/>
            <a:headEnd/>
            <a:tailEnd/>
          </a:ln>
        </p:spPr>
        <p:txBody>
          <a:bodyPr wrap="none">
            <a:spAutoFit/>
          </a:bodyPr>
          <a:lstStyle/>
          <a:p>
            <a:r>
              <a:rPr lang="en-US" altLang="zh-CN" sz="8000">
                <a:solidFill>
                  <a:srgbClr val="000000"/>
                </a:solidFill>
                <a:latin typeface="Arial Unicode MS"/>
                <a:ea typeface="Arial Unicode MS"/>
                <a:cs typeface="Arial Unicode MS"/>
              </a:rPr>
              <a:t>1</a:t>
            </a:r>
            <a:endParaRPr lang="zh-CN" altLang="en-US" sz="8000">
              <a:solidFill>
                <a:srgbClr val="000000"/>
              </a:solidFill>
              <a:latin typeface="Arial Unicode MS"/>
              <a:ea typeface="Arial Unicode MS"/>
              <a:cs typeface="Arial Unicode MS"/>
            </a:endParaRPr>
          </a:p>
        </p:txBody>
      </p:sp>
      <p:sp>
        <p:nvSpPr>
          <p:cNvPr id="12" name="TextBox 29"/>
          <p:cNvSpPr txBox="1">
            <a:spLocks noChangeArrowheads="1"/>
          </p:cNvSpPr>
          <p:nvPr/>
        </p:nvSpPr>
        <p:spPr bwMode="auto">
          <a:xfrm>
            <a:off x="5065713" y="1731963"/>
            <a:ext cx="692150" cy="1311275"/>
          </a:xfrm>
          <a:prstGeom prst="rect">
            <a:avLst/>
          </a:prstGeom>
          <a:noFill/>
          <a:ln w="9525">
            <a:noFill/>
            <a:miter lim="800000"/>
            <a:headEnd/>
            <a:tailEnd/>
          </a:ln>
        </p:spPr>
        <p:txBody>
          <a:bodyPr wrap="none">
            <a:spAutoFit/>
          </a:bodyPr>
          <a:lstStyle/>
          <a:p>
            <a:r>
              <a:rPr lang="en-US" altLang="zh-CN" sz="8000">
                <a:solidFill>
                  <a:srgbClr val="000000"/>
                </a:solidFill>
                <a:latin typeface="Arial Unicode MS"/>
                <a:ea typeface="Arial Unicode MS"/>
                <a:cs typeface="Arial Unicode MS"/>
              </a:rPr>
              <a:t>2</a:t>
            </a:r>
            <a:endParaRPr lang="zh-CN" altLang="en-US" sz="8000">
              <a:solidFill>
                <a:srgbClr val="000000"/>
              </a:solidFill>
              <a:latin typeface="Arial Unicode MS"/>
              <a:ea typeface="Arial Unicode MS"/>
              <a:cs typeface="Arial Unicode MS"/>
            </a:endParaRPr>
          </a:p>
        </p:txBody>
      </p:sp>
      <p:grpSp>
        <p:nvGrpSpPr>
          <p:cNvPr id="13" name="组合 12"/>
          <p:cNvGrpSpPr>
            <a:grpSpLocks/>
          </p:cNvGrpSpPr>
          <p:nvPr/>
        </p:nvGrpSpPr>
        <p:grpSpPr bwMode="auto">
          <a:xfrm>
            <a:off x="3305175" y="931863"/>
            <a:ext cx="1901825" cy="2768600"/>
            <a:chOff x="2786422" y="1322067"/>
            <a:chExt cx="1788844" cy="2930801"/>
          </a:xfrm>
        </p:grpSpPr>
        <p:sp>
          <p:nvSpPr>
            <p:cNvPr id="14" name="椭圆​​ 11"/>
            <p:cNvSpPr/>
            <p:nvPr/>
          </p:nvSpPr>
          <p:spPr>
            <a:xfrm>
              <a:off x="3353891" y="4159518"/>
              <a:ext cx="1221375" cy="93350"/>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srgbClr val="FFFFFF"/>
                </a:solidFill>
                <a:latin typeface="+mn-lt"/>
                <a:ea typeface="+mn-ea"/>
              </a:endParaRPr>
            </a:p>
          </p:txBody>
        </p:sp>
        <p:grpSp>
          <p:nvGrpSpPr>
            <p:cNvPr id="25625" name="组合 14"/>
            <p:cNvGrpSpPr>
              <a:grpSpLocks/>
            </p:cNvGrpSpPr>
            <p:nvPr/>
          </p:nvGrpSpPr>
          <p:grpSpPr bwMode="auto">
            <a:xfrm>
              <a:off x="2786422" y="1322067"/>
              <a:ext cx="1761070" cy="2874428"/>
              <a:chOff x="2786422" y="1322067"/>
              <a:chExt cx="1761070" cy="2874428"/>
            </a:xfrm>
          </p:grpSpPr>
          <p:sp>
            <p:nvSpPr>
              <p:cNvPr id="16" name="椭圆​​ 2"/>
              <p:cNvSpPr/>
              <p:nvPr/>
            </p:nvSpPr>
            <p:spPr>
              <a:xfrm rot="3835836">
                <a:off x="2167859" y="1940630"/>
                <a:ext cx="2873664" cy="1636538"/>
              </a:xfrm>
              <a:custGeom>
                <a:avLst/>
                <a:gdLst/>
                <a:ahLst/>
                <a:cxnLst/>
                <a:rect l="l" t="t" r="r" b="b"/>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flip="none" rotWithShape="1">
                <a:gsLst>
                  <a:gs pos="0">
                    <a:schemeClr val="tx1">
                      <a:lumMod val="50000"/>
                      <a:lumOff val="50000"/>
                    </a:schemeClr>
                  </a:gs>
                  <a:gs pos="16700">
                    <a:schemeClr val="tx1">
                      <a:lumMod val="65000"/>
                      <a:lumOff val="35000"/>
                    </a:schemeClr>
                  </a:gs>
                  <a:gs pos="100000">
                    <a:schemeClr val="bg1">
                      <a:lumMod val="85000"/>
                    </a:schemeClr>
                  </a:gs>
                </a:gsLst>
                <a:lin ang="16200000" scaled="0"/>
                <a:tileRect/>
              </a:gradFill>
              <a:ln w="1905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sp>
            <p:nvSpPr>
              <p:cNvPr id="17" name="流程图: 摘录 16"/>
              <p:cNvSpPr>
                <a:spLocks noChangeArrowheads="1"/>
              </p:cNvSpPr>
              <p:nvPr/>
            </p:nvSpPr>
            <p:spPr bwMode="auto">
              <a:xfrm rot="-2269469" flipH="1" flipV="1">
                <a:off x="3647994" y="1517006"/>
                <a:ext cx="327009" cy="159647"/>
              </a:xfrm>
              <a:prstGeom prst="flowChartExtract">
                <a:avLst/>
              </a:prstGeom>
              <a:gradFill rotWithShape="1">
                <a:gsLst>
                  <a:gs pos="0">
                    <a:srgbClr val="A6A6A6"/>
                  </a:gs>
                  <a:gs pos="16701">
                    <a:srgbClr val="7F7F7F"/>
                  </a:gs>
                  <a:gs pos="100000">
                    <a:srgbClr val="D9D9D9"/>
                  </a:gs>
                </a:gsLst>
                <a:lin ang="16200000"/>
              </a:gradFill>
              <a:ln w="19050" algn="ctr">
                <a:noFill/>
                <a:miter lim="800000"/>
                <a:headEnd/>
                <a:tailEnd/>
              </a:ln>
            </p:spPr>
            <p:txBody>
              <a:bodyPr rot="10800000"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28" name="新月形 17"/>
              <p:cNvGrpSpPr>
                <a:grpSpLocks/>
              </p:cNvGrpSpPr>
              <p:nvPr/>
            </p:nvGrpSpPr>
            <p:grpSpPr bwMode="auto">
              <a:xfrm>
                <a:off x="3140874" y="3147031"/>
                <a:ext cx="1475232" cy="957072"/>
                <a:chOff x="3462528" y="2810256"/>
                <a:chExt cx="1475232" cy="957072"/>
              </a:xfrm>
            </p:grpSpPr>
            <p:pic>
              <p:nvPicPr>
                <p:cNvPr id="25629" name="新月形 17"/>
                <p:cNvPicPr>
                  <a:picLocks noChangeArrowheads="1"/>
                </p:cNvPicPr>
                <p:nvPr/>
              </p:nvPicPr>
              <p:blipFill>
                <a:blip r:embed="rId3" cstate="print"/>
                <a:srcRect/>
                <a:stretch>
                  <a:fillRect/>
                </a:stretch>
              </p:blipFill>
              <p:spPr bwMode="auto">
                <a:xfrm>
                  <a:off x="3462528" y="2810256"/>
                  <a:ext cx="1475232" cy="957072"/>
                </a:xfrm>
                <a:prstGeom prst="rect">
                  <a:avLst/>
                </a:prstGeom>
                <a:noFill/>
                <a:ln w="9525">
                  <a:noFill/>
                  <a:miter lim="800000"/>
                  <a:headEnd/>
                  <a:tailEnd/>
                </a:ln>
              </p:spPr>
            </p:pic>
            <p:sp>
              <p:nvSpPr>
                <p:cNvPr id="25630" name="Text Box 29"/>
                <p:cNvSpPr txBox="1">
                  <a:spLocks noChangeArrowheads="1"/>
                </p:cNvSpPr>
                <p:nvPr/>
              </p:nvSpPr>
              <p:spPr bwMode="auto">
                <a:xfrm rot="-4110128">
                  <a:off x="3951168" y="3158275"/>
                  <a:ext cx="197693" cy="747520"/>
                </a:xfrm>
                <a:prstGeom prst="rect">
                  <a:avLst/>
                </a:prstGeom>
                <a:noFill/>
                <a:ln w="9525">
                  <a:noFill/>
                  <a:miter lim="800000"/>
                  <a:headEnd/>
                  <a:tailEnd/>
                </a:ln>
              </p:spPr>
              <p:txBody>
                <a:bodyPr vert="eaVert" anchor="ctr"/>
                <a:lstStyle/>
                <a:p>
                  <a:pPr algn="ctr"/>
                  <a:endParaRPr lang="zh-CN" altLang="en-US">
                    <a:solidFill>
                      <a:srgbClr val="FFFFFF"/>
                    </a:solidFill>
                    <a:latin typeface="Calibri" pitchFamily="34" charset="0"/>
                  </a:endParaRPr>
                </a:p>
              </p:txBody>
            </p:sp>
          </p:grpSp>
        </p:grpSp>
      </p:grpSp>
      <p:grpSp>
        <p:nvGrpSpPr>
          <p:cNvPr id="19" name="组合 18"/>
          <p:cNvGrpSpPr>
            <a:grpSpLocks/>
          </p:cNvGrpSpPr>
          <p:nvPr/>
        </p:nvGrpSpPr>
        <p:grpSpPr bwMode="auto">
          <a:xfrm>
            <a:off x="4552950" y="1209675"/>
            <a:ext cx="1930400" cy="2189163"/>
            <a:chOff x="3961674" y="1615522"/>
            <a:chExt cx="1814681" cy="2317917"/>
          </a:xfrm>
        </p:grpSpPr>
        <p:sp>
          <p:nvSpPr>
            <p:cNvPr id="20" name="椭圆​​ 10"/>
            <p:cNvSpPr/>
            <p:nvPr/>
          </p:nvSpPr>
          <p:spPr>
            <a:xfrm>
              <a:off x="4336662" y="3823403"/>
              <a:ext cx="1439693" cy="110036"/>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srgbClr val="FFFFFF"/>
                </a:solidFill>
                <a:latin typeface="+mn-lt"/>
                <a:ea typeface="+mn-ea"/>
              </a:endParaRPr>
            </a:p>
          </p:txBody>
        </p:sp>
        <p:grpSp>
          <p:nvGrpSpPr>
            <p:cNvPr id="25615" name="组合 20"/>
            <p:cNvGrpSpPr>
              <a:grpSpLocks/>
            </p:cNvGrpSpPr>
            <p:nvPr/>
          </p:nvGrpSpPr>
          <p:grpSpPr bwMode="auto">
            <a:xfrm>
              <a:off x="3961674" y="1615522"/>
              <a:ext cx="1643348" cy="2296107"/>
              <a:chOff x="3961674" y="1615522"/>
              <a:chExt cx="1643348" cy="2296107"/>
            </a:xfrm>
          </p:grpSpPr>
          <p:sp>
            <p:nvSpPr>
              <p:cNvPr id="22" name="流程图: 摘录 21"/>
              <p:cNvSpPr/>
              <p:nvPr/>
            </p:nvSpPr>
            <p:spPr>
              <a:xfrm rot="8127063" flipH="1" flipV="1">
                <a:off x="4512347" y="3647692"/>
                <a:ext cx="328314" cy="161363"/>
              </a:xfrm>
              <a:prstGeom prst="flowChartExtract">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17" name="组合 22"/>
              <p:cNvGrpSpPr>
                <a:grpSpLocks/>
              </p:cNvGrpSpPr>
              <p:nvPr/>
            </p:nvGrpSpPr>
            <p:grpSpPr bwMode="auto">
              <a:xfrm>
                <a:off x="3961674" y="1615522"/>
                <a:ext cx="1643348" cy="2296107"/>
                <a:chOff x="4395788" y="1903413"/>
                <a:chExt cx="1822450" cy="2546350"/>
              </a:xfrm>
            </p:grpSpPr>
            <p:sp>
              <p:nvSpPr>
                <p:cNvPr id="24" name="椭圆​​ 4"/>
                <p:cNvSpPr/>
                <p:nvPr/>
              </p:nvSpPr>
              <p:spPr>
                <a:xfrm rot="14453685">
                  <a:off x="4033702" y="2265499"/>
                  <a:ext cx="2546304" cy="1822134"/>
                </a:xfrm>
                <a:custGeom>
                  <a:avLst/>
                  <a:gdLst/>
                  <a:ahLst/>
                  <a:cxnLst/>
                  <a:rect l="l" t="t" r="r" b="b"/>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flip="none" rotWithShape="1">
                  <a:gsLst>
                    <a:gs pos="0">
                      <a:srgbClr val="00B0F0"/>
                    </a:gs>
                    <a:gs pos="16700">
                      <a:srgbClr val="0070C0"/>
                    </a:gs>
                    <a:gs pos="100000">
                      <a:srgbClr val="00B050"/>
                    </a:gs>
                  </a:gsLst>
                  <a:lin ang="16200000" scaled="0"/>
                  <a:tileRect/>
                </a:gradFill>
                <a:ln w="2540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19" name="新月形 24"/>
                <p:cNvGrpSpPr>
                  <a:grpSpLocks/>
                </p:cNvGrpSpPr>
                <p:nvPr/>
              </p:nvGrpSpPr>
              <p:grpSpPr bwMode="auto">
                <a:xfrm>
                  <a:off x="4344100" y="1952303"/>
                  <a:ext cx="1703615" cy="1088421"/>
                  <a:chOff x="4236720" y="1322832"/>
                  <a:chExt cx="1536192" cy="981456"/>
                </a:xfrm>
              </p:grpSpPr>
              <p:pic>
                <p:nvPicPr>
                  <p:cNvPr id="25620" name="新月形 24"/>
                  <p:cNvPicPr>
                    <a:picLocks noChangeArrowheads="1"/>
                  </p:cNvPicPr>
                  <p:nvPr/>
                </p:nvPicPr>
                <p:blipFill>
                  <a:blip r:embed="rId4" cstate="print"/>
                  <a:srcRect/>
                  <a:stretch>
                    <a:fillRect/>
                  </a:stretch>
                </p:blipFill>
                <p:spPr bwMode="auto">
                  <a:xfrm>
                    <a:off x="4236720" y="1322832"/>
                    <a:ext cx="1536192" cy="981456"/>
                  </a:xfrm>
                  <a:prstGeom prst="rect">
                    <a:avLst/>
                  </a:prstGeom>
                  <a:noFill/>
                  <a:ln w="9525">
                    <a:noFill/>
                    <a:miter lim="800000"/>
                    <a:headEnd/>
                    <a:tailEnd/>
                  </a:ln>
                </p:spPr>
              </p:pic>
              <p:sp>
                <p:nvSpPr>
                  <p:cNvPr id="25621" name="Text Box 20"/>
                  <p:cNvSpPr txBox="1">
                    <a:spLocks noChangeArrowheads="1"/>
                  </p:cNvSpPr>
                  <p:nvPr/>
                </p:nvSpPr>
                <p:spPr bwMode="auto">
                  <a:xfrm rot="6728136">
                    <a:off x="5121446" y="1191655"/>
                    <a:ext cx="125493" cy="629336"/>
                  </a:xfrm>
                  <a:prstGeom prst="rect">
                    <a:avLst/>
                  </a:prstGeom>
                  <a:noFill/>
                  <a:ln w="9525">
                    <a:noFill/>
                    <a:miter lim="800000"/>
                    <a:headEnd/>
                    <a:tailEnd/>
                  </a:ln>
                </p:spPr>
                <p:txBody>
                  <a:bodyPr rot="10800000" vert="eaVert" anchor="ctr"/>
                  <a:lstStyle/>
                  <a:p>
                    <a:pPr algn="ctr"/>
                    <a:endParaRPr lang="zh-CN" altLang="en-US">
                      <a:solidFill>
                        <a:srgbClr val="FFFFFF"/>
                      </a:solidFill>
                      <a:latin typeface="Calibri" pitchFamily="34" charset="0"/>
                    </a:endParaRPr>
                  </a:p>
                </p:txBody>
              </p:sp>
            </p:grpSp>
          </p:grpSp>
        </p:gr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3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8"/>
                                        </p:tgtEl>
                                      </p:cBhvr>
                                    </p:animEffect>
                                    <p:animScale>
                                      <p:cBhvr>
                                        <p:cTn id="49" dur="125" autoRev="1" fill="hold"/>
                                        <p:tgtEl>
                                          <p:spTgt spid="8"/>
                                        </p:tgtEl>
                                      </p:cBhvr>
                                      <p:by x="105000" y="105000"/>
                                    </p:animScale>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par>
                          <p:cTn id="58" fill="hold">
                            <p:stCondLst>
                              <p:cond delay="5000"/>
                            </p:stCondLst>
                            <p:childTnLst>
                              <p:par>
                                <p:cTn id="59" presetID="26" presetClass="emph" presetSubtype="0" repeatCount="2000" fill="hold" grpId="1" nodeType="afterEffect">
                                  <p:stCondLst>
                                    <p:cond delay="0"/>
                                  </p:stCondLst>
                                  <p:childTnLst>
                                    <p:animEffect transition="out" filter="fade">
                                      <p:cBhvr>
                                        <p:cTn id="60" dur="250" tmFilter="0, 0; .2, .5; .8, .5; 1, 0"/>
                                        <p:tgtEl>
                                          <p:spTgt spid="10"/>
                                        </p:tgtEl>
                                      </p:cBhvr>
                                    </p:animEffect>
                                    <p:animScale>
                                      <p:cBhvr>
                                        <p:cTn id="61" dur="125" autoRev="1" fill="hold"/>
                                        <p:tgtEl>
                                          <p:spTgt spid="10"/>
                                        </p:tgtEl>
                                      </p:cBhvr>
                                      <p:by x="105000" y="105000"/>
                                    </p:animScale>
                                  </p:childTnLst>
                                </p:cTn>
                              </p:par>
                            </p:childTnLst>
                          </p:cTn>
                        </p:par>
                        <p:par>
                          <p:cTn id="62" fill="hold">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P spid="10" grpId="0" animBg="1"/>
      <p:bldP spid="10" grpId="1" animBg="1"/>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3047677" y="1055023"/>
            <a:ext cx="3264900" cy="2901943"/>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20" name="任意多边形 19"/>
          <p:cNvSpPr/>
          <p:nvPr/>
        </p:nvSpPr>
        <p:spPr>
          <a:xfrm flipH="1">
            <a:off x="2506663" y="1585913"/>
            <a:ext cx="1008062"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0"/>
          <p:cNvSpPr/>
          <p:nvPr/>
        </p:nvSpPr>
        <p:spPr>
          <a:xfrm flipH="1">
            <a:off x="2241550" y="2563813"/>
            <a:ext cx="1006475"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8"/>
          <p:cNvSpPr txBox="1">
            <a:spLocks noChangeArrowheads="1"/>
          </p:cNvSpPr>
          <p:nvPr/>
        </p:nvSpPr>
        <p:spPr bwMode="auto">
          <a:xfrm>
            <a:off x="1117600" y="132080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3" name="TextBox 19"/>
          <p:cNvSpPr txBox="1">
            <a:spLocks noChangeArrowheads="1"/>
          </p:cNvSpPr>
          <p:nvPr/>
        </p:nvSpPr>
        <p:spPr bwMode="auto">
          <a:xfrm>
            <a:off x="879475" y="2309813"/>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4" name="TextBox 22"/>
          <p:cNvSpPr txBox="1">
            <a:spLocks noChangeArrowheads="1"/>
          </p:cNvSpPr>
          <p:nvPr/>
        </p:nvSpPr>
        <p:spPr bwMode="auto">
          <a:xfrm>
            <a:off x="6650038" y="118745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5" name="TextBox 23"/>
          <p:cNvSpPr txBox="1">
            <a:spLocks noChangeArrowheads="1"/>
          </p:cNvSpPr>
          <p:nvPr/>
        </p:nvSpPr>
        <p:spPr bwMode="auto">
          <a:xfrm>
            <a:off x="7681913" y="2098675"/>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6" name="任意多边形 25"/>
          <p:cNvSpPr/>
          <p:nvPr/>
        </p:nvSpPr>
        <p:spPr>
          <a:xfrm>
            <a:off x="5573713" y="1416050"/>
            <a:ext cx="1004887" cy="38258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7" name="任意多边形 26"/>
          <p:cNvSpPr/>
          <p:nvPr/>
        </p:nvSpPr>
        <p:spPr>
          <a:xfrm>
            <a:off x="6529388" y="2305050"/>
            <a:ext cx="1006475" cy="38258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8" name="TextBox 27"/>
          <p:cNvSpPr txBox="1">
            <a:spLocks noChangeArrowheads="1"/>
          </p:cNvSpPr>
          <p:nvPr/>
        </p:nvSpPr>
        <p:spPr bwMode="auto">
          <a:xfrm>
            <a:off x="6245225" y="370840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9" name="任意多边形 28"/>
          <p:cNvSpPr/>
          <p:nvPr/>
        </p:nvSpPr>
        <p:spPr>
          <a:xfrm flipV="1">
            <a:off x="5116513" y="3563938"/>
            <a:ext cx="1006475"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0" name="椭圆 29"/>
          <p:cNvSpPr/>
          <p:nvPr/>
        </p:nvSpPr>
        <p:spPr>
          <a:xfrm>
            <a:off x="2891481" y="3946820"/>
            <a:ext cx="3279352" cy="413772"/>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a:spLocks noChangeArrowheads="1"/>
          </p:cNvSpPr>
          <p:nvPr/>
        </p:nvSpPr>
        <p:spPr bwMode="auto">
          <a:xfrm>
            <a:off x="4060515" y="2250020"/>
            <a:ext cx="1557577" cy="436314"/>
          </a:xfrm>
          <a:prstGeom prst="rect">
            <a:avLst/>
          </a:prstGeom>
          <a:noFill/>
          <a:ln>
            <a:noFill/>
          </a:ln>
          <a:extLst/>
        </p:spPr>
        <p:txBody>
          <a:bodyPr>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auto">
              <a:spcBef>
                <a:spcPts val="0"/>
              </a:spcBef>
              <a:spcAft>
                <a:spcPts val="0"/>
              </a:spcAft>
              <a:defRPr/>
            </a:pPr>
            <a:r>
              <a:rPr lang="zh-CN" altLang="en-US" dirty="0" smtClean="0"/>
              <a:t>添加</a:t>
            </a:r>
            <a:r>
              <a:rPr lang="zh-CN" altLang="en-US" dirty="0"/>
              <a:t>标题</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250"/>
                                        <p:tgtEl>
                                          <p:spTgt spid="21"/>
                                        </p:tgtEl>
                                      </p:cBhvr>
                                    </p:animEffect>
                                  </p:childTnLst>
                                </p:cTn>
                              </p:par>
                              <p:par>
                                <p:cTn id="17" presetID="22" presetClass="entr" presetSubtype="2" fill="hold" nodeType="withEffect">
                                  <p:stCondLst>
                                    <p:cond delay="20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250"/>
                                        <p:tgtEl>
                                          <p:spTgt spid="20"/>
                                        </p:tgtEl>
                                      </p:cBhvr>
                                    </p:animEffect>
                                  </p:childTnLst>
                                </p:cTn>
                              </p:par>
                              <p:par>
                                <p:cTn id="20" presetID="22" presetClass="entr" presetSubtype="8" fill="hold"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250"/>
                                        <p:tgtEl>
                                          <p:spTgt spid="26"/>
                                        </p:tgtEl>
                                      </p:cBhvr>
                                    </p:animEffect>
                                  </p:childTnLst>
                                </p:cTn>
                              </p:par>
                              <p:par>
                                <p:cTn id="23" presetID="22" presetClass="entr" presetSubtype="8" fill="hold"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250"/>
                                        <p:tgtEl>
                                          <p:spTgt spid="27"/>
                                        </p:tgtEl>
                                      </p:cBhvr>
                                    </p:animEffect>
                                  </p:childTnLst>
                                </p:cTn>
                              </p:par>
                              <p:par>
                                <p:cTn id="26" presetID="22" presetClass="entr" presetSubtype="8"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250"/>
                                        <p:tgtEl>
                                          <p:spTgt spid="29"/>
                                        </p:tgtEl>
                                      </p:cBhvr>
                                    </p:animEffect>
                                  </p:childTnLst>
                                </p:cTn>
                              </p:par>
                            </p:childTnLst>
                          </p:cTn>
                        </p:par>
                        <p:par>
                          <p:cTn id="29" fill="hold">
                            <p:stCondLst>
                              <p:cond delay="2050"/>
                            </p:stCondLst>
                            <p:childTnLst>
                              <p:par>
                                <p:cTn id="30" presetID="22" presetClass="entr" presetSubtype="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331913" y="900113"/>
            <a:ext cx="1887537" cy="1887537"/>
          </a:xfrm>
          <a:prstGeom prst="rect">
            <a:avLst/>
          </a:prstGeom>
          <a:solidFill>
            <a:srgbClr val="FFCC00"/>
          </a:solidFill>
          <a:ln w="9525" algn="ctr">
            <a:noFill/>
            <a:miter lim="800000"/>
            <a:headEnd/>
            <a:tailEnd/>
          </a:ln>
        </p:spPr>
        <p:txBody>
          <a:bodyPr lIns="68586" tIns="68589" rIns="68586" bIns="68589"/>
          <a:lstStyle/>
          <a:p>
            <a:pPr defTabSz="685666">
              <a:lnSpc>
                <a:spcPct val="90000"/>
              </a:lnSpc>
              <a:buClr>
                <a:srgbClr val="FFFFFF">
                  <a:lumMod val="50000"/>
                  <a:lumOff val="50000"/>
                </a:srgbClr>
              </a:buClr>
              <a:buSzPct val="90000"/>
              <a:defRPr/>
            </a:pPr>
            <a:endParaRPr lang="en-US" altLang="zh-CN"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pc="-30" dirty="0">
                <a:solidFill>
                  <a:schemeClr val="bg1"/>
                </a:solidFill>
                <a:latin typeface="微软雅黑" pitchFamily="34" charset="-122"/>
                <a:ea typeface="+mn-ea"/>
                <a:cs typeface="Segoe UI" pitchFamily="34" charset="0"/>
              </a:rPr>
              <a:t>单击填加标题</a:t>
            </a:r>
            <a:endParaRPr lang="en-US" altLang="zh-CN"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9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ea typeface="+mn-ea"/>
              <a:cs typeface="Segoe UI" pitchFamily="34" charset="0"/>
            </a:endParaRPr>
          </a:p>
        </p:txBody>
      </p:sp>
      <p:grpSp>
        <p:nvGrpSpPr>
          <p:cNvPr id="23" name="组合 22"/>
          <p:cNvGrpSpPr>
            <a:grpSpLocks/>
          </p:cNvGrpSpPr>
          <p:nvPr/>
        </p:nvGrpSpPr>
        <p:grpSpPr bwMode="auto">
          <a:xfrm>
            <a:off x="1331913" y="2916238"/>
            <a:ext cx="3889375" cy="1887537"/>
            <a:chOff x="1621077" y="2591060"/>
            <a:chExt cx="3890323" cy="1886881"/>
          </a:xfrm>
        </p:grpSpPr>
        <p:sp>
          <p:nvSpPr>
            <p:cNvPr id="24" name="Rectangle 3"/>
            <p:cNvSpPr>
              <a:spLocks noChangeArrowheads="1"/>
            </p:cNvSpPr>
            <p:nvPr/>
          </p:nvSpPr>
          <p:spPr bwMode="auto">
            <a:xfrm>
              <a:off x="1621077" y="2591060"/>
              <a:ext cx="3890323" cy="1886881"/>
            </a:xfrm>
            <a:prstGeom prst="rect">
              <a:avLst/>
            </a:prstGeom>
            <a:solidFill>
              <a:srgbClr val="00CCFF"/>
            </a:solidFill>
            <a:ln w="9525" algn="ctr">
              <a:noFill/>
              <a:miter lim="800000"/>
              <a:headEnd/>
              <a:tailEnd/>
            </a:ln>
          </p:spPr>
          <p:txBody>
            <a:bodyPr lIns="68586" tIns="68589" rIns="68586" bIns="68589"/>
            <a:lstStyle/>
            <a:p>
              <a:pPr defTabSz="685666">
                <a:lnSpc>
                  <a:spcPct val="90000"/>
                </a:lnSpc>
                <a:buClr>
                  <a:srgbClr val="FFFFFF">
                    <a:lumMod val="50000"/>
                    <a:lumOff val="50000"/>
                  </a:srgbClr>
                </a:buClr>
                <a:buSzPct val="90000"/>
                <a:defRPr/>
              </a:pPr>
              <a:r>
                <a:rPr lang="zh-CN" altLang="en-US" sz="2800" spc="-30" dirty="0">
                  <a:solidFill>
                    <a:schemeClr val="bg1"/>
                  </a:solidFill>
                  <a:latin typeface="微软雅黑" pitchFamily="34" charset="-122"/>
                  <a:ea typeface="+mn-ea"/>
                  <a:cs typeface="Segoe UI" pitchFamily="34" charset="0"/>
                </a:rPr>
                <a:t>单击填加标题</a:t>
              </a:r>
              <a:endParaRPr lang="en-US" altLang="zh-CN" sz="28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ea typeface="+mn-ea"/>
                  <a:cs typeface="Segoe UI" pitchFamily="34" charset="0"/>
                </a:rPr>
                <a:t>单击填加文字内容</a:t>
              </a:r>
              <a:endParaRPr lang="en-US" sz="1600" spc="-30" dirty="0">
                <a:solidFill>
                  <a:schemeClr val="bg1"/>
                </a:solidFill>
                <a:latin typeface="微软雅黑" pitchFamily="34" charset="-122"/>
                <a:ea typeface="+mn-ea"/>
                <a:cs typeface="Segoe UI" pitchFamily="34" charset="0"/>
              </a:endParaRPr>
            </a:p>
          </p:txBody>
        </p:sp>
        <p:sp>
          <p:nvSpPr>
            <p:cNvPr id="29702" name="Freeform 72"/>
            <p:cNvSpPr>
              <a:spLocks noEditPoints="1"/>
            </p:cNvSpPr>
            <p:nvPr/>
          </p:nvSpPr>
          <p:spPr bwMode="auto">
            <a:xfrm>
              <a:off x="4567270" y="3534499"/>
              <a:ext cx="743144" cy="744482"/>
            </a:xfrm>
            <a:custGeom>
              <a:avLst/>
              <a:gdLst>
                <a:gd name="T0" fmla="*/ 2147483647 w 411"/>
                <a:gd name="T1" fmla="*/ 2147483647 h 412"/>
                <a:gd name="T2" fmla="*/ 2147483647 w 411"/>
                <a:gd name="T3" fmla="*/ 2147483647 h 412"/>
                <a:gd name="T4" fmla="*/ 2147483647 w 411"/>
                <a:gd name="T5" fmla="*/ 2147483647 h 412"/>
                <a:gd name="T6" fmla="*/ 2147483647 w 411"/>
                <a:gd name="T7" fmla="*/ 2147483647 h 412"/>
                <a:gd name="T8" fmla="*/ 2147483647 w 411"/>
                <a:gd name="T9" fmla="*/ 0 h 412"/>
                <a:gd name="T10" fmla="*/ 2147483647 w 411"/>
                <a:gd name="T11" fmla="*/ 2147483647 h 412"/>
                <a:gd name="T12" fmla="*/ 2147483647 w 411"/>
                <a:gd name="T13" fmla="*/ 2147483647 h 412"/>
                <a:gd name="T14" fmla="*/ 2147483647 w 411"/>
                <a:gd name="T15" fmla="*/ 2147483647 h 412"/>
                <a:gd name="T16" fmla="*/ 2147483647 w 411"/>
                <a:gd name="T17" fmla="*/ 2147483647 h 412"/>
                <a:gd name="T18" fmla="*/ 0 w 411"/>
                <a:gd name="T19" fmla="*/ 2147483647 h 412"/>
                <a:gd name="T20" fmla="*/ 2147483647 w 411"/>
                <a:gd name="T21" fmla="*/ 2147483647 h 412"/>
                <a:gd name="T22" fmla="*/ 2147483647 w 411"/>
                <a:gd name="T23" fmla="*/ 2147483647 h 412"/>
                <a:gd name="T24" fmla="*/ 2147483647 w 411"/>
                <a:gd name="T25" fmla="*/ 2147483647 h 412"/>
                <a:gd name="T26" fmla="*/ 2147483647 w 411"/>
                <a:gd name="T27" fmla="*/ 2147483647 h 412"/>
                <a:gd name="T28" fmla="*/ 2147483647 w 411"/>
                <a:gd name="T29" fmla="*/ 2147483647 h 412"/>
                <a:gd name="T30" fmla="*/ 2147483647 w 411"/>
                <a:gd name="T31" fmla="*/ 2147483647 h 412"/>
                <a:gd name="T32" fmla="*/ 2147483647 w 411"/>
                <a:gd name="T33" fmla="*/ 2147483647 h 412"/>
                <a:gd name="T34" fmla="*/ 2147483647 w 411"/>
                <a:gd name="T35" fmla="*/ 2147483647 h 412"/>
                <a:gd name="T36" fmla="*/ 2147483647 w 411"/>
                <a:gd name="T37" fmla="*/ 2147483647 h 412"/>
                <a:gd name="T38" fmla="*/ 2147483647 w 411"/>
                <a:gd name="T39" fmla="*/ 2147483647 h 412"/>
                <a:gd name="T40" fmla="*/ 2147483647 w 411"/>
                <a:gd name="T41" fmla="*/ 2147483647 h 412"/>
                <a:gd name="T42" fmla="*/ 2147483647 w 411"/>
                <a:gd name="T43" fmla="*/ 2147483647 h 412"/>
                <a:gd name="T44" fmla="*/ 2147483647 w 411"/>
                <a:gd name="T45" fmla="*/ 2147483647 h 412"/>
                <a:gd name="T46" fmla="*/ 2147483647 w 411"/>
                <a:gd name="T47" fmla="*/ 2147483647 h 412"/>
                <a:gd name="T48" fmla="*/ 2147483647 w 411"/>
                <a:gd name="T49" fmla="*/ 2147483647 h 412"/>
                <a:gd name="T50" fmla="*/ 2147483647 w 411"/>
                <a:gd name="T51" fmla="*/ 2147483647 h 412"/>
                <a:gd name="T52" fmla="*/ 2147483647 w 411"/>
                <a:gd name="T53" fmla="*/ 2147483647 h 412"/>
                <a:gd name="T54" fmla="*/ 2147483647 w 411"/>
                <a:gd name="T55" fmla="*/ 2147483647 h 412"/>
                <a:gd name="T56" fmla="*/ 2147483647 w 411"/>
                <a:gd name="T57" fmla="*/ 2147483647 h 412"/>
                <a:gd name="T58" fmla="*/ 2147483647 w 411"/>
                <a:gd name="T59" fmla="*/ 2147483647 h 412"/>
                <a:gd name="T60" fmla="*/ 2147483647 w 411"/>
                <a:gd name="T61" fmla="*/ 2147483647 h 412"/>
                <a:gd name="T62" fmla="*/ 2147483647 w 411"/>
                <a:gd name="T63" fmla="*/ 2147483647 h 412"/>
                <a:gd name="T64" fmla="*/ 2147483647 w 411"/>
                <a:gd name="T65" fmla="*/ 2147483647 h 412"/>
                <a:gd name="T66" fmla="*/ 2147483647 w 411"/>
                <a:gd name="T67" fmla="*/ 2147483647 h 412"/>
                <a:gd name="T68" fmla="*/ 2147483647 w 411"/>
                <a:gd name="T69" fmla="*/ 2147483647 h 412"/>
                <a:gd name="T70" fmla="*/ 2147483647 w 411"/>
                <a:gd name="T71" fmla="*/ 2147483647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w="9525">
              <a:noFill/>
              <a:round/>
              <a:headEnd/>
              <a:tailEnd/>
            </a:ln>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pc="-30" dirty="0">
                <a:solidFill>
                  <a:schemeClr val="bg1"/>
                </a:solidFill>
                <a:latin typeface="微软雅黑" pitchFamily="34" charset="-122"/>
                <a:cs typeface="Segoe UI" pitchFamily="34" charset="0"/>
              </a:rPr>
              <a:t>单击填加标题</a:t>
            </a:r>
            <a:endParaRPr lang="en-US" altLang="zh-CN"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cstate="print"/>
          <a:srcRect t="3629" b="2689"/>
          <a:stretch>
            <a:fillRect/>
          </a:stretch>
        </p:blipFill>
        <p:spPr bwMode="auto">
          <a:xfrm>
            <a:off x="5311775" y="900113"/>
            <a:ext cx="2862263" cy="3887787"/>
          </a:xfrm>
          <a:prstGeom prst="rect">
            <a:avLst/>
          </a:prstGeom>
          <a:noFill/>
          <a:ln w="19050">
            <a:noFill/>
            <a:miter lim="800000"/>
            <a:headEnd/>
            <a:tailEnd/>
          </a:ln>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
          <p:cNvSpPr txBox="1">
            <a:spLocks noChangeArrowheads="1"/>
          </p:cNvSpPr>
          <p:nvPr/>
        </p:nvSpPr>
        <p:spPr bwMode="auto">
          <a:xfrm>
            <a:off x="4156474" y="2797995"/>
            <a:ext cx="3565448" cy="358422"/>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D31FE1"/>
                    </a:gs>
                    <a:gs pos="90000">
                      <a:srgbClr val="7A0C72"/>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5" name="Freeform 7"/>
          <p:cNvSpPr>
            <a:spLocks/>
          </p:cNvSpPr>
          <p:nvPr/>
        </p:nvSpPr>
        <p:spPr bwMode="auto">
          <a:xfrm>
            <a:off x="1575905" y="726898"/>
            <a:ext cx="5905893" cy="3658189"/>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dirty="0">
              <a:solidFill>
                <a:prstClr val="white"/>
              </a:solidFill>
              <a:latin typeface="Calibri"/>
              <a:ea typeface="微软雅黑" pitchFamily="34" charset="-122"/>
            </a:endParaRPr>
          </a:p>
        </p:txBody>
      </p:sp>
      <p:grpSp>
        <p:nvGrpSpPr>
          <p:cNvPr id="6" name="组合 19"/>
          <p:cNvGrpSpPr>
            <a:grpSpLocks/>
          </p:cNvGrpSpPr>
          <p:nvPr/>
        </p:nvGrpSpPr>
        <p:grpSpPr bwMode="auto">
          <a:xfrm>
            <a:off x="1525588" y="3614738"/>
            <a:ext cx="1060450" cy="447675"/>
            <a:chOff x="80569" y="4886278"/>
            <a:chExt cx="1213952" cy="574012"/>
          </a:xfrm>
        </p:grpSpPr>
        <p:sp>
          <p:nvSpPr>
            <p:cNvPr id="31760" name="矩形 8"/>
            <p:cNvSpPr>
              <a:spLocks noChangeArrowheads="1"/>
            </p:cNvSpPr>
            <p:nvPr/>
          </p:nvSpPr>
          <p:spPr bwMode="auto">
            <a:xfrm>
              <a:off x="80569" y="4886278"/>
              <a:ext cx="1083223" cy="470300"/>
            </a:xfrm>
            <a:prstGeom prst="rect">
              <a:avLst/>
            </a:prstGeom>
            <a:noFill/>
            <a:ln w="9525">
              <a:noFill/>
              <a:miter lim="800000"/>
              <a:headEnd/>
              <a:tailEnd/>
            </a:ln>
          </p:spPr>
          <p:txBody>
            <a:bodyPr wrap="none">
              <a:spAutoFit/>
            </a:bodyPr>
            <a:lstStyle/>
            <a:p>
              <a:pPr algn="ctr"/>
              <a:r>
                <a:rPr kumimoji="1" lang="en-US" altLang="zh-CN">
                  <a:solidFill>
                    <a:srgbClr val="000000"/>
                  </a:solidFill>
                  <a:latin typeface="微软雅黑" pitchFamily="34" charset="-122"/>
                  <a:ea typeface="微软雅黑" pitchFamily="34" charset="-122"/>
                </a:rPr>
                <a:t>2001</a:t>
              </a:r>
              <a:r>
                <a:rPr kumimoji="1" lang="zh-CN" altLang="en-US">
                  <a:solidFill>
                    <a:srgbClr val="000000"/>
                  </a:solidFill>
                  <a:latin typeface="微软雅黑" pitchFamily="34" charset="-122"/>
                  <a:ea typeface="微软雅黑" pitchFamily="34" charset="-122"/>
                </a:rPr>
                <a:t>年</a:t>
              </a:r>
              <a:endParaRPr lang="zh-CN" altLang="en-US">
                <a:solidFill>
                  <a:srgbClr val="000000"/>
                </a:solidFill>
                <a:latin typeface="Calibri" pitchFamily="34" charset="0"/>
                <a:ea typeface="微软雅黑" pitchFamily="34" charset="-122"/>
              </a:endParaRPr>
            </a:p>
          </p:txBody>
        </p:sp>
        <p:cxnSp>
          <p:nvCxnSpPr>
            <p:cNvPr id="8" name="直接连接符 7"/>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9" name="组合 18"/>
          <p:cNvGrpSpPr>
            <a:grpSpLocks/>
          </p:cNvGrpSpPr>
          <p:nvPr/>
        </p:nvGrpSpPr>
        <p:grpSpPr bwMode="auto">
          <a:xfrm>
            <a:off x="2651125" y="2763838"/>
            <a:ext cx="1042988" cy="438150"/>
            <a:chOff x="1370059" y="3786188"/>
            <a:chExt cx="1194935" cy="567593"/>
          </a:xfrm>
        </p:grpSpPr>
        <p:sp>
          <p:nvSpPr>
            <p:cNvPr id="31758" name="矩形 9"/>
            <p:cNvSpPr>
              <a:spLocks noChangeArrowheads="1"/>
            </p:cNvSpPr>
            <p:nvPr/>
          </p:nvSpPr>
          <p:spPr bwMode="auto">
            <a:xfrm>
              <a:off x="1370391" y="3786188"/>
              <a:ext cx="1083467" cy="474530"/>
            </a:xfrm>
            <a:prstGeom prst="rect">
              <a:avLst/>
            </a:prstGeom>
            <a:noFill/>
            <a:ln w="9525">
              <a:noFill/>
              <a:miter lim="800000"/>
              <a:headEnd/>
              <a:tailEnd/>
            </a:ln>
          </p:spPr>
          <p:txBody>
            <a:bodyPr wrap="none">
              <a:spAutoFit/>
            </a:bodyPr>
            <a:lstStyle/>
            <a:p>
              <a:pPr algn="ctr" latinLnBrk="1">
                <a:buClr>
                  <a:srgbClr val="FF0000"/>
                </a:buClr>
                <a:buSzPct val="70000"/>
              </a:pPr>
              <a:r>
                <a:rPr kumimoji="1" lang="en-US" altLang="zh-CN">
                  <a:solidFill>
                    <a:srgbClr val="000000"/>
                  </a:solidFill>
                  <a:latin typeface="微软雅黑" pitchFamily="34" charset="-122"/>
                  <a:ea typeface="微软雅黑" pitchFamily="34" charset="-122"/>
                </a:rPr>
                <a:t>2005</a:t>
              </a:r>
              <a:r>
                <a:rPr kumimoji="1" lang="zh-CN" altLang="en-US">
                  <a:solidFill>
                    <a:srgbClr val="000000"/>
                  </a:solidFill>
                  <a:latin typeface="微软雅黑" pitchFamily="34" charset="-122"/>
                  <a:ea typeface="微软雅黑" pitchFamily="34" charset="-122"/>
                </a:rPr>
                <a:t>年</a:t>
              </a:r>
            </a:p>
          </p:txBody>
        </p:sp>
        <p:cxnSp>
          <p:nvCxnSpPr>
            <p:cNvPr id="11" name="直接连接符 10"/>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2" name="组合 17"/>
          <p:cNvGrpSpPr>
            <a:grpSpLocks/>
          </p:cNvGrpSpPr>
          <p:nvPr/>
        </p:nvGrpSpPr>
        <p:grpSpPr bwMode="auto">
          <a:xfrm>
            <a:off x="3733800" y="1897063"/>
            <a:ext cx="1042988" cy="436562"/>
            <a:chOff x="2608788" y="2671700"/>
            <a:chExt cx="1194935" cy="560760"/>
          </a:xfrm>
        </p:grpSpPr>
        <p:sp>
          <p:nvSpPr>
            <p:cNvPr id="13" name="矩形 10"/>
            <p:cNvSpPr>
              <a:spLocks noChangeArrowheads="1"/>
            </p:cNvSpPr>
            <p:nvPr/>
          </p:nvSpPr>
          <p:spPr bwMode="auto">
            <a:xfrm>
              <a:off x="2621520" y="2671700"/>
              <a:ext cx="1083989" cy="471038"/>
            </a:xfrm>
            <a:prstGeom prst="rect">
              <a:avLst/>
            </a:prstGeom>
            <a:noFill/>
            <a:ln>
              <a:noFill/>
            </a:ln>
            <a:extLst/>
          </p:spPr>
          <p:txBody>
            <a:bodyPr wrap="none">
              <a:spAutoFit/>
            </a:bodyPr>
            <a:lstStyle/>
            <a:p>
              <a:pPr algn="ctr" fontAlgn="auto" latinLnBrk="1">
                <a:spcBef>
                  <a:spcPts val="0"/>
                </a:spcBef>
                <a:spcAft>
                  <a:spcPts val="0"/>
                </a:spcAft>
                <a:buClr>
                  <a:srgbClr val="FF0000"/>
                </a:buClr>
                <a:buSzPct val="70000"/>
                <a:defRPr/>
              </a:pPr>
              <a:r>
                <a:rPr kumimoji="1" lang="en-US" altLang="zh-CN" kern="0" dirty="0">
                  <a:solidFill>
                    <a:prstClr val="black"/>
                  </a:solidFill>
                  <a:latin typeface="微软雅黑" pitchFamily="34" charset="-122"/>
                  <a:ea typeface="微软雅黑" pitchFamily="34" charset="-122"/>
                </a:rPr>
                <a:t>2009</a:t>
              </a:r>
              <a:r>
                <a:rPr kumimoji="1" lang="zh-CN" altLang="en-US" kern="0" dirty="0">
                  <a:solidFill>
                    <a:prstClr val="black"/>
                  </a:solidFill>
                  <a:latin typeface="微软雅黑" pitchFamily="34" charset="-122"/>
                  <a:ea typeface="微软雅黑" pitchFamily="34" charset="-122"/>
                </a:rPr>
                <a:t>年</a:t>
              </a:r>
            </a:p>
          </p:txBody>
        </p:sp>
        <p:cxnSp>
          <p:nvCxnSpPr>
            <p:cNvPr id="14" name="直接连接符 13"/>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5" name="组合 16"/>
          <p:cNvGrpSpPr>
            <a:grpSpLocks/>
          </p:cNvGrpSpPr>
          <p:nvPr/>
        </p:nvGrpSpPr>
        <p:grpSpPr bwMode="auto">
          <a:xfrm>
            <a:off x="4841875" y="1044575"/>
            <a:ext cx="1042988" cy="436563"/>
            <a:chOff x="3879888" y="1571612"/>
            <a:chExt cx="1194935" cy="561767"/>
          </a:xfrm>
        </p:grpSpPr>
        <p:sp>
          <p:nvSpPr>
            <p:cNvPr id="31754" name="矩形 11"/>
            <p:cNvSpPr>
              <a:spLocks noChangeArrowheads="1"/>
            </p:cNvSpPr>
            <p:nvPr/>
          </p:nvSpPr>
          <p:spPr bwMode="auto">
            <a:xfrm>
              <a:off x="3907725" y="1571612"/>
              <a:ext cx="1083467" cy="472374"/>
            </a:xfrm>
            <a:prstGeom prst="rect">
              <a:avLst/>
            </a:prstGeom>
            <a:noFill/>
            <a:ln w="9525">
              <a:noFill/>
              <a:miter lim="800000"/>
              <a:headEnd/>
              <a:tailEnd/>
            </a:ln>
          </p:spPr>
          <p:txBody>
            <a:bodyPr wrap="none">
              <a:spAutoFit/>
            </a:bodyPr>
            <a:lstStyle/>
            <a:p>
              <a:pPr algn="ctr" latinLnBrk="1">
                <a:buClr>
                  <a:srgbClr val="FF0000"/>
                </a:buClr>
                <a:buSzPct val="70000"/>
                <a:buFont typeface="Wingdings" pitchFamily="2" charset="2"/>
                <a:buNone/>
              </a:pPr>
              <a:r>
                <a:rPr kumimoji="1" lang="en-US" altLang="zh-CN">
                  <a:solidFill>
                    <a:srgbClr val="000000"/>
                  </a:solidFill>
                  <a:latin typeface="微软雅黑" pitchFamily="34" charset="-122"/>
                  <a:ea typeface="微软雅黑" pitchFamily="34" charset="-122"/>
                </a:rPr>
                <a:t>2013</a:t>
              </a:r>
              <a:r>
                <a:rPr kumimoji="1" lang="zh-CN" altLang="en-US">
                  <a:solidFill>
                    <a:srgbClr val="000000"/>
                  </a:solidFill>
                  <a:latin typeface="微软雅黑" pitchFamily="34" charset="-122"/>
                  <a:ea typeface="微软雅黑" pitchFamily="34" charset="-122"/>
                </a:rPr>
                <a:t>年</a:t>
              </a:r>
            </a:p>
          </p:txBody>
        </p:sp>
        <p:cxnSp>
          <p:nvCxnSpPr>
            <p:cNvPr id="17" name="直接连接符 16"/>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sp>
        <p:nvSpPr>
          <p:cNvPr id="18" name="Text Box 30"/>
          <p:cNvSpPr txBox="1">
            <a:spLocks noChangeArrowheads="1"/>
          </p:cNvSpPr>
          <p:nvPr/>
        </p:nvSpPr>
        <p:spPr bwMode="auto">
          <a:xfrm>
            <a:off x="5336193" y="1925886"/>
            <a:ext cx="2956343" cy="358493"/>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F46B68"/>
                    </a:gs>
                    <a:gs pos="90000">
                      <a:srgbClr val="C01B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19" name="Text Box 30"/>
          <p:cNvSpPr txBox="1">
            <a:spLocks noChangeArrowheads="1"/>
          </p:cNvSpPr>
          <p:nvPr/>
        </p:nvSpPr>
        <p:spPr bwMode="auto">
          <a:xfrm>
            <a:off x="3148807" y="3603723"/>
            <a:ext cx="3566989" cy="357212"/>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03FD50"/>
                    </a:gs>
                    <a:gs pos="90000">
                      <a:srgbClr val="02661C"/>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20" name="Text Box 30"/>
          <p:cNvSpPr txBox="1">
            <a:spLocks noChangeArrowheads="1"/>
          </p:cNvSpPr>
          <p:nvPr/>
        </p:nvSpPr>
        <p:spPr bwMode="auto">
          <a:xfrm>
            <a:off x="1565647" y="4384635"/>
            <a:ext cx="3565449" cy="358423"/>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FFCF01"/>
                    </a:gs>
                    <a:gs pos="90000">
                      <a:srgbClr val="E220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750"/>
                            </p:stCondLst>
                            <p:childTnLst>
                              <p:par>
                                <p:cTn id="9" presetID="3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900" decel="100000" fill="hold"/>
                                        <p:tgtEl>
                                          <p:spTgt spid="15"/>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25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75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9188" y="4114800"/>
            <a:ext cx="2382837" cy="457200"/>
          </a:xfrm>
          <a:prstGeom prst="rect">
            <a:avLst/>
          </a:prstGeom>
          <a:noFill/>
          <a:ln>
            <a:noFill/>
          </a:ln>
        </p:spPr>
        <p:txBody>
          <a:bodyPr>
            <a:spAutoFit/>
          </a:bodyPr>
          <a:lstStyle/>
          <a:p>
            <a:pPr algn="ctr" fontAlgn="auto">
              <a:spcBef>
                <a:spcPts val="0"/>
              </a:spcBef>
              <a:spcAft>
                <a:spcPts val="0"/>
              </a:spcAft>
              <a:defRPr/>
            </a:pPr>
            <a:r>
              <a:rPr lang="zh-CN" altLang="en-US" sz="2400" b="1" spc="300" dirty="0">
                <a:ln w="12700" cmpd="sng">
                  <a:noFill/>
                  <a:prstDash val="solid"/>
                  <a:miter lim="800000"/>
                </a:ln>
                <a:solidFill>
                  <a:srgbClr val="0070C0"/>
                </a:solidFill>
                <a:latin typeface="微软雅黑" pitchFamily="34" charset="-122"/>
                <a:ea typeface="微软雅黑" pitchFamily="34" charset="-122"/>
              </a:rPr>
              <a:t>添加标题</a:t>
            </a:r>
          </a:p>
        </p:txBody>
      </p:sp>
      <p:grpSp>
        <p:nvGrpSpPr>
          <p:cNvPr id="5" name="组合 4"/>
          <p:cNvGrpSpPr>
            <a:grpSpLocks/>
          </p:cNvGrpSpPr>
          <p:nvPr/>
        </p:nvGrpSpPr>
        <p:grpSpPr bwMode="auto">
          <a:xfrm>
            <a:off x="1166813" y="1781175"/>
            <a:ext cx="2106612" cy="1530350"/>
            <a:chOff x="1098860" y="2274706"/>
            <a:chExt cx="1980000" cy="1620000"/>
          </a:xfrm>
        </p:grpSpPr>
        <p:sp>
          <p:nvSpPr>
            <p:cNvPr id="6" name="上箭头 5"/>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18" name="组合 6"/>
            <p:cNvGrpSpPr>
              <a:grpSpLocks/>
            </p:cNvGrpSpPr>
            <p:nvPr/>
          </p:nvGrpSpPr>
          <p:grpSpPr bwMode="auto">
            <a:xfrm>
              <a:off x="1873250" y="2572668"/>
              <a:ext cx="431800" cy="896937"/>
              <a:chOff x="1873250" y="2572668"/>
              <a:chExt cx="431800" cy="896937"/>
            </a:xfrm>
          </p:grpSpPr>
          <p:sp>
            <p:nvSpPr>
              <p:cNvPr id="33819" name="AutoShape 69"/>
              <p:cNvSpPr>
                <a:spLocks noChangeArrowheads="1"/>
              </p:cNvSpPr>
              <p:nvPr/>
            </p:nvSpPr>
            <p:spPr bwMode="gray">
              <a:xfrm rot="16200000" flipV="1">
                <a:off x="1945481"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20" name="AutoShape 69"/>
              <p:cNvSpPr>
                <a:spLocks noChangeArrowheads="1"/>
              </p:cNvSpPr>
              <p:nvPr/>
            </p:nvSpPr>
            <p:spPr bwMode="gray">
              <a:xfrm rot="16200000" flipV="1">
                <a:off x="1945481"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21" name="AutoShape 69"/>
              <p:cNvSpPr>
                <a:spLocks noChangeArrowheads="1"/>
              </p:cNvSpPr>
              <p:nvPr/>
            </p:nvSpPr>
            <p:spPr bwMode="gray">
              <a:xfrm rot="16200000" flipV="1">
                <a:off x="1945481"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grpSp>
        <p:nvGrpSpPr>
          <p:cNvPr id="11" name="组合 10"/>
          <p:cNvGrpSpPr>
            <a:grpSpLocks/>
          </p:cNvGrpSpPr>
          <p:nvPr/>
        </p:nvGrpSpPr>
        <p:grpSpPr bwMode="auto">
          <a:xfrm>
            <a:off x="6407150" y="1781175"/>
            <a:ext cx="2105025" cy="1530350"/>
            <a:chOff x="6027650" y="2274706"/>
            <a:chExt cx="1980000" cy="1620000"/>
          </a:xfrm>
        </p:grpSpPr>
        <p:sp>
          <p:nvSpPr>
            <p:cNvPr id="12" name="上箭头 11"/>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13" name="组合 12"/>
            <p:cNvGrpSpPr>
              <a:grpSpLocks/>
            </p:cNvGrpSpPr>
            <p:nvPr/>
          </p:nvGrpSpPr>
          <p:grpSpPr bwMode="auto">
            <a:xfrm>
              <a:off x="6802438" y="2572668"/>
              <a:ext cx="431800" cy="896937"/>
              <a:chOff x="6802438" y="2572668"/>
              <a:chExt cx="431800" cy="896937"/>
            </a:xfrm>
          </p:grpSpPr>
          <p:sp>
            <p:nvSpPr>
              <p:cNvPr id="33814" name="AutoShape 69"/>
              <p:cNvSpPr>
                <a:spLocks noChangeArrowheads="1"/>
              </p:cNvSpPr>
              <p:nvPr/>
            </p:nvSpPr>
            <p:spPr bwMode="gray">
              <a:xfrm rot="16200000" flipV="1">
                <a:off x="6874669"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5" name="AutoShape 69"/>
              <p:cNvSpPr>
                <a:spLocks noChangeArrowheads="1"/>
              </p:cNvSpPr>
              <p:nvPr/>
            </p:nvSpPr>
            <p:spPr bwMode="gray">
              <a:xfrm rot="16200000" flipV="1">
                <a:off x="6874669"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6" name="AutoShape 69"/>
              <p:cNvSpPr>
                <a:spLocks noChangeArrowheads="1"/>
              </p:cNvSpPr>
              <p:nvPr/>
            </p:nvSpPr>
            <p:spPr bwMode="gray">
              <a:xfrm rot="16200000" flipV="1">
                <a:off x="6874669"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grpSp>
        <p:nvGrpSpPr>
          <p:cNvPr id="17" name="组合 16"/>
          <p:cNvGrpSpPr>
            <a:grpSpLocks/>
          </p:cNvGrpSpPr>
          <p:nvPr/>
        </p:nvGrpSpPr>
        <p:grpSpPr bwMode="auto">
          <a:xfrm>
            <a:off x="3767138" y="1439863"/>
            <a:ext cx="2106612" cy="1871662"/>
            <a:chOff x="3545281" y="1914706"/>
            <a:chExt cx="1980000" cy="1980000"/>
          </a:xfrm>
        </p:grpSpPr>
        <p:sp>
          <p:nvSpPr>
            <p:cNvPr id="18" name="上箭头 17"/>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07" name="组合 18"/>
            <p:cNvGrpSpPr>
              <a:grpSpLocks/>
            </p:cNvGrpSpPr>
            <p:nvPr/>
          </p:nvGrpSpPr>
          <p:grpSpPr bwMode="auto">
            <a:xfrm>
              <a:off x="4319588" y="2267868"/>
              <a:ext cx="431800" cy="1201737"/>
              <a:chOff x="4319588" y="2267868"/>
              <a:chExt cx="431800" cy="1201737"/>
            </a:xfrm>
          </p:grpSpPr>
          <p:sp>
            <p:nvSpPr>
              <p:cNvPr id="33808" name="AutoShape 69"/>
              <p:cNvSpPr>
                <a:spLocks noChangeArrowheads="1"/>
              </p:cNvSpPr>
              <p:nvPr/>
            </p:nvSpPr>
            <p:spPr bwMode="gray">
              <a:xfrm rot="16200000" flipV="1">
                <a:off x="4391819"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09" name="AutoShape 69"/>
              <p:cNvSpPr>
                <a:spLocks noChangeArrowheads="1"/>
              </p:cNvSpPr>
              <p:nvPr/>
            </p:nvSpPr>
            <p:spPr bwMode="gray">
              <a:xfrm rot="16200000" flipV="1">
                <a:off x="4391819"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0" name="AutoShape 69"/>
              <p:cNvSpPr>
                <a:spLocks noChangeArrowheads="1"/>
              </p:cNvSpPr>
              <p:nvPr/>
            </p:nvSpPr>
            <p:spPr bwMode="gray">
              <a:xfrm rot="16200000" flipV="1">
                <a:off x="4391819"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1" name="AutoShape 69"/>
              <p:cNvSpPr>
                <a:spLocks noChangeArrowheads="1"/>
              </p:cNvSpPr>
              <p:nvPr/>
            </p:nvSpPr>
            <p:spPr bwMode="gray">
              <a:xfrm rot="16200000" flipV="1">
                <a:off x="4391819" y="2195637"/>
                <a:ext cx="287337" cy="431800"/>
              </a:xfrm>
              <a:prstGeom prst="chevron">
                <a:avLst>
                  <a:gd name="adj" fmla="val 52514"/>
                </a:avLst>
              </a:prstGeom>
              <a:noFill/>
              <a:ln w="19050" algn="ctr">
                <a:solidFill>
                  <a:schemeClr val="bg1">
                    <a:alpha val="10196"/>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sp>
        <p:nvSpPr>
          <p:cNvPr id="24" name="矩形 23"/>
          <p:cNvSpPr/>
          <p:nvPr/>
        </p:nvSpPr>
        <p:spPr>
          <a:xfrm>
            <a:off x="1458913" y="1262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5" name="矩形 24"/>
          <p:cNvSpPr/>
          <p:nvPr/>
        </p:nvSpPr>
        <p:spPr>
          <a:xfrm>
            <a:off x="6704013" y="12493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6" name="矩形 25"/>
          <p:cNvSpPr/>
          <p:nvPr/>
        </p:nvSpPr>
        <p:spPr>
          <a:xfrm>
            <a:off x="4056063" y="898525"/>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7" name="椭圆 26"/>
          <p:cNvSpPr/>
          <p:nvPr/>
        </p:nvSpPr>
        <p:spPr bwMode="auto">
          <a:xfrm>
            <a:off x="3710682" y="2488132"/>
            <a:ext cx="2219451"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28" name="TextBox 20"/>
          <p:cNvSpPr txBox="1">
            <a:spLocks noChangeArrowheads="1"/>
          </p:cNvSpPr>
          <p:nvPr/>
        </p:nvSpPr>
        <p:spPr bwMode="auto">
          <a:xfrm>
            <a:off x="3994289" y="3042835"/>
            <a:ext cx="1653187"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29" name="椭圆 28"/>
          <p:cNvSpPr/>
          <p:nvPr/>
        </p:nvSpPr>
        <p:spPr bwMode="auto">
          <a:xfrm>
            <a:off x="6350283" y="2488132"/>
            <a:ext cx="2219451"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30" name="TextBox 20"/>
          <p:cNvSpPr txBox="1">
            <a:spLocks noChangeArrowheads="1"/>
          </p:cNvSpPr>
          <p:nvPr/>
        </p:nvSpPr>
        <p:spPr bwMode="auto">
          <a:xfrm>
            <a:off x="6633884" y="3042835"/>
            <a:ext cx="1652796"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31" name="椭圆 30"/>
          <p:cNvSpPr/>
          <p:nvPr/>
        </p:nvSpPr>
        <p:spPr bwMode="auto">
          <a:xfrm>
            <a:off x="1109032" y="2488132"/>
            <a:ext cx="2220485"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32" name="TextBox 20"/>
          <p:cNvSpPr txBox="1">
            <a:spLocks noChangeArrowheads="1"/>
          </p:cNvSpPr>
          <p:nvPr/>
        </p:nvSpPr>
        <p:spPr bwMode="auto">
          <a:xfrm>
            <a:off x="1392205" y="3042835"/>
            <a:ext cx="1654746"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left)">
                                      <p:cBhvr>
                                        <p:cTn id="29" dur="500"/>
                                        <p:tgtEl>
                                          <p:spTgt spid="5"/>
                                        </p:tgtEl>
                                      </p:cBhvr>
                                    </p:animEffect>
                                  </p:childTnLst>
                                </p:cTn>
                              </p:par>
                              <p:par>
                                <p:cTn id="30" presetID="1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right)">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childTnLst>
                          </p:cTn>
                        </p:par>
                        <p:par>
                          <p:cTn id="38" fill="hold">
                            <p:stCondLst>
                              <p:cond delay="2000"/>
                            </p:stCondLst>
                            <p:childTnLst>
                              <p:par>
                                <p:cTn id="39" presetID="37"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anim calcmode="lin" valueType="num">
                                      <p:cBhvr>
                                        <p:cTn id="42" dur="500" fill="hold"/>
                                        <p:tgtEl>
                                          <p:spTgt spid="32"/>
                                        </p:tgtEl>
                                        <p:attrNameLst>
                                          <p:attrName>ppt_x</p:attrName>
                                        </p:attrNameLst>
                                      </p:cBhvr>
                                      <p:tavLst>
                                        <p:tav tm="0">
                                          <p:val>
                                            <p:strVal val="#ppt_x"/>
                                          </p:val>
                                        </p:tav>
                                        <p:tav tm="100000">
                                          <p:val>
                                            <p:strVal val="#ppt_x"/>
                                          </p:val>
                                        </p:tav>
                                      </p:tavLst>
                                    </p:anim>
                                    <p:anim calcmode="lin" valueType="num">
                                      <p:cBhvr>
                                        <p:cTn id="43" dur="450" decel="100000" fill="hold"/>
                                        <p:tgtEl>
                                          <p:spTgt spid="32"/>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50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ppt_x</p:attrName>
                                        </p:attrNameLst>
                                      </p:cBhvr>
                                      <p:tavLst>
                                        <p:tav tm="0">
                                          <p:val>
                                            <p:strVal val="#ppt_x"/>
                                          </p:val>
                                        </p:tav>
                                        <p:tav tm="100000">
                                          <p:val>
                                            <p:strVal val="#ppt_x"/>
                                          </p:val>
                                        </p:tav>
                                      </p:tavLst>
                                    </p:anim>
                                    <p:anim calcmode="lin" valueType="num">
                                      <p:cBhvr>
                                        <p:cTn id="55" dur="450" decel="100000" fill="hold"/>
                                        <p:tgtEl>
                                          <p:spTgt spid="30"/>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450" decel="100000" fill="hold"/>
                                        <p:tgtEl>
                                          <p:spTgt spid="25"/>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450" decel="100000" fill="hold"/>
                                        <p:tgtEl>
                                          <p:spTgt spid="26"/>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450" decel="100000" fill="hold"/>
                                        <p:tgtEl>
                                          <p:spTgt spid="24"/>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332210" y="2376605"/>
            <a:ext cx="1650799" cy="1466599"/>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6" name="矩形​​ 46"/>
            <p:cNvSpPr>
              <a:spLocks noChangeArrowheads="1"/>
            </p:cNvSpPr>
            <p:nvPr/>
          </p:nvSpPr>
          <p:spPr bwMode="auto">
            <a:xfrm>
              <a:off x="5092011" y="334002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9" name="椭圆 8"/>
          <p:cNvGrpSpPr>
            <a:grpSpLocks/>
          </p:cNvGrpSpPr>
          <p:nvPr/>
        </p:nvGrpSpPr>
        <p:grpSpPr bwMode="auto">
          <a:xfrm>
            <a:off x="1257300" y="4298950"/>
            <a:ext cx="3790950" cy="488950"/>
            <a:chOff x="745" y="2788"/>
            <a:chExt cx="2246" cy="326"/>
          </a:xfrm>
        </p:grpSpPr>
        <p:pic>
          <p:nvPicPr>
            <p:cNvPr id="35854" name="椭圆 8"/>
            <p:cNvPicPr>
              <a:picLocks noChangeArrowheads="1"/>
            </p:cNvPicPr>
            <p:nvPr/>
          </p:nvPicPr>
          <p:blipFill>
            <a:blip r:embed="rId3" cstate="print"/>
            <a:srcRect/>
            <a:stretch>
              <a:fillRect/>
            </a:stretch>
          </p:blipFill>
          <p:spPr bwMode="auto">
            <a:xfrm>
              <a:off x="745" y="2788"/>
              <a:ext cx="2246" cy="326"/>
            </a:xfrm>
            <a:prstGeom prst="rect">
              <a:avLst/>
            </a:prstGeom>
            <a:noFill/>
            <a:ln w="9525">
              <a:noFill/>
              <a:miter lim="800000"/>
              <a:headEnd/>
              <a:tailEnd/>
            </a:ln>
          </p:spPr>
        </p:pic>
        <p:sp>
          <p:nvSpPr>
            <p:cNvPr id="35855" name="Text Box 3"/>
            <p:cNvSpPr txBox="1">
              <a:spLocks noChangeArrowheads="1"/>
            </p:cNvSpPr>
            <p:nvPr/>
          </p:nvSpPr>
          <p:spPr bwMode="auto">
            <a:xfrm rot="10800000">
              <a:off x="1076" y="2838"/>
              <a:ext cx="1583" cy="225"/>
            </a:xfrm>
            <a:prstGeom prst="rect">
              <a:avLst/>
            </a:prstGeom>
            <a:noFill/>
            <a:ln w="9525">
              <a:noFill/>
              <a:miter lim="800000"/>
              <a:headEnd/>
              <a:tailEnd/>
            </a:ln>
          </p:spPr>
          <p:txBody>
            <a:bodyPr rot="10800000" anchor="ctr"/>
            <a:lstStyle/>
            <a:p>
              <a:pPr algn="ctr"/>
              <a:endParaRPr lang="zh-CN" altLang="en-US">
                <a:solidFill>
                  <a:srgbClr val="FFFFFF"/>
                </a:solidFill>
                <a:latin typeface="Calibri" pitchFamily="34" charset="0"/>
              </a:endParaRPr>
            </a:p>
          </p:txBody>
        </p:sp>
      </p:grpSp>
      <p:grpSp>
        <p:nvGrpSpPr>
          <p:cNvPr id="10" name="组合 43"/>
          <p:cNvGrpSpPr/>
          <p:nvPr/>
        </p:nvGrpSpPr>
        <p:grpSpPr>
          <a:xfrm>
            <a:off x="3246542" y="1076060"/>
            <a:ext cx="1412506" cy="1255923"/>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12" name="矩形​​ 44"/>
            <p:cNvSpPr>
              <a:spLocks noChangeArrowheads="1"/>
            </p:cNvSpPr>
            <p:nvPr/>
          </p:nvSpPr>
          <p:spPr bwMode="auto">
            <a:xfrm>
              <a:off x="5004698" y="128897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674771" y="2619513"/>
            <a:ext cx="2144310" cy="1906311"/>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chemeClr val="accent6">
                  <a:lumMod val="75000"/>
                </a:schemeClr>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17" name="矩形​​ 45"/>
            <p:cNvSpPr>
              <a:spLocks noChangeArrowheads="1"/>
            </p:cNvSpPr>
            <p:nvPr/>
          </p:nvSpPr>
          <p:spPr bwMode="auto">
            <a:xfrm>
              <a:off x="3156848" y="316222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7216775" y="971550"/>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grpSp>
        <p:nvGrpSpPr>
          <p:cNvPr id="21" name="组合 42"/>
          <p:cNvGrpSpPr/>
          <p:nvPr/>
        </p:nvGrpSpPr>
        <p:grpSpPr>
          <a:xfrm>
            <a:off x="1687449" y="842390"/>
            <a:ext cx="1981663" cy="1762184"/>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4" name="矩形​​ 43"/>
            <p:cNvSpPr>
              <a:spLocks noChangeArrowheads="1"/>
            </p:cNvSpPr>
            <p:nvPr/>
          </p:nvSpPr>
          <p:spPr bwMode="auto">
            <a:xfrm>
              <a:off x="3194948" y="1495348"/>
              <a:ext cx="723900" cy="522288"/>
            </a:xfrm>
            <a:prstGeom prst="rect">
              <a:avLst/>
            </a:prstGeom>
            <a:noFill/>
            <a:ln>
              <a:noFill/>
            </a:ln>
            <a:sp3d extrusionH="323850"/>
            <a:extLst/>
          </p:spPr>
          <p:txBody>
            <a:bodyPr wrap="none">
              <a:spAutoFit/>
            </a:bodyPr>
            <a:lstStyle/>
            <a:p>
              <a:pPr algn="ctr">
                <a:defRPr/>
              </a:pPr>
              <a:r>
                <a:rPr lang="zh-CN" altLang="en-US" sz="1400" kern="0" dirty="0">
                  <a:solidFill>
                    <a:prstClr val="black"/>
                  </a:solidFill>
                  <a:latin typeface="微软雅黑" pitchFamily="34" charset="-122"/>
                  <a:ea typeface="微软雅黑" pitchFamily="34" charset="-122"/>
                  <a:cs typeface="Arial Unicode MS" pitchFamily="34" charset="-122"/>
                </a:rPr>
                <a:t>点击录</a:t>
              </a:r>
              <a:endParaRPr lang="en-US" altLang="zh-CN" sz="14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40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403725" y="1208088"/>
            <a:ext cx="2524125" cy="23653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26" name="任意多边形 25"/>
          <p:cNvSpPr/>
          <p:nvPr/>
        </p:nvSpPr>
        <p:spPr>
          <a:xfrm flipV="1">
            <a:off x="4400550" y="3697288"/>
            <a:ext cx="2525713" cy="23653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27" name="TextBox 48"/>
          <p:cNvSpPr txBox="1">
            <a:spLocks noChangeArrowheads="1"/>
          </p:cNvSpPr>
          <p:nvPr/>
        </p:nvSpPr>
        <p:spPr bwMode="auto">
          <a:xfrm>
            <a:off x="7294563" y="3692525"/>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28" name="TextBox 49"/>
          <p:cNvSpPr txBox="1">
            <a:spLocks noChangeArrowheads="1"/>
          </p:cNvSpPr>
          <p:nvPr/>
        </p:nvSpPr>
        <p:spPr bwMode="auto">
          <a:xfrm>
            <a:off x="6453188" y="1787525"/>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29" name="TextBox 53"/>
          <p:cNvSpPr txBox="1">
            <a:spLocks noChangeArrowheads="1"/>
          </p:cNvSpPr>
          <p:nvPr/>
        </p:nvSpPr>
        <p:spPr bwMode="auto">
          <a:xfrm>
            <a:off x="6526213" y="2836863"/>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30" name="任意多边形 29"/>
          <p:cNvSpPr/>
          <p:nvPr/>
        </p:nvSpPr>
        <p:spPr>
          <a:xfrm>
            <a:off x="3117850" y="2057400"/>
            <a:ext cx="2986088" cy="249238"/>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31" name="任意多边形 30"/>
          <p:cNvSpPr/>
          <p:nvPr/>
        </p:nvSpPr>
        <p:spPr>
          <a:xfrm flipV="1">
            <a:off x="3151188" y="2840038"/>
            <a:ext cx="2984500" cy="249237"/>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0-#ppt_w/2"/>
                                          </p:val>
                                        </p:tav>
                                        <p:tav tm="100000">
                                          <p:val>
                                            <p:strVal val="#ppt_x"/>
                                          </p:val>
                                        </p:tav>
                                      </p:tavLst>
                                    </p:anim>
                                    <p:anim calcmode="lin" valueType="num">
                                      <p:cBhvr additive="base">
                                        <p:cTn id="8" dur="2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1+#ppt_w/2"/>
                                          </p:val>
                                        </p:tav>
                                        <p:tav tm="100000">
                                          <p:val>
                                            <p:strVal val="#ppt_x"/>
                                          </p:val>
                                        </p:tav>
                                      </p:tavLst>
                                    </p:anim>
                                    <p:anim calcmode="lin" valueType="num">
                                      <p:cBhvr additive="base">
                                        <p:cTn id="12" dur="2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250" fill="hold"/>
                                        <p:tgtEl>
                                          <p:spTgt spid="15"/>
                                        </p:tgtEl>
                                        <p:attrNameLst>
                                          <p:attrName>ppt_x</p:attrName>
                                        </p:attrNameLst>
                                      </p:cBhvr>
                                      <p:tavLst>
                                        <p:tav tm="0">
                                          <p:val>
                                            <p:strVal val="0-#ppt_w/2"/>
                                          </p:val>
                                        </p:tav>
                                        <p:tav tm="100000">
                                          <p:val>
                                            <p:strVal val="#ppt_x"/>
                                          </p:val>
                                        </p:tav>
                                      </p:tavLst>
                                    </p:anim>
                                    <p:anim calcmode="lin" valueType="num">
                                      <p:cBhvr additive="base">
                                        <p:cTn id="16" dur="2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50" fill="hold"/>
                                        <p:tgtEl>
                                          <p:spTgt spid="4"/>
                                        </p:tgtEl>
                                        <p:attrNameLst>
                                          <p:attrName>ppt_x</p:attrName>
                                        </p:attrNameLst>
                                      </p:cBhvr>
                                      <p:tavLst>
                                        <p:tav tm="0">
                                          <p:val>
                                            <p:strVal val="1+#ppt_w/2"/>
                                          </p:val>
                                        </p:tav>
                                        <p:tav tm="100000">
                                          <p:val>
                                            <p:strVal val="#ppt_x"/>
                                          </p:val>
                                        </p:tav>
                                      </p:tavLst>
                                    </p:anim>
                                    <p:anim calcmode="lin" valueType="num">
                                      <p:cBhvr additive="base">
                                        <p:cTn id="20" dur="250" fill="hold"/>
                                        <p:tgtEl>
                                          <p:spTgt spid="4"/>
                                        </p:tgtEl>
                                        <p:attrNameLst>
                                          <p:attrName>ppt_y</p:attrName>
                                        </p:attrNameLst>
                                      </p:cBhvr>
                                      <p:tavLst>
                                        <p:tav tm="0">
                                          <p:val>
                                            <p:strVal val="1+#ppt_h/2"/>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nodeType="withEffect">
                                  <p:stCondLst>
                                    <p:cond delay="25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nodeType="withEffect">
                                  <p:stCondLst>
                                    <p:cond delay="25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250" fill="hold"/>
                                        <p:tgtEl>
                                          <p:spTgt spid="28"/>
                                        </p:tgtEl>
                                        <p:attrNameLst>
                                          <p:attrName>ppt_x</p:attrName>
                                        </p:attrNameLst>
                                      </p:cBhvr>
                                      <p:tavLst>
                                        <p:tav tm="0">
                                          <p:val>
                                            <p:strVal val="1+#ppt_w/2"/>
                                          </p:val>
                                        </p:tav>
                                        <p:tav tm="100000">
                                          <p:val>
                                            <p:strVal val="#ppt_x"/>
                                          </p:val>
                                        </p:tav>
                                      </p:tavLst>
                                    </p:anim>
                                    <p:anim calcmode="lin" valueType="num">
                                      <p:cBhvr additive="base">
                                        <p:cTn id="47" dur="25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250" fill="hold"/>
                                        <p:tgtEl>
                                          <p:spTgt spid="29"/>
                                        </p:tgtEl>
                                        <p:attrNameLst>
                                          <p:attrName>ppt_x</p:attrName>
                                        </p:attrNameLst>
                                      </p:cBhvr>
                                      <p:tavLst>
                                        <p:tav tm="0">
                                          <p:val>
                                            <p:strVal val="1+#ppt_w/2"/>
                                          </p:val>
                                        </p:tav>
                                        <p:tav tm="100000">
                                          <p:val>
                                            <p:strVal val="#ppt_x"/>
                                          </p:val>
                                        </p:tav>
                                      </p:tavLst>
                                    </p:anim>
                                    <p:anim calcmode="lin" valueType="num">
                                      <p:cBhvr additive="base">
                                        <p:cTn id="51" dur="250" fill="hold"/>
                                        <p:tgtEl>
                                          <p:spTgt spid="2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250" fill="hold"/>
                                        <p:tgtEl>
                                          <p:spTgt spid="27"/>
                                        </p:tgtEl>
                                        <p:attrNameLst>
                                          <p:attrName>ppt_x</p:attrName>
                                        </p:attrNameLst>
                                      </p:cBhvr>
                                      <p:tavLst>
                                        <p:tav tm="0">
                                          <p:val>
                                            <p:strVal val="1+#ppt_w/2"/>
                                          </p:val>
                                        </p:tav>
                                        <p:tav tm="100000">
                                          <p:val>
                                            <p:strVal val="#ppt_x"/>
                                          </p:val>
                                        </p:tav>
                                      </p:tavLst>
                                    </p:anim>
                                    <p:anim calcmode="lin" valueType="num">
                                      <p:cBhvr additive="base">
                                        <p:cTn id="55"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3736975" y="3808413"/>
            <a:ext cx="700088" cy="712787"/>
            <a:chOff x="3061" y="-879"/>
            <a:chExt cx="614" cy="702"/>
          </a:xfrm>
        </p:grpSpPr>
        <p:sp>
          <p:nvSpPr>
            <p:cNvPr id="5" name="Oval 8"/>
            <p:cNvSpPr>
              <a:spLocks noChangeArrowheads="1"/>
            </p:cNvSpPr>
            <p:nvPr/>
          </p:nvSpPr>
          <p:spPr bwMode="auto">
            <a:xfrm>
              <a:off x="3061" y="-380"/>
              <a:ext cx="590" cy="203"/>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85" name="Group 9"/>
            <p:cNvGrpSpPr>
              <a:grpSpLocks/>
            </p:cNvGrpSpPr>
            <p:nvPr/>
          </p:nvGrpSpPr>
          <p:grpSpPr bwMode="auto">
            <a:xfrm>
              <a:off x="3062" y="-879"/>
              <a:ext cx="613" cy="613"/>
              <a:chOff x="2335" y="1139"/>
              <a:chExt cx="1089" cy="1089"/>
            </a:xfrm>
          </p:grpSpPr>
          <p:sp>
            <p:nvSpPr>
              <p:cNvPr id="37986" name="Oval 10"/>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87" name="Group 11"/>
              <p:cNvGrpSpPr>
                <a:grpSpLocks/>
              </p:cNvGrpSpPr>
              <p:nvPr/>
            </p:nvGrpSpPr>
            <p:grpSpPr bwMode="auto">
              <a:xfrm>
                <a:off x="2426" y="1169"/>
                <a:ext cx="908" cy="296"/>
                <a:chOff x="1431" y="1843"/>
                <a:chExt cx="907" cy="295"/>
              </a:xfrm>
            </p:grpSpPr>
            <p:sp>
              <p:nvSpPr>
                <p:cNvPr id="9" name="Freeform 12"/>
                <p:cNvSpPr>
                  <a:spLocks/>
                </p:cNvSpPr>
                <p:nvPr/>
              </p:nvSpPr>
              <p:spPr bwMode="auto">
                <a:xfrm>
                  <a:off x="1437" y="1844"/>
                  <a:ext cx="902"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89" name="Oval 1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11" name="Group 14"/>
          <p:cNvGrpSpPr>
            <a:grpSpLocks/>
          </p:cNvGrpSpPr>
          <p:nvPr/>
        </p:nvGrpSpPr>
        <p:grpSpPr bwMode="auto">
          <a:xfrm>
            <a:off x="4135438" y="1039813"/>
            <a:ext cx="1338262" cy="1189037"/>
            <a:chOff x="2335" y="1139"/>
            <a:chExt cx="1089" cy="1089"/>
          </a:xfrm>
        </p:grpSpPr>
        <p:sp>
          <p:nvSpPr>
            <p:cNvPr id="37980" name="Oval 1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81" name="Group 16"/>
            <p:cNvGrpSpPr>
              <a:grpSpLocks/>
            </p:cNvGrpSpPr>
            <p:nvPr/>
          </p:nvGrpSpPr>
          <p:grpSpPr bwMode="auto">
            <a:xfrm>
              <a:off x="2426" y="1169"/>
              <a:ext cx="908" cy="296"/>
              <a:chOff x="1431" y="1843"/>
              <a:chExt cx="907" cy="295"/>
            </a:xfrm>
          </p:grpSpPr>
          <p:sp>
            <p:nvSpPr>
              <p:cNvPr id="14" name="Freeform 17"/>
              <p:cNvSpPr>
                <a:spLocks/>
              </p:cNvSpPr>
              <p:nvPr/>
            </p:nvSpPr>
            <p:spPr bwMode="auto">
              <a:xfrm>
                <a:off x="1428" y="1845"/>
                <a:ext cx="907" cy="291"/>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83" name="Oval 1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sp>
        <p:nvSpPr>
          <p:cNvPr id="16" name="AutoShape 66"/>
          <p:cNvSpPr>
            <a:spLocks noChangeArrowheads="1"/>
          </p:cNvSpPr>
          <p:nvPr/>
        </p:nvSpPr>
        <p:spPr bwMode="auto">
          <a:xfrm rot="-716600">
            <a:off x="3140075" y="768350"/>
            <a:ext cx="1147763" cy="101917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76 w 21600"/>
              <a:gd name="T19" fmla="*/ 3176 h 21600"/>
              <a:gd name="T20" fmla="*/ 18424 w 21600"/>
              <a:gd name="T21" fmla="*/ 1842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chemeClr val="tx1">
              <a:alpha val="25098"/>
            </a:schemeClr>
          </a:solidFill>
          <a:ln w="9525">
            <a:noFill/>
            <a:round/>
            <a:headEnd/>
            <a:tailEnd/>
          </a:ln>
        </p:spPr>
        <p:txBody>
          <a:bodyPr wrap="none" anchor="ctr"/>
          <a:lstStyle/>
          <a:p>
            <a:endParaRPr lang="zh-CN" altLang="en-US"/>
          </a:p>
        </p:txBody>
      </p:sp>
      <p:grpSp>
        <p:nvGrpSpPr>
          <p:cNvPr id="17" name="Group 67"/>
          <p:cNvGrpSpPr>
            <a:grpSpLocks/>
          </p:cNvGrpSpPr>
          <p:nvPr/>
        </p:nvGrpSpPr>
        <p:grpSpPr bwMode="auto">
          <a:xfrm>
            <a:off x="4618038" y="3638550"/>
            <a:ext cx="500062" cy="508000"/>
            <a:chOff x="3061" y="-879"/>
            <a:chExt cx="614" cy="702"/>
          </a:xfrm>
        </p:grpSpPr>
        <p:sp>
          <p:nvSpPr>
            <p:cNvPr id="18" name="Oval 68"/>
            <p:cNvSpPr>
              <a:spLocks noChangeArrowheads="1"/>
            </p:cNvSpPr>
            <p:nvPr/>
          </p:nvSpPr>
          <p:spPr bwMode="auto">
            <a:xfrm>
              <a:off x="3061" y="-381"/>
              <a:ext cx="589"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75" name="Group 69"/>
            <p:cNvGrpSpPr>
              <a:grpSpLocks/>
            </p:cNvGrpSpPr>
            <p:nvPr/>
          </p:nvGrpSpPr>
          <p:grpSpPr bwMode="auto">
            <a:xfrm>
              <a:off x="3062" y="-879"/>
              <a:ext cx="613" cy="613"/>
              <a:chOff x="2335" y="1139"/>
              <a:chExt cx="1089" cy="1089"/>
            </a:xfrm>
          </p:grpSpPr>
          <p:sp>
            <p:nvSpPr>
              <p:cNvPr id="37976" name="Oval 70"/>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77" name="Group 71"/>
              <p:cNvGrpSpPr>
                <a:grpSpLocks/>
              </p:cNvGrpSpPr>
              <p:nvPr/>
            </p:nvGrpSpPr>
            <p:grpSpPr bwMode="auto">
              <a:xfrm>
                <a:off x="2426" y="1169"/>
                <a:ext cx="908" cy="296"/>
                <a:chOff x="1431" y="1843"/>
                <a:chExt cx="907" cy="295"/>
              </a:xfrm>
            </p:grpSpPr>
            <p:sp>
              <p:nvSpPr>
                <p:cNvPr id="22" name="Freeform 72"/>
                <p:cNvSpPr>
                  <a:spLocks/>
                </p:cNvSpPr>
                <p:nvPr/>
              </p:nvSpPr>
              <p:spPr bwMode="auto">
                <a:xfrm>
                  <a:off x="1432" y="1844"/>
                  <a:ext cx="906"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79" name="Oval 7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24" name="Group 74"/>
          <p:cNvGrpSpPr>
            <a:grpSpLocks/>
          </p:cNvGrpSpPr>
          <p:nvPr/>
        </p:nvGrpSpPr>
        <p:grpSpPr bwMode="auto">
          <a:xfrm>
            <a:off x="4043363" y="3367088"/>
            <a:ext cx="366712" cy="371475"/>
            <a:chOff x="3061" y="-879"/>
            <a:chExt cx="614" cy="702"/>
          </a:xfrm>
        </p:grpSpPr>
        <p:sp>
          <p:nvSpPr>
            <p:cNvPr id="25" name="Oval 75"/>
            <p:cNvSpPr>
              <a:spLocks noChangeArrowheads="1"/>
            </p:cNvSpPr>
            <p:nvPr/>
          </p:nvSpPr>
          <p:spPr bwMode="auto">
            <a:xfrm>
              <a:off x="3061" y="-381"/>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69" name="Group 76"/>
            <p:cNvGrpSpPr>
              <a:grpSpLocks/>
            </p:cNvGrpSpPr>
            <p:nvPr/>
          </p:nvGrpSpPr>
          <p:grpSpPr bwMode="auto">
            <a:xfrm>
              <a:off x="3062" y="-879"/>
              <a:ext cx="613" cy="613"/>
              <a:chOff x="2335" y="1139"/>
              <a:chExt cx="1089" cy="1089"/>
            </a:xfrm>
          </p:grpSpPr>
          <p:sp>
            <p:nvSpPr>
              <p:cNvPr id="37970" name="Oval 7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71" name="Group 78"/>
              <p:cNvGrpSpPr>
                <a:grpSpLocks/>
              </p:cNvGrpSpPr>
              <p:nvPr/>
            </p:nvGrpSpPr>
            <p:grpSpPr bwMode="auto">
              <a:xfrm>
                <a:off x="2426" y="1169"/>
                <a:ext cx="908" cy="296"/>
                <a:chOff x="1431" y="1843"/>
                <a:chExt cx="907" cy="295"/>
              </a:xfrm>
            </p:grpSpPr>
            <p:sp>
              <p:nvSpPr>
                <p:cNvPr id="29" name="Freeform 79"/>
                <p:cNvSpPr>
                  <a:spLocks/>
                </p:cNvSpPr>
                <p:nvPr/>
              </p:nvSpPr>
              <p:spPr bwMode="auto">
                <a:xfrm>
                  <a:off x="1367" y="1845"/>
                  <a:ext cx="972" cy="292"/>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73" name="Oval 80"/>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sp>
        <p:nvSpPr>
          <p:cNvPr id="31" name="Text Box 82"/>
          <p:cNvSpPr txBox="1">
            <a:spLocks noChangeArrowheads="1"/>
          </p:cNvSpPr>
          <p:nvPr/>
        </p:nvSpPr>
        <p:spPr bwMode="auto">
          <a:xfrm>
            <a:off x="4249738" y="1435100"/>
            <a:ext cx="1111250" cy="336550"/>
          </a:xfrm>
          <a:prstGeom prst="rect">
            <a:avLst/>
          </a:prstGeom>
          <a:noFill/>
          <a:ln w="9525">
            <a:noFill/>
            <a:miter lim="800000"/>
            <a:headEnd/>
            <a:tailEnd/>
          </a:ln>
        </p:spPr>
        <p:txBody>
          <a:bodyPr>
            <a:spAutoFit/>
          </a:bodyPr>
          <a:lstStyle/>
          <a:p>
            <a:pPr algn="ctr"/>
            <a:r>
              <a:rPr kumimoji="1" lang="zh-CN" altLang="en-US" sz="1600">
                <a:solidFill>
                  <a:schemeClr val="bg1"/>
                </a:solidFill>
                <a:latin typeface="微软雅黑" pitchFamily="34" charset="-122"/>
                <a:ea typeface="微软雅黑" pitchFamily="34" charset="-122"/>
              </a:rPr>
              <a:t>文本内容</a:t>
            </a:r>
            <a:endParaRPr kumimoji="1" lang="en-US" altLang="ko-KR" sz="16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1149350" y="1039813"/>
            <a:ext cx="2517775" cy="3582987"/>
            <a:chOff x="1042988" y="1713707"/>
            <a:chExt cx="2368550" cy="3790950"/>
          </a:xfrm>
        </p:grpSpPr>
        <p:sp>
          <p:nvSpPr>
            <p:cNvPr id="33" name="Oval 5"/>
            <p:cNvSpPr>
              <a:spLocks noChangeArrowheads="1"/>
            </p:cNvSpPr>
            <p:nvPr/>
          </p:nvSpPr>
          <p:spPr bwMode="auto">
            <a:xfrm>
              <a:off x="1222197" y="4691711"/>
              <a:ext cx="1981757" cy="812946"/>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21" name="Group 19"/>
            <p:cNvGrpSpPr>
              <a:grpSpLocks/>
            </p:cNvGrpSpPr>
            <p:nvPr/>
          </p:nvGrpSpPr>
          <p:grpSpPr bwMode="auto">
            <a:xfrm>
              <a:off x="1042988" y="1997870"/>
              <a:ext cx="2368550" cy="3257550"/>
              <a:chOff x="2953" y="1386"/>
              <a:chExt cx="1492" cy="2052"/>
            </a:xfrm>
          </p:grpSpPr>
          <p:sp>
            <p:nvSpPr>
              <p:cNvPr id="37965" name="Freeform 20"/>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endParaRPr lang="zh-CN" altLang="en-US"/>
              </a:p>
            </p:txBody>
          </p:sp>
          <p:sp>
            <p:nvSpPr>
              <p:cNvPr id="37966" name="Freeform 21"/>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9525">
                <a:noFill/>
                <a:round/>
                <a:headEnd/>
                <a:tailEnd/>
              </a:ln>
            </p:spPr>
            <p:txBody>
              <a:bodyPr/>
              <a:lstStyle/>
              <a:p>
                <a:endParaRPr lang="zh-CN" altLang="en-US"/>
              </a:p>
            </p:txBody>
          </p:sp>
          <p:sp>
            <p:nvSpPr>
              <p:cNvPr id="37967" name="Freeform 22"/>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endParaRPr lang="zh-CN" altLang="en-US"/>
              </a:p>
            </p:txBody>
          </p:sp>
        </p:grpSp>
        <p:grpSp>
          <p:nvGrpSpPr>
            <p:cNvPr id="37922" name="Group 23"/>
            <p:cNvGrpSpPr>
              <a:grpSpLocks/>
            </p:cNvGrpSpPr>
            <p:nvPr/>
          </p:nvGrpSpPr>
          <p:grpSpPr bwMode="auto">
            <a:xfrm>
              <a:off x="2232026" y="1713707"/>
              <a:ext cx="1042988" cy="1042987"/>
              <a:chOff x="2335" y="1139"/>
              <a:chExt cx="1089" cy="1089"/>
            </a:xfrm>
          </p:grpSpPr>
          <p:sp>
            <p:nvSpPr>
              <p:cNvPr id="37961" name="Oval 24"/>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62" name="Group 25"/>
              <p:cNvGrpSpPr>
                <a:grpSpLocks/>
              </p:cNvGrpSpPr>
              <p:nvPr/>
            </p:nvGrpSpPr>
            <p:grpSpPr bwMode="auto">
              <a:xfrm>
                <a:off x="2426" y="1169"/>
                <a:ext cx="908" cy="296"/>
                <a:chOff x="1431" y="1843"/>
                <a:chExt cx="907" cy="295"/>
              </a:xfrm>
            </p:grpSpPr>
            <p:sp>
              <p:nvSpPr>
                <p:cNvPr id="76" name="Freeform 26"/>
                <p:cNvSpPr>
                  <a:spLocks/>
                </p:cNvSpPr>
                <p:nvPr/>
              </p:nvSpPr>
              <p:spPr bwMode="auto">
                <a:xfrm>
                  <a:off x="1429" y="1843"/>
                  <a:ext cx="911"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64" name="Oval 2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3" name="Group 28"/>
            <p:cNvGrpSpPr>
              <a:grpSpLocks/>
            </p:cNvGrpSpPr>
            <p:nvPr/>
          </p:nvGrpSpPr>
          <p:grpSpPr bwMode="auto">
            <a:xfrm>
              <a:off x="1150938" y="2074070"/>
              <a:ext cx="755650" cy="755650"/>
              <a:chOff x="2335" y="1139"/>
              <a:chExt cx="1089" cy="1089"/>
            </a:xfrm>
          </p:grpSpPr>
          <p:sp>
            <p:nvSpPr>
              <p:cNvPr id="37957" name="Oval 2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8" name="Group 30"/>
              <p:cNvGrpSpPr>
                <a:grpSpLocks/>
              </p:cNvGrpSpPr>
              <p:nvPr/>
            </p:nvGrpSpPr>
            <p:grpSpPr bwMode="auto">
              <a:xfrm>
                <a:off x="2426" y="1169"/>
                <a:ext cx="908" cy="296"/>
                <a:chOff x="1431" y="1843"/>
                <a:chExt cx="907" cy="295"/>
              </a:xfrm>
            </p:grpSpPr>
            <p:sp>
              <p:nvSpPr>
                <p:cNvPr id="72" name="Freeform 31"/>
                <p:cNvSpPr>
                  <a:spLocks/>
                </p:cNvSpPr>
                <p:nvPr/>
              </p:nvSpPr>
              <p:spPr bwMode="auto">
                <a:xfrm>
                  <a:off x="1430"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60" name="Oval 3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4" name="Group 33"/>
            <p:cNvGrpSpPr>
              <a:grpSpLocks/>
            </p:cNvGrpSpPr>
            <p:nvPr/>
          </p:nvGrpSpPr>
          <p:grpSpPr bwMode="auto">
            <a:xfrm>
              <a:off x="1800226" y="1931195"/>
              <a:ext cx="755650" cy="755650"/>
              <a:chOff x="2335" y="1139"/>
              <a:chExt cx="1089" cy="1089"/>
            </a:xfrm>
          </p:grpSpPr>
          <p:sp>
            <p:nvSpPr>
              <p:cNvPr id="37953" name="Oval 3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4" name="Group 35"/>
              <p:cNvGrpSpPr>
                <a:grpSpLocks/>
              </p:cNvGrpSpPr>
              <p:nvPr/>
            </p:nvGrpSpPr>
            <p:grpSpPr bwMode="auto">
              <a:xfrm>
                <a:off x="2426" y="1169"/>
                <a:ext cx="908" cy="296"/>
                <a:chOff x="1431" y="1843"/>
                <a:chExt cx="907" cy="295"/>
              </a:xfrm>
            </p:grpSpPr>
            <p:sp>
              <p:nvSpPr>
                <p:cNvPr id="68" name="Freeform 36"/>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56" name="Oval 3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5" name="Group 38"/>
            <p:cNvGrpSpPr>
              <a:grpSpLocks/>
            </p:cNvGrpSpPr>
            <p:nvPr/>
          </p:nvGrpSpPr>
          <p:grpSpPr bwMode="auto">
            <a:xfrm>
              <a:off x="1692276" y="2255045"/>
              <a:ext cx="755650" cy="755650"/>
              <a:chOff x="2335" y="1139"/>
              <a:chExt cx="1089" cy="1089"/>
            </a:xfrm>
          </p:grpSpPr>
          <p:sp>
            <p:nvSpPr>
              <p:cNvPr id="37949" name="Oval 3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0" name="Group 40"/>
              <p:cNvGrpSpPr>
                <a:grpSpLocks/>
              </p:cNvGrpSpPr>
              <p:nvPr/>
            </p:nvGrpSpPr>
            <p:grpSpPr bwMode="auto">
              <a:xfrm>
                <a:off x="2426" y="1169"/>
                <a:ext cx="908" cy="296"/>
                <a:chOff x="1431" y="1843"/>
                <a:chExt cx="907" cy="295"/>
              </a:xfrm>
            </p:grpSpPr>
            <p:sp>
              <p:nvSpPr>
                <p:cNvPr id="64" name="Freeform 41"/>
                <p:cNvSpPr>
                  <a:spLocks/>
                </p:cNvSpPr>
                <p:nvPr/>
              </p:nvSpPr>
              <p:spPr bwMode="auto">
                <a:xfrm>
                  <a:off x="1431"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52" name="Oval 4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6" name="Group 43"/>
            <p:cNvGrpSpPr>
              <a:grpSpLocks/>
            </p:cNvGrpSpPr>
            <p:nvPr/>
          </p:nvGrpSpPr>
          <p:grpSpPr bwMode="auto">
            <a:xfrm>
              <a:off x="1223963" y="2397920"/>
              <a:ext cx="755650" cy="755650"/>
              <a:chOff x="2335" y="1139"/>
              <a:chExt cx="1089" cy="1089"/>
            </a:xfrm>
          </p:grpSpPr>
          <p:sp>
            <p:nvSpPr>
              <p:cNvPr id="37945" name="Oval 4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46" name="Group 45"/>
              <p:cNvGrpSpPr>
                <a:grpSpLocks/>
              </p:cNvGrpSpPr>
              <p:nvPr/>
            </p:nvGrpSpPr>
            <p:grpSpPr bwMode="auto">
              <a:xfrm>
                <a:off x="2426" y="1169"/>
                <a:ext cx="908" cy="296"/>
                <a:chOff x="1431" y="1843"/>
                <a:chExt cx="907" cy="295"/>
              </a:xfrm>
            </p:grpSpPr>
            <p:sp>
              <p:nvSpPr>
                <p:cNvPr id="60" name="Freeform 46"/>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8" name="Oval 4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7" name="Group 48"/>
            <p:cNvGrpSpPr>
              <a:grpSpLocks/>
            </p:cNvGrpSpPr>
            <p:nvPr/>
          </p:nvGrpSpPr>
          <p:grpSpPr bwMode="auto">
            <a:xfrm>
              <a:off x="1727201" y="2686845"/>
              <a:ext cx="755650" cy="755650"/>
              <a:chOff x="2335" y="1139"/>
              <a:chExt cx="1089" cy="1089"/>
            </a:xfrm>
          </p:grpSpPr>
          <p:sp>
            <p:nvSpPr>
              <p:cNvPr id="37941" name="Oval 4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42" name="Group 50"/>
              <p:cNvGrpSpPr>
                <a:grpSpLocks/>
              </p:cNvGrpSpPr>
              <p:nvPr/>
            </p:nvGrpSpPr>
            <p:grpSpPr bwMode="auto">
              <a:xfrm>
                <a:off x="2426" y="1169"/>
                <a:ext cx="908" cy="296"/>
                <a:chOff x="1431" y="1843"/>
                <a:chExt cx="907" cy="295"/>
              </a:xfrm>
            </p:grpSpPr>
            <p:sp>
              <p:nvSpPr>
                <p:cNvPr id="56" name="Freeform 51"/>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4" name="Oval 5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8" name="Group 53"/>
            <p:cNvGrpSpPr>
              <a:grpSpLocks/>
            </p:cNvGrpSpPr>
            <p:nvPr/>
          </p:nvGrpSpPr>
          <p:grpSpPr bwMode="auto">
            <a:xfrm>
              <a:off x="2232026" y="2470945"/>
              <a:ext cx="755650" cy="755650"/>
              <a:chOff x="2335" y="1139"/>
              <a:chExt cx="1089" cy="1089"/>
            </a:xfrm>
          </p:grpSpPr>
          <p:sp>
            <p:nvSpPr>
              <p:cNvPr id="37937" name="Oval 5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38" name="Group 55"/>
              <p:cNvGrpSpPr>
                <a:grpSpLocks/>
              </p:cNvGrpSpPr>
              <p:nvPr/>
            </p:nvGrpSpPr>
            <p:grpSpPr bwMode="auto">
              <a:xfrm>
                <a:off x="2426" y="1169"/>
                <a:ext cx="908" cy="296"/>
                <a:chOff x="1431" y="1843"/>
                <a:chExt cx="907" cy="295"/>
              </a:xfrm>
            </p:grpSpPr>
            <p:sp>
              <p:nvSpPr>
                <p:cNvPr id="52" name="Freeform 56"/>
                <p:cNvSpPr>
                  <a:spLocks/>
                </p:cNvSpPr>
                <p:nvPr/>
              </p:nvSpPr>
              <p:spPr bwMode="auto">
                <a:xfrm>
                  <a:off x="1430" y="1842"/>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0" name="Oval 5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9" name="Group 58"/>
            <p:cNvGrpSpPr>
              <a:grpSpLocks/>
            </p:cNvGrpSpPr>
            <p:nvPr/>
          </p:nvGrpSpPr>
          <p:grpSpPr bwMode="auto">
            <a:xfrm>
              <a:off x="2592388" y="2397920"/>
              <a:ext cx="755650" cy="755650"/>
              <a:chOff x="2335" y="1139"/>
              <a:chExt cx="1089" cy="1089"/>
            </a:xfrm>
          </p:grpSpPr>
          <p:sp>
            <p:nvSpPr>
              <p:cNvPr id="37933" name="Oval 5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34" name="Group 60"/>
              <p:cNvGrpSpPr>
                <a:grpSpLocks/>
              </p:cNvGrpSpPr>
              <p:nvPr/>
            </p:nvGrpSpPr>
            <p:grpSpPr bwMode="auto">
              <a:xfrm>
                <a:off x="2426" y="1169"/>
                <a:ext cx="908" cy="296"/>
                <a:chOff x="1431" y="1843"/>
                <a:chExt cx="907" cy="295"/>
              </a:xfrm>
            </p:grpSpPr>
            <p:sp>
              <p:nvSpPr>
                <p:cNvPr id="48" name="Freeform 61"/>
                <p:cNvSpPr>
                  <a:spLocks/>
                </p:cNvSpPr>
                <p:nvPr/>
              </p:nvSpPr>
              <p:spPr bwMode="auto">
                <a:xfrm>
                  <a:off x="1401"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36" name="Oval 6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30" name="Group 63"/>
            <p:cNvGrpSpPr>
              <a:grpSpLocks/>
            </p:cNvGrpSpPr>
            <p:nvPr/>
          </p:nvGrpSpPr>
          <p:grpSpPr bwMode="auto">
            <a:xfrm>
              <a:off x="1042988" y="2590007"/>
              <a:ext cx="2368550" cy="2665412"/>
              <a:chOff x="1088" y="1759"/>
              <a:chExt cx="1492" cy="1679"/>
            </a:xfrm>
          </p:grpSpPr>
          <p:sp>
            <p:nvSpPr>
              <p:cNvPr id="37931" name="Freeform 64"/>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9525">
                <a:noFill/>
                <a:round/>
                <a:headEnd/>
                <a:tailEnd/>
              </a:ln>
            </p:spPr>
            <p:txBody>
              <a:bodyPr/>
              <a:lstStyle/>
              <a:p>
                <a:endParaRPr lang="zh-CN" altLang="en-US"/>
              </a:p>
            </p:txBody>
          </p:sp>
          <p:sp>
            <p:nvSpPr>
              <p:cNvPr id="37932" name="Freeform 65"/>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grpSp>
      </p:grpSp>
      <p:sp>
        <p:nvSpPr>
          <p:cNvPr id="81" name="AutoShape 85"/>
          <p:cNvSpPr>
            <a:spLocks noChangeArrowheads="1"/>
          </p:cNvSpPr>
          <p:nvPr/>
        </p:nvSpPr>
        <p:spPr bwMode="auto">
          <a:xfrm>
            <a:off x="6013450" y="900113"/>
            <a:ext cx="2306638" cy="3684587"/>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endParaRPr lang="zh-CN" altLang="en-US">
              <a:latin typeface="Calibri" pitchFamily="34" charset="0"/>
            </a:endParaRPr>
          </a:p>
        </p:txBody>
      </p:sp>
      <p:sp>
        <p:nvSpPr>
          <p:cNvPr id="82" name="Text Box 86"/>
          <p:cNvSpPr txBox="1">
            <a:spLocks noChangeArrowheads="1"/>
          </p:cNvSpPr>
          <p:nvPr/>
        </p:nvSpPr>
        <p:spPr bwMode="auto">
          <a:xfrm>
            <a:off x="6732588" y="971550"/>
            <a:ext cx="1566862" cy="3746500"/>
          </a:xfrm>
          <a:prstGeom prst="rect">
            <a:avLst/>
          </a:prstGeom>
          <a:noFill/>
          <a:ln w="9525">
            <a:noFill/>
            <a:miter lim="800000"/>
            <a:headEnd/>
            <a:tailEnd/>
          </a:ln>
        </p:spPr>
        <p:txBody>
          <a:bodyPr>
            <a:spAutoFit/>
          </a:bodyPr>
          <a:lstStyle/>
          <a:p>
            <a:r>
              <a:rPr lang="zh-CN" altLang="en-US" sz="1400" b="1">
                <a:solidFill>
                  <a:srgbClr val="0070C0"/>
                </a:solidFill>
                <a:latin typeface="微软雅黑" pitchFamily="34" charset="-122"/>
                <a:ea typeface="微软雅黑" pitchFamily="34" charset="-122"/>
              </a:rPr>
              <a:t>在此插入内容</a:t>
            </a:r>
            <a:endParaRPr lang="en-US" altLang="zh-CN" sz="1400" b="1">
              <a:solidFill>
                <a:srgbClr val="0070C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ko-KR" sz="1000">
              <a:solidFill>
                <a:srgbClr val="9E9E9E"/>
              </a:solidFill>
              <a:ea typeface="Gulim" pitchFamily="34" charset="-127"/>
            </a:endParaRPr>
          </a:p>
          <a:p>
            <a:endParaRPr kumimoji="1" lang="en-US" altLang="zh-CN" sz="1400">
              <a:solidFill>
                <a:srgbClr val="000000"/>
              </a:solidFill>
              <a:latin typeface="微软雅黑" pitchFamily="34" charset="-122"/>
              <a:ea typeface="微软雅黑" pitchFamily="34" charset="-122"/>
            </a:endParaRPr>
          </a:p>
          <a:p>
            <a:r>
              <a:rPr kumimoji="1" lang="zh-CN" altLang="en-US" sz="1400" b="1">
                <a:solidFill>
                  <a:srgbClr val="E46C0A"/>
                </a:solidFill>
                <a:latin typeface="微软雅黑" pitchFamily="34" charset="-122"/>
                <a:ea typeface="微软雅黑" pitchFamily="34" charset="-122"/>
              </a:rPr>
              <a:t>在此插入内容</a:t>
            </a:r>
            <a:endParaRPr kumimoji="1" lang="en-US" altLang="zh-CN" sz="1400" b="1">
              <a:solidFill>
                <a:srgbClr val="E46C0A"/>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zh-CN" sz="1400">
              <a:solidFill>
                <a:srgbClr val="000000"/>
              </a:solidFill>
              <a:latin typeface="微软雅黑" pitchFamily="34" charset="-122"/>
              <a:ea typeface="微软雅黑" pitchFamily="34" charset="-122"/>
            </a:endParaRPr>
          </a:p>
          <a:p>
            <a:r>
              <a:rPr kumimoji="1" lang="zh-CN" altLang="en-US" sz="1400" b="1">
                <a:solidFill>
                  <a:srgbClr val="7F7F7F"/>
                </a:solidFill>
                <a:latin typeface="微软雅黑" pitchFamily="34" charset="-122"/>
                <a:ea typeface="微软雅黑" pitchFamily="34" charset="-122"/>
              </a:rPr>
              <a:t>在此插入内容</a:t>
            </a:r>
            <a:endParaRPr kumimoji="1" lang="en-US" altLang="zh-CN" sz="1400" b="1">
              <a:solidFill>
                <a:srgbClr val="7F7F7F"/>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ko-KR" sz="1000">
              <a:solidFill>
                <a:srgbClr val="9E9E9E"/>
              </a:solidFill>
              <a:ea typeface="Gulim" pitchFamily="34" charset="-127"/>
            </a:endParaRPr>
          </a:p>
        </p:txBody>
      </p:sp>
      <p:grpSp>
        <p:nvGrpSpPr>
          <p:cNvPr id="83" name="组合 82"/>
          <p:cNvGrpSpPr>
            <a:grpSpLocks/>
          </p:cNvGrpSpPr>
          <p:nvPr/>
        </p:nvGrpSpPr>
        <p:grpSpPr bwMode="auto">
          <a:xfrm>
            <a:off x="6181725" y="1038225"/>
            <a:ext cx="434975" cy="441325"/>
            <a:chOff x="5975351" y="1604170"/>
            <a:chExt cx="407988" cy="466726"/>
          </a:xfrm>
        </p:grpSpPr>
        <p:sp>
          <p:nvSpPr>
            <p:cNvPr id="84" name="Oval 87"/>
            <p:cNvSpPr>
              <a:spLocks noChangeArrowheads="1"/>
            </p:cNvSpPr>
            <p:nvPr/>
          </p:nvSpPr>
          <p:spPr bwMode="auto">
            <a:xfrm>
              <a:off x="5975351" y="1936586"/>
              <a:ext cx="391609" cy="134310"/>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15" name="Group 88"/>
            <p:cNvGrpSpPr>
              <a:grpSpLocks/>
            </p:cNvGrpSpPr>
            <p:nvPr/>
          </p:nvGrpSpPr>
          <p:grpSpPr bwMode="auto">
            <a:xfrm>
              <a:off x="5975351" y="1604170"/>
              <a:ext cx="407988" cy="407988"/>
              <a:chOff x="2335" y="1139"/>
              <a:chExt cx="1089" cy="1089"/>
            </a:xfrm>
          </p:grpSpPr>
          <p:sp>
            <p:nvSpPr>
              <p:cNvPr id="37916" name="Oval 89"/>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17" name="Group 90"/>
              <p:cNvGrpSpPr>
                <a:grpSpLocks/>
              </p:cNvGrpSpPr>
              <p:nvPr/>
            </p:nvGrpSpPr>
            <p:grpSpPr bwMode="auto">
              <a:xfrm>
                <a:off x="2426" y="1169"/>
                <a:ext cx="908" cy="296"/>
                <a:chOff x="1431" y="1843"/>
                <a:chExt cx="907" cy="295"/>
              </a:xfrm>
            </p:grpSpPr>
            <p:sp>
              <p:nvSpPr>
                <p:cNvPr id="88" name="Freeform 91"/>
                <p:cNvSpPr>
                  <a:spLocks/>
                </p:cNvSpPr>
                <p:nvPr/>
              </p:nvSpPr>
              <p:spPr bwMode="auto">
                <a:xfrm>
                  <a:off x="1427" y="1844"/>
                  <a:ext cx="862"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19" name="Oval 9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90" name="组合 89"/>
          <p:cNvGrpSpPr>
            <a:grpSpLocks/>
          </p:cNvGrpSpPr>
          <p:nvPr/>
        </p:nvGrpSpPr>
        <p:grpSpPr bwMode="auto">
          <a:xfrm>
            <a:off x="6181725" y="3352800"/>
            <a:ext cx="419100" cy="525463"/>
            <a:chOff x="5975351" y="4053683"/>
            <a:chExt cx="393701" cy="556020"/>
          </a:xfrm>
        </p:grpSpPr>
        <p:sp>
          <p:nvSpPr>
            <p:cNvPr id="91" name="Oval 93"/>
            <p:cNvSpPr>
              <a:spLocks noChangeArrowheads="1"/>
            </p:cNvSpPr>
            <p:nvPr/>
          </p:nvSpPr>
          <p:spPr bwMode="auto">
            <a:xfrm>
              <a:off x="5975351" y="4475318"/>
              <a:ext cx="392210" cy="134385"/>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10" name="Group 99"/>
            <p:cNvGrpSpPr>
              <a:grpSpLocks/>
            </p:cNvGrpSpPr>
            <p:nvPr/>
          </p:nvGrpSpPr>
          <p:grpSpPr bwMode="auto">
            <a:xfrm>
              <a:off x="5976939" y="4053683"/>
              <a:ext cx="392113" cy="539750"/>
              <a:chOff x="3765" y="1911"/>
              <a:chExt cx="247" cy="340"/>
            </a:xfrm>
          </p:grpSpPr>
          <p:sp>
            <p:nvSpPr>
              <p:cNvPr id="37911" name="Freeform 100"/>
              <p:cNvSpPr>
                <a:spLocks/>
              </p:cNvSpPr>
              <p:nvPr/>
            </p:nvSpPr>
            <p:spPr bwMode="auto">
              <a:xfrm>
                <a:off x="3765" y="1911"/>
                <a:ext cx="247" cy="340"/>
              </a:xfrm>
              <a:custGeom>
                <a:avLst/>
                <a:gdLst>
                  <a:gd name="T0" fmla="*/ 0 w 1492"/>
                  <a:gd name="T1" fmla="*/ 0 h 2052"/>
                  <a:gd name="T2" fmla="*/ 0 w 1492"/>
                  <a:gd name="T3" fmla="*/ 0 h 2052"/>
                  <a:gd name="T4" fmla="*/ 0 w 1492"/>
                  <a:gd name="T5" fmla="*/ 0 h 2052"/>
                  <a:gd name="T6" fmla="*/ 0 w 1492"/>
                  <a:gd name="T7" fmla="*/ 0 h 2052"/>
                  <a:gd name="T8" fmla="*/ 0 w 1492"/>
                  <a:gd name="T9" fmla="*/ 0 h 2052"/>
                  <a:gd name="T10" fmla="*/ 0 w 1492"/>
                  <a:gd name="T11" fmla="*/ 0 h 2052"/>
                  <a:gd name="T12" fmla="*/ 0 w 1492"/>
                  <a:gd name="T13" fmla="*/ 0 h 2052"/>
                  <a:gd name="T14" fmla="*/ 0 w 1492"/>
                  <a:gd name="T15" fmla="*/ 0 h 2052"/>
                  <a:gd name="T16" fmla="*/ 0 w 1492"/>
                  <a:gd name="T17" fmla="*/ 0 h 2052"/>
                  <a:gd name="T18" fmla="*/ 0 w 1492"/>
                  <a:gd name="T19" fmla="*/ 0 h 2052"/>
                  <a:gd name="T20" fmla="*/ 0 w 1492"/>
                  <a:gd name="T21" fmla="*/ 0 h 2052"/>
                  <a:gd name="T22" fmla="*/ 0 w 1492"/>
                  <a:gd name="T23" fmla="*/ 0 h 2052"/>
                  <a:gd name="T24" fmla="*/ 0 w 1492"/>
                  <a:gd name="T25" fmla="*/ 0 h 2052"/>
                  <a:gd name="T26" fmla="*/ 0 w 1492"/>
                  <a:gd name="T27" fmla="*/ 0 h 2052"/>
                  <a:gd name="T28" fmla="*/ 0 w 1492"/>
                  <a:gd name="T29" fmla="*/ 0 h 2052"/>
                  <a:gd name="T30" fmla="*/ 0 w 1492"/>
                  <a:gd name="T31" fmla="*/ 0 h 2052"/>
                  <a:gd name="T32" fmla="*/ 0 w 1492"/>
                  <a:gd name="T33" fmla="*/ 0 h 2052"/>
                  <a:gd name="T34" fmla="*/ 0 w 1492"/>
                  <a:gd name="T35" fmla="*/ 0 h 2052"/>
                  <a:gd name="T36" fmla="*/ 0 w 1492"/>
                  <a:gd name="T37" fmla="*/ 0 h 2052"/>
                  <a:gd name="T38" fmla="*/ 0 w 1492"/>
                  <a:gd name="T39" fmla="*/ 0 h 2052"/>
                  <a:gd name="T40" fmla="*/ 0 w 1492"/>
                  <a:gd name="T41" fmla="*/ 0 h 2052"/>
                  <a:gd name="T42" fmla="*/ 0 w 1492"/>
                  <a:gd name="T43" fmla="*/ 0 h 2052"/>
                  <a:gd name="T44" fmla="*/ 0 w 1492"/>
                  <a:gd name="T45" fmla="*/ 0 h 2052"/>
                  <a:gd name="T46" fmla="*/ 0 w 1492"/>
                  <a:gd name="T47" fmla="*/ 0 h 2052"/>
                  <a:gd name="T48" fmla="*/ 0 w 1492"/>
                  <a:gd name="T49" fmla="*/ 0 h 2052"/>
                  <a:gd name="T50" fmla="*/ 0 w 1492"/>
                  <a:gd name="T51" fmla="*/ 0 h 2052"/>
                  <a:gd name="T52" fmla="*/ 0 w 1492"/>
                  <a:gd name="T53" fmla="*/ 0 h 2052"/>
                  <a:gd name="T54" fmla="*/ 0 w 1492"/>
                  <a:gd name="T55" fmla="*/ 0 h 2052"/>
                  <a:gd name="T56" fmla="*/ 0 w 1492"/>
                  <a:gd name="T57" fmla="*/ 0 h 2052"/>
                  <a:gd name="T58" fmla="*/ 0 w 1492"/>
                  <a:gd name="T59" fmla="*/ 0 h 2052"/>
                  <a:gd name="T60" fmla="*/ 0 w 1492"/>
                  <a:gd name="T61" fmla="*/ 0 h 2052"/>
                  <a:gd name="T62" fmla="*/ 0 w 1492"/>
                  <a:gd name="T63" fmla="*/ 0 h 2052"/>
                  <a:gd name="T64" fmla="*/ 0 w 1492"/>
                  <a:gd name="T65" fmla="*/ 0 h 2052"/>
                  <a:gd name="T66" fmla="*/ 0 w 1492"/>
                  <a:gd name="T67" fmla="*/ 0 h 2052"/>
                  <a:gd name="T68" fmla="*/ 0 w 1492"/>
                  <a:gd name="T69" fmla="*/ 0 h 2052"/>
                  <a:gd name="T70" fmla="*/ 0 w 1492"/>
                  <a:gd name="T71" fmla="*/ 0 h 2052"/>
                  <a:gd name="T72" fmla="*/ 0 w 1492"/>
                  <a:gd name="T73" fmla="*/ 0 h 2052"/>
                  <a:gd name="T74" fmla="*/ 0 w 1492"/>
                  <a:gd name="T75" fmla="*/ 0 h 2052"/>
                  <a:gd name="T76" fmla="*/ 0 w 1492"/>
                  <a:gd name="T77" fmla="*/ 0 h 2052"/>
                  <a:gd name="T78" fmla="*/ 0 w 1492"/>
                  <a:gd name="T79" fmla="*/ 0 h 2052"/>
                  <a:gd name="T80" fmla="*/ 0 w 1492"/>
                  <a:gd name="T81" fmla="*/ 0 h 2052"/>
                  <a:gd name="T82" fmla="*/ 0 w 1492"/>
                  <a:gd name="T83" fmla="*/ 0 h 2052"/>
                  <a:gd name="T84" fmla="*/ 0 w 1492"/>
                  <a:gd name="T85" fmla="*/ 0 h 2052"/>
                  <a:gd name="T86" fmla="*/ 0 w 1492"/>
                  <a:gd name="T87" fmla="*/ 0 h 2052"/>
                  <a:gd name="T88" fmla="*/ 0 w 1492"/>
                  <a:gd name="T89" fmla="*/ 0 h 2052"/>
                  <a:gd name="T90" fmla="*/ 0 w 1492"/>
                  <a:gd name="T91" fmla="*/ 0 h 2052"/>
                  <a:gd name="T92" fmla="*/ 0 w 1492"/>
                  <a:gd name="T93" fmla="*/ 0 h 2052"/>
                  <a:gd name="T94" fmla="*/ 0 w 1492"/>
                  <a:gd name="T95" fmla="*/ 0 h 2052"/>
                  <a:gd name="T96" fmla="*/ 0 w 1492"/>
                  <a:gd name="T97" fmla="*/ 0 h 2052"/>
                  <a:gd name="T98" fmla="*/ 0 w 1492"/>
                  <a:gd name="T99" fmla="*/ 0 h 2052"/>
                  <a:gd name="T100" fmla="*/ 0 w 1492"/>
                  <a:gd name="T101" fmla="*/ 0 h 2052"/>
                  <a:gd name="T102" fmla="*/ 0 w 1492"/>
                  <a:gd name="T103" fmla="*/ 0 h 2052"/>
                  <a:gd name="T104" fmla="*/ 0 w 1492"/>
                  <a:gd name="T105" fmla="*/ 0 h 2052"/>
                  <a:gd name="T106" fmla="*/ 0 w 1492"/>
                  <a:gd name="T107" fmla="*/ 0 h 2052"/>
                  <a:gd name="T108" fmla="*/ 0 w 1492"/>
                  <a:gd name="T109" fmla="*/ 0 h 2052"/>
                  <a:gd name="T110" fmla="*/ 0 w 1492"/>
                  <a:gd name="T111" fmla="*/ 0 h 2052"/>
                  <a:gd name="T112" fmla="*/ 0 w 1492"/>
                  <a:gd name="T113" fmla="*/ 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sp>
            <p:nvSpPr>
              <p:cNvPr id="37912" name="Freeform 101"/>
              <p:cNvSpPr>
                <a:spLocks noEditPoints="1"/>
              </p:cNvSpPr>
              <p:nvPr/>
            </p:nvSpPr>
            <p:spPr bwMode="auto">
              <a:xfrm>
                <a:off x="3765" y="1911"/>
                <a:ext cx="247" cy="124"/>
              </a:xfrm>
              <a:custGeom>
                <a:avLst/>
                <a:gdLst>
                  <a:gd name="T0" fmla="*/ 0 w 1492"/>
                  <a:gd name="T1" fmla="*/ 0 h 746"/>
                  <a:gd name="T2" fmla="*/ 0 w 1492"/>
                  <a:gd name="T3" fmla="*/ 0 h 746"/>
                  <a:gd name="T4" fmla="*/ 0 w 1492"/>
                  <a:gd name="T5" fmla="*/ 0 h 746"/>
                  <a:gd name="T6" fmla="*/ 0 w 1492"/>
                  <a:gd name="T7" fmla="*/ 0 h 746"/>
                  <a:gd name="T8" fmla="*/ 0 w 1492"/>
                  <a:gd name="T9" fmla="*/ 0 h 746"/>
                  <a:gd name="T10" fmla="*/ 0 w 1492"/>
                  <a:gd name="T11" fmla="*/ 0 h 746"/>
                  <a:gd name="T12" fmla="*/ 0 w 1492"/>
                  <a:gd name="T13" fmla="*/ 0 h 746"/>
                  <a:gd name="T14" fmla="*/ 0 w 1492"/>
                  <a:gd name="T15" fmla="*/ 0 h 746"/>
                  <a:gd name="T16" fmla="*/ 0 w 1492"/>
                  <a:gd name="T17" fmla="*/ 0 h 746"/>
                  <a:gd name="T18" fmla="*/ 0 w 1492"/>
                  <a:gd name="T19" fmla="*/ 0 h 746"/>
                  <a:gd name="T20" fmla="*/ 0 w 1492"/>
                  <a:gd name="T21" fmla="*/ 0 h 746"/>
                  <a:gd name="T22" fmla="*/ 0 w 1492"/>
                  <a:gd name="T23" fmla="*/ 0 h 746"/>
                  <a:gd name="T24" fmla="*/ 0 w 1492"/>
                  <a:gd name="T25" fmla="*/ 0 h 746"/>
                  <a:gd name="T26" fmla="*/ 0 w 1492"/>
                  <a:gd name="T27" fmla="*/ 0 h 746"/>
                  <a:gd name="T28" fmla="*/ 0 w 1492"/>
                  <a:gd name="T29" fmla="*/ 0 h 746"/>
                  <a:gd name="T30" fmla="*/ 0 w 1492"/>
                  <a:gd name="T31" fmla="*/ 0 h 746"/>
                  <a:gd name="T32" fmla="*/ 0 w 1492"/>
                  <a:gd name="T33" fmla="*/ 0 h 746"/>
                  <a:gd name="T34" fmla="*/ 0 w 1492"/>
                  <a:gd name="T35" fmla="*/ 0 h 746"/>
                  <a:gd name="T36" fmla="*/ 0 w 1492"/>
                  <a:gd name="T37" fmla="*/ 0 h 746"/>
                  <a:gd name="T38" fmla="*/ 0 w 1492"/>
                  <a:gd name="T39" fmla="*/ 0 h 746"/>
                  <a:gd name="T40" fmla="*/ 0 w 1492"/>
                  <a:gd name="T41" fmla="*/ 0 h 746"/>
                  <a:gd name="T42" fmla="*/ 0 w 1492"/>
                  <a:gd name="T43" fmla="*/ 0 h 746"/>
                  <a:gd name="T44" fmla="*/ 0 w 1492"/>
                  <a:gd name="T45" fmla="*/ 0 h 746"/>
                  <a:gd name="T46" fmla="*/ 0 w 1492"/>
                  <a:gd name="T47" fmla="*/ 0 h 746"/>
                  <a:gd name="T48" fmla="*/ 0 w 1492"/>
                  <a:gd name="T49" fmla="*/ 0 h 746"/>
                  <a:gd name="T50" fmla="*/ 0 w 1492"/>
                  <a:gd name="T51" fmla="*/ 0 h 746"/>
                  <a:gd name="T52" fmla="*/ 0 w 1492"/>
                  <a:gd name="T53" fmla="*/ 0 h 746"/>
                  <a:gd name="T54" fmla="*/ 0 w 1492"/>
                  <a:gd name="T55" fmla="*/ 0 h 746"/>
                  <a:gd name="T56" fmla="*/ 0 w 1492"/>
                  <a:gd name="T57" fmla="*/ 0 h 746"/>
                  <a:gd name="T58" fmla="*/ 0 w 1492"/>
                  <a:gd name="T59" fmla="*/ 0 h 746"/>
                  <a:gd name="T60" fmla="*/ 0 w 1492"/>
                  <a:gd name="T61" fmla="*/ 0 h 746"/>
                  <a:gd name="T62" fmla="*/ 0 w 1492"/>
                  <a:gd name="T63" fmla="*/ 0 h 746"/>
                  <a:gd name="T64" fmla="*/ 0 w 1492"/>
                  <a:gd name="T65" fmla="*/ 0 h 746"/>
                  <a:gd name="T66" fmla="*/ 0 w 1492"/>
                  <a:gd name="T67" fmla="*/ 0 h 746"/>
                  <a:gd name="T68" fmla="*/ 0 w 1492"/>
                  <a:gd name="T69" fmla="*/ 0 h 746"/>
                  <a:gd name="T70" fmla="*/ 0 w 1492"/>
                  <a:gd name="T71" fmla="*/ 0 h 746"/>
                  <a:gd name="T72" fmla="*/ 0 w 1492"/>
                  <a:gd name="T73" fmla="*/ 0 h 746"/>
                  <a:gd name="T74" fmla="*/ 0 w 1492"/>
                  <a:gd name="T75" fmla="*/ 0 h 746"/>
                  <a:gd name="T76" fmla="*/ 0 w 1492"/>
                  <a:gd name="T77" fmla="*/ 0 h 746"/>
                  <a:gd name="T78" fmla="*/ 0 w 1492"/>
                  <a:gd name="T79" fmla="*/ 0 h 746"/>
                  <a:gd name="T80" fmla="*/ 0 w 1492"/>
                  <a:gd name="T81" fmla="*/ 0 h 746"/>
                  <a:gd name="T82" fmla="*/ 0 w 1492"/>
                  <a:gd name="T83" fmla="*/ 0 h 746"/>
                  <a:gd name="T84" fmla="*/ 0 w 1492"/>
                  <a:gd name="T85" fmla="*/ 0 h 746"/>
                  <a:gd name="T86" fmla="*/ 0 w 1492"/>
                  <a:gd name="T87" fmla="*/ 0 h 746"/>
                  <a:gd name="T88" fmla="*/ 0 w 1492"/>
                  <a:gd name="T89" fmla="*/ 0 h 746"/>
                  <a:gd name="T90" fmla="*/ 0 w 1492"/>
                  <a:gd name="T91" fmla="*/ 0 h 746"/>
                  <a:gd name="T92" fmla="*/ 0 w 1492"/>
                  <a:gd name="T93" fmla="*/ 0 h 746"/>
                  <a:gd name="T94" fmla="*/ 0 w 1492"/>
                  <a:gd name="T95" fmla="*/ 0 h 746"/>
                  <a:gd name="T96" fmla="*/ 0 w 1492"/>
                  <a:gd name="T97" fmla="*/ 0 h 746"/>
                  <a:gd name="T98" fmla="*/ 0 w 1492"/>
                  <a:gd name="T99" fmla="*/ 0 h 746"/>
                  <a:gd name="T100" fmla="*/ 0 w 1492"/>
                  <a:gd name="T101" fmla="*/ 0 h 746"/>
                  <a:gd name="T102" fmla="*/ 0 w 1492"/>
                  <a:gd name="T103" fmla="*/ 0 h 746"/>
                  <a:gd name="T104" fmla="*/ 0 w 1492"/>
                  <a:gd name="T105" fmla="*/ 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9525">
                <a:noFill/>
                <a:round/>
                <a:headEnd/>
                <a:tailEnd/>
              </a:ln>
            </p:spPr>
            <p:txBody>
              <a:bodyPr/>
              <a:lstStyle/>
              <a:p>
                <a:endParaRPr lang="zh-CN" altLang="en-US"/>
              </a:p>
            </p:txBody>
          </p:sp>
          <p:sp>
            <p:nvSpPr>
              <p:cNvPr id="37913" name="Freeform 102"/>
              <p:cNvSpPr>
                <a:spLocks/>
              </p:cNvSpPr>
              <p:nvPr/>
            </p:nvSpPr>
            <p:spPr bwMode="auto">
              <a:xfrm>
                <a:off x="3773" y="1915"/>
                <a:ext cx="231" cy="116"/>
              </a:xfrm>
              <a:custGeom>
                <a:avLst/>
                <a:gdLst>
                  <a:gd name="T0" fmla="*/ 0 w 1398"/>
                  <a:gd name="T1" fmla="*/ 0 h 700"/>
                  <a:gd name="T2" fmla="*/ 0 w 1398"/>
                  <a:gd name="T3" fmla="*/ 0 h 700"/>
                  <a:gd name="T4" fmla="*/ 0 w 1398"/>
                  <a:gd name="T5" fmla="*/ 0 h 700"/>
                  <a:gd name="T6" fmla="*/ 0 w 1398"/>
                  <a:gd name="T7" fmla="*/ 0 h 700"/>
                  <a:gd name="T8" fmla="*/ 0 w 1398"/>
                  <a:gd name="T9" fmla="*/ 0 h 700"/>
                  <a:gd name="T10" fmla="*/ 0 w 1398"/>
                  <a:gd name="T11" fmla="*/ 0 h 700"/>
                  <a:gd name="T12" fmla="*/ 0 w 1398"/>
                  <a:gd name="T13" fmla="*/ 0 h 700"/>
                  <a:gd name="T14" fmla="*/ 0 w 1398"/>
                  <a:gd name="T15" fmla="*/ 0 h 700"/>
                  <a:gd name="T16" fmla="*/ 0 w 1398"/>
                  <a:gd name="T17" fmla="*/ 0 h 700"/>
                  <a:gd name="T18" fmla="*/ 0 w 1398"/>
                  <a:gd name="T19" fmla="*/ 0 h 700"/>
                  <a:gd name="T20" fmla="*/ 0 w 1398"/>
                  <a:gd name="T21" fmla="*/ 0 h 700"/>
                  <a:gd name="T22" fmla="*/ 0 w 1398"/>
                  <a:gd name="T23" fmla="*/ 0 h 700"/>
                  <a:gd name="T24" fmla="*/ 0 w 1398"/>
                  <a:gd name="T25" fmla="*/ 0 h 700"/>
                  <a:gd name="T26" fmla="*/ 0 w 1398"/>
                  <a:gd name="T27" fmla="*/ 0 h 700"/>
                  <a:gd name="T28" fmla="*/ 0 w 1398"/>
                  <a:gd name="T29" fmla="*/ 0 h 700"/>
                  <a:gd name="T30" fmla="*/ 0 w 1398"/>
                  <a:gd name="T31" fmla="*/ 0 h 700"/>
                  <a:gd name="T32" fmla="*/ 0 w 1398"/>
                  <a:gd name="T33" fmla="*/ 0 h 700"/>
                  <a:gd name="T34" fmla="*/ 0 w 1398"/>
                  <a:gd name="T35" fmla="*/ 0 h 700"/>
                  <a:gd name="T36" fmla="*/ 0 w 1398"/>
                  <a:gd name="T37" fmla="*/ 0 h 700"/>
                  <a:gd name="T38" fmla="*/ 0 w 1398"/>
                  <a:gd name="T39" fmla="*/ 0 h 700"/>
                  <a:gd name="T40" fmla="*/ 0 w 1398"/>
                  <a:gd name="T41" fmla="*/ 0 h 700"/>
                  <a:gd name="T42" fmla="*/ 0 w 1398"/>
                  <a:gd name="T43" fmla="*/ 0 h 700"/>
                  <a:gd name="T44" fmla="*/ 0 w 1398"/>
                  <a:gd name="T45" fmla="*/ 0 h 700"/>
                  <a:gd name="T46" fmla="*/ 0 w 1398"/>
                  <a:gd name="T47" fmla="*/ 0 h 700"/>
                  <a:gd name="T48" fmla="*/ 0 w 1398"/>
                  <a:gd name="T49" fmla="*/ 0 h 700"/>
                  <a:gd name="T50" fmla="*/ 0 w 1398"/>
                  <a:gd name="T51" fmla="*/ 0 h 700"/>
                  <a:gd name="T52" fmla="*/ 0 w 1398"/>
                  <a:gd name="T53" fmla="*/ 0 h 700"/>
                  <a:gd name="T54" fmla="*/ 0 w 1398"/>
                  <a:gd name="T55" fmla="*/ 0 h 700"/>
                  <a:gd name="T56" fmla="*/ 0 w 1398"/>
                  <a:gd name="T57" fmla="*/ 0 h 700"/>
                  <a:gd name="T58" fmla="*/ 0 w 1398"/>
                  <a:gd name="T59" fmla="*/ 0 h 700"/>
                  <a:gd name="T60" fmla="*/ 0 w 1398"/>
                  <a:gd name="T61" fmla="*/ 0 h 700"/>
                  <a:gd name="T62" fmla="*/ 0 w 1398"/>
                  <a:gd name="T63" fmla="*/ 0 h 700"/>
                  <a:gd name="T64" fmla="*/ 0 w 1398"/>
                  <a:gd name="T65" fmla="*/ 0 h 700"/>
                  <a:gd name="T66" fmla="*/ 0 w 1398"/>
                  <a:gd name="T67" fmla="*/ 0 h 700"/>
                  <a:gd name="T68" fmla="*/ 0 w 1398"/>
                  <a:gd name="T69" fmla="*/ 0 h 700"/>
                  <a:gd name="T70" fmla="*/ 0 w 1398"/>
                  <a:gd name="T71" fmla="*/ 0 h 700"/>
                  <a:gd name="T72" fmla="*/ 0 w 1398"/>
                  <a:gd name="T73" fmla="*/ 0 h 700"/>
                  <a:gd name="T74" fmla="*/ 0 w 1398"/>
                  <a:gd name="T75" fmla="*/ 0 h 700"/>
                  <a:gd name="T76" fmla="*/ 0 w 1398"/>
                  <a:gd name="T77" fmla="*/ 0 h 700"/>
                  <a:gd name="T78" fmla="*/ 0 w 1398"/>
                  <a:gd name="T79" fmla="*/ 0 h 700"/>
                  <a:gd name="T80" fmla="*/ 0 w 1398"/>
                  <a:gd name="T81" fmla="*/ 0 h 700"/>
                  <a:gd name="T82" fmla="*/ 0 w 1398"/>
                  <a:gd name="T83" fmla="*/ 0 h 700"/>
                  <a:gd name="T84" fmla="*/ 0 w 1398"/>
                  <a:gd name="T85" fmla="*/ 0 h 700"/>
                  <a:gd name="T86" fmla="*/ 0 w 1398"/>
                  <a:gd name="T87" fmla="*/ 0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endParaRPr lang="zh-CN" altLang="en-US"/>
              </a:p>
            </p:txBody>
          </p:sp>
        </p:grpSp>
      </p:grpSp>
      <p:sp>
        <p:nvSpPr>
          <p:cNvPr id="96" name="Text Box 81"/>
          <p:cNvSpPr txBox="1">
            <a:spLocks noChangeArrowheads="1"/>
          </p:cNvSpPr>
          <p:nvPr/>
        </p:nvSpPr>
        <p:spPr bwMode="auto">
          <a:xfrm>
            <a:off x="1497013" y="2878138"/>
            <a:ext cx="1951037" cy="396875"/>
          </a:xfrm>
          <a:prstGeom prst="rect">
            <a:avLst/>
          </a:prstGeom>
          <a:noFill/>
          <a:ln w="9525">
            <a:noFill/>
            <a:miter lim="800000"/>
            <a:headEnd/>
            <a:tailEnd/>
          </a:ln>
        </p:spPr>
        <p:txBody>
          <a:bodyPr>
            <a:spAutoFit/>
          </a:bodyPr>
          <a:lstStyle/>
          <a:p>
            <a:pPr algn="ctr"/>
            <a:r>
              <a:rPr kumimoji="1" lang="zh-CN" altLang="en-US" sz="2000">
                <a:latin typeface="微软雅黑" pitchFamily="34" charset="-122"/>
                <a:ea typeface="微软雅黑" pitchFamily="34" charset="-122"/>
              </a:rPr>
              <a:t>添加文本内容</a:t>
            </a:r>
            <a:endParaRPr kumimoji="1" lang="en-US" altLang="ko-KR" sz="2000">
              <a:latin typeface="微软雅黑" pitchFamily="34" charset="-122"/>
              <a:ea typeface="微软雅黑" pitchFamily="34" charset="-122"/>
            </a:endParaRPr>
          </a:p>
        </p:txBody>
      </p:sp>
      <p:sp>
        <p:nvSpPr>
          <p:cNvPr id="97" name="Text Box 82"/>
          <p:cNvSpPr txBox="1">
            <a:spLocks noChangeArrowheads="1"/>
          </p:cNvSpPr>
          <p:nvPr/>
        </p:nvSpPr>
        <p:spPr bwMode="auto">
          <a:xfrm>
            <a:off x="2478088" y="1211263"/>
            <a:ext cx="1109662" cy="336550"/>
          </a:xfrm>
          <a:prstGeom prst="rect">
            <a:avLst/>
          </a:prstGeom>
          <a:noFill/>
          <a:ln w="9525">
            <a:noFill/>
            <a:miter lim="800000"/>
            <a:headEnd/>
            <a:tailEnd/>
          </a:ln>
        </p:spPr>
        <p:txBody>
          <a:bodyPr>
            <a:spAutoFit/>
          </a:bodyPr>
          <a:lstStyle/>
          <a:p>
            <a:pPr algn="ctr"/>
            <a:r>
              <a:rPr kumimoji="1" lang="zh-CN" altLang="en-US" sz="1600">
                <a:solidFill>
                  <a:schemeClr val="bg1"/>
                </a:solidFill>
                <a:latin typeface="微软雅黑" pitchFamily="34" charset="-122"/>
                <a:ea typeface="微软雅黑" pitchFamily="34" charset="-122"/>
              </a:rPr>
              <a:t>文本内容</a:t>
            </a:r>
            <a:endParaRPr kumimoji="1" lang="en-US" altLang="ko-KR" sz="1600">
              <a:solidFill>
                <a:schemeClr val="bg1"/>
              </a:solidFill>
              <a:latin typeface="微软雅黑" pitchFamily="34" charset="-122"/>
              <a:ea typeface="微软雅黑" pitchFamily="34" charset="-122"/>
            </a:endParaRPr>
          </a:p>
        </p:txBody>
      </p:sp>
      <p:grpSp>
        <p:nvGrpSpPr>
          <p:cNvPr id="98" name="组合 97"/>
          <p:cNvGrpSpPr>
            <a:grpSpLocks/>
          </p:cNvGrpSpPr>
          <p:nvPr/>
        </p:nvGrpSpPr>
        <p:grpSpPr bwMode="auto">
          <a:xfrm>
            <a:off x="6181725" y="2084388"/>
            <a:ext cx="434975" cy="436562"/>
            <a:chOff x="5975351" y="2710658"/>
            <a:chExt cx="407988" cy="461962"/>
          </a:xfrm>
        </p:grpSpPr>
        <p:sp>
          <p:nvSpPr>
            <p:cNvPr id="99" name="Oval 87"/>
            <p:cNvSpPr>
              <a:spLocks noChangeArrowheads="1"/>
            </p:cNvSpPr>
            <p:nvPr/>
          </p:nvSpPr>
          <p:spPr bwMode="auto">
            <a:xfrm>
              <a:off x="5975351" y="3038231"/>
              <a:ext cx="391609" cy="134389"/>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04" name="Group 94"/>
            <p:cNvGrpSpPr>
              <a:grpSpLocks/>
            </p:cNvGrpSpPr>
            <p:nvPr/>
          </p:nvGrpSpPr>
          <p:grpSpPr bwMode="auto">
            <a:xfrm>
              <a:off x="5975351" y="2710658"/>
              <a:ext cx="407988" cy="407988"/>
              <a:chOff x="2335" y="1139"/>
              <a:chExt cx="1089" cy="1089"/>
            </a:xfrm>
          </p:grpSpPr>
          <p:sp>
            <p:nvSpPr>
              <p:cNvPr id="37905" name="Oval 9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06" name="Group 96"/>
              <p:cNvGrpSpPr>
                <a:grpSpLocks/>
              </p:cNvGrpSpPr>
              <p:nvPr/>
            </p:nvGrpSpPr>
            <p:grpSpPr bwMode="auto">
              <a:xfrm>
                <a:off x="2426" y="1169"/>
                <a:ext cx="908" cy="296"/>
                <a:chOff x="1431" y="1843"/>
                <a:chExt cx="907" cy="295"/>
              </a:xfrm>
            </p:grpSpPr>
            <p:sp>
              <p:nvSpPr>
                <p:cNvPr id="103" name="Freeform 97"/>
                <p:cNvSpPr>
                  <a:spLocks/>
                </p:cNvSpPr>
                <p:nvPr/>
              </p:nvSpPr>
              <p:spPr bwMode="auto">
                <a:xfrm>
                  <a:off x="1427" y="1844"/>
                  <a:ext cx="862"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08" name="Oval 9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randombar(horizontal)">
                                      <p:cBhvr>
                                        <p:cTn id="11" dur="500"/>
                                        <p:tgtEl>
                                          <p:spTgt spid="9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down)">
                                      <p:cBhvr>
                                        <p:cTn id="15" dur="500"/>
                                        <p:tgtEl>
                                          <p:spTgt spid="9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1500"/>
                            </p:stCondLst>
                            <p:childTnLst>
                              <p:par>
                                <p:cTn id="30" presetID="26"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80">
                                          <p:stCondLst>
                                            <p:cond delay="0"/>
                                          </p:stCondLst>
                                        </p:cTn>
                                        <p:tgtEl>
                                          <p:spTgt spid="24"/>
                                        </p:tgtEl>
                                      </p:cBhvr>
                                    </p:animEffect>
                                    <p:anim calcmode="lin" valueType="num">
                                      <p:cBhvr>
                                        <p:cTn id="3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8" dur="26">
                                          <p:stCondLst>
                                            <p:cond delay="650"/>
                                          </p:stCondLst>
                                        </p:cTn>
                                        <p:tgtEl>
                                          <p:spTgt spid="24"/>
                                        </p:tgtEl>
                                      </p:cBhvr>
                                      <p:to x="100000" y="60000"/>
                                    </p:animScale>
                                    <p:animScale>
                                      <p:cBhvr>
                                        <p:cTn id="39" dur="166" decel="50000">
                                          <p:stCondLst>
                                            <p:cond delay="676"/>
                                          </p:stCondLst>
                                        </p:cTn>
                                        <p:tgtEl>
                                          <p:spTgt spid="24"/>
                                        </p:tgtEl>
                                      </p:cBhvr>
                                      <p:to x="100000" y="100000"/>
                                    </p:animScale>
                                    <p:animScale>
                                      <p:cBhvr>
                                        <p:cTn id="40" dur="26">
                                          <p:stCondLst>
                                            <p:cond delay="1312"/>
                                          </p:stCondLst>
                                        </p:cTn>
                                        <p:tgtEl>
                                          <p:spTgt spid="24"/>
                                        </p:tgtEl>
                                      </p:cBhvr>
                                      <p:to x="100000" y="80000"/>
                                    </p:animScale>
                                    <p:animScale>
                                      <p:cBhvr>
                                        <p:cTn id="41" dur="166" decel="50000">
                                          <p:stCondLst>
                                            <p:cond delay="1338"/>
                                          </p:stCondLst>
                                        </p:cTn>
                                        <p:tgtEl>
                                          <p:spTgt spid="24"/>
                                        </p:tgtEl>
                                      </p:cBhvr>
                                      <p:to x="100000" y="100000"/>
                                    </p:animScale>
                                    <p:animScale>
                                      <p:cBhvr>
                                        <p:cTn id="42" dur="26">
                                          <p:stCondLst>
                                            <p:cond delay="1642"/>
                                          </p:stCondLst>
                                        </p:cTn>
                                        <p:tgtEl>
                                          <p:spTgt spid="24"/>
                                        </p:tgtEl>
                                      </p:cBhvr>
                                      <p:to x="100000" y="90000"/>
                                    </p:animScale>
                                    <p:animScale>
                                      <p:cBhvr>
                                        <p:cTn id="43" dur="166" decel="50000">
                                          <p:stCondLst>
                                            <p:cond delay="1668"/>
                                          </p:stCondLst>
                                        </p:cTn>
                                        <p:tgtEl>
                                          <p:spTgt spid="24"/>
                                        </p:tgtEl>
                                      </p:cBhvr>
                                      <p:to x="100000" y="100000"/>
                                    </p:animScale>
                                    <p:animScale>
                                      <p:cBhvr>
                                        <p:cTn id="44" dur="26">
                                          <p:stCondLst>
                                            <p:cond delay="1808"/>
                                          </p:stCondLst>
                                        </p:cTn>
                                        <p:tgtEl>
                                          <p:spTgt spid="24"/>
                                        </p:tgtEl>
                                      </p:cBhvr>
                                      <p:to x="100000" y="95000"/>
                                    </p:animScale>
                                    <p:animScale>
                                      <p:cBhvr>
                                        <p:cTn id="45" dur="166" decel="50000">
                                          <p:stCondLst>
                                            <p:cond delay="1834"/>
                                          </p:stCondLst>
                                        </p:cTn>
                                        <p:tgtEl>
                                          <p:spTgt spid="24"/>
                                        </p:tgtEl>
                                      </p:cBhvr>
                                      <p:to x="100000" y="100000"/>
                                    </p:animScale>
                                  </p:childTnLst>
                                </p:cTn>
                              </p:par>
                              <p:par>
                                <p:cTn id="46" presetID="26" presetClass="entr" presetSubtype="0" fill="hold" nodeType="withEffect">
                                  <p:stCondLst>
                                    <p:cond delay="25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80">
                                          <p:stCondLst>
                                            <p:cond delay="0"/>
                                          </p:stCondLst>
                                        </p:cTn>
                                        <p:tgtEl>
                                          <p:spTgt spid="4"/>
                                        </p:tgtEl>
                                      </p:cBhvr>
                                    </p:animEffect>
                                    <p:anim calcmode="lin" valueType="num">
                                      <p:cBhvr>
                                        <p:cTn id="4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4" dur="26">
                                          <p:stCondLst>
                                            <p:cond delay="650"/>
                                          </p:stCondLst>
                                        </p:cTn>
                                        <p:tgtEl>
                                          <p:spTgt spid="4"/>
                                        </p:tgtEl>
                                      </p:cBhvr>
                                      <p:to x="100000" y="60000"/>
                                    </p:animScale>
                                    <p:animScale>
                                      <p:cBhvr>
                                        <p:cTn id="55" dur="166" decel="50000">
                                          <p:stCondLst>
                                            <p:cond delay="676"/>
                                          </p:stCondLst>
                                        </p:cTn>
                                        <p:tgtEl>
                                          <p:spTgt spid="4"/>
                                        </p:tgtEl>
                                      </p:cBhvr>
                                      <p:to x="100000" y="100000"/>
                                    </p:animScale>
                                    <p:animScale>
                                      <p:cBhvr>
                                        <p:cTn id="56" dur="26">
                                          <p:stCondLst>
                                            <p:cond delay="1312"/>
                                          </p:stCondLst>
                                        </p:cTn>
                                        <p:tgtEl>
                                          <p:spTgt spid="4"/>
                                        </p:tgtEl>
                                      </p:cBhvr>
                                      <p:to x="100000" y="80000"/>
                                    </p:animScale>
                                    <p:animScale>
                                      <p:cBhvr>
                                        <p:cTn id="57" dur="166" decel="50000">
                                          <p:stCondLst>
                                            <p:cond delay="1338"/>
                                          </p:stCondLst>
                                        </p:cTn>
                                        <p:tgtEl>
                                          <p:spTgt spid="4"/>
                                        </p:tgtEl>
                                      </p:cBhvr>
                                      <p:to x="100000" y="100000"/>
                                    </p:animScale>
                                    <p:animScale>
                                      <p:cBhvr>
                                        <p:cTn id="58" dur="26">
                                          <p:stCondLst>
                                            <p:cond delay="1642"/>
                                          </p:stCondLst>
                                        </p:cTn>
                                        <p:tgtEl>
                                          <p:spTgt spid="4"/>
                                        </p:tgtEl>
                                      </p:cBhvr>
                                      <p:to x="100000" y="90000"/>
                                    </p:animScale>
                                    <p:animScale>
                                      <p:cBhvr>
                                        <p:cTn id="59" dur="166" decel="50000">
                                          <p:stCondLst>
                                            <p:cond delay="1668"/>
                                          </p:stCondLst>
                                        </p:cTn>
                                        <p:tgtEl>
                                          <p:spTgt spid="4"/>
                                        </p:tgtEl>
                                      </p:cBhvr>
                                      <p:to x="100000" y="100000"/>
                                    </p:animScale>
                                    <p:animScale>
                                      <p:cBhvr>
                                        <p:cTn id="60" dur="26">
                                          <p:stCondLst>
                                            <p:cond delay="1808"/>
                                          </p:stCondLst>
                                        </p:cTn>
                                        <p:tgtEl>
                                          <p:spTgt spid="4"/>
                                        </p:tgtEl>
                                      </p:cBhvr>
                                      <p:to x="100000" y="95000"/>
                                    </p:animScale>
                                    <p:animScale>
                                      <p:cBhvr>
                                        <p:cTn id="61" dur="166" decel="50000">
                                          <p:stCondLst>
                                            <p:cond delay="1834"/>
                                          </p:stCondLst>
                                        </p:cTn>
                                        <p:tgtEl>
                                          <p:spTgt spid="4"/>
                                        </p:tgtEl>
                                      </p:cBhvr>
                                      <p:to x="100000" y="100000"/>
                                    </p:animScale>
                                  </p:childTnLst>
                                </p:cTn>
                              </p:par>
                              <p:par>
                                <p:cTn id="62" presetID="26" presetClass="entr" presetSubtype="0" fill="hold" nodeType="withEffect">
                                  <p:stCondLst>
                                    <p:cond delay="500"/>
                                  </p:stCondLst>
                                  <p:childTnLst>
                                    <p:set>
                                      <p:cBhvr>
                                        <p:cTn id="63" dur="1" fill="hold">
                                          <p:stCondLst>
                                            <p:cond delay="0"/>
                                          </p:stCondLst>
                                        </p:cTn>
                                        <p:tgtEl>
                                          <p:spTgt spid="17"/>
                                        </p:tgtEl>
                                        <p:attrNameLst>
                                          <p:attrName>style.visibility</p:attrName>
                                        </p:attrNameLst>
                                      </p:cBhvr>
                                      <p:to>
                                        <p:strVal val="visible"/>
                                      </p:to>
                                    </p:set>
                                    <p:animEffect transition="in" filter="wipe(down)">
                                      <p:cBhvr>
                                        <p:cTn id="64" dur="580">
                                          <p:stCondLst>
                                            <p:cond delay="0"/>
                                          </p:stCondLst>
                                        </p:cTn>
                                        <p:tgtEl>
                                          <p:spTgt spid="17"/>
                                        </p:tgtEl>
                                      </p:cBhvr>
                                    </p:animEffect>
                                    <p:anim calcmode="lin" valueType="num">
                                      <p:cBhvr>
                                        <p:cTn id="6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0" dur="26">
                                          <p:stCondLst>
                                            <p:cond delay="650"/>
                                          </p:stCondLst>
                                        </p:cTn>
                                        <p:tgtEl>
                                          <p:spTgt spid="17"/>
                                        </p:tgtEl>
                                      </p:cBhvr>
                                      <p:to x="100000" y="60000"/>
                                    </p:animScale>
                                    <p:animScale>
                                      <p:cBhvr>
                                        <p:cTn id="71" dur="166" decel="50000">
                                          <p:stCondLst>
                                            <p:cond delay="676"/>
                                          </p:stCondLst>
                                        </p:cTn>
                                        <p:tgtEl>
                                          <p:spTgt spid="17"/>
                                        </p:tgtEl>
                                      </p:cBhvr>
                                      <p:to x="100000" y="100000"/>
                                    </p:animScale>
                                    <p:animScale>
                                      <p:cBhvr>
                                        <p:cTn id="72" dur="26">
                                          <p:stCondLst>
                                            <p:cond delay="1312"/>
                                          </p:stCondLst>
                                        </p:cTn>
                                        <p:tgtEl>
                                          <p:spTgt spid="17"/>
                                        </p:tgtEl>
                                      </p:cBhvr>
                                      <p:to x="100000" y="80000"/>
                                    </p:animScale>
                                    <p:animScale>
                                      <p:cBhvr>
                                        <p:cTn id="73" dur="166" decel="50000">
                                          <p:stCondLst>
                                            <p:cond delay="1338"/>
                                          </p:stCondLst>
                                        </p:cTn>
                                        <p:tgtEl>
                                          <p:spTgt spid="17"/>
                                        </p:tgtEl>
                                      </p:cBhvr>
                                      <p:to x="100000" y="100000"/>
                                    </p:animScale>
                                    <p:animScale>
                                      <p:cBhvr>
                                        <p:cTn id="74" dur="26">
                                          <p:stCondLst>
                                            <p:cond delay="1642"/>
                                          </p:stCondLst>
                                        </p:cTn>
                                        <p:tgtEl>
                                          <p:spTgt spid="17"/>
                                        </p:tgtEl>
                                      </p:cBhvr>
                                      <p:to x="100000" y="90000"/>
                                    </p:animScale>
                                    <p:animScale>
                                      <p:cBhvr>
                                        <p:cTn id="75" dur="166" decel="50000">
                                          <p:stCondLst>
                                            <p:cond delay="1668"/>
                                          </p:stCondLst>
                                        </p:cTn>
                                        <p:tgtEl>
                                          <p:spTgt spid="17"/>
                                        </p:tgtEl>
                                      </p:cBhvr>
                                      <p:to x="100000" y="100000"/>
                                    </p:animScale>
                                    <p:animScale>
                                      <p:cBhvr>
                                        <p:cTn id="76" dur="26">
                                          <p:stCondLst>
                                            <p:cond delay="1808"/>
                                          </p:stCondLst>
                                        </p:cTn>
                                        <p:tgtEl>
                                          <p:spTgt spid="17"/>
                                        </p:tgtEl>
                                      </p:cBhvr>
                                      <p:to x="100000" y="95000"/>
                                    </p:animScale>
                                    <p:animScale>
                                      <p:cBhvr>
                                        <p:cTn id="77" dur="166" decel="50000">
                                          <p:stCondLst>
                                            <p:cond delay="1834"/>
                                          </p:stCondLst>
                                        </p:cTn>
                                        <p:tgtEl>
                                          <p:spTgt spid="17"/>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par>
                          <p:cTn id="83" fill="hold">
                            <p:stCondLst>
                              <p:cond delay="500"/>
                            </p:stCondLst>
                            <p:childTnLst>
                              <p:par>
                                <p:cTn id="84" presetID="53" presetClass="entr" presetSubtype="16"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 calcmode="lin" valueType="num">
                                      <p:cBhvr>
                                        <p:cTn id="86" dur="500" fill="hold"/>
                                        <p:tgtEl>
                                          <p:spTgt spid="83"/>
                                        </p:tgtEl>
                                        <p:attrNameLst>
                                          <p:attrName>ppt_w</p:attrName>
                                        </p:attrNameLst>
                                      </p:cBhvr>
                                      <p:tavLst>
                                        <p:tav tm="0">
                                          <p:val>
                                            <p:fltVal val="0"/>
                                          </p:val>
                                        </p:tav>
                                        <p:tav tm="100000">
                                          <p:val>
                                            <p:strVal val="#ppt_w"/>
                                          </p:val>
                                        </p:tav>
                                      </p:tavLst>
                                    </p:anim>
                                    <p:anim calcmode="lin" valueType="num">
                                      <p:cBhvr>
                                        <p:cTn id="87" dur="500" fill="hold"/>
                                        <p:tgtEl>
                                          <p:spTgt spid="83"/>
                                        </p:tgtEl>
                                        <p:attrNameLst>
                                          <p:attrName>ppt_h</p:attrName>
                                        </p:attrNameLst>
                                      </p:cBhvr>
                                      <p:tavLst>
                                        <p:tav tm="0">
                                          <p:val>
                                            <p:fltVal val="0"/>
                                          </p:val>
                                        </p:tav>
                                        <p:tav tm="100000">
                                          <p:val>
                                            <p:strVal val="#ppt_h"/>
                                          </p:val>
                                        </p:tav>
                                      </p:tavLst>
                                    </p:anim>
                                    <p:animEffect transition="in" filter="fade">
                                      <p:cBhvr>
                                        <p:cTn id="88" dur="500"/>
                                        <p:tgtEl>
                                          <p:spTgt spid="83"/>
                                        </p:tgtEl>
                                      </p:cBhvr>
                                    </p:animEffect>
                                  </p:childTnLst>
                                </p:cTn>
                              </p:par>
                              <p:par>
                                <p:cTn id="89" presetID="53" presetClass="entr" presetSubtype="16" fill="hold" nodeType="withEffect">
                                  <p:stCondLst>
                                    <p:cond delay="250"/>
                                  </p:stCondLst>
                                  <p:childTnLst>
                                    <p:set>
                                      <p:cBhvr>
                                        <p:cTn id="90" dur="1" fill="hold">
                                          <p:stCondLst>
                                            <p:cond delay="0"/>
                                          </p:stCondLst>
                                        </p:cTn>
                                        <p:tgtEl>
                                          <p:spTgt spid="98"/>
                                        </p:tgtEl>
                                        <p:attrNameLst>
                                          <p:attrName>style.visibility</p:attrName>
                                        </p:attrNameLst>
                                      </p:cBhvr>
                                      <p:to>
                                        <p:strVal val="visible"/>
                                      </p:to>
                                    </p:set>
                                    <p:anim calcmode="lin" valueType="num">
                                      <p:cBhvr>
                                        <p:cTn id="91" dur="500" fill="hold"/>
                                        <p:tgtEl>
                                          <p:spTgt spid="98"/>
                                        </p:tgtEl>
                                        <p:attrNameLst>
                                          <p:attrName>ppt_w</p:attrName>
                                        </p:attrNameLst>
                                      </p:cBhvr>
                                      <p:tavLst>
                                        <p:tav tm="0">
                                          <p:val>
                                            <p:fltVal val="0"/>
                                          </p:val>
                                        </p:tav>
                                        <p:tav tm="100000">
                                          <p:val>
                                            <p:strVal val="#ppt_w"/>
                                          </p:val>
                                        </p:tav>
                                      </p:tavLst>
                                    </p:anim>
                                    <p:anim calcmode="lin" valueType="num">
                                      <p:cBhvr>
                                        <p:cTn id="92" dur="500" fill="hold"/>
                                        <p:tgtEl>
                                          <p:spTgt spid="98"/>
                                        </p:tgtEl>
                                        <p:attrNameLst>
                                          <p:attrName>ppt_h</p:attrName>
                                        </p:attrNameLst>
                                      </p:cBhvr>
                                      <p:tavLst>
                                        <p:tav tm="0">
                                          <p:val>
                                            <p:fltVal val="0"/>
                                          </p:val>
                                        </p:tav>
                                        <p:tav tm="100000">
                                          <p:val>
                                            <p:strVal val="#ppt_h"/>
                                          </p:val>
                                        </p:tav>
                                      </p:tavLst>
                                    </p:anim>
                                    <p:animEffect transition="in" filter="fade">
                                      <p:cBhvr>
                                        <p:cTn id="93" dur="500"/>
                                        <p:tgtEl>
                                          <p:spTgt spid="98"/>
                                        </p:tgtEl>
                                      </p:cBhvr>
                                    </p:animEffect>
                                  </p:childTnLst>
                                </p:cTn>
                              </p:par>
                              <p:par>
                                <p:cTn id="94" presetID="53" presetClass="entr" presetSubtype="16" fill="hold" nodeType="withEffect">
                                  <p:stCondLst>
                                    <p:cond delay="500"/>
                                  </p:stCondLst>
                                  <p:childTnLst>
                                    <p:set>
                                      <p:cBhvr>
                                        <p:cTn id="95" dur="1" fill="hold">
                                          <p:stCondLst>
                                            <p:cond delay="0"/>
                                          </p:stCondLst>
                                        </p:cTn>
                                        <p:tgtEl>
                                          <p:spTgt spid="90"/>
                                        </p:tgtEl>
                                        <p:attrNameLst>
                                          <p:attrName>style.visibility</p:attrName>
                                        </p:attrNameLst>
                                      </p:cBhvr>
                                      <p:to>
                                        <p:strVal val="visible"/>
                                      </p:to>
                                    </p:set>
                                    <p:anim calcmode="lin" valueType="num">
                                      <p:cBhvr>
                                        <p:cTn id="96" dur="500" fill="hold"/>
                                        <p:tgtEl>
                                          <p:spTgt spid="90"/>
                                        </p:tgtEl>
                                        <p:attrNameLst>
                                          <p:attrName>ppt_w</p:attrName>
                                        </p:attrNameLst>
                                      </p:cBhvr>
                                      <p:tavLst>
                                        <p:tav tm="0">
                                          <p:val>
                                            <p:fltVal val="0"/>
                                          </p:val>
                                        </p:tav>
                                        <p:tav tm="100000">
                                          <p:val>
                                            <p:strVal val="#ppt_w"/>
                                          </p:val>
                                        </p:tav>
                                      </p:tavLst>
                                    </p:anim>
                                    <p:anim calcmode="lin" valueType="num">
                                      <p:cBhvr>
                                        <p:cTn id="97" dur="500" fill="hold"/>
                                        <p:tgtEl>
                                          <p:spTgt spid="90"/>
                                        </p:tgtEl>
                                        <p:attrNameLst>
                                          <p:attrName>ppt_h</p:attrName>
                                        </p:attrNameLst>
                                      </p:cBhvr>
                                      <p:tavLst>
                                        <p:tav tm="0">
                                          <p:val>
                                            <p:fltVal val="0"/>
                                          </p:val>
                                        </p:tav>
                                        <p:tav tm="100000">
                                          <p:val>
                                            <p:strVal val="#ppt_h"/>
                                          </p:val>
                                        </p:tav>
                                      </p:tavLst>
                                    </p:anim>
                                    <p:animEffect transition="in" filter="fade">
                                      <p:cBhvr>
                                        <p:cTn id="98" dur="500"/>
                                        <p:tgtEl>
                                          <p:spTgt spid="90"/>
                                        </p:tgtEl>
                                      </p:cBhvr>
                                    </p:animEffect>
                                  </p:childTnLst>
                                </p:cTn>
                              </p:par>
                            </p:childTnLst>
                          </p:cTn>
                        </p:par>
                        <p:par>
                          <p:cTn id="99" fill="hold">
                            <p:stCondLst>
                              <p:cond delay="1500"/>
                            </p:stCondLst>
                            <p:childTnLst>
                              <p:par>
                                <p:cTn id="100" presetID="42" presetClass="entr" presetSubtype="0" fill="hold" grpId="0" nodeType="after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1000"/>
                                        <p:tgtEl>
                                          <p:spTgt spid="82"/>
                                        </p:tgtEl>
                                      </p:cBhvr>
                                    </p:animEffect>
                                    <p:anim calcmode="lin" valueType="num">
                                      <p:cBhvr>
                                        <p:cTn id="103" dur="1000" fill="hold"/>
                                        <p:tgtEl>
                                          <p:spTgt spid="82"/>
                                        </p:tgtEl>
                                        <p:attrNameLst>
                                          <p:attrName>ppt_x</p:attrName>
                                        </p:attrNameLst>
                                      </p:cBhvr>
                                      <p:tavLst>
                                        <p:tav tm="0">
                                          <p:val>
                                            <p:strVal val="#ppt_x"/>
                                          </p:val>
                                        </p:tav>
                                        <p:tav tm="100000">
                                          <p:val>
                                            <p:strVal val="#ppt_x"/>
                                          </p:val>
                                        </p:tav>
                                      </p:tavLst>
                                    </p:anim>
                                    <p:anim calcmode="lin" valueType="num">
                                      <p:cBhvr>
                                        <p:cTn id="10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p:bldP spid="81" grpId="0" animBg="1"/>
      <p:bldP spid="82" grpId="0"/>
      <p:bldP spid="96" grpId="0"/>
      <p:bldP spid="9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7" name="Picture 4"/>
          <p:cNvPicPr>
            <a:picLocks noChangeAspect="1" noChangeArrowheads="1"/>
          </p:cNvPicPr>
          <p:nvPr/>
        </p:nvPicPr>
        <p:blipFill>
          <a:blip r:embed="rId2" cstate="print"/>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03</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39957"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39968" name="图片 24"/>
            <p:cNvPicPr>
              <a:picLocks noChangeAspect="1"/>
            </p:cNvPicPr>
            <p:nvPr/>
          </p:nvPicPr>
          <p:blipFill>
            <a:blip r:embed="rId12"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39997" name="图片 55"/>
            <p:cNvPicPr>
              <a:picLocks noChangeAspect="1"/>
            </p:cNvPicPr>
            <p:nvPr/>
          </p:nvPicPr>
          <p:blipFill>
            <a:blip r:embed="rId12"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957"/>
                                        </p:tgtEl>
                                        <p:attrNameLst>
                                          <p:attrName>style.visibility</p:attrName>
                                        </p:attrNameLst>
                                      </p:cBhvr>
                                      <p:to>
                                        <p:strVal val="visible"/>
                                      </p:to>
                                    </p:set>
                                    <p:animEffect transition="in" filter="wipe(down)">
                                      <p:cBhvr>
                                        <p:cTn id="7" dur="500"/>
                                        <p:tgtEl>
                                          <p:spTgt spid="39957"/>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3" cstate="print"/>
          <a:srcRect/>
          <a:stretch>
            <a:fillRect/>
          </a:stretch>
        </p:blipFill>
        <p:spPr bwMode="auto">
          <a:xfrm>
            <a:off x="0" y="0"/>
            <a:ext cx="9721850" cy="5400675"/>
          </a:xfrm>
          <a:prstGeom prst="rect">
            <a:avLst/>
          </a:prstGeom>
          <a:noFill/>
          <a:ln w="9525">
            <a:noFill/>
            <a:miter lim="800000"/>
            <a:headEnd/>
            <a:tailEnd/>
          </a:ln>
        </p:spPr>
      </p:pic>
      <p:sp>
        <p:nvSpPr>
          <p:cNvPr id="9" name="矩形 8"/>
          <p:cNvSpPr>
            <a:spLocks noChangeArrowheads="1"/>
          </p:cNvSpPr>
          <p:nvPr/>
        </p:nvSpPr>
        <p:spPr bwMode="auto">
          <a:xfrm>
            <a:off x="1109663" y="1398588"/>
            <a:ext cx="7502525" cy="2922587"/>
          </a:xfrm>
          <a:prstGeom prst="rect">
            <a:avLst/>
          </a:prstGeom>
          <a:solidFill>
            <a:schemeClr val="bg1">
              <a:alpha val="58038"/>
            </a:schemeClr>
          </a:solidFill>
          <a:ln w="15875" algn="ctr">
            <a:solidFill>
              <a:srgbClr val="0070C0"/>
            </a:solidFill>
            <a:round/>
            <a:headEnd/>
            <a:tailEnd/>
          </a:ln>
        </p:spPr>
        <p:txBody>
          <a:bodyPr/>
          <a:lstStyle/>
          <a:p>
            <a:endParaRPr lang="zh-CN" altLang="en-US"/>
          </a:p>
        </p:txBody>
      </p:sp>
      <p:sp>
        <p:nvSpPr>
          <p:cNvPr id="10" name="TextBox 9"/>
          <p:cNvSpPr txBox="1">
            <a:spLocks noChangeArrowheads="1"/>
          </p:cNvSpPr>
          <p:nvPr/>
        </p:nvSpPr>
        <p:spPr bwMode="auto">
          <a:xfrm>
            <a:off x="1333500" y="2114550"/>
            <a:ext cx="7064375" cy="1925638"/>
          </a:xfrm>
          <a:prstGeom prst="rect">
            <a:avLst/>
          </a:prstGeom>
          <a:noFill/>
          <a:ln w="9525">
            <a:noFill/>
            <a:miter lim="800000"/>
            <a:headEnd/>
            <a:tailEnd/>
          </a:ln>
        </p:spPr>
        <p:txBody>
          <a:bodyPr>
            <a:spAutoFit/>
          </a:bodyPr>
          <a:lstStyle/>
          <a:p>
            <a:pPr algn="just">
              <a:lnSpc>
                <a:spcPct val="150000"/>
              </a:lnSpc>
            </a:pPr>
            <a:r>
              <a:rPr lang="zh-CN" altLang="en-US" sz="1600">
                <a:solidFill>
                  <a:srgbClr val="0D0D0D"/>
                </a:solidFill>
                <a:latin typeface="微软雅黑" pitchFamily="34" charset="-122"/>
                <a:ea typeface="微软雅黑" pitchFamily="34" charset="-122"/>
              </a:rPr>
              <a:t>回顾这一年的工作，在取得成绩的同时，我们也找到了工作中的不足和问题，主要反映于</a:t>
            </a:r>
            <a:r>
              <a:rPr lang="en-US" altLang="zh-CN" sz="1600">
                <a:solidFill>
                  <a:srgbClr val="0D0D0D"/>
                </a:solidFill>
                <a:latin typeface="微软雅黑" pitchFamily="34" charset="-122"/>
                <a:ea typeface="微软雅黑" pitchFamily="34" charset="-122"/>
              </a:rPr>
              <a:t>xx</a:t>
            </a:r>
            <a:r>
              <a:rPr lang="zh-CN" altLang="en-US" sz="1600">
                <a:solidFill>
                  <a:srgbClr val="0D0D0D"/>
                </a:solidFill>
                <a:latin typeface="微软雅黑" pitchFamily="34" charset="-122"/>
                <a:ea typeface="微软雅黑" pitchFamily="34" charset="-122"/>
              </a:rPr>
              <a:t>及</a:t>
            </a:r>
            <a:r>
              <a:rPr lang="en-US" altLang="zh-CN" sz="1600">
                <a:solidFill>
                  <a:srgbClr val="0D0D0D"/>
                </a:solidFill>
                <a:latin typeface="微软雅黑" pitchFamily="34" charset="-122"/>
                <a:ea typeface="微软雅黑" pitchFamily="34" charset="-122"/>
              </a:rPr>
              <a:t>xxx</a:t>
            </a:r>
            <a:r>
              <a:rPr lang="zh-CN" altLang="en-US" sz="1600">
                <a:solidFill>
                  <a:srgbClr val="0D0D0D"/>
                </a:solidFill>
                <a:latin typeface="微软雅黑" pitchFamily="34" charset="-122"/>
                <a:ea typeface="微软雅黑" pitchFamily="34" charset="-122"/>
              </a:rPr>
              <a:t>的风格、定型还有待进一步探索，尤其是网上的公司产品库充分体现我们</a:t>
            </a:r>
            <a:r>
              <a:rPr lang="en-US" altLang="zh-CN" sz="1600">
                <a:solidFill>
                  <a:srgbClr val="0D0D0D"/>
                </a:solidFill>
                <a:latin typeface="微软雅黑" pitchFamily="34" charset="-122"/>
                <a:ea typeface="微软雅黑" pitchFamily="34" charset="-122"/>
              </a:rPr>
              <a:t>xxxxx</a:t>
            </a:r>
            <a:r>
              <a:rPr lang="zh-CN" altLang="en-US" sz="1600">
                <a:solidFill>
                  <a:srgbClr val="0D0D0D"/>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8" name="矩形 17"/>
          <p:cNvSpPr>
            <a:spLocks noChangeArrowheads="1"/>
          </p:cNvSpPr>
          <p:nvPr/>
        </p:nvSpPr>
        <p:spPr bwMode="auto">
          <a:xfrm>
            <a:off x="1646238" y="952500"/>
            <a:ext cx="2219325" cy="744538"/>
          </a:xfrm>
          <a:prstGeom prst="rect">
            <a:avLst/>
          </a:prstGeom>
          <a:solidFill>
            <a:srgbClr val="0070C0"/>
          </a:solidFill>
          <a:ln w="9525" algn="ctr">
            <a:noFill/>
            <a:round/>
            <a:headEnd/>
            <a:tailEnd/>
          </a:ln>
        </p:spPr>
        <p:txBody>
          <a:bodyPr/>
          <a:lstStyle/>
          <a:p>
            <a:endParaRPr lang="zh-CN" altLang="en-US"/>
          </a:p>
        </p:txBody>
      </p:sp>
      <p:sp>
        <p:nvSpPr>
          <p:cNvPr id="19" name="TextBox 18"/>
          <p:cNvSpPr txBox="1"/>
          <p:nvPr/>
        </p:nvSpPr>
        <p:spPr bwMode="auto">
          <a:xfrm>
            <a:off x="1887642" y="888150"/>
            <a:ext cx="1639551" cy="669442"/>
          </a:xfrm>
          <a:prstGeom prst="rect">
            <a:avLst/>
          </a:prstGeom>
          <a:noFill/>
        </p:spPr>
        <p:txBody>
          <a:bodyPr wrap="none">
            <a:spAutoFit/>
          </a:bodyPr>
          <a:lstStyle/>
          <a:p>
            <a:pPr algn="ctr" fontAlgn="auto">
              <a:spcBef>
                <a:spcPts val="0"/>
              </a:spcBef>
              <a:spcAft>
                <a:spcPts val="0"/>
              </a:spcAft>
              <a:defRPr/>
            </a:pPr>
            <a:r>
              <a:rPr lang="zh-CN" altLang="en-US" sz="4000"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方正大黑简体" pitchFamily="65" charset="-122"/>
                <a:ea typeface="方正大黑简体" pitchFamily="65" charset="-122"/>
              </a:rPr>
              <a:t>前   言</a:t>
            </a:r>
          </a:p>
        </p:txBody>
      </p:sp>
      <p:sp>
        <p:nvSpPr>
          <p:cNvPr id="20" name="TextBox 19"/>
          <p:cNvSpPr txBox="1"/>
          <p:nvPr/>
        </p:nvSpPr>
        <p:spPr bwMode="auto">
          <a:xfrm>
            <a:off x="1921543" y="1397706"/>
            <a:ext cx="1579467" cy="349213"/>
          </a:xfrm>
          <a:prstGeom prst="rect">
            <a:avLst/>
          </a:prstGeom>
          <a:noFill/>
        </p:spPr>
        <p:txBody>
          <a:bodyPr wrap="none">
            <a:spAutoFit/>
          </a:bodyPr>
          <a:lstStyle/>
          <a:p>
            <a:pPr fontAlgn="auto">
              <a:spcBef>
                <a:spcPts val="0"/>
              </a:spcBef>
              <a:spcAft>
                <a:spcPts val="0"/>
              </a:spcAft>
              <a:defRPr/>
            </a:pPr>
            <a:r>
              <a:rPr lang="en-US" altLang="zh-CN"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rPr>
              <a:t>QIAN    YAN</a:t>
            </a:r>
            <a:endParaRPr lang="zh-CN" altLang="en-US"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endParaRPr>
          </a:p>
        </p:txBody>
      </p:sp>
      <p:sp>
        <p:nvSpPr>
          <p:cNvPr id="21" name="椭圆 20"/>
          <p:cNvSpPr/>
          <p:nvPr/>
        </p:nvSpPr>
        <p:spPr>
          <a:xfrm>
            <a:off x="5467350" y="862013"/>
            <a:ext cx="1201738" cy="1069975"/>
          </a:xfrm>
          <a:prstGeom prst="ellipse">
            <a:avLst/>
          </a:prstGeom>
          <a:blipFill>
            <a:blip r:embed="rId5" cstate="print"/>
            <a:stretch>
              <a:fillRect/>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椭圆 21"/>
          <p:cNvSpPr/>
          <p:nvPr/>
        </p:nvSpPr>
        <p:spPr>
          <a:xfrm>
            <a:off x="6851436" y="996412"/>
            <a:ext cx="937600" cy="833422"/>
          </a:xfrm>
          <a:prstGeom prst="ellipse">
            <a:avLst/>
          </a:prstGeom>
          <a:blipFill dpi="0" rotWithShape="1">
            <a:blip r:embed="rId6" cstate="print"/>
            <a:srcRect/>
            <a:stretch>
              <a:fillRect l="-13000" r="-5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50"/>
                                        <p:tgtEl>
                                          <p:spTgt spid="18"/>
                                        </p:tgtEl>
                                      </p:cBhvr>
                                    </p:animEffect>
                                  </p:childTnLst>
                                </p:cTn>
                              </p:par>
                            </p:childTnLst>
                          </p:cTn>
                        </p:par>
                        <p:par>
                          <p:cTn id="8" fill="hold">
                            <p:stCondLst>
                              <p:cond delay="25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anim calcmode="lin" valueType="num">
                                      <p:cBhvr>
                                        <p:cTn id="17" dur="250" fill="hold"/>
                                        <p:tgtEl>
                                          <p:spTgt spid="20"/>
                                        </p:tgtEl>
                                        <p:attrNameLst>
                                          <p:attrName>ppt_x</p:attrName>
                                        </p:attrNameLst>
                                      </p:cBhvr>
                                      <p:tavLst>
                                        <p:tav tm="0">
                                          <p:val>
                                            <p:strVal val="#ppt_x"/>
                                          </p:val>
                                        </p:tav>
                                        <p:tav tm="100000">
                                          <p:val>
                                            <p:strVal val="#ppt_x"/>
                                          </p:val>
                                        </p:tav>
                                      </p:tavLst>
                                    </p:anim>
                                    <p:anim calcmode="lin" valueType="num">
                                      <p:cBhvr>
                                        <p:cTn id="18" dur="25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par>
                          <p:cTn id="27" fill="hold">
                            <p:stCondLst>
                              <p:cond delay="1750"/>
                            </p:stCondLst>
                            <p:childTnLst>
                              <p:par>
                                <p:cTn id="28" presetID="52"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Scale>
                                      <p:cBhvr>
                                        <p:cTn id="30" dur="2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250" decel="50000" fill="hold">
                                          <p:stCondLst>
                                            <p:cond delay="0"/>
                                          </p:stCondLst>
                                        </p:cTn>
                                        <p:tgtEl>
                                          <p:spTgt spid="21"/>
                                        </p:tgtEl>
                                        <p:attrNameLst>
                                          <p:attrName>ppt_x</p:attrName>
                                          <p:attrName>ppt_y</p:attrName>
                                        </p:attrNameLst>
                                      </p:cBhvr>
                                    </p:animMotion>
                                    <p:animEffect transition="in" filter="fade">
                                      <p:cBhvr>
                                        <p:cTn id="32" dur="250"/>
                                        <p:tgtEl>
                                          <p:spTgt spid="21"/>
                                        </p:tgtEl>
                                      </p:cBhvr>
                                    </p:animEffect>
                                  </p:childTnLst>
                                </p:cTn>
                              </p:par>
                              <p:par>
                                <p:cTn id="33" presetID="52" presetClass="entr" presetSubtype="0" fill="hold" nodeType="withEffect">
                                  <p:stCondLst>
                                    <p:cond delay="250"/>
                                  </p:stCondLst>
                                  <p:childTnLst>
                                    <p:set>
                                      <p:cBhvr>
                                        <p:cTn id="34" dur="1" fill="hold">
                                          <p:stCondLst>
                                            <p:cond delay="0"/>
                                          </p:stCondLst>
                                        </p:cTn>
                                        <p:tgtEl>
                                          <p:spTgt spid="22"/>
                                        </p:tgtEl>
                                        <p:attrNameLst>
                                          <p:attrName>style.visibility</p:attrName>
                                        </p:attrNameLst>
                                      </p:cBhvr>
                                      <p:to>
                                        <p:strVal val="visible"/>
                                      </p:to>
                                    </p:set>
                                    <p:animScale>
                                      <p:cBhvr>
                                        <p:cTn id="35" dur="2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250" decel="50000" fill="hold">
                                          <p:stCondLst>
                                            <p:cond delay="0"/>
                                          </p:stCondLst>
                                        </p:cTn>
                                        <p:tgtEl>
                                          <p:spTgt spid="22"/>
                                        </p:tgtEl>
                                        <p:attrNameLst>
                                          <p:attrName>ppt_x</p:attrName>
                                          <p:attrName>ppt_y</p:attrName>
                                        </p:attrNameLst>
                                      </p:cBhvr>
                                    </p:animMotion>
                                    <p:animEffect transition="in" filter="fade">
                                      <p:cBhvr>
                                        <p:cTn id="37"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8"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3605213" y="1519238"/>
            <a:ext cx="1843087" cy="1735137"/>
            <a:chOff x="1694" y="1460"/>
            <a:chExt cx="1186" cy="1256"/>
          </a:xfrm>
        </p:grpSpPr>
        <p:sp>
          <p:nvSpPr>
            <p:cNvPr id="5"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6"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7" name="Group 11"/>
          <p:cNvGrpSpPr>
            <a:grpSpLocks/>
          </p:cNvGrpSpPr>
          <p:nvPr/>
        </p:nvGrpSpPr>
        <p:grpSpPr bwMode="auto">
          <a:xfrm>
            <a:off x="5448300" y="1665288"/>
            <a:ext cx="1843088" cy="1589087"/>
            <a:chOff x="2880" y="1565"/>
            <a:chExt cx="1185" cy="1151"/>
          </a:xfrm>
        </p:grpSpPr>
        <p:sp>
          <p:nvSpPr>
            <p:cNvPr id="8"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9"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10" name="Group 14"/>
          <p:cNvGrpSpPr>
            <a:grpSpLocks/>
          </p:cNvGrpSpPr>
          <p:nvPr/>
        </p:nvGrpSpPr>
        <p:grpSpPr bwMode="auto">
          <a:xfrm>
            <a:off x="2840038" y="1712913"/>
            <a:ext cx="2606675" cy="1539875"/>
            <a:chOff x="1204" y="1601"/>
            <a:chExt cx="1676" cy="1115"/>
          </a:xfrm>
        </p:grpSpPr>
        <p:sp>
          <p:nvSpPr>
            <p:cNvPr id="11"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40987"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w="9525">
              <a:noFill/>
              <a:miter lim="800000"/>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grpSp>
      <p:grpSp>
        <p:nvGrpSpPr>
          <p:cNvPr id="13" name="Group 17"/>
          <p:cNvGrpSpPr>
            <a:grpSpLocks/>
          </p:cNvGrpSpPr>
          <p:nvPr/>
        </p:nvGrpSpPr>
        <p:grpSpPr bwMode="auto">
          <a:xfrm>
            <a:off x="5448300" y="2149475"/>
            <a:ext cx="2605088" cy="1104900"/>
            <a:chOff x="2880" y="1916"/>
            <a:chExt cx="1675" cy="800"/>
          </a:xfrm>
        </p:grpSpPr>
        <p:sp>
          <p:nvSpPr>
            <p:cNvPr id="14"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5" name="Rectangle 19"/>
            <p:cNvSpPr>
              <a:spLocks noChangeArrowheads="1"/>
            </p:cNvSpPr>
            <p:nvPr/>
          </p:nvSpPr>
          <p:spPr bwMode="auto">
            <a:xfrm>
              <a:off x="2880" y="2507"/>
              <a:ext cx="1675" cy="209"/>
            </a:xfrm>
            <a:prstGeom prst="rect">
              <a:avLst/>
            </a:prstGeom>
            <a:solidFill>
              <a:schemeClr val="accent6">
                <a:lumMod val="75000"/>
              </a:schemeClr>
            </a:solidFill>
            <a:ln>
              <a:noFill/>
            </a:ln>
            <a:extLst/>
          </p:spPr>
          <p:txBody>
            <a:bodyPr/>
            <a:lstStyle/>
            <a:p>
              <a:pPr latinLnBrk="1">
                <a:defRPr/>
              </a:pPr>
              <a:endParaRPr kumimoji="1" lang="zh-CN" altLang="en-US">
                <a:solidFill>
                  <a:srgbClr val="000000"/>
                </a:solidFill>
                <a:latin typeface="Gulim" pitchFamily="34" charset="-127"/>
                <a:ea typeface="Gulim" pitchFamily="34" charset="-127"/>
              </a:endParaRPr>
            </a:p>
          </p:txBody>
        </p:sp>
      </p:grpSp>
      <p:grpSp>
        <p:nvGrpSpPr>
          <p:cNvPr id="16" name="Group 20"/>
          <p:cNvGrpSpPr>
            <a:grpSpLocks/>
          </p:cNvGrpSpPr>
          <p:nvPr/>
        </p:nvGrpSpPr>
        <p:grpSpPr bwMode="auto">
          <a:xfrm>
            <a:off x="2270125" y="2386013"/>
            <a:ext cx="2605088" cy="1685925"/>
            <a:chOff x="1204" y="2088"/>
            <a:chExt cx="1676" cy="1221"/>
          </a:xfrm>
        </p:grpSpPr>
        <p:sp>
          <p:nvSpPr>
            <p:cNvPr id="17"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8"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chemeClr val="bg1">
                <a:lumMod val="50000"/>
              </a:schemeClr>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19"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20" name="Group 24"/>
          <p:cNvGrpSpPr>
            <a:grpSpLocks/>
          </p:cNvGrpSpPr>
          <p:nvPr/>
        </p:nvGrpSpPr>
        <p:grpSpPr bwMode="auto">
          <a:xfrm>
            <a:off x="5448300" y="3109913"/>
            <a:ext cx="2605088" cy="962025"/>
            <a:chOff x="2880" y="2612"/>
            <a:chExt cx="1675" cy="697"/>
          </a:xfrm>
        </p:grpSpPr>
        <p:sp>
          <p:nvSpPr>
            <p:cNvPr id="21"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22"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3"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24" name="Arc 28"/>
          <p:cNvSpPr>
            <a:spLocks/>
          </p:cNvSpPr>
          <p:nvPr/>
        </p:nvSpPr>
        <p:spPr bwMode="auto">
          <a:xfrm>
            <a:off x="4951413" y="974725"/>
            <a:ext cx="1168400" cy="560388"/>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5" name="Arc 29"/>
          <p:cNvSpPr>
            <a:spLocks/>
          </p:cNvSpPr>
          <p:nvPr/>
        </p:nvSpPr>
        <p:spPr bwMode="auto">
          <a:xfrm>
            <a:off x="6965950" y="1420813"/>
            <a:ext cx="1009650" cy="793750"/>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6" name="Text Box 30"/>
          <p:cNvSpPr txBox="1">
            <a:spLocks noChangeArrowheads="1"/>
          </p:cNvSpPr>
          <p:nvPr/>
        </p:nvSpPr>
        <p:spPr bwMode="auto">
          <a:xfrm>
            <a:off x="6561138" y="3187700"/>
            <a:ext cx="1376362"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27" name="Text Box 31"/>
          <p:cNvSpPr txBox="1">
            <a:spLocks noChangeArrowheads="1"/>
          </p:cNvSpPr>
          <p:nvPr/>
        </p:nvSpPr>
        <p:spPr bwMode="auto">
          <a:xfrm>
            <a:off x="6407150" y="2643188"/>
            <a:ext cx="1530350" cy="244475"/>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p:txBody>
      </p:sp>
      <p:sp>
        <p:nvSpPr>
          <p:cNvPr id="28" name="Text Box 32"/>
          <p:cNvSpPr txBox="1">
            <a:spLocks noChangeArrowheads="1"/>
          </p:cNvSpPr>
          <p:nvPr/>
        </p:nvSpPr>
        <p:spPr bwMode="auto">
          <a:xfrm>
            <a:off x="2459038" y="2468563"/>
            <a:ext cx="1658937"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600" b="1" dirty="0">
                <a:solidFill>
                  <a:schemeClr val="tx1">
                    <a:lumMod val="95000"/>
                    <a:lumOff val="5000"/>
                  </a:schemeClr>
                </a:solidFill>
                <a:latin typeface="微软雅黑" pitchFamily="34" charset="-122"/>
                <a:ea typeface="微软雅黑" pitchFamily="34" charset="-122"/>
              </a:rPr>
              <a:t>在此插入内容</a:t>
            </a:r>
            <a:endParaRPr kumimoji="0"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Text Box 33"/>
          <p:cNvSpPr txBox="1">
            <a:spLocks noChangeArrowheads="1"/>
          </p:cNvSpPr>
          <p:nvPr/>
        </p:nvSpPr>
        <p:spPr bwMode="auto">
          <a:xfrm>
            <a:off x="4102100" y="1703388"/>
            <a:ext cx="1530350" cy="304800"/>
          </a:xfrm>
          <a:prstGeom prst="rect">
            <a:avLst/>
          </a:prstGeom>
          <a:noFill/>
          <a:ln w="9525">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在此插入内容</a:t>
            </a:r>
            <a:endParaRPr lang="en-US" altLang="zh-CN" sz="1400">
              <a:solidFill>
                <a:schemeClr val="bg1"/>
              </a:solidFill>
              <a:latin typeface="微软雅黑" pitchFamily="34" charset="-122"/>
              <a:ea typeface="微软雅黑" pitchFamily="34" charset="-122"/>
            </a:endParaRPr>
          </a:p>
        </p:txBody>
      </p:sp>
      <p:sp>
        <p:nvSpPr>
          <p:cNvPr id="30" name="Text Box 34"/>
          <p:cNvSpPr txBox="1">
            <a:spLocks noChangeArrowheads="1"/>
          </p:cNvSpPr>
          <p:nvPr/>
        </p:nvSpPr>
        <p:spPr bwMode="auto">
          <a:xfrm>
            <a:off x="3000375" y="2098675"/>
            <a:ext cx="1187450"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31" name="Text Box 35"/>
          <p:cNvSpPr txBox="1">
            <a:spLocks noChangeArrowheads="1"/>
          </p:cNvSpPr>
          <p:nvPr/>
        </p:nvSpPr>
        <p:spPr bwMode="auto">
          <a:xfrm>
            <a:off x="5489575" y="1901825"/>
            <a:ext cx="1376363"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32" name="Text Box 36"/>
          <p:cNvSpPr txBox="1">
            <a:spLocks noChangeArrowheads="1"/>
          </p:cNvSpPr>
          <p:nvPr/>
        </p:nvSpPr>
        <p:spPr bwMode="auto">
          <a:xfrm>
            <a:off x="1039813" y="963613"/>
            <a:ext cx="3602037" cy="91440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400" b="1" dirty="0">
                <a:solidFill>
                  <a:srgbClr val="C00000"/>
                </a:solidFill>
                <a:latin typeface="微软雅黑" pitchFamily="34" charset="-122"/>
                <a:ea typeface="微软雅黑" pitchFamily="34" charset="-122"/>
              </a:rPr>
              <a:t>在此插入内容</a:t>
            </a:r>
            <a:endParaRPr kumimoji="0" lang="en-US" altLang="zh-CN" sz="1400" b="1" dirty="0">
              <a:solidFill>
                <a:srgbClr val="C00000"/>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a:t>
            </a: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endParaRPr kumimoji="0" lang="en-US" altLang="zh-CN" sz="1000" dirty="0">
              <a:solidFill>
                <a:schemeClr val="bg1">
                  <a:lumMod val="50000"/>
                </a:schemeClr>
              </a:solidFill>
              <a:latin typeface="微软雅黑" pitchFamily="34" charset="-122"/>
              <a:ea typeface="微软雅黑" pitchFamily="34" charset="-122"/>
            </a:endParaRPr>
          </a:p>
        </p:txBody>
      </p:sp>
      <p:sp>
        <p:nvSpPr>
          <p:cNvPr id="33" name="Text Box 37"/>
          <p:cNvSpPr txBox="1">
            <a:spLocks noChangeArrowheads="1"/>
          </p:cNvSpPr>
          <p:nvPr/>
        </p:nvSpPr>
        <p:spPr bwMode="auto">
          <a:xfrm>
            <a:off x="6965950" y="795338"/>
            <a:ext cx="1493838" cy="517525"/>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400" b="1" kern="0" dirty="0">
                <a:solidFill>
                  <a:schemeClr val="tx1">
                    <a:lumMod val="95000"/>
                    <a:lumOff val="5000"/>
                  </a:schemeClr>
                </a:solidFill>
                <a:latin typeface="微软雅黑" pitchFamily="34" charset="-122"/>
                <a:ea typeface="微软雅黑" pitchFamily="34" charset="-122"/>
              </a:rPr>
              <a:t>在此插入</a:t>
            </a:r>
            <a:r>
              <a:rPr lang="zh-CN" altLang="en-US" sz="1400" b="1" kern="0" dirty="0" smtClean="0">
                <a:solidFill>
                  <a:schemeClr val="tx1">
                    <a:lumMod val="95000"/>
                    <a:lumOff val="5000"/>
                  </a:schemeClr>
                </a:solidFill>
                <a:latin typeface="微软雅黑" pitchFamily="34" charset="-122"/>
                <a:ea typeface="微软雅黑" pitchFamily="34" charset="-122"/>
              </a:rPr>
              <a:t>内容</a:t>
            </a:r>
            <a:r>
              <a:rPr kumimoji="0" lang="zh-CN" altLang="en-US" sz="1400" dirty="0">
                <a:solidFill>
                  <a:schemeClr val="tx1">
                    <a:lumMod val="95000"/>
                    <a:lumOff val="5000"/>
                  </a:schemeClr>
                </a:solidFill>
                <a:latin typeface="微软雅黑" pitchFamily="34" charset="-122"/>
                <a:ea typeface="微软雅黑" pitchFamily="34" charset="-122"/>
              </a:rPr>
              <a:t>在此插入</a:t>
            </a:r>
            <a:r>
              <a:rPr kumimoji="0" lang="zh-CN" altLang="en-US" sz="1400" dirty="0" smtClean="0">
                <a:solidFill>
                  <a:schemeClr val="tx1">
                    <a:lumMod val="95000"/>
                    <a:lumOff val="5000"/>
                  </a:schemeClr>
                </a:solidFill>
                <a:latin typeface="微软雅黑" pitchFamily="34" charset="-122"/>
                <a:ea typeface="微软雅黑" pitchFamily="34" charset="-122"/>
              </a:rPr>
              <a:t>内容</a:t>
            </a:r>
            <a:endParaRPr lang="zh-CN" altLang="en-US" sz="1400" b="1" kern="0" dirty="0">
              <a:solidFill>
                <a:schemeClr val="tx1">
                  <a:lumMod val="95000"/>
                  <a:lumOff val="5000"/>
                </a:schemeClr>
              </a:solidFill>
              <a:latin typeface="微软雅黑" pitchFamily="34" charset="-122"/>
              <a:ea typeface="微软雅黑" pitchFamily="34" charset="-122"/>
            </a:endParaRPr>
          </a:p>
        </p:txBody>
      </p:sp>
      <p:sp>
        <p:nvSpPr>
          <p:cNvPr id="34" name="Text Box 38"/>
          <p:cNvSpPr txBox="1">
            <a:spLocks noChangeArrowheads="1"/>
          </p:cNvSpPr>
          <p:nvPr/>
        </p:nvSpPr>
        <p:spPr bwMode="auto">
          <a:xfrm>
            <a:off x="3844925" y="3586163"/>
            <a:ext cx="2873375" cy="106680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defRPr/>
            </a:pPr>
            <a:r>
              <a:rPr kumimoji="0" lang="zh-CN" altLang="en-US" sz="1400" b="1" dirty="0">
                <a:solidFill>
                  <a:schemeClr val="tx1">
                    <a:lumMod val="95000"/>
                    <a:lumOff val="5000"/>
                  </a:schemeClr>
                </a:solidFill>
                <a:latin typeface="微软雅黑" pitchFamily="34" charset="-122"/>
                <a:ea typeface="微软雅黑" pitchFamily="34" charset="-122"/>
              </a:rPr>
              <a:t>在此插入内容</a:t>
            </a:r>
            <a:endParaRPr kumimoji="0" lang="en-US" altLang="zh-CN" sz="1400" b="1"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a:t>
            </a:r>
            <a:r>
              <a:rPr kumimoji="0" lang="zh-CN" altLang="en-US" sz="1000" dirty="0">
                <a:solidFill>
                  <a:schemeClr val="tx1">
                    <a:lumMod val="95000"/>
                    <a:lumOff val="5000"/>
                  </a:schemeClr>
                </a:solidFill>
                <a:latin typeface="微软雅黑" pitchFamily="34" charset="-122"/>
                <a:ea typeface="微软雅黑" pitchFamily="34" charset="-122"/>
              </a:rPr>
              <a:t>在此插入内容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endParaRPr kumimoji="0" lang="en-US" altLang="zh-CN" sz="1000"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6"/>
                                        </p:tgtEl>
                                        <p:attrNameLst>
                                          <p:attrName>style.visibility</p:attrName>
                                        </p:attrNameLst>
                                      </p:cBhvr>
                                      <p:to>
                                        <p:strVal val="visible"/>
                                      </p:to>
                                    </p:se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 calcmode="lin" valueType="num">
                                      <p:cBhvr>
                                        <p:cTn id="22" dur="500" fill="hold"/>
                                        <p:tgtEl>
                                          <p:spTgt spid="26"/>
                                        </p:tgtEl>
                                        <p:attrNameLst>
                                          <p:attrName>style.rotation</p:attrName>
                                        </p:attrNameLst>
                                      </p:cBhvr>
                                      <p:tavLst>
                                        <p:tav tm="0">
                                          <p:val>
                                            <p:fltVal val="90"/>
                                          </p:val>
                                        </p:tav>
                                        <p:tav tm="100000">
                                          <p:val>
                                            <p:fltVal val="0"/>
                                          </p:val>
                                        </p:tav>
                                      </p:tavLst>
                                    </p:anim>
                                    <p:animEffect transition="in" filter="fade">
                                      <p:cBhvr>
                                        <p:cTn id="23" dur="500"/>
                                        <p:tgtEl>
                                          <p:spTgt spid="2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 calcmode="lin" valueType="num">
                                      <p:cBhvr>
                                        <p:cTn id="28" dur="500" fill="hold"/>
                                        <p:tgtEl>
                                          <p:spTgt spid="27"/>
                                        </p:tgtEl>
                                        <p:attrNameLst>
                                          <p:attrName>style.rotation</p:attrName>
                                        </p:attrNameLst>
                                      </p:cBhvr>
                                      <p:tavLst>
                                        <p:tav tm="0">
                                          <p:val>
                                            <p:fltVal val="90"/>
                                          </p:val>
                                        </p:tav>
                                        <p:tav tm="100000">
                                          <p:val>
                                            <p:fltVal val="0"/>
                                          </p:val>
                                        </p:tav>
                                      </p:tavLst>
                                    </p:anim>
                                    <p:animEffect transition="in" filter="fade">
                                      <p:cBhvr>
                                        <p:cTn id="29" dur="500"/>
                                        <p:tgtEl>
                                          <p:spTgt spid="27"/>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 calcmode="lin" valueType="num">
                                      <p:cBhvr>
                                        <p:cTn id="34" dur="500" fill="hold"/>
                                        <p:tgtEl>
                                          <p:spTgt spid="31"/>
                                        </p:tgtEl>
                                        <p:attrNameLst>
                                          <p:attrName>style.rotation</p:attrName>
                                        </p:attrNameLst>
                                      </p:cBhvr>
                                      <p:tavLst>
                                        <p:tav tm="0">
                                          <p:val>
                                            <p:fltVal val="90"/>
                                          </p:val>
                                        </p:tav>
                                        <p:tav tm="100000">
                                          <p:val>
                                            <p:fltVal val="0"/>
                                          </p:val>
                                        </p:tav>
                                      </p:tavLst>
                                    </p:anim>
                                    <p:animEffect transition="in" filter="fade">
                                      <p:cBhvr>
                                        <p:cTn id="35" dur="500"/>
                                        <p:tgtEl>
                                          <p:spTgt spid="31"/>
                                        </p:tgtEl>
                                      </p:cBhvr>
                                    </p:animEffect>
                                  </p:childTnLst>
                                </p:cTn>
                              </p:par>
                              <p:par>
                                <p:cTn id="36" presetID="31" presetClass="entr" presetSubtype="0" fill="hold" grpId="0" nodeType="withEffect">
                                  <p:stCondLst>
                                    <p:cond delay="75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 calcmode="lin" valueType="num">
                                      <p:cBhvr>
                                        <p:cTn id="40" dur="500" fill="hold"/>
                                        <p:tgtEl>
                                          <p:spTgt spid="29"/>
                                        </p:tgtEl>
                                        <p:attrNameLst>
                                          <p:attrName>style.rotation</p:attrName>
                                        </p:attrNameLst>
                                      </p:cBhvr>
                                      <p:tavLst>
                                        <p:tav tm="0">
                                          <p:val>
                                            <p:fltVal val="90"/>
                                          </p:val>
                                        </p:tav>
                                        <p:tav tm="100000">
                                          <p:val>
                                            <p:fltVal val="0"/>
                                          </p:val>
                                        </p:tav>
                                      </p:tavLst>
                                    </p:anim>
                                    <p:animEffect transition="in" filter="fade">
                                      <p:cBhvr>
                                        <p:cTn id="41" dur="500"/>
                                        <p:tgtEl>
                                          <p:spTgt spid="29"/>
                                        </p:tgtEl>
                                      </p:cBhvr>
                                    </p:animEffect>
                                  </p:childTnLst>
                                </p:cTn>
                              </p:par>
                              <p:par>
                                <p:cTn id="42" presetID="31" presetClass="entr" presetSubtype="0" fill="hold" grpId="0" nodeType="withEffect">
                                  <p:stCondLst>
                                    <p:cond delay="10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 calcmode="lin" valueType="num">
                                      <p:cBhvr>
                                        <p:cTn id="46" dur="500" fill="hold"/>
                                        <p:tgtEl>
                                          <p:spTgt spid="30"/>
                                        </p:tgtEl>
                                        <p:attrNameLst>
                                          <p:attrName>style.rotation</p:attrName>
                                        </p:attrNameLst>
                                      </p:cBhvr>
                                      <p:tavLst>
                                        <p:tav tm="0">
                                          <p:val>
                                            <p:fltVal val="90"/>
                                          </p:val>
                                        </p:tav>
                                        <p:tav tm="100000">
                                          <p:val>
                                            <p:fltVal val="0"/>
                                          </p:val>
                                        </p:tav>
                                      </p:tavLst>
                                    </p:anim>
                                    <p:animEffect transition="in" filter="fade">
                                      <p:cBhvr>
                                        <p:cTn id="47" dur="500"/>
                                        <p:tgtEl>
                                          <p:spTgt spid="30"/>
                                        </p:tgtEl>
                                      </p:cBhvr>
                                    </p:animEffect>
                                  </p:childTnLst>
                                </p:cTn>
                              </p:par>
                              <p:par>
                                <p:cTn id="48" presetID="31" presetClass="entr" presetSubtype="0" fill="hold" grpId="0" nodeType="withEffect">
                                  <p:stCondLst>
                                    <p:cond delay="125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 calcmode="lin" valueType="num">
                                      <p:cBhvr>
                                        <p:cTn id="52" dur="500" fill="hold"/>
                                        <p:tgtEl>
                                          <p:spTgt spid="28"/>
                                        </p:tgtEl>
                                        <p:attrNameLst>
                                          <p:attrName>style.rotation</p:attrName>
                                        </p:attrNameLst>
                                      </p:cBhvr>
                                      <p:tavLst>
                                        <p:tav tm="0">
                                          <p:val>
                                            <p:fltVal val="90"/>
                                          </p:val>
                                        </p:tav>
                                        <p:tav tm="100000">
                                          <p:val>
                                            <p:fltVal val="0"/>
                                          </p:val>
                                        </p:tav>
                                      </p:tavLst>
                                    </p:anim>
                                    <p:animEffect transition="in" filter="fade">
                                      <p:cBhvr>
                                        <p:cTn id="53" dur="500"/>
                                        <p:tgtEl>
                                          <p:spTgt spid="28"/>
                                        </p:tgtEl>
                                      </p:cBhvr>
                                    </p:animEffect>
                                  </p:childTnLst>
                                </p:cTn>
                              </p:par>
                            </p:childTnLst>
                          </p:cTn>
                        </p:par>
                        <p:par>
                          <p:cTn id="54" fill="hold">
                            <p:stCondLst>
                              <p:cond delay="275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childTnLst>
                          </p:cTn>
                        </p:par>
                        <p:par>
                          <p:cTn id="58" fill="hold">
                            <p:stCondLst>
                              <p:cond delay="3250"/>
                            </p:stCondLst>
                            <p:childTnLst>
                              <p:par>
                                <p:cTn id="59" presetID="22" presetClass="entr" presetSubtype="8"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750"/>
                            </p:stCondLst>
                            <p:childTnLst>
                              <p:par>
                                <p:cTn id="63" presetID="42"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475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5250"/>
                            </p:stCondLst>
                            <p:childTnLst>
                              <p:par>
                                <p:cTn id="73" presetID="31"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 calcmode="lin" valueType="num">
                                      <p:cBhvr>
                                        <p:cTn id="77" dur="500" fill="hold"/>
                                        <p:tgtEl>
                                          <p:spTgt spid="34"/>
                                        </p:tgtEl>
                                        <p:attrNameLst>
                                          <p:attrName>style.rotation</p:attrName>
                                        </p:attrNameLst>
                                      </p:cBhvr>
                                      <p:tavLst>
                                        <p:tav tm="0">
                                          <p:val>
                                            <p:fltVal val="90"/>
                                          </p:val>
                                        </p:tav>
                                        <p:tav tm="100000">
                                          <p:val>
                                            <p:fltVal val="0"/>
                                          </p:val>
                                        </p:tav>
                                      </p:tavLst>
                                    </p:anim>
                                    <p:animEffect transition="in" filter="fade">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10"/>
          <p:cNvSpPr>
            <a:spLocks noChangeArrowheads="1"/>
          </p:cNvSpPr>
          <p:nvPr/>
        </p:nvSpPr>
        <p:spPr bwMode="auto">
          <a:xfrm rot="-5400000">
            <a:off x="4222750" y="-1387475"/>
            <a:ext cx="1322388" cy="8161338"/>
          </a:xfrm>
          <a:prstGeom prst="downArrow">
            <a:avLst>
              <a:gd name="adj1" fmla="val 49065"/>
              <a:gd name="adj2" fmla="val 50402"/>
            </a:avLst>
          </a:prstGeom>
          <a:solidFill>
            <a:srgbClr val="00B0F0"/>
          </a:solidFill>
          <a:ln w="9525">
            <a:noFill/>
            <a:miter lim="800000"/>
            <a:headEnd/>
            <a:tailEnd/>
          </a:ln>
        </p:spPr>
        <p:txBody>
          <a:bodyPr rot="10800000"/>
          <a:lstStyle/>
          <a:p>
            <a:endParaRPr lang="zh-CN" altLang="en-US" sz="2000">
              <a:latin typeface="微软雅黑" pitchFamily="34" charset="-122"/>
              <a:ea typeface="微软雅黑" pitchFamily="34" charset="-122"/>
            </a:endParaRPr>
          </a:p>
        </p:txBody>
      </p:sp>
      <p:grpSp>
        <p:nvGrpSpPr>
          <p:cNvPr id="25" name="组合 41"/>
          <p:cNvGrpSpPr>
            <a:grpSpLocks/>
          </p:cNvGrpSpPr>
          <p:nvPr/>
        </p:nvGrpSpPr>
        <p:grpSpPr bwMode="auto">
          <a:xfrm>
            <a:off x="2752725" y="1998663"/>
            <a:ext cx="1809750" cy="1455737"/>
            <a:chOff x="1214414" y="2786058"/>
            <a:chExt cx="1935848" cy="1751017"/>
          </a:xfrm>
        </p:grpSpPr>
        <p:grpSp>
          <p:nvGrpSpPr>
            <p:cNvPr id="43034" name="Group 6"/>
            <p:cNvGrpSpPr>
              <a:grpSpLocks/>
            </p:cNvGrpSpPr>
            <p:nvPr/>
          </p:nvGrpSpPr>
          <p:grpSpPr bwMode="auto">
            <a:xfrm>
              <a:off x="1295400" y="2786058"/>
              <a:ext cx="1753450" cy="1751017"/>
              <a:chOff x="1823" y="2371"/>
              <a:chExt cx="1801" cy="1801"/>
            </a:xfrm>
          </p:grpSpPr>
          <p:sp>
            <p:nvSpPr>
              <p:cNvPr id="43036"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35"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562475" y="1998663"/>
            <a:ext cx="1809750" cy="1455737"/>
            <a:chOff x="1214414" y="2786058"/>
            <a:chExt cx="1935848" cy="1751017"/>
          </a:xfrm>
        </p:grpSpPr>
        <p:grpSp>
          <p:nvGrpSpPr>
            <p:cNvPr id="43030" name="Group 6"/>
            <p:cNvGrpSpPr>
              <a:grpSpLocks/>
            </p:cNvGrpSpPr>
            <p:nvPr/>
          </p:nvGrpSpPr>
          <p:grpSpPr bwMode="auto">
            <a:xfrm>
              <a:off x="1295400" y="2786058"/>
              <a:ext cx="1753450" cy="1751017"/>
              <a:chOff x="1823" y="2371"/>
              <a:chExt cx="1801" cy="1801"/>
            </a:xfrm>
          </p:grpSpPr>
          <p:sp>
            <p:nvSpPr>
              <p:cNvPr id="43032"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31"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6389688" y="1998663"/>
            <a:ext cx="1809750" cy="1455737"/>
            <a:chOff x="1214414" y="2786058"/>
            <a:chExt cx="1935848" cy="1751017"/>
          </a:xfrm>
        </p:grpSpPr>
        <p:grpSp>
          <p:nvGrpSpPr>
            <p:cNvPr id="43026" name="Group 6"/>
            <p:cNvGrpSpPr>
              <a:grpSpLocks/>
            </p:cNvGrpSpPr>
            <p:nvPr/>
          </p:nvGrpSpPr>
          <p:grpSpPr bwMode="auto">
            <a:xfrm>
              <a:off x="1295400" y="2786058"/>
              <a:ext cx="1753450" cy="1751017"/>
              <a:chOff x="1823" y="2371"/>
              <a:chExt cx="1801" cy="1801"/>
            </a:xfrm>
          </p:grpSpPr>
          <p:sp>
            <p:nvSpPr>
              <p:cNvPr id="43028"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27"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984250" y="1998663"/>
            <a:ext cx="1809750" cy="1455737"/>
            <a:chOff x="1214414" y="2786058"/>
            <a:chExt cx="1935848" cy="1751017"/>
          </a:xfrm>
        </p:grpSpPr>
        <p:grpSp>
          <p:nvGrpSpPr>
            <p:cNvPr id="43022" name="Group 6"/>
            <p:cNvGrpSpPr>
              <a:grpSpLocks/>
            </p:cNvGrpSpPr>
            <p:nvPr/>
          </p:nvGrpSpPr>
          <p:grpSpPr bwMode="auto">
            <a:xfrm>
              <a:off x="1295400" y="2786058"/>
              <a:ext cx="1753450" cy="1751017"/>
              <a:chOff x="1823" y="2371"/>
              <a:chExt cx="1801" cy="1801"/>
            </a:xfrm>
          </p:grpSpPr>
          <p:sp>
            <p:nvSpPr>
              <p:cNvPr id="43024"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latin typeface="微软雅黑" pitchFamily="34" charset="-122"/>
                  <a:ea typeface="微软雅黑" pitchFamily="34" charset="-122"/>
                </a:endParaRPr>
              </a:p>
            </p:txBody>
          </p:sp>
          <p:sp>
            <p:nvSpPr>
              <p:cNvPr id="43025"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43023"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FFFF00"/>
                  </a:solidFill>
                  <a:latin typeface="微软雅黑" pitchFamily="34" charset="-122"/>
                  <a:ea typeface="微软雅黑" pitchFamily="34" charset="-122"/>
                </a:rPr>
                <a:t>写入文本</a:t>
              </a:r>
            </a:p>
          </p:txBody>
        </p:sp>
      </p:grpSp>
      <p:sp>
        <p:nvSpPr>
          <p:cNvPr id="45" name="矩形标注 44"/>
          <p:cNvSpPr/>
          <p:nvPr/>
        </p:nvSpPr>
        <p:spPr>
          <a:xfrm>
            <a:off x="3105150" y="3717925"/>
            <a:ext cx="1571625" cy="4286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46" name="矩形标注 45"/>
          <p:cNvSpPr/>
          <p:nvPr/>
        </p:nvSpPr>
        <p:spPr>
          <a:xfrm>
            <a:off x="1308100" y="1671638"/>
            <a:ext cx="1684338" cy="61912"/>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47" name="Rectangle 28"/>
          <p:cNvSpPr>
            <a:spLocks noChangeArrowheads="1"/>
          </p:cNvSpPr>
          <p:nvPr/>
        </p:nvSpPr>
        <p:spPr bwMode="auto">
          <a:xfrm>
            <a:off x="3082925" y="3754438"/>
            <a:ext cx="1570038"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379538" y="1158875"/>
            <a:ext cx="1566862"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49" name="矩形标注 48"/>
          <p:cNvSpPr/>
          <p:nvPr/>
        </p:nvSpPr>
        <p:spPr>
          <a:xfrm>
            <a:off x="4830763" y="1671638"/>
            <a:ext cx="1684337" cy="61912"/>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50" name="Rectangle 28"/>
          <p:cNvSpPr>
            <a:spLocks noChangeArrowheads="1"/>
          </p:cNvSpPr>
          <p:nvPr/>
        </p:nvSpPr>
        <p:spPr bwMode="auto">
          <a:xfrm>
            <a:off x="4902200" y="1158875"/>
            <a:ext cx="1566863"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1" name="矩形标注 50"/>
          <p:cNvSpPr/>
          <p:nvPr/>
        </p:nvSpPr>
        <p:spPr>
          <a:xfrm>
            <a:off x="6781800" y="3717925"/>
            <a:ext cx="1570038" cy="4286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52" name="Rectangle 28"/>
          <p:cNvSpPr>
            <a:spLocks noChangeArrowheads="1"/>
          </p:cNvSpPr>
          <p:nvPr/>
        </p:nvSpPr>
        <p:spPr bwMode="auto">
          <a:xfrm>
            <a:off x="6759575" y="3754438"/>
            <a:ext cx="1568450"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0"/>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fltVal val="0"/>
                                          </p:val>
                                        </p:tav>
                                        <p:tav tm="100000">
                                          <p:val>
                                            <p:strVal val="#ppt_w"/>
                                          </p:val>
                                        </p:tav>
                                      </p:tavLst>
                                    </p:anim>
                                    <p:anim calcmode="lin" valueType="num">
                                      <p:cBhvr>
                                        <p:cTn id="18" dur="1000" fill="hold"/>
                                        <p:tgtEl>
                                          <p:spTgt spid="25"/>
                                        </p:tgtEl>
                                        <p:attrNameLst>
                                          <p:attrName>ppt_h</p:attrName>
                                        </p:attrNameLst>
                                      </p:cBhvr>
                                      <p:tavLst>
                                        <p:tav tm="0">
                                          <p:val>
                                            <p:fltVal val="0"/>
                                          </p:val>
                                        </p:tav>
                                        <p:tav tm="100000">
                                          <p:val>
                                            <p:strVal val="#ppt_h"/>
                                          </p:val>
                                        </p:tav>
                                      </p:tavLst>
                                    </p:anim>
                                    <p:anim calcmode="lin" valueType="num">
                                      <p:cBhvr>
                                        <p:cTn id="19"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5"/>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0"/>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fltVal val="0"/>
                                          </p:val>
                                        </p:tav>
                                        <p:tav tm="100000">
                                          <p:val>
                                            <p:strVal val="#ppt_w"/>
                                          </p:val>
                                        </p:tav>
                                      </p:tavLst>
                                    </p:anim>
                                    <p:anim calcmode="lin" valueType="num">
                                      <p:cBhvr>
                                        <p:cTn id="30" dur="1000" fill="hold"/>
                                        <p:tgtEl>
                                          <p:spTgt spid="35"/>
                                        </p:tgtEl>
                                        <p:attrNameLst>
                                          <p:attrName>ppt_h</p:attrName>
                                        </p:attrNameLst>
                                      </p:cBhvr>
                                      <p:tavLst>
                                        <p:tav tm="0">
                                          <p:val>
                                            <p:fltVal val="0"/>
                                          </p:val>
                                        </p:tav>
                                        <p:tav tm="100000">
                                          <p:val>
                                            <p:strVal val="#ppt_h"/>
                                          </p:val>
                                        </p:tav>
                                      </p:tavLst>
                                    </p:anim>
                                    <p:anim calcmode="lin" valueType="num">
                                      <p:cBhvr>
                                        <p:cTn id="3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ppt_x"/>
                                          </p:val>
                                        </p:tav>
                                        <p:tav tm="100000">
                                          <p:val>
                                            <p:strVal val="#ppt_x"/>
                                          </p:val>
                                        </p:tav>
                                      </p:tavLst>
                                    </p:anim>
                                    <p:anim calcmode="lin" valueType="num">
                                      <p:cBhvr additive="base">
                                        <p:cTn id="37" dur="500" fill="hold"/>
                                        <p:tgtEl>
                                          <p:spTgt spid="46"/>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46"/>
                                        </p:tgtEl>
                                        <p:attrNameLst>
                                          <p:attrName>r</p:attrName>
                                        </p:attrNameLst>
                                      </p:cBhvr>
                                    </p:animRot>
                                    <p:animRot by="-240000">
                                      <p:cBhvr>
                                        <p:cTn id="41" dur="100" fill="hold">
                                          <p:stCondLst>
                                            <p:cond delay="100"/>
                                          </p:stCondLst>
                                        </p:cTn>
                                        <p:tgtEl>
                                          <p:spTgt spid="46"/>
                                        </p:tgtEl>
                                        <p:attrNameLst>
                                          <p:attrName>r</p:attrName>
                                        </p:attrNameLst>
                                      </p:cBhvr>
                                    </p:animRot>
                                    <p:animRot by="240000">
                                      <p:cBhvr>
                                        <p:cTn id="42" dur="100" fill="hold">
                                          <p:stCondLst>
                                            <p:cond delay="200"/>
                                          </p:stCondLst>
                                        </p:cTn>
                                        <p:tgtEl>
                                          <p:spTgt spid="46"/>
                                        </p:tgtEl>
                                        <p:attrNameLst>
                                          <p:attrName>r</p:attrName>
                                        </p:attrNameLst>
                                      </p:cBhvr>
                                    </p:animRot>
                                    <p:animRot by="-240000">
                                      <p:cBhvr>
                                        <p:cTn id="43" dur="100" fill="hold">
                                          <p:stCondLst>
                                            <p:cond delay="300"/>
                                          </p:stCondLst>
                                        </p:cTn>
                                        <p:tgtEl>
                                          <p:spTgt spid="46"/>
                                        </p:tgtEl>
                                        <p:attrNameLst>
                                          <p:attrName>r</p:attrName>
                                        </p:attrNameLst>
                                      </p:cBhvr>
                                    </p:animRot>
                                    <p:animRot by="120000">
                                      <p:cBhvr>
                                        <p:cTn id="44" dur="100" fill="hold">
                                          <p:stCondLst>
                                            <p:cond delay="400"/>
                                          </p:stCondLst>
                                        </p:cTn>
                                        <p:tgtEl>
                                          <p:spTgt spid="46"/>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strips(upLeft)">
                                      <p:cBhvr>
                                        <p:cTn id="48" dur="500"/>
                                        <p:tgtEl>
                                          <p:spTgt spid="48"/>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ppt_x"/>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45"/>
                                        </p:tgtEl>
                                        <p:attrNameLst>
                                          <p:attrName>r</p:attrName>
                                        </p:attrNameLst>
                                      </p:cBhvr>
                                    </p:animRot>
                                    <p:animRot by="-240000">
                                      <p:cBhvr>
                                        <p:cTn id="57" dur="100" fill="hold">
                                          <p:stCondLst>
                                            <p:cond delay="100"/>
                                          </p:stCondLst>
                                        </p:cTn>
                                        <p:tgtEl>
                                          <p:spTgt spid="45"/>
                                        </p:tgtEl>
                                        <p:attrNameLst>
                                          <p:attrName>r</p:attrName>
                                        </p:attrNameLst>
                                      </p:cBhvr>
                                    </p:animRot>
                                    <p:animRot by="240000">
                                      <p:cBhvr>
                                        <p:cTn id="58" dur="100" fill="hold">
                                          <p:stCondLst>
                                            <p:cond delay="200"/>
                                          </p:stCondLst>
                                        </p:cTn>
                                        <p:tgtEl>
                                          <p:spTgt spid="45"/>
                                        </p:tgtEl>
                                        <p:attrNameLst>
                                          <p:attrName>r</p:attrName>
                                        </p:attrNameLst>
                                      </p:cBhvr>
                                    </p:animRot>
                                    <p:animRot by="-240000">
                                      <p:cBhvr>
                                        <p:cTn id="59" dur="100" fill="hold">
                                          <p:stCondLst>
                                            <p:cond delay="300"/>
                                          </p:stCondLst>
                                        </p:cTn>
                                        <p:tgtEl>
                                          <p:spTgt spid="45"/>
                                        </p:tgtEl>
                                        <p:attrNameLst>
                                          <p:attrName>r</p:attrName>
                                        </p:attrNameLst>
                                      </p:cBhvr>
                                    </p:animRot>
                                    <p:animRot by="120000">
                                      <p:cBhvr>
                                        <p:cTn id="60" dur="100" fill="hold">
                                          <p:stCondLst>
                                            <p:cond delay="400"/>
                                          </p:stCondLst>
                                        </p:cTn>
                                        <p:tgtEl>
                                          <p:spTgt spid="45"/>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trips(upLeft)">
                                      <p:cBhvr>
                                        <p:cTn id="64" dur="500"/>
                                        <p:tgtEl>
                                          <p:spTgt spid="47"/>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49"/>
                                        </p:tgtEl>
                                        <p:attrNameLst>
                                          <p:attrName>r</p:attrName>
                                        </p:attrNameLst>
                                      </p:cBhvr>
                                    </p:animRot>
                                    <p:animRot by="-240000">
                                      <p:cBhvr>
                                        <p:cTn id="73" dur="100" fill="hold">
                                          <p:stCondLst>
                                            <p:cond delay="100"/>
                                          </p:stCondLst>
                                        </p:cTn>
                                        <p:tgtEl>
                                          <p:spTgt spid="49"/>
                                        </p:tgtEl>
                                        <p:attrNameLst>
                                          <p:attrName>r</p:attrName>
                                        </p:attrNameLst>
                                      </p:cBhvr>
                                    </p:animRot>
                                    <p:animRot by="240000">
                                      <p:cBhvr>
                                        <p:cTn id="74" dur="100" fill="hold">
                                          <p:stCondLst>
                                            <p:cond delay="200"/>
                                          </p:stCondLst>
                                        </p:cTn>
                                        <p:tgtEl>
                                          <p:spTgt spid="49"/>
                                        </p:tgtEl>
                                        <p:attrNameLst>
                                          <p:attrName>r</p:attrName>
                                        </p:attrNameLst>
                                      </p:cBhvr>
                                    </p:animRot>
                                    <p:animRot by="-240000">
                                      <p:cBhvr>
                                        <p:cTn id="75" dur="100" fill="hold">
                                          <p:stCondLst>
                                            <p:cond delay="300"/>
                                          </p:stCondLst>
                                        </p:cTn>
                                        <p:tgtEl>
                                          <p:spTgt spid="49"/>
                                        </p:tgtEl>
                                        <p:attrNameLst>
                                          <p:attrName>r</p:attrName>
                                        </p:attrNameLst>
                                      </p:cBhvr>
                                    </p:animRot>
                                    <p:animRot by="120000">
                                      <p:cBhvr>
                                        <p:cTn id="76" dur="100" fill="hold">
                                          <p:stCondLst>
                                            <p:cond delay="400"/>
                                          </p:stCondLst>
                                        </p:cTn>
                                        <p:tgtEl>
                                          <p:spTgt spid="49"/>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strips(upLeft)">
                                      <p:cBhvr>
                                        <p:cTn id="80" dur="500"/>
                                        <p:tgtEl>
                                          <p:spTgt spid="50"/>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additive="base">
                                        <p:cTn id="84" dur="500" fill="hold"/>
                                        <p:tgtEl>
                                          <p:spTgt spid="51"/>
                                        </p:tgtEl>
                                        <p:attrNameLst>
                                          <p:attrName>ppt_x</p:attrName>
                                        </p:attrNameLst>
                                      </p:cBhvr>
                                      <p:tavLst>
                                        <p:tav tm="0">
                                          <p:val>
                                            <p:strVal val="#ppt_x"/>
                                          </p:val>
                                        </p:tav>
                                        <p:tav tm="100000">
                                          <p:val>
                                            <p:strVal val="#ppt_x"/>
                                          </p:val>
                                        </p:tav>
                                      </p:tavLst>
                                    </p:anim>
                                    <p:anim calcmode="lin" valueType="num">
                                      <p:cBhvr additive="base">
                                        <p:cTn id="85" dur="500" fill="hold"/>
                                        <p:tgtEl>
                                          <p:spTgt spid="51"/>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1"/>
                                        </p:tgtEl>
                                        <p:attrNameLst>
                                          <p:attrName>r</p:attrName>
                                        </p:attrNameLst>
                                      </p:cBhvr>
                                    </p:animRot>
                                    <p:animRot by="-240000">
                                      <p:cBhvr>
                                        <p:cTn id="89" dur="100" fill="hold">
                                          <p:stCondLst>
                                            <p:cond delay="100"/>
                                          </p:stCondLst>
                                        </p:cTn>
                                        <p:tgtEl>
                                          <p:spTgt spid="51"/>
                                        </p:tgtEl>
                                        <p:attrNameLst>
                                          <p:attrName>r</p:attrName>
                                        </p:attrNameLst>
                                      </p:cBhvr>
                                    </p:animRot>
                                    <p:animRot by="240000">
                                      <p:cBhvr>
                                        <p:cTn id="90" dur="100" fill="hold">
                                          <p:stCondLst>
                                            <p:cond delay="200"/>
                                          </p:stCondLst>
                                        </p:cTn>
                                        <p:tgtEl>
                                          <p:spTgt spid="51"/>
                                        </p:tgtEl>
                                        <p:attrNameLst>
                                          <p:attrName>r</p:attrName>
                                        </p:attrNameLst>
                                      </p:cBhvr>
                                    </p:animRot>
                                    <p:animRot by="-240000">
                                      <p:cBhvr>
                                        <p:cTn id="91" dur="100" fill="hold">
                                          <p:stCondLst>
                                            <p:cond delay="300"/>
                                          </p:stCondLst>
                                        </p:cTn>
                                        <p:tgtEl>
                                          <p:spTgt spid="51"/>
                                        </p:tgtEl>
                                        <p:attrNameLst>
                                          <p:attrName>r</p:attrName>
                                        </p:attrNameLst>
                                      </p:cBhvr>
                                    </p:animRot>
                                    <p:animRot by="120000">
                                      <p:cBhvr>
                                        <p:cTn id="92" dur="100" fill="hold">
                                          <p:stCondLst>
                                            <p:cond delay="400"/>
                                          </p:stCondLst>
                                        </p:cTn>
                                        <p:tgtEl>
                                          <p:spTgt spid="51"/>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strips(upLeft)">
                                      <p:cBhvr>
                                        <p:cTn id="96" dur="500"/>
                                        <p:tgtEl>
                                          <p:spTgt spid="52"/>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24"/>
                                        </p:tgtEl>
                                        <p:attrNameLst>
                                          <p:attrName>ppt_x</p:attrName>
                                        </p:attrNameLst>
                                      </p:cBhvr>
                                      <p:tavLst>
                                        <p:tav tm="0">
                                          <p:val>
                                            <p:strVal val="ppt_x"/>
                                          </p:val>
                                        </p:tav>
                                        <p:tav tm="100000">
                                          <p:val>
                                            <p:strVal val="1+ppt_w/2"/>
                                          </p:val>
                                        </p:tav>
                                      </p:tavLst>
                                    </p:anim>
                                    <p:anim calcmode="lin" valueType="num">
                                      <p:cBhvr additive="base">
                                        <p:cTn id="100" dur="500"/>
                                        <p:tgtEl>
                                          <p:spTgt spid="24"/>
                                        </p:tgtEl>
                                        <p:attrNameLst>
                                          <p:attrName>ppt_y</p:attrName>
                                        </p:attrNameLst>
                                      </p:cBhvr>
                                      <p:tavLst>
                                        <p:tav tm="0">
                                          <p:val>
                                            <p:strVal val="ppt_y"/>
                                          </p:val>
                                        </p:tav>
                                        <p:tav tm="100000">
                                          <p:val>
                                            <p:strVal val="ppt_y"/>
                                          </p:val>
                                        </p:tav>
                                      </p:tavLst>
                                    </p:anim>
                                    <p:set>
                                      <p:cBhvr>
                                        <p:cTn id="101" dur="1" fill="hold">
                                          <p:stCondLst>
                                            <p:cond delay="499"/>
                                          </p:stCondLst>
                                        </p:cTn>
                                        <p:tgtEl>
                                          <p:spTgt spid="24"/>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40"/>
                                        </p:tgtEl>
                                        <p:attrNameLst>
                                          <p:attrName>ppt_x</p:attrName>
                                          <p:attrName>ppt_y</p:attrName>
                                        </p:attrNameLst>
                                      </p:cBhvr>
                                    </p:animMotion>
                                    <p:animEffect transition="out" filter="fade">
                                      <p:cBhvr>
                                        <p:cTn id="106" dur="1000"/>
                                        <p:tgtEl>
                                          <p:spTgt spid="40"/>
                                        </p:tgtEl>
                                      </p:cBhvr>
                                    </p:animEffect>
                                    <p:set>
                                      <p:cBhvr>
                                        <p:cTn id="107" dur="1" fill="hold">
                                          <p:stCondLst>
                                            <p:cond delay="999"/>
                                          </p:stCondLst>
                                        </p:cTn>
                                        <p:tgtEl>
                                          <p:spTgt spid="40"/>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25"/>
                                        </p:tgtEl>
                                        <p:attrNameLst>
                                          <p:attrName>ppt_x</p:attrName>
                                          <p:attrName>ppt_y</p:attrName>
                                        </p:attrNameLst>
                                      </p:cBhvr>
                                    </p:animMotion>
                                    <p:animEffect transition="out" filter="fade">
                                      <p:cBhvr>
                                        <p:cTn id="111" dur="1000"/>
                                        <p:tgtEl>
                                          <p:spTgt spid="25"/>
                                        </p:tgtEl>
                                      </p:cBhvr>
                                    </p:animEffect>
                                    <p:set>
                                      <p:cBhvr>
                                        <p:cTn id="112" dur="1" fill="hold">
                                          <p:stCondLst>
                                            <p:cond delay="999"/>
                                          </p:stCondLst>
                                        </p:cTn>
                                        <p:tgtEl>
                                          <p:spTgt spid="25"/>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30"/>
                                        </p:tgtEl>
                                        <p:attrNameLst>
                                          <p:attrName>ppt_x</p:attrName>
                                          <p:attrName>ppt_y</p:attrName>
                                        </p:attrNameLst>
                                      </p:cBhvr>
                                    </p:animMotion>
                                    <p:animEffect transition="out" filter="fade">
                                      <p:cBhvr>
                                        <p:cTn id="116" dur="1000"/>
                                        <p:tgtEl>
                                          <p:spTgt spid="30"/>
                                        </p:tgtEl>
                                      </p:cBhvr>
                                    </p:animEffect>
                                    <p:set>
                                      <p:cBhvr>
                                        <p:cTn id="117" dur="1" fill="hold">
                                          <p:stCondLst>
                                            <p:cond delay="999"/>
                                          </p:stCondLst>
                                        </p:cTn>
                                        <p:tgtEl>
                                          <p:spTgt spid="30"/>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35"/>
                                        </p:tgtEl>
                                        <p:attrNameLst>
                                          <p:attrName>ppt_x</p:attrName>
                                          <p:attrName>ppt_y</p:attrName>
                                        </p:attrNameLst>
                                      </p:cBhvr>
                                    </p:animMotion>
                                    <p:animEffect transition="out" filter="fade">
                                      <p:cBhvr>
                                        <p:cTn id="121" dur="1000"/>
                                        <p:tgtEl>
                                          <p:spTgt spid="35"/>
                                        </p:tgtEl>
                                      </p:cBhvr>
                                    </p:animEffect>
                                    <p:set>
                                      <p:cBhvr>
                                        <p:cTn id="122" dur="1" fill="hold">
                                          <p:stCondLst>
                                            <p:cond delay="999"/>
                                          </p:stCondLst>
                                        </p:cTn>
                                        <p:tgtEl>
                                          <p:spTgt spid="35"/>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46"/>
                                        </p:tgtEl>
                                        <p:attrNameLst>
                                          <p:attrName>ppt_x</p:attrName>
                                        </p:attrNameLst>
                                      </p:cBhvr>
                                      <p:tavLst>
                                        <p:tav tm="0">
                                          <p:val>
                                            <p:strVal val="ppt_x"/>
                                          </p:val>
                                        </p:tav>
                                        <p:tav tm="100000">
                                          <p:val>
                                            <p:strVal val="ppt_x"/>
                                          </p:val>
                                        </p:tav>
                                      </p:tavLst>
                                    </p:anim>
                                    <p:anim calcmode="lin" valueType="num">
                                      <p:cBhvr additive="base">
                                        <p:cTn id="126" dur="500"/>
                                        <p:tgtEl>
                                          <p:spTgt spid="46"/>
                                        </p:tgtEl>
                                        <p:attrNameLst>
                                          <p:attrName>ppt_y</p:attrName>
                                        </p:attrNameLst>
                                      </p:cBhvr>
                                      <p:tavLst>
                                        <p:tav tm="0">
                                          <p:val>
                                            <p:strVal val="ppt_y"/>
                                          </p:val>
                                        </p:tav>
                                        <p:tav tm="100000">
                                          <p:val>
                                            <p:strVal val="1+ppt_h/2"/>
                                          </p:val>
                                        </p:tav>
                                      </p:tavLst>
                                    </p:anim>
                                    <p:set>
                                      <p:cBhvr>
                                        <p:cTn id="127" dur="1" fill="hold">
                                          <p:stCondLst>
                                            <p:cond delay="499"/>
                                          </p:stCondLst>
                                        </p:cTn>
                                        <p:tgtEl>
                                          <p:spTgt spid="46"/>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48"/>
                                        </p:tgtEl>
                                        <p:attrNameLst>
                                          <p:attrName>ppt_x</p:attrName>
                                        </p:attrNameLst>
                                      </p:cBhvr>
                                      <p:tavLst>
                                        <p:tav tm="0">
                                          <p:val>
                                            <p:strVal val="ppt_x"/>
                                          </p:val>
                                        </p:tav>
                                        <p:tav tm="100000">
                                          <p:val>
                                            <p:strVal val="ppt_x"/>
                                          </p:val>
                                        </p:tav>
                                      </p:tavLst>
                                    </p:anim>
                                    <p:anim calcmode="lin" valueType="num">
                                      <p:cBhvr additive="base">
                                        <p:cTn id="130" dur="500"/>
                                        <p:tgtEl>
                                          <p:spTgt spid="48"/>
                                        </p:tgtEl>
                                        <p:attrNameLst>
                                          <p:attrName>ppt_y</p:attrName>
                                        </p:attrNameLst>
                                      </p:cBhvr>
                                      <p:tavLst>
                                        <p:tav tm="0">
                                          <p:val>
                                            <p:strVal val="ppt_y"/>
                                          </p:val>
                                        </p:tav>
                                        <p:tav tm="100000">
                                          <p:val>
                                            <p:strVal val="1+ppt_h/2"/>
                                          </p:val>
                                        </p:tav>
                                      </p:tavLst>
                                    </p:anim>
                                    <p:set>
                                      <p:cBhvr>
                                        <p:cTn id="131" dur="1" fill="hold">
                                          <p:stCondLst>
                                            <p:cond delay="499"/>
                                          </p:stCondLst>
                                        </p:cTn>
                                        <p:tgtEl>
                                          <p:spTgt spid="48"/>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49"/>
                                        </p:tgtEl>
                                        <p:attrNameLst>
                                          <p:attrName>ppt_x</p:attrName>
                                        </p:attrNameLst>
                                      </p:cBhvr>
                                      <p:tavLst>
                                        <p:tav tm="0">
                                          <p:val>
                                            <p:strVal val="ppt_x"/>
                                          </p:val>
                                        </p:tav>
                                        <p:tav tm="100000">
                                          <p:val>
                                            <p:strVal val="ppt_x"/>
                                          </p:val>
                                        </p:tav>
                                      </p:tavLst>
                                    </p:anim>
                                    <p:anim calcmode="lin" valueType="num">
                                      <p:cBhvr additive="base">
                                        <p:cTn id="134" dur="500"/>
                                        <p:tgtEl>
                                          <p:spTgt spid="49"/>
                                        </p:tgtEl>
                                        <p:attrNameLst>
                                          <p:attrName>ppt_y</p:attrName>
                                        </p:attrNameLst>
                                      </p:cBhvr>
                                      <p:tavLst>
                                        <p:tav tm="0">
                                          <p:val>
                                            <p:strVal val="ppt_y"/>
                                          </p:val>
                                        </p:tav>
                                        <p:tav tm="100000">
                                          <p:val>
                                            <p:strVal val="1+ppt_h/2"/>
                                          </p:val>
                                        </p:tav>
                                      </p:tavLst>
                                    </p:anim>
                                    <p:set>
                                      <p:cBhvr>
                                        <p:cTn id="135" dur="1" fill="hold">
                                          <p:stCondLst>
                                            <p:cond delay="499"/>
                                          </p:stCondLst>
                                        </p:cTn>
                                        <p:tgtEl>
                                          <p:spTgt spid="49"/>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0"/>
                                        </p:tgtEl>
                                        <p:attrNameLst>
                                          <p:attrName>ppt_x</p:attrName>
                                        </p:attrNameLst>
                                      </p:cBhvr>
                                      <p:tavLst>
                                        <p:tav tm="0">
                                          <p:val>
                                            <p:strVal val="ppt_x"/>
                                          </p:val>
                                        </p:tav>
                                        <p:tav tm="100000">
                                          <p:val>
                                            <p:strVal val="ppt_x"/>
                                          </p:val>
                                        </p:tav>
                                      </p:tavLst>
                                    </p:anim>
                                    <p:anim calcmode="lin" valueType="num">
                                      <p:cBhvr additive="base">
                                        <p:cTn id="138" dur="500"/>
                                        <p:tgtEl>
                                          <p:spTgt spid="50"/>
                                        </p:tgtEl>
                                        <p:attrNameLst>
                                          <p:attrName>ppt_y</p:attrName>
                                        </p:attrNameLst>
                                      </p:cBhvr>
                                      <p:tavLst>
                                        <p:tav tm="0">
                                          <p:val>
                                            <p:strVal val="ppt_y"/>
                                          </p:val>
                                        </p:tav>
                                        <p:tav tm="100000">
                                          <p:val>
                                            <p:strVal val="1+ppt_h/2"/>
                                          </p:val>
                                        </p:tav>
                                      </p:tavLst>
                                    </p:anim>
                                    <p:set>
                                      <p:cBhvr>
                                        <p:cTn id="139" dur="1" fill="hold">
                                          <p:stCondLst>
                                            <p:cond delay="499"/>
                                          </p:stCondLst>
                                        </p:cTn>
                                        <p:tgtEl>
                                          <p:spTgt spid="50"/>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45"/>
                                        </p:tgtEl>
                                        <p:attrNameLst>
                                          <p:attrName>ppt_x</p:attrName>
                                        </p:attrNameLst>
                                      </p:cBhvr>
                                      <p:tavLst>
                                        <p:tav tm="0">
                                          <p:val>
                                            <p:strVal val="ppt_x"/>
                                          </p:val>
                                        </p:tav>
                                        <p:tav tm="100000">
                                          <p:val>
                                            <p:strVal val="ppt_x"/>
                                          </p:val>
                                        </p:tav>
                                      </p:tavLst>
                                    </p:anim>
                                    <p:anim calcmode="lin" valueType="num">
                                      <p:cBhvr additive="base">
                                        <p:cTn id="142" dur="500"/>
                                        <p:tgtEl>
                                          <p:spTgt spid="45"/>
                                        </p:tgtEl>
                                        <p:attrNameLst>
                                          <p:attrName>ppt_y</p:attrName>
                                        </p:attrNameLst>
                                      </p:cBhvr>
                                      <p:tavLst>
                                        <p:tav tm="0">
                                          <p:val>
                                            <p:strVal val="ppt_y"/>
                                          </p:val>
                                        </p:tav>
                                        <p:tav tm="100000">
                                          <p:val>
                                            <p:strVal val="0-ppt_h/2"/>
                                          </p:val>
                                        </p:tav>
                                      </p:tavLst>
                                    </p:anim>
                                    <p:set>
                                      <p:cBhvr>
                                        <p:cTn id="143" dur="1" fill="hold">
                                          <p:stCondLst>
                                            <p:cond delay="499"/>
                                          </p:stCondLst>
                                        </p:cTn>
                                        <p:tgtEl>
                                          <p:spTgt spid="45"/>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47"/>
                                        </p:tgtEl>
                                        <p:attrNameLst>
                                          <p:attrName>ppt_x</p:attrName>
                                        </p:attrNameLst>
                                      </p:cBhvr>
                                      <p:tavLst>
                                        <p:tav tm="0">
                                          <p:val>
                                            <p:strVal val="ppt_x"/>
                                          </p:val>
                                        </p:tav>
                                        <p:tav tm="100000">
                                          <p:val>
                                            <p:strVal val="ppt_x"/>
                                          </p:val>
                                        </p:tav>
                                      </p:tavLst>
                                    </p:anim>
                                    <p:anim calcmode="lin" valueType="num">
                                      <p:cBhvr additive="base">
                                        <p:cTn id="146" dur="500"/>
                                        <p:tgtEl>
                                          <p:spTgt spid="47"/>
                                        </p:tgtEl>
                                        <p:attrNameLst>
                                          <p:attrName>ppt_y</p:attrName>
                                        </p:attrNameLst>
                                      </p:cBhvr>
                                      <p:tavLst>
                                        <p:tav tm="0">
                                          <p:val>
                                            <p:strVal val="ppt_y"/>
                                          </p:val>
                                        </p:tav>
                                        <p:tav tm="100000">
                                          <p:val>
                                            <p:strVal val="0-ppt_h/2"/>
                                          </p:val>
                                        </p:tav>
                                      </p:tavLst>
                                    </p:anim>
                                    <p:set>
                                      <p:cBhvr>
                                        <p:cTn id="147" dur="1" fill="hold">
                                          <p:stCondLst>
                                            <p:cond delay="499"/>
                                          </p:stCondLst>
                                        </p:cTn>
                                        <p:tgtEl>
                                          <p:spTgt spid="47"/>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51"/>
                                        </p:tgtEl>
                                        <p:attrNameLst>
                                          <p:attrName>ppt_x</p:attrName>
                                        </p:attrNameLst>
                                      </p:cBhvr>
                                      <p:tavLst>
                                        <p:tav tm="0">
                                          <p:val>
                                            <p:strVal val="ppt_x"/>
                                          </p:val>
                                        </p:tav>
                                        <p:tav tm="100000">
                                          <p:val>
                                            <p:strVal val="ppt_x"/>
                                          </p:val>
                                        </p:tav>
                                      </p:tavLst>
                                    </p:anim>
                                    <p:anim calcmode="lin" valueType="num">
                                      <p:cBhvr additive="base">
                                        <p:cTn id="150" dur="500"/>
                                        <p:tgtEl>
                                          <p:spTgt spid="51"/>
                                        </p:tgtEl>
                                        <p:attrNameLst>
                                          <p:attrName>ppt_y</p:attrName>
                                        </p:attrNameLst>
                                      </p:cBhvr>
                                      <p:tavLst>
                                        <p:tav tm="0">
                                          <p:val>
                                            <p:strVal val="ppt_y"/>
                                          </p:val>
                                        </p:tav>
                                        <p:tav tm="100000">
                                          <p:val>
                                            <p:strVal val="0-ppt_h/2"/>
                                          </p:val>
                                        </p:tav>
                                      </p:tavLst>
                                    </p:anim>
                                    <p:set>
                                      <p:cBhvr>
                                        <p:cTn id="151" dur="1" fill="hold">
                                          <p:stCondLst>
                                            <p:cond delay="499"/>
                                          </p:stCondLst>
                                        </p:cTn>
                                        <p:tgtEl>
                                          <p:spTgt spid="51"/>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2"/>
                                        </p:tgtEl>
                                        <p:attrNameLst>
                                          <p:attrName>ppt_x</p:attrName>
                                        </p:attrNameLst>
                                      </p:cBhvr>
                                      <p:tavLst>
                                        <p:tav tm="0">
                                          <p:val>
                                            <p:strVal val="ppt_x"/>
                                          </p:val>
                                        </p:tav>
                                        <p:tav tm="100000">
                                          <p:val>
                                            <p:strVal val="ppt_x"/>
                                          </p:val>
                                        </p:tav>
                                      </p:tavLst>
                                    </p:anim>
                                    <p:anim calcmode="lin" valueType="num">
                                      <p:cBhvr additive="base">
                                        <p:cTn id="154" dur="500"/>
                                        <p:tgtEl>
                                          <p:spTgt spid="52"/>
                                        </p:tgtEl>
                                        <p:attrNameLst>
                                          <p:attrName>ppt_y</p:attrName>
                                        </p:attrNameLst>
                                      </p:cBhvr>
                                      <p:tavLst>
                                        <p:tav tm="0">
                                          <p:val>
                                            <p:strVal val="ppt_y"/>
                                          </p:val>
                                        </p:tav>
                                        <p:tav tm="100000">
                                          <p:val>
                                            <p:strVal val="0-ppt_h/2"/>
                                          </p:val>
                                        </p:tav>
                                      </p:tavLst>
                                    </p:anim>
                                    <p:set>
                                      <p:cBhvr>
                                        <p:cTn id="155"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10"/>
          <p:cNvGrpSpPr>
            <a:grpSpLocks/>
          </p:cNvGrpSpPr>
          <p:nvPr/>
        </p:nvGrpSpPr>
        <p:grpSpPr bwMode="auto">
          <a:xfrm>
            <a:off x="1379538" y="2301875"/>
            <a:ext cx="3087687" cy="1235075"/>
            <a:chOff x="1069" y="2101"/>
            <a:chExt cx="1830" cy="824"/>
          </a:xfrm>
        </p:grpSpPr>
        <p:sp>
          <p:nvSpPr>
            <p:cNvPr id="30" name="Freeform 11"/>
            <p:cNvSpPr>
              <a:spLocks/>
            </p:cNvSpPr>
            <p:nvPr/>
          </p:nvSpPr>
          <p:spPr bwMode="auto">
            <a:xfrm>
              <a:off x="1069" y="2101"/>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68 w 1830"/>
                <a:gd name="T23" fmla="*/ 0 h 458"/>
                <a:gd name="T24" fmla="*/ 731 w 1830"/>
                <a:gd name="T25" fmla="*/ 9 h 458"/>
                <a:gd name="T26" fmla="*/ 600 w 1830"/>
                <a:gd name="T27" fmla="*/ 28 h 458"/>
                <a:gd name="T28" fmla="*/ 479 w 1830"/>
                <a:gd name="T29" fmla="*/ 55 h 458"/>
                <a:gd name="T30" fmla="*/ 367 w 1830"/>
                <a:gd name="T31" fmla="*/ 92 h 458"/>
                <a:gd name="T32" fmla="*/ 268 w 1830"/>
                <a:gd name="T33" fmla="*/ 134 h 458"/>
                <a:gd name="T34" fmla="*/ 181 w 1830"/>
                <a:gd name="T35" fmla="*/ 185 h 458"/>
                <a:gd name="T36" fmla="*/ 110 w 1830"/>
                <a:gd name="T37" fmla="*/ 239 h 458"/>
                <a:gd name="T38" fmla="*/ 55 w 1830"/>
                <a:gd name="T39" fmla="*/ 300 h 458"/>
                <a:gd name="T40" fmla="*/ 19 w 1830"/>
                <a:gd name="T41" fmla="*/ 365 h 458"/>
                <a:gd name="T42" fmla="*/ 1 w 1830"/>
                <a:gd name="T43" fmla="*/ 434 h 458"/>
                <a:gd name="T44" fmla="*/ 91 w 1830"/>
                <a:gd name="T45" fmla="*/ 458 h 458"/>
                <a:gd name="T46" fmla="*/ 100 w 1830"/>
                <a:gd name="T47" fmla="*/ 396 h 458"/>
                <a:gd name="T48" fmla="*/ 128 w 1830"/>
                <a:gd name="T49" fmla="*/ 336 h 458"/>
                <a:gd name="T50" fmla="*/ 172 w 1830"/>
                <a:gd name="T51" fmla="*/ 280 h 458"/>
                <a:gd name="T52" fmla="*/ 232 w 1830"/>
                <a:gd name="T53" fmla="*/ 228 h 458"/>
                <a:gd name="T54" fmla="*/ 305 w 1830"/>
                <a:gd name="T55" fmla="*/ 181 h 458"/>
                <a:gd name="T56" fmla="*/ 391 w 1830"/>
                <a:gd name="T57" fmla="*/ 140 h 458"/>
                <a:gd name="T58" fmla="*/ 488 w 1830"/>
                <a:gd name="T59" fmla="*/ 106 h 458"/>
                <a:gd name="T60" fmla="*/ 595 w 1830"/>
                <a:gd name="T61" fmla="*/ 78 h 458"/>
                <a:gd name="T62" fmla="*/ 709 w 1830"/>
                <a:gd name="T63" fmla="*/ 59 h 458"/>
                <a:gd name="T64" fmla="*/ 831 w 1830"/>
                <a:gd name="T65" fmla="*/ 49 h 458"/>
                <a:gd name="T66" fmla="*/ 915 w 1830"/>
                <a:gd name="T67" fmla="*/ 46 h 458"/>
                <a:gd name="T68" fmla="*/ 1041 w 1830"/>
                <a:gd name="T69" fmla="*/ 51 h 458"/>
                <a:gd name="T70" fmla="*/ 1160 w 1830"/>
                <a:gd name="T71" fmla="*/ 65 h 458"/>
                <a:gd name="T72" fmla="*/ 1272 w 1830"/>
                <a:gd name="T73" fmla="*/ 87 h 458"/>
                <a:gd name="T74" fmla="*/ 1375 w 1830"/>
                <a:gd name="T75" fmla="*/ 116 h 458"/>
                <a:gd name="T76" fmla="*/ 1469 w 1830"/>
                <a:gd name="T77" fmla="*/ 153 h 458"/>
                <a:gd name="T78" fmla="*/ 1551 w 1830"/>
                <a:gd name="T79" fmla="*/ 196 h 458"/>
                <a:gd name="T80" fmla="*/ 1619 w 1830"/>
                <a:gd name="T81" fmla="*/ 244 h 458"/>
                <a:gd name="T82" fmla="*/ 1674 w 1830"/>
                <a:gd name="T83" fmla="*/ 298 h 458"/>
                <a:gd name="T84" fmla="*/ 1713 w 1830"/>
                <a:gd name="T85" fmla="*/ 355 h 458"/>
                <a:gd name="T86" fmla="*/ 1735 w 1830"/>
                <a:gd name="T87" fmla="*/ 416 h 458"/>
                <a:gd name="T88" fmla="*/ 1830 w 1830"/>
                <a:gd name="T89" fmla="*/ 458 h 4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8"/>
                <a:gd name="T137" fmla="*/ 1830 w 1830"/>
                <a:gd name="T138" fmla="*/ 458 h 45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1" name="Freeform 12"/>
            <p:cNvSpPr>
              <a:spLocks/>
            </p:cNvSpPr>
            <p:nvPr/>
          </p:nvSpPr>
          <p:spPr bwMode="auto">
            <a:xfrm>
              <a:off x="1160" y="2147"/>
              <a:ext cx="1647"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82 w 1648"/>
                <a:gd name="T23" fmla="*/ 0 h 778"/>
                <a:gd name="T24" fmla="*/ 657 w 1648"/>
                <a:gd name="T25" fmla="*/ 9 h 778"/>
                <a:gd name="T26" fmla="*/ 540 w 1648"/>
                <a:gd name="T27" fmla="*/ 25 h 778"/>
                <a:gd name="T28" fmla="*/ 431 w 1648"/>
                <a:gd name="T29" fmla="*/ 50 h 778"/>
                <a:gd name="T30" fmla="*/ 331 w 1648"/>
                <a:gd name="T31" fmla="*/ 81 h 778"/>
                <a:gd name="T32" fmla="*/ 242 w 1648"/>
                <a:gd name="T33" fmla="*/ 121 h 778"/>
                <a:gd name="T34" fmla="*/ 164 w 1648"/>
                <a:gd name="T35" fmla="*/ 165 h 778"/>
                <a:gd name="T36" fmla="*/ 99 w 1648"/>
                <a:gd name="T37" fmla="*/ 216 h 778"/>
                <a:gd name="T38" fmla="*/ 50 w 1648"/>
                <a:gd name="T39" fmla="*/ 271 h 778"/>
                <a:gd name="T40" fmla="*/ 17 w 1648"/>
                <a:gd name="T41" fmla="*/ 329 h 778"/>
                <a:gd name="T42" fmla="*/ 1 w 1648"/>
                <a:gd name="T43" fmla="*/ 390 h 778"/>
                <a:gd name="T44" fmla="*/ 0 w 1648"/>
                <a:gd name="T45" fmla="*/ 778 h 778"/>
                <a:gd name="T46" fmla="*/ 9 w 1648"/>
                <a:gd name="T47" fmla="*/ 716 h 778"/>
                <a:gd name="T48" fmla="*/ 37 w 1648"/>
                <a:gd name="T49" fmla="*/ 656 h 778"/>
                <a:gd name="T50" fmla="*/ 81 w 1648"/>
                <a:gd name="T51" fmla="*/ 600 h 778"/>
                <a:gd name="T52" fmla="*/ 141 w 1648"/>
                <a:gd name="T53" fmla="*/ 548 h 778"/>
                <a:gd name="T54" fmla="*/ 214 w 1648"/>
                <a:gd name="T55" fmla="*/ 501 h 778"/>
                <a:gd name="T56" fmla="*/ 300 w 1648"/>
                <a:gd name="T57" fmla="*/ 460 h 778"/>
                <a:gd name="T58" fmla="*/ 397 w 1648"/>
                <a:gd name="T59" fmla="*/ 426 h 778"/>
                <a:gd name="T60" fmla="*/ 504 w 1648"/>
                <a:gd name="T61" fmla="*/ 398 h 778"/>
                <a:gd name="T62" fmla="*/ 618 w 1648"/>
                <a:gd name="T63" fmla="*/ 379 h 778"/>
                <a:gd name="T64" fmla="*/ 740 w 1648"/>
                <a:gd name="T65" fmla="*/ 369 h 778"/>
                <a:gd name="T66" fmla="*/ 824 w 1648"/>
                <a:gd name="T67" fmla="*/ 366 h 778"/>
                <a:gd name="T68" fmla="*/ 950 w 1648"/>
                <a:gd name="T69" fmla="*/ 371 h 778"/>
                <a:gd name="T70" fmla="*/ 1069 w 1648"/>
                <a:gd name="T71" fmla="*/ 385 h 778"/>
                <a:gd name="T72" fmla="*/ 1181 w 1648"/>
                <a:gd name="T73" fmla="*/ 407 h 778"/>
                <a:gd name="T74" fmla="*/ 1284 w 1648"/>
                <a:gd name="T75" fmla="*/ 436 h 778"/>
                <a:gd name="T76" fmla="*/ 1378 w 1648"/>
                <a:gd name="T77" fmla="*/ 473 h 778"/>
                <a:gd name="T78" fmla="*/ 1460 w 1648"/>
                <a:gd name="T79" fmla="*/ 516 h 778"/>
                <a:gd name="T80" fmla="*/ 1528 w 1648"/>
                <a:gd name="T81" fmla="*/ 564 h 778"/>
                <a:gd name="T82" fmla="*/ 1583 w 1648"/>
                <a:gd name="T83" fmla="*/ 618 h 778"/>
                <a:gd name="T84" fmla="*/ 1622 w 1648"/>
                <a:gd name="T85" fmla="*/ 675 h 778"/>
                <a:gd name="T86" fmla="*/ 1644 w 1648"/>
                <a:gd name="T87" fmla="*/ 736 h 778"/>
                <a:gd name="T88" fmla="*/ 1648 w 1648"/>
                <a:gd name="T89" fmla="*/ 412 h 7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48"/>
                <a:gd name="T136" fmla="*/ 0 h 778"/>
                <a:gd name="T137" fmla="*/ 1648 w 1648"/>
                <a:gd name="T138" fmla="*/ 778 h 7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2" name="Group 13"/>
          <p:cNvGrpSpPr>
            <a:grpSpLocks/>
          </p:cNvGrpSpPr>
          <p:nvPr/>
        </p:nvGrpSpPr>
        <p:grpSpPr bwMode="auto">
          <a:xfrm>
            <a:off x="1687513" y="1890713"/>
            <a:ext cx="2471737" cy="1646237"/>
            <a:chOff x="1252" y="1827"/>
            <a:chExt cx="1464" cy="1098"/>
          </a:xfrm>
        </p:grpSpPr>
        <p:sp>
          <p:nvSpPr>
            <p:cNvPr id="33" name="Freeform 14"/>
            <p:cNvSpPr>
              <a:spLocks/>
            </p:cNvSpPr>
            <p:nvPr/>
          </p:nvSpPr>
          <p:spPr bwMode="auto">
            <a:xfrm>
              <a:off x="1252" y="1827"/>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94 w 1464"/>
                <a:gd name="T23" fmla="*/ 0 h 366"/>
                <a:gd name="T24" fmla="*/ 585 w 1464"/>
                <a:gd name="T25" fmla="*/ 7 h 366"/>
                <a:gd name="T26" fmla="*/ 480 w 1464"/>
                <a:gd name="T27" fmla="*/ 21 h 366"/>
                <a:gd name="T28" fmla="*/ 382 w 1464"/>
                <a:gd name="T29" fmla="*/ 44 h 366"/>
                <a:gd name="T30" fmla="*/ 293 w 1464"/>
                <a:gd name="T31" fmla="*/ 72 h 366"/>
                <a:gd name="T32" fmla="*/ 215 w 1464"/>
                <a:gd name="T33" fmla="*/ 106 h 366"/>
                <a:gd name="T34" fmla="*/ 145 w 1464"/>
                <a:gd name="T35" fmla="*/ 147 h 366"/>
                <a:gd name="T36" fmla="*/ 89 w 1464"/>
                <a:gd name="T37" fmla="*/ 192 h 366"/>
                <a:gd name="T38" fmla="*/ 44 w 1464"/>
                <a:gd name="T39" fmla="*/ 240 h 366"/>
                <a:gd name="T40" fmla="*/ 15 w 1464"/>
                <a:gd name="T41" fmla="*/ 292 h 366"/>
                <a:gd name="T42" fmla="*/ 1 w 1464"/>
                <a:gd name="T43" fmla="*/ 347 h 366"/>
                <a:gd name="T44" fmla="*/ 91 w 1464"/>
                <a:gd name="T45" fmla="*/ 366 h 366"/>
                <a:gd name="T46" fmla="*/ 99 w 1464"/>
                <a:gd name="T47" fmla="*/ 317 h 366"/>
                <a:gd name="T48" fmla="*/ 120 w 1464"/>
                <a:gd name="T49" fmla="*/ 270 h 366"/>
                <a:gd name="T50" fmla="*/ 155 w 1464"/>
                <a:gd name="T51" fmla="*/ 227 h 366"/>
                <a:gd name="T52" fmla="*/ 201 w 1464"/>
                <a:gd name="T53" fmla="*/ 187 h 366"/>
                <a:gd name="T54" fmla="*/ 258 w 1464"/>
                <a:gd name="T55" fmla="*/ 151 h 366"/>
                <a:gd name="T56" fmla="*/ 324 w 1464"/>
                <a:gd name="T57" fmla="*/ 119 h 366"/>
                <a:gd name="T58" fmla="*/ 400 w 1464"/>
                <a:gd name="T59" fmla="*/ 91 h 366"/>
                <a:gd name="T60" fmla="*/ 483 w 1464"/>
                <a:gd name="T61" fmla="*/ 71 h 366"/>
                <a:gd name="T62" fmla="*/ 572 w 1464"/>
                <a:gd name="T63" fmla="*/ 56 h 366"/>
                <a:gd name="T64" fmla="*/ 666 w 1464"/>
                <a:gd name="T65" fmla="*/ 47 h 366"/>
                <a:gd name="T66" fmla="*/ 732 w 1464"/>
                <a:gd name="T67" fmla="*/ 45 h 366"/>
                <a:gd name="T68" fmla="*/ 830 w 1464"/>
                <a:gd name="T69" fmla="*/ 49 h 366"/>
                <a:gd name="T70" fmla="*/ 923 w 1464"/>
                <a:gd name="T71" fmla="*/ 59 h 366"/>
                <a:gd name="T72" fmla="*/ 1010 w 1464"/>
                <a:gd name="T73" fmla="*/ 77 h 366"/>
                <a:gd name="T74" fmla="*/ 1091 w 1464"/>
                <a:gd name="T75" fmla="*/ 100 h 366"/>
                <a:gd name="T76" fmla="*/ 1163 w 1464"/>
                <a:gd name="T77" fmla="*/ 128 h 366"/>
                <a:gd name="T78" fmla="*/ 1227 w 1464"/>
                <a:gd name="T79" fmla="*/ 162 h 366"/>
                <a:gd name="T80" fmla="*/ 1280 w 1464"/>
                <a:gd name="T81" fmla="*/ 199 h 366"/>
                <a:gd name="T82" fmla="*/ 1322 w 1464"/>
                <a:gd name="T83" fmla="*/ 241 h 366"/>
                <a:gd name="T84" fmla="*/ 1352 w 1464"/>
                <a:gd name="T85" fmla="*/ 286 h 366"/>
                <a:gd name="T86" fmla="*/ 1369 w 1464"/>
                <a:gd name="T87" fmla="*/ 333 h 366"/>
                <a:gd name="T88" fmla="*/ 1464 w 1464"/>
                <a:gd name="T89" fmla="*/ 366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4" name="Freeform 15"/>
            <p:cNvSpPr>
              <a:spLocks/>
            </p:cNvSpPr>
            <p:nvPr/>
          </p:nvSpPr>
          <p:spPr bwMode="auto">
            <a:xfrm>
              <a:off x="1343" y="1873"/>
              <a:ext cx="1282" cy="1052"/>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608 w 1282"/>
                <a:gd name="T23" fmla="*/ 733 h 1053"/>
                <a:gd name="T24" fmla="*/ 511 w 1282"/>
                <a:gd name="T25" fmla="*/ 739 h 1053"/>
                <a:gd name="T26" fmla="*/ 421 w 1282"/>
                <a:gd name="T27" fmla="*/ 752 h 1053"/>
                <a:gd name="T28" fmla="*/ 336 w 1282"/>
                <a:gd name="T29" fmla="*/ 771 h 1053"/>
                <a:gd name="T30" fmla="*/ 257 w 1282"/>
                <a:gd name="T31" fmla="*/ 796 h 1053"/>
                <a:gd name="T32" fmla="*/ 188 w 1282"/>
                <a:gd name="T33" fmla="*/ 827 h 1053"/>
                <a:gd name="T34" fmla="*/ 127 w 1282"/>
                <a:gd name="T35" fmla="*/ 861 h 1053"/>
                <a:gd name="T36" fmla="*/ 78 w 1282"/>
                <a:gd name="T37" fmla="*/ 900 h 1053"/>
                <a:gd name="T38" fmla="*/ 40 w 1282"/>
                <a:gd name="T39" fmla="*/ 942 h 1053"/>
                <a:gd name="T40" fmla="*/ 13 w 1282"/>
                <a:gd name="T41" fmla="*/ 988 h 1053"/>
                <a:gd name="T42" fmla="*/ 1 w 1282"/>
                <a:gd name="T43" fmla="*/ 1036 h 1053"/>
                <a:gd name="T44" fmla="*/ 0 w 1282"/>
                <a:gd name="T45" fmla="*/ 321 h 1053"/>
                <a:gd name="T46" fmla="*/ 8 w 1282"/>
                <a:gd name="T47" fmla="*/ 272 h 1053"/>
                <a:gd name="T48" fmla="*/ 29 w 1282"/>
                <a:gd name="T49" fmla="*/ 225 h 1053"/>
                <a:gd name="T50" fmla="*/ 64 w 1282"/>
                <a:gd name="T51" fmla="*/ 182 h 1053"/>
                <a:gd name="T52" fmla="*/ 110 w 1282"/>
                <a:gd name="T53" fmla="*/ 142 h 1053"/>
                <a:gd name="T54" fmla="*/ 167 w 1282"/>
                <a:gd name="T55" fmla="*/ 106 h 1053"/>
                <a:gd name="T56" fmla="*/ 233 w 1282"/>
                <a:gd name="T57" fmla="*/ 74 h 1053"/>
                <a:gd name="T58" fmla="*/ 309 w 1282"/>
                <a:gd name="T59" fmla="*/ 46 h 1053"/>
                <a:gd name="T60" fmla="*/ 392 w 1282"/>
                <a:gd name="T61" fmla="*/ 26 h 1053"/>
                <a:gd name="T62" fmla="*/ 481 w 1282"/>
                <a:gd name="T63" fmla="*/ 11 h 1053"/>
                <a:gd name="T64" fmla="*/ 575 w 1282"/>
                <a:gd name="T65" fmla="*/ 2 h 1053"/>
                <a:gd name="T66" fmla="*/ 641 w 1282"/>
                <a:gd name="T67" fmla="*/ 0 h 1053"/>
                <a:gd name="T68" fmla="*/ 739 w 1282"/>
                <a:gd name="T69" fmla="*/ 4 h 1053"/>
                <a:gd name="T70" fmla="*/ 832 w 1282"/>
                <a:gd name="T71" fmla="*/ 14 h 1053"/>
                <a:gd name="T72" fmla="*/ 919 w 1282"/>
                <a:gd name="T73" fmla="*/ 32 h 1053"/>
                <a:gd name="T74" fmla="*/ 1000 w 1282"/>
                <a:gd name="T75" fmla="*/ 55 h 1053"/>
                <a:gd name="T76" fmla="*/ 1072 w 1282"/>
                <a:gd name="T77" fmla="*/ 83 h 1053"/>
                <a:gd name="T78" fmla="*/ 1136 w 1282"/>
                <a:gd name="T79" fmla="*/ 117 h 1053"/>
                <a:gd name="T80" fmla="*/ 1189 w 1282"/>
                <a:gd name="T81" fmla="*/ 154 h 1053"/>
                <a:gd name="T82" fmla="*/ 1231 w 1282"/>
                <a:gd name="T83" fmla="*/ 196 h 1053"/>
                <a:gd name="T84" fmla="*/ 1261 w 1282"/>
                <a:gd name="T85" fmla="*/ 241 h 1053"/>
                <a:gd name="T86" fmla="*/ 1278 w 1282"/>
                <a:gd name="T87" fmla="*/ 288 h 1053"/>
                <a:gd name="T88" fmla="*/ 1282 w 1282"/>
                <a:gd name="T89" fmla="*/ 1053 h 105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82"/>
                <a:gd name="T136" fmla="*/ 0 h 1053"/>
                <a:gd name="T137" fmla="*/ 1282 w 1282"/>
                <a:gd name="T138" fmla="*/ 1053 h 105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5" name="Group 16"/>
          <p:cNvGrpSpPr>
            <a:grpSpLocks/>
          </p:cNvGrpSpPr>
          <p:nvPr/>
        </p:nvGrpSpPr>
        <p:grpSpPr bwMode="auto">
          <a:xfrm>
            <a:off x="1997075" y="1477963"/>
            <a:ext cx="1852613" cy="2058987"/>
            <a:chOff x="1435" y="1552"/>
            <a:chExt cx="1098" cy="1373"/>
          </a:xfrm>
        </p:grpSpPr>
        <p:sp>
          <p:nvSpPr>
            <p:cNvPr id="36" name="Freeform 17"/>
            <p:cNvSpPr>
              <a:spLocks/>
            </p:cNvSpPr>
            <p:nvPr/>
          </p:nvSpPr>
          <p:spPr bwMode="auto">
            <a:xfrm>
              <a:off x="1435" y="1552"/>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549 w 1098"/>
                <a:gd name="T27" fmla="*/ 0 h 275"/>
                <a:gd name="T28" fmla="*/ 438 w 1098"/>
                <a:gd name="T29" fmla="*/ 5 h 275"/>
                <a:gd name="T30" fmla="*/ 335 w 1098"/>
                <a:gd name="T31" fmla="*/ 22 h 275"/>
                <a:gd name="T32" fmla="*/ 241 w 1098"/>
                <a:gd name="T33" fmla="*/ 47 h 275"/>
                <a:gd name="T34" fmla="*/ 180 w 1098"/>
                <a:gd name="T35" fmla="*/ 71 h 275"/>
                <a:gd name="T36" fmla="*/ 142 w 1098"/>
                <a:gd name="T37" fmla="*/ 90 h 275"/>
                <a:gd name="T38" fmla="*/ 109 w 1098"/>
                <a:gd name="T39" fmla="*/ 111 h 275"/>
                <a:gd name="T40" fmla="*/ 80 w 1098"/>
                <a:gd name="T41" fmla="*/ 132 h 275"/>
                <a:gd name="T42" fmla="*/ 54 w 1098"/>
                <a:gd name="T43" fmla="*/ 155 h 275"/>
                <a:gd name="T44" fmla="*/ 33 w 1098"/>
                <a:gd name="T45" fmla="*/ 181 h 275"/>
                <a:gd name="T46" fmla="*/ 18 w 1098"/>
                <a:gd name="T47" fmla="*/ 206 h 275"/>
                <a:gd name="T48" fmla="*/ 6 w 1098"/>
                <a:gd name="T49" fmla="*/ 233 h 275"/>
                <a:gd name="T50" fmla="*/ 1 w 1098"/>
                <a:gd name="T51" fmla="*/ 261 h 275"/>
                <a:gd name="T52" fmla="*/ 91 w 1098"/>
                <a:gd name="T53" fmla="*/ 275 h 275"/>
                <a:gd name="T54" fmla="*/ 91 w 1098"/>
                <a:gd name="T55" fmla="*/ 263 h 275"/>
                <a:gd name="T56" fmla="*/ 96 w 1098"/>
                <a:gd name="T57" fmla="*/ 240 h 275"/>
                <a:gd name="T58" fmla="*/ 105 w 1098"/>
                <a:gd name="T59" fmla="*/ 217 h 275"/>
                <a:gd name="T60" fmla="*/ 119 w 1098"/>
                <a:gd name="T61" fmla="*/ 196 h 275"/>
                <a:gd name="T62" fmla="*/ 136 w 1098"/>
                <a:gd name="T63" fmla="*/ 176 h 275"/>
                <a:gd name="T64" fmla="*/ 157 w 1098"/>
                <a:gd name="T65" fmla="*/ 156 h 275"/>
                <a:gd name="T66" fmla="*/ 196 w 1098"/>
                <a:gd name="T67" fmla="*/ 130 h 275"/>
                <a:gd name="T68" fmla="*/ 258 w 1098"/>
                <a:gd name="T69" fmla="*/ 98 h 275"/>
                <a:gd name="T70" fmla="*/ 330 w 1098"/>
                <a:gd name="T71" fmla="*/ 74 h 275"/>
                <a:gd name="T72" fmla="*/ 413 w 1098"/>
                <a:gd name="T73" fmla="*/ 56 h 275"/>
                <a:gd name="T74" fmla="*/ 502 w 1098"/>
                <a:gd name="T75" fmla="*/ 47 h 275"/>
                <a:gd name="T76" fmla="*/ 549 w 1098"/>
                <a:gd name="T77" fmla="*/ 46 h 275"/>
                <a:gd name="T78" fmla="*/ 642 w 1098"/>
                <a:gd name="T79" fmla="*/ 51 h 275"/>
                <a:gd name="T80" fmla="*/ 727 w 1098"/>
                <a:gd name="T81" fmla="*/ 64 h 275"/>
                <a:gd name="T82" fmla="*/ 805 w 1098"/>
                <a:gd name="T83" fmla="*/ 85 h 275"/>
                <a:gd name="T84" fmla="*/ 873 w 1098"/>
                <a:gd name="T85" fmla="*/ 113 h 275"/>
                <a:gd name="T86" fmla="*/ 929 w 1098"/>
                <a:gd name="T87" fmla="*/ 146 h 275"/>
                <a:gd name="T88" fmla="*/ 952 w 1098"/>
                <a:gd name="T89" fmla="*/ 165 h 275"/>
                <a:gd name="T90" fmla="*/ 971 w 1098"/>
                <a:gd name="T91" fmla="*/ 186 h 275"/>
                <a:gd name="T92" fmla="*/ 986 w 1098"/>
                <a:gd name="T93" fmla="*/ 206 h 275"/>
                <a:gd name="T94" fmla="*/ 998 w 1098"/>
                <a:gd name="T95" fmla="*/ 229 h 275"/>
                <a:gd name="T96" fmla="*/ 1004 w 1098"/>
                <a:gd name="T97" fmla="*/ 252 h 275"/>
                <a:gd name="T98" fmla="*/ 1007 w 1098"/>
                <a:gd name="T99" fmla="*/ 275 h 2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5"/>
                <a:gd name="T152" fmla="*/ 1098 w 1098"/>
                <a:gd name="T153" fmla="*/ 275 h 2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7" name="Freeform 18"/>
            <p:cNvSpPr>
              <a:spLocks/>
            </p:cNvSpPr>
            <p:nvPr/>
          </p:nvSpPr>
          <p:spPr bwMode="auto">
            <a:xfrm>
              <a:off x="1526" y="1598"/>
              <a:ext cx="915"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411 w 916"/>
                <a:gd name="T25" fmla="*/ 1 h 1327"/>
                <a:gd name="T26" fmla="*/ 322 w 916"/>
                <a:gd name="T27" fmla="*/ 10 h 1327"/>
                <a:gd name="T28" fmla="*/ 239 w 916"/>
                <a:gd name="T29" fmla="*/ 28 h 1327"/>
                <a:gd name="T30" fmla="*/ 167 w 916"/>
                <a:gd name="T31" fmla="*/ 52 h 1327"/>
                <a:gd name="T32" fmla="*/ 105 w 916"/>
                <a:gd name="T33" fmla="*/ 84 h 1327"/>
                <a:gd name="T34" fmla="*/ 66 w 916"/>
                <a:gd name="T35" fmla="*/ 110 h 1327"/>
                <a:gd name="T36" fmla="*/ 45 w 916"/>
                <a:gd name="T37" fmla="*/ 130 h 1327"/>
                <a:gd name="T38" fmla="*/ 28 w 916"/>
                <a:gd name="T39" fmla="*/ 150 h 1327"/>
                <a:gd name="T40" fmla="*/ 14 w 916"/>
                <a:gd name="T41" fmla="*/ 171 h 1327"/>
                <a:gd name="T42" fmla="*/ 5 w 916"/>
                <a:gd name="T43" fmla="*/ 194 h 1327"/>
                <a:gd name="T44" fmla="*/ 0 w 916"/>
                <a:gd name="T45" fmla="*/ 217 h 1327"/>
                <a:gd name="T46" fmla="*/ 0 w 916"/>
                <a:gd name="T47" fmla="*/ 1327 h 1327"/>
                <a:gd name="T48" fmla="*/ 0 w 916"/>
                <a:gd name="T49" fmla="*/ 1315 h 1327"/>
                <a:gd name="T50" fmla="*/ 5 w 916"/>
                <a:gd name="T51" fmla="*/ 1293 h 1327"/>
                <a:gd name="T52" fmla="*/ 14 w 916"/>
                <a:gd name="T53" fmla="*/ 1270 h 1327"/>
                <a:gd name="T54" fmla="*/ 28 w 916"/>
                <a:gd name="T55" fmla="*/ 1248 h 1327"/>
                <a:gd name="T56" fmla="*/ 45 w 916"/>
                <a:gd name="T57" fmla="*/ 1228 h 1327"/>
                <a:gd name="T58" fmla="*/ 66 w 916"/>
                <a:gd name="T59" fmla="*/ 1209 h 1327"/>
                <a:gd name="T60" fmla="*/ 105 w 916"/>
                <a:gd name="T61" fmla="*/ 1182 h 1327"/>
                <a:gd name="T62" fmla="*/ 167 w 916"/>
                <a:gd name="T63" fmla="*/ 1150 h 1327"/>
                <a:gd name="T64" fmla="*/ 239 w 916"/>
                <a:gd name="T65" fmla="*/ 1126 h 1327"/>
                <a:gd name="T66" fmla="*/ 322 w 916"/>
                <a:gd name="T67" fmla="*/ 1108 h 1327"/>
                <a:gd name="T68" fmla="*/ 411 w 916"/>
                <a:gd name="T69" fmla="*/ 1099 h 1327"/>
                <a:gd name="T70" fmla="*/ 458 w 916"/>
                <a:gd name="T71" fmla="*/ 1098 h 1327"/>
                <a:gd name="T72" fmla="*/ 551 w 916"/>
                <a:gd name="T73" fmla="*/ 1103 h 1327"/>
                <a:gd name="T74" fmla="*/ 636 w 916"/>
                <a:gd name="T75" fmla="*/ 1116 h 1327"/>
                <a:gd name="T76" fmla="*/ 714 w 916"/>
                <a:gd name="T77" fmla="*/ 1137 h 1327"/>
                <a:gd name="T78" fmla="*/ 782 w 916"/>
                <a:gd name="T79" fmla="*/ 1165 h 1327"/>
                <a:gd name="T80" fmla="*/ 838 w 916"/>
                <a:gd name="T81" fmla="*/ 1198 h 1327"/>
                <a:gd name="T82" fmla="*/ 861 w 916"/>
                <a:gd name="T83" fmla="*/ 1218 h 1327"/>
                <a:gd name="T84" fmla="*/ 880 w 916"/>
                <a:gd name="T85" fmla="*/ 1238 h 1327"/>
                <a:gd name="T86" fmla="*/ 895 w 916"/>
                <a:gd name="T87" fmla="*/ 1258 h 1327"/>
                <a:gd name="T88" fmla="*/ 907 w 916"/>
                <a:gd name="T89" fmla="*/ 1281 h 1327"/>
                <a:gd name="T90" fmla="*/ 913 w 916"/>
                <a:gd name="T91" fmla="*/ 1304 h 1327"/>
                <a:gd name="T92" fmla="*/ 916 w 916"/>
                <a:gd name="T93" fmla="*/ 1327 h 132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16"/>
                <a:gd name="T142" fmla="*/ 0 h 1327"/>
                <a:gd name="T143" fmla="*/ 916 w 916"/>
                <a:gd name="T144" fmla="*/ 1327 h 132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8" name="Group 19"/>
          <p:cNvGrpSpPr>
            <a:grpSpLocks/>
          </p:cNvGrpSpPr>
          <p:nvPr/>
        </p:nvGrpSpPr>
        <p:grpSpPr bwMode="auto">
          <a:xfrm>
            <a:off x="2305050" y="1066800"/>
            <a:ext cx="1236663" cy="2744788"/>
            <a:chOff x="1618" y="1278"/>
            <a:chExt cx="732" cy="1830"/>
          </a:xfrm>
        </p:grpSpPr>
        <p:sp>
          <p:nvSpPr>
            <p:cNvPr id="39" name="Freeform 20"/>
            <p:cNvSpPr>
              <a:spLocks/>
            </p:cNvSpPr>
            <p:nvPr/>
          </p:nvSpPr>
          <p:spPr bwMode="auto">
            <a:xfrm>
              <a:off x="1618" y="1278"/>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66 w 732"/>
                <a:gd name="T21" fmla="*/ 0 h 1830"/>
                <a:gd name="T22" fmla="*/ 292 w 732"/>
                <a:gd name="T23" fmla="*/ 3 h 1830"/>
                <a:gd name="T24" fmla="*/ 224 w 732"/>
                <a:gd name="T25" fmla="*/ 14 h 1830"/>
                <a:gd name="T26" fmla="*/ 161 w 732"/>
                <a:gd name="T27" fmla="*/ 31 h 1830"/>
                <a:gd name="T28" fmla="*/ 107 w 732"/>
                <a:gd name="T29" fmla="*/ 53 h 1830"/>
                <a:gd name="T30" fmla="*/ 62 w 732"/>
                <a:gd name="T31" fmla="*/ 80 h 1830"/>
                <a:gd name="T32" fmla="*/ 29 w 732"/>
                <a:gd name="T33" fmla="*/ 111 h 1830"/>
                <a:gd name="T34" fmla="*/ 11 w 732"/>
                <a:gd name="T35" fmla="*/ 137 h 1830"/>
                <a:gd name="T36" fmla="*/ 4 w 732"/>
                <a:gd name="T37" fmla="*/ 155 h 1830"/>
                <a:gd name="T38" fmla="*/ 0 w 732"/>
                <a:gd name="T39" fmla="*/ 174 h 1830"/>
                <a:gd name="T40" fmla="*/ 0 w 732"/>
                <a:gd name="T41" fmla="*/ 1647 h 1830"/>
                <a:gd name="T42" fmla="*/ 0 w 732"/>
                <a:gd name="T43" fmla="*/ 1656 h 1830"/>
                <a:gd name="T44" fmla="*/ 4 w 732"/>
                <a:gd name="T45" fmla="*/ 1675 h 1830"/>
                <a:gd name="T46" fmla="*/ 11 w 732"/>
                <a:gd name="T47" fmla="*/ 1693 h 1830"/>
                <a:gd name="T48" fmla="*/ 29 w 732"/>
                <a:gd name="T49" fmla="*/ 1718 h 1830"/>
                <a:gd name="T50" fmla="*/ 62 w 732"/>
                <a:gd name="T51" fmla="*/ 1750 h 1830"/>
                <a:gd name="T52" fmla="*/ 107 w 732"/>
                <a:gd name="T53" fmla="*/ 1777 h 1830"/>
                <a:gd name="T54" fmla="*/ 161 w 732"/>
                <a:gd name="T55" fmla="*/ 1798 h 1830"/>
                <a:gd name="T56" fmla="*/ 224 w 732"/>
                <a:gd name="T57" fmla="*/ 1816 h 1830"/>
                <a:gd name="T58" fmla="*/ 292 w 732"/>
                <a:gd name="T59" fmla="*/ 1826 h 1830"/>
                <a:gd name="T60" fmla="*/ 366 w 732"/>
                <a:gd name="T61" fmla="*/ 1830 h 1830"/>
                <a:gd name="T62" fmla="*/ 403 w 732"/>
                <a:gd name="T63" fmla="*/ 1829 h 1830"/>
                <a:gd name="T64" fmla="*/ 475 w 732"/>
                <a:gd name="T65" fmla="*/ 1822 h 1830"/>
                <a:gd name="T66" fmla="*/ 540 w 732"/>
                <a:gd name="T67" fmla="*/ 1808 h 1830"/>
                <a:gd name="T68" fmla="*/ 599 w 732"/>
                <a:gd name="T69" fmla="*/ 1788 h 1830"/>
                <a:gd name="T70" fmla="*/ 648 w 732"/>
                <a:gd name="T71" fmla="*/ 1764 h 1830"/>
                <a:gd name="T72" fmla="*/ 688 w 732"/>
                <a:gd name="T73" fmla="*/ 1735 h 1830"/>
                <a:gd name="T74" fmla="*/ 716 w 732"/>
                <a:gd name="T75" fmla="*/ 1702 h 1830"/>
                <a:gd name="T76" fmla="*/ 725 w 732"/>
                <a:gd name="T77" fmla="*/ 1684 h 1830"/>
                <a:gd name="T78" fmla="*/ 731 w 732"/>
                <a:gd name="T79" fmla="*/ 1666 h 1830"/>
                <a:gd name="T80" fmla="*/ 732 w 732"/>
                <a:gd name="T81" fmla="*/ 1647 h 1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1830"/>
                <a:gd name="T125" fmla="*/ 732 w 732"/>
                <a:gd name="T126" fmla="*/ 1830 h 1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rgbClr val="C00000"/>
                </a:gs>
                <a:gs pos="50000">
                  <a:srgbClr val="FFC000"/>
                </a:gs>
                <a:gs pos="100000">
                  <a:srgbClr val="C00000"/>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0" name="Freeform 21"/>
            <p:cNvSpPr>
              <a:spLocks/>
            </p:cNvSpPr>
            <p:nvPr/>
          </p:nvSpPr>
          <p:spPr bwMode="auto">
            <a:xfrm>
              <a:off x="1618" y="1278"/>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66 w 732"/>
                <a:gd name="T21" fmla="*/ 366 h 366"/>
                <a:gd name="T22" fmla="*/ 292 w 732"/>
                <a:gd name="T23" fmla="*/ 362 h 366"/>
                <a:gd name="T24" fmla="*/ 224 w 732"/>
                <a:gd name="T25" fmla="*/ 352 h 366"/>
                <a:gd name="T26" fmla="*/ 161 w 732"/>
                <a:gd name="T27" fmla="*/ 334 h 366"/>
                <a:gd name="T28" fmla="*/ 107 w 732"/>
                <a:gd name="T29" fmla="*/ 312 h 366"/>
                <a:gd name="T30" fmla="*/ 62 w 732"/>
                <a:gd name="T31" fmla="*/ 286 h 366"/>
                <a:gd name="T32" fmla="*/ 29 w 732"/>
                <a:gd name="T33" fmla="*/ 254 h 366"/>
                <a:gd name="T34" fmla="*/ 11 w 732"/>
                <a:gd name="T35" fmla="*/ 228 h 366"/>
                <a:gd name="T36" fmla="*/ 4 w 732"/>
                <a:gd name="T37" fmla="*/ 211 h 366"/>
                <a:gd name="T38" fmla="*/ 0 w 732"/>
                <a:gd name="T39" fmla="*/ 191 h 366"/>
                <a:gd name="T40" fmla="*/ 0 w 732"/>
                <a:gd name="T41" fmla="*/ 183 h 366"/>
                <a:gd name="T42" fmla="*/ 1 w 732"/>
                <a:gd name="T43" fmla="*/ 164 h 366"/>
                <a:gd name="T44" fmla="*/ 7 w 732"/>
                <a:gd name="T45" fmla="*/ 146 h 366"/>
                <a:gd name="T46" fmla="*/ 16 w 732"/>
                <a:gd name="T47" fmla="*/ 128 h 366"/>
                <a:gd name="T48" fmla="*/ 44 w 732"/>
                <a:gd name="T49" fmla="*/ 95 h 366"/>
                <a:gd name="T50" fmla="*/ 84 w 732"/>
                <a:gd name="T51" fmla="*/ 66 h 366"/>
                <a:gd name="T52" fmla="*/ 133 w 732"/>
                <a:gd name="T53" fmla="*/ 41 h 366"/>
                <a:gd name="T54" fmla="*/ 192 w 732"/>
                <a:gd name="T55" fmla="*/ 21 h 366"/>
                <a:gd name="T56" fmla="*/ 257 w 732"/>
                <a:gd name="T57" fmla="*/ 7 h 366"/>
                <a:gd name="T58" fmla="*/ 329 w 732"/>
                <a:gd name="T59" fmla="*/ 1 h 366"/>
                <a:gd name="T60" fmla="*/ 366 w 732"/>
                <a:gd name="T61" fmla="*/ 0 h 366"/>
                <a:gd name="T62" fmla="*/ 440 w 732"/>
                <a:gd name="T63" fmla="*/ 3 h 366"/>
                <a:gd name="T64" fmla="*/ 508 w 732"/>
                <a:gd name="T65" fmla="*/ 14 h 366"/>
                <a:gd name="T66" fmla="*/ 571 w 732"/>
                <a:gd name="T67" fmla="*/ 31 h 366"/>
                <a:gd name="T68" fmla="*/ 625 w 732"/>
                <a:gd name="T69" fmla="*/ 53 h 366"/>
                <a:gd name="T70" fmla="*/ 670 w 732"/>
                <a:gd name="T71" fmla="*/ 80 h 366"/>
                <a:gd name="T72" fmla="*/ 703 w 732"/>
                <a:gd name="T73" fmla="*/ 111 h 366"/>
                <a:gd name="T74" fmla="*/ 721 w 732"/>
                <a:gd name="T75" fmla="*/ 137 h 366"/>
                <a:gd name="T76" fmla="*/ 728 w 732"/>
                <a:gd name="T77" fmla="*/ 155 h 366"/>
                <a:gd name="T78" fmla="*/ 732 w 732"/>
                <a:gd name="T79" fmla="*/ 174 h 366"/>
                <a:gd name="T80" fmla="*/ 732 w 732"/>
                <a:gd name="T81" fmla="*/ 183 h 3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366"/>
                <a:gd name="T125" fmla="*/ 732 w 732"/>
                <a:gd name="T126" fmla="*/ 366 h 3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rgbClr val="FFC00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1" name="Group 22"/>
          <p:cNvGrpSpPr>
            <a:grpSpLocks/>
          </p:cNvGrpSpPr>
          <p:nvPr/>
        </p:nvGrpSpPr>
        <p:grpSpPr bwMode="auto">
          <a:xfrm>
            <a:off x="1997075" y="1890713"/>
            <a:ext cx="1852613" cy="2057400"/>
            <a:chOff x="1435" y="1827"/>
            <a:chExt cx="1098" cy="1372"/>
          </a:xfrm>
        </p:grpSpPr>
        <p:sp>
          <p:nvSpPr>
            <p:cNvPr id="42" name="Freeform 23"/>
            <p:cNvSpPr>
              <a:spLocks/>
            </p:cNvSpPr>
            <p:nvPr/>
          </p:nvSpPr>
          <p:spPr bwMode="auto">
            <a:xfrm>
              <a:off x="1435" y="1827"/>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549 w 1098"/>
                <a:gd name="T27" fmla="*/ 274 h 274"/>
                <a:gd name="T28" fmla="*/ 660 w 1098"/>
                <a:gd name="T29" fmla="*/ 269 h 274"/>
                <a:gd name="T30" fmla="*/ 763 w 1098"/>
                <a:gd name="T31" fmla="*/ 253 h 274"/>
                <a:gd name="T32" fmla="*/ 857 w 1098"/>
                <a:gd name="T33" fmla="*/ 227 h 274"/>
                <a:gd name="T34" fmla="*/ 918 w 1098"/>
                <a:gd name="T35" fmla="*/ 203 h 274"/>
                <a:gd name="T36" fmla="*/ 956 w 1098"/>
                <a:gd name="T37" fmla="*/ 184 h 274"/>
                <a:gd name="T38" fmla="*/ 989 w 1098"/>
                <a:gd name="T39" fmla="*/ 164 h 274"/>
                <a:gd name="T40" fmla="*/ 1018 w 1098"/>
                <a:gd name="T41" fmla="*/ 142 h 274"/>
                <a:gd name="T42" fmla="*/ 1044 w 1098"/>
                <a:gd name="T43" fmla="*/ 119 h 274"/>
                <a:gd name="T44" fmla="*/ 1065 w 1098"/>
                <a:gd name="T45" fmla="*/ 94 h 274"/>
                <a:gd name="T46" fmla="*/ 1080 w 1098"/>
                <a:gd name="T47" fmla="*/ 68 h 274"/>
                <a:gd name="T48" fmla="*/ 1092 w 1098"/>
                <a:gd name="T49" fmla="*/ 42 h 274"/>
                <a:gd name="T50" fmla="*/ 1097 w 1098"/>
                <a:gd name="T51" fmla="*/ 14 h 274"/>
                <a:gd name="T52" fmla="*/ 1007 w 1098"/>
                <a:gd name="T53" fmla="*/ 0 h 274"/>
                <a:gd name="T54" fmla="*/ 1007 w 1098"/>
                <a:gd name="T55" fmla="*/ 11 h 274"/>
                <a:gd name="T56" fmla="*/ 1002 w 1098"/>
                <a:gd name="T57" fmla="*/ 34 h 274"/>
                <a:gd name="T58" fmla="*/ 993 w 1098"/>
                <a:gd name="T59" fmla="*/ 57 h 274"/>
                <a:gd name="T60" fmla="*/ 979 w 1098"/>
                <a:gd name="T61" fmla="*/ 78 h 274"/>
                <a:gd name="T62" fmla="*/ 961 w 1098"/>
                <a:gd name="T63" fmla="*/ 99 h 274"/>
                <a:gd name="T64" fmla="*/ 941 w 1098"/>
                <a:gd name="T65" fmla="*/ 118 h 274"/>
                <a:gd name="T66" fmla="*/ 902 w 1098"/>
                <a:gd name="T67" fmla="*/ 145 h 274"/>
                <a:gd name="T68" fmla="*/ 840 w 1098"/>
                <a:gd name="T69" fmla="*/ 176 h 274"/>
                <a:gd name="T70" fmla="*/ 768 w 1098"/>
                <a:gd name="T71" fmla="*/ 200 h 274"/>
                <a:gd name="T72" fmla="*/ 685 w 1098"/>
                <a:gd name="T73" fmla="*/ 218 h 274"/>
                <a:gd name="T74" fmla="*/ 596 w 1098"/>
                <a:gd name="T75" fmla="*/ 227 h 274"/>
                <a:gd name="T76" fmla="*/ 549 w 1098"/>
                <a:gd name="T77" fmla="*/ 228 h 274"/>
                <a:gd name="T78" fmla="*/ 456 w 1098"/>
                <a:gd name="T79" fmla="*/ 223 h 274"/>
                <a:gd name="T80" fmla="*/ 371 w 1098"/>
                <a:gd name="T81" fmla="*/ 211 h 274"/>
                <a:gd name="T82" fmla="*/ 293 w 1098"/>
                <a:gd name="T83" fmla="*/ 189 h 274"/>
                <a:gd name="T84" fmla="*/ 225 w 1098"/>
                <a:gd name="T85" fmla="*/ 161 h 274"/>
                <a:gd name="T86" fmla="*/ 169 w 1098"/>
                <a:gd name="T87" fmla="*/ 128 h 274"/>
                <a:gd name="T88" fmla="*/ 146 w 1098"/>
                <a:gd name="T89" fmla="*/ 109 h 274"/>
                <a:gd name="T90" fmla="*/ 127 w 1098"/>
                <a:gd name="T91" fmla="*/ 89 h 274"/>
                <a:gd name="T92" fmla="*/ 112 w 1098"/>
                <a:gd name="T93" fmla="*/ 68 h 274"/>
                <a:gd name="T94" fmla="*/ 100 w 1098"/>
                <a:gd name="T95" fmla="*/ 45 h 274"/>
                <a:gd name="T96" fmla="*/ 94 w 1098"/>
                <a:gd name="T97" fmla="*/ 23 h 274"/>
                <a:gd name="T98" fmla="*/ 91 w 1098"/>
                <a:gd name="T99" fmla="*/ 0 h 2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4"/>
                <a:gd name="T152" fmla="*/ 1098 w 1098"/>
                <a:gd name="T153" fmla="*/ 274 h 27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3" name="Freeform 24"/>
            <p:cNvSpPr>
              <a:spLocks/>
            </p:cNvSpPr>
            <p:nvPr/>
          </p:nvSpPr>
          <p:spPr bwMode="auto">
            <a:xfrm>
              <a:off x="1435" y="1827"/>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549 w 1098"/>
                <a:gd name="T27" fmla="*/ 274 h 1372"/>
                <a:gd name="T28" fmla="*/ 438 w 1098"/>
                <a:gd name="T29" fmla="*/ 269 h 1372"/>
                <a:gd name="T30" fmla="*/ 335 w 1098"/>
                <a:gd name="T31" fmla="*/ 253 h 1372"/>
                <a:gd name="T32" fmla="*/ 241 w 1098"/>
                <a:gd name="T33" fmla="*/ 227 h 1372"/>
                <a:gd name="T34" fmla="*/ 180 w 1098"/>
                <a:gd name="T35" fmla="*/ 203 h 1372"/>
                <a:gd name="T36" fmla="*/ 142 w 1098"/>
                <a:gd name="T37" fmla="*/ 184 h 1372"/>
                <a:gd name="T38" fmla="*/ 109 w 1098"/>
                <a:gd name="T39" fmla="*/ 164 h 1372"/>
                <a:gd name="T40" fmla="*/ 80 w 1098"/>
                <a:gd name="T41" fmla="*/ 142 h 1372"/>
                <a:gd name="T42" fmla="*/ 54 w 1098"/>
                <a:gd name="T43" fmla="*/ 119 h 1372"/>
                <a:gd name="T44" fmla="*/ 33 w 1098"/>
                <a:gd name="T45" fmla="*/ 94 h 1372"/>
                <a:gd name="T46" fmla="*/ 18 w 1098"/>
                <a:gd name="T47" fmla="*/ 68 h 1372"/>
                <a:gd name="T48" fmla="*/ 6 w 1098"/>
                <a:gd name="T49" fmla="*/ 42 h 1372"/>
                <a:gd name="T50" fmla="*/ 1 w 1098"/>
                <a:gd name="T51" fmla="*/ 14 h 1372"/>
                <a:gd name="T52" fmla="*/ 0 w 1098"/>
                <a:gd name="T53" fmla="*/ 1098 h 1372"/>
                <a:gd name="T54" fmla="*/ 1 w 1098"/>
                <a:gd name="T55" fmla="*/ 1112 h 1372"/>
                <a:gd name="T56" fmla="*/ 6 w 1098"/>
                <a:gd name="T57" fmla="*/ 1140 h 1372"/>
                <a:gd name="T58" fmla="*/ 18 w 1098"/>
                <a:gd name="T59" fmla="*/ 1167 h 1372"/>
                <a:gd name="T60" fmla="*/ 33 w 1098"/>
                <a:gd name="T61" fmla="*/ 1192 h 1372"/>
                <a:gd name="T62" fmla="*/ 54 w 1098"/>
                <a:gd name="T63" fmla="*/ 1217 h 1372"/>
                <a:gd name="T64" fmla="*/ 80 w 1098"/>
                <a:gd name="T65" fmla="*/ 1240 h 1372"/>
                <a:gd name="T66" fmla="*/ 109 w 1098"/>
                <a:gd name="T67" fmla="*/ 1262 h 1372"/>
                <a:gd name="T68" fmla="*/ 142 w 1098"/>
                <a:gd name="T69" fmla="*/ 1282 h 1372"/>
                <a:gd name="T70" fmla="*/ 180 w 1098"/>
                <a:gd name="T71" fmla="*/ 1301 h 1372"/>
                <a:gd name="T72" fmla="*/ 241 w 1098"/>
                <a:gd name="T73" fmla="*/ 1325 h 1372"/>
                <a:gd name="T74" fmla="*/ 335 w 1098"/>
                <a:gd name="T75" fmla="*/ 1351 h 1372"/>
                <a:gd name="T76" fmla="*/ 438 w 1098"/>
                <a:gd name="T77" fmla="*/ 1367 h 1372"/>
                <a:gd name="T78" fmla="*/ 549 w 1098"/>
                <a:gd name="T79" fmla="*/ 1372 h 1372"/>
                <a:gd name="T80" fmla="*/ 605 w 1098"/>
                <a:gd name="T81" fmla="*/ 1371 h 1372"/>
                <a:gd name="T82" fmla="*/ 712 w 1098"/>
                <a:gd name="T83" fmla="*/ 1360 h 1372"/>
                <a:gd name="T84" fmla="*/ 811 w 1098"/>
                <a:gd name="T85" fmla="*/ 1339 h 1372"/>
                <a:gd name="T86" fmla="*/ 899 w 1098"/>
                <a:gd name="T87" fmla="*/ 1310 h 1372"/>
                <a:gd name="T88" fmla="*/ 937 w 1098"/>
                <a:gd name="T89" fmla="*/ 1292 h 1372"/>
                <a:gd name="T90" fmla="*/ 972 w 1098"/>
                <a:gd name="T91" fmla="*/ 1272 h 1372"/>
                <a:gd name="T92" fmla="*/ 1004 w 1098"/>
                <a:gd name="T93" fmla="*/ 1252 h 1372"/>
                <a:gd name="T94" fmla="*/ 1032 w 1098"/>
                <a:gd name="T95" fmla="*/ 1229 h 1372"/>
                <a:gd name="T96" fmla="*/ 1055 w 1098"/>
                <a:gd name="T97" fmla="*/ 1205 h 1372"/>
                <a:gd name="T98" fmla="*/ 1074 w 1098"/>
                <a:gd name="T99" fmla="*/ 1179 h 1372"/>
                <a:gd name="T100" fmla="*/ 1087 w 1098"/>
                <a:gd name="T101" fmla="*/ 1154 h 1372"/>
                <a:gd name="T102" fmla="*/ 1096 w 1098"/>
                <a:gd name="T103" fmla="*/ 1126 h 1372"/>
                <a:gd name="T104" fmla="*/ 1098 w 1098"/>
                <a:gd name="T105" fmla="*/ 1098 h 13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8"/>
                <a:gd name="T160" fmla="*/ 0 h 1372"/>
                <a:gd name="T161" fmla="*/ 1098 w 1098"/>
                <a:gd name="T162" fmla="*/ 1372 h 137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4" name="Group 25"/>
          <p:cNvGrpSpPr>
            <a:grpSpLocks/>
          </p:cNvGrpSpPr>
          <p:nvPr/>
        </p:nvGrpSpPr>
        <p:grpSpPr bwMode="auto">
          <a:xfrm>
            <a:off x="1687513" y="2439988"/>
            <a:ext cx="2471737" cy="1646237"/>
            <a:chOff x="1252" y="2193"/>
            <a:chExt cx="1464" cy="1098"/>
          </a:xfrm>
        </p:grpSpPr>
        <p:sp>
          <p:nvSpPr>
            <p:cNvPr id="45" name="Freeform 26"/>
            <p:cNvSpPr>
              <a:spLocks/>
            </p:cNvSpPr>
            <p:nvPr/>
          </p:nvSpPr>
          <p:spPr bwMode="auto">
            <a:xfrm>
              <a:off x="1252" y="2193"/>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770 w 1464"/>
                <a:gd name="T23" fmla="*/ 366 h 366"/>
                <a:gd name="T24" fmla="*/ 879 w 1464"/>
                <a:gd name="T25" fmla="*/ 358 h 366"/>
                <a:gd name="T26" fmla="*/ 984 w 1464"/>
                <a:gd name="T27" fmla="*/ 344 h 366"/>
                <a:gd name="T28" fmla="*/ 1082 w 1464"/>
                <a:gd name="T29" fmla="*/ 321 h 366"/>
                <a:gd name="T30" fmla="*/ 1171 w 1464"/>
                <a:gd name="T31" fmla="*/ 293 h 366"/>
                <a:gd name="T32" fmla="*/ 1249 w 1464"/>
                <a:gd name="T33" fmla="*/ 259 h 366"/>
                <a:gd name="T34" fmla="*/ 1319 w 1464"/>
                <a:gd name="T35" fmla="*/ 218 h 366"/>
                <a:gd name="T36" fmla="*/ 1375 w 1464"/>
                <a:gd name="T37" fmla="*/ 174 h 366"/>
                <a:gd name="T38" fmla="*/ 1420 w 1464"/>
                <a:gd name="T39" fmla="*/ 126 h 366"/>
                <a:gd name="T40" fmla="*/ 1449 w 1464"/>
                <a:gd name="T41" fmla="*/ 73 h 366"/>
                <a:gd name="T42" fmla="*/ 1463 w 1464"/>
                <a:gd name="T43" fmla="*/ 19 h 366"/>
                <a:gd name="T44" fmla="*/ 1373 w 1464"/>
                <a:gd name="T45" fmla="*/ 0 h 366"/>
                <a:gd name="T46" fmla="*/ 1365 w 1464"/>
                <a:gd name="T47" fmla="*/ 48 h 366"/>
                <a:gd name="T48" fmla="*/ 1344 w 1464"/>
                <a:gd name="T49" fmla="*/ 95 h 366"/>
                <a:gd name="T50" fmla="*/ 1309 w 1464"/>
                <a:gd name="T51" fmla="*/ 138 h 366"/>
                <a:gd name="T52" fmla="*/ 1263 w 1464"/>
                <a:gd name="T53" fmla="*/ 179 h 366"/>
                <a:gd name="T54" fmla="*/ 1206 w 1464"/>
                <a:gd name="T55" fmla="*/ 215 h 366"/>
                <a:gd name="T56" fmla="*/ 1140 w 1464"/>
                <a:gd name="T57" fmla="*/ 246 h 366"/>
                <a:gd name="T58" fmla="*/ 1064 w 1464"/>
                <a:gd name="T59" fmla="*/ 274 h 366"/>
                <a:gd name="T60" fmla="*/ 981 w 1464"/>
                <a:gd name="T61" fmla="*/ 295 h 366"/>
                <a:gd name="T62" fmla="*/ 892 w 1464"/>
                <a:gd name="T63" fmla="*/ 310 h 366"/>
                <a:gd name="T64" fmla="*/ 798 w 1464"/>
                <a:gd name="T65" fmla="*/ 319 h 366"/>
                <a:gd name="T66" fmla="*/ 732 w 1464"/>
                <a:gd name="T67" fmla="*/ 320 h 366"/>
                <a:gd name="T68" fmla="*/ 634 w 1464"/>
                <a:gd name="T69" fmla="*/ 316 h 366"/>
                <a:gd name="T70" fmla="*/ 541 w 1464"/>
                <a:gd name="T71" fmla="*/ 306 h 366"/>
                <a:gd name="T72" fmla="*/ 454 w 1464"/>
                <a:gd name="T73" fmla="*/ 288 h 366"/>
                <a:gd name="T74" fmla="*/ 373 w 1464"/>
                <a:gd name="T75" fmla="*/ 265 h 366"/>
                <a:gd name="T76" fmla="*/ 301 w 1464"/>
                <a:gd name="T77" fmla="*/ 237 h 366"/>
                <a:gd name="T78" fmla="*/ 237 w 1464"/>
                <a:gd name="T79" fmla="*/ 203 h 366"/>
                <a:gd name="T80" fmla="*/ 184 w 1464"/>
                <a:gd name="T81" fmla="*/ 166 h 366"/>
                <a:gd name="T82" fmla="*/ 142 w 1464"/>
                <a:gd name="T83" fmla="*/ 124 h 366"/>
                <a:gd name="T84" fmla="*/ 112 w 1464"/>
                <a:gd name="T85" fmla="*/ 80 h 366"/>
                <a:gd name="T86" fmla="*/ 95 w 1464"/>
                <a:gd name="T87" fmla="*/ 33 h 366"/>
                <a:gd name="T88" fmla="*/ 0 w 1464"/>
                <a:gd name="T89" fmla="*/ 0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6" name="Freeform 27"/>
            <p:cNvSpPr>
              <a:spLocks/>
            </p:cNvSpPr>
            <p:nvPr/>
          </p:nvSpPr>
          <p:spPr bwMode="auto">
            <a:xfrm>
              <a:off x="1252" y="2193"/>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94 w 1464"/>
                <a:gd name="T23" fmla="*/ 366 h 1098"/>
                <a:gd name="T24" fmla="*/ 585 w 1464"/>
                <a:gd name="T25" fmla="*/ 358 h 1098"/>
                <a:gd name="T26" fmla="*/ 480 w 1464"/>
                <a:gd name="T27" fmla="*/ 344 h 1098"/>
                <a:gd name="T28" fmla="*/ 382 w 1464"/>
                <a:gd name="T29" fmla="*/ 321 h 1098"/>
                <a:gd name="T30" fmla="*/ 293 w 1464"/>
                <a:gd name="T31" fmla="*/ 293 h 1098"/>
                <a:gd name="T32" fmla="*/ 215 w 1464"/>
                <a:gd name="T33" fmla="*/ 259 h 1098"/>
                <a:gd name="T34" fmla="*/ 145 w 1464"/>
                <a:gd name="T35" fmla="*/ 218 h 1098"/>
                <a:gd name="T36" fmla="*/ 89 w 1464"/>
                <a:gd name="T37" fmla="*/ 174 h 1098"/>
                <a:gd name="T38" fmla="*/ 44 w 1464"/>
                <a:gd name="T39" fmla="*/ 126 h 1098"/>
                <a:gd name="T40" fmla="*/ 15 w 1464"/>
                <a:gd name="T41" fmla="*/ 73 h 1098"/>
                <a:gd name="T42" fmla="*/ 1 w 1464"/>
                <a:gd name="T43" fmla="*/ 19 h 1098"/>
                <a:gd name="T44" fmla="*/ 0 w 1464"/>
                <a:gd name="T45" fmla="*/ 732 h 1098"/>
                <a:gd name="T46" fmla="*/ 9 w 1464"/>
                <a:gd name="T47" fmla="*/ 788 h 1098"/>
                <a:gd name="T48" fmla="*/ 33 w 1464"/>
                <a:gd name="T49" fmla="*/ 841 h 1098"/>
                <a:gd name="T50" fmla="*/ 72 w 1464"/>
                <a:gd name="T51" fmla="*/ 891 h 1098"/>
                <a:gd name="T52" fmla="*/ 124 w 1464"/>
                <a:gd name="T53" fmla="*/ 937 h 1098"/>
                <a:gd name="T54" fmla="*/ 190 w 1464"/>
                <a:gd name="T55" fmla="*/ 978 h 1098"/>
                <a:gd name="T56" fmla="*/ 267 w 1464"/>
                <a:gd name="T57" fmla="*/ 1014 h 1098"/>
                <a:gd name="T58" fmla="*/ 352 w 1464"/>
                <a:gd name="T59" fmla="*/ 1045 h 1098"/>
                <a:gd name="T60" fmla="*/ 447 w 1464"/>
                <a:gd name="T61" fmla="*/ 1069 h 1098"/>
                <a:gd name="T62" fmla="*/ 549 w 1464"/>
                <a:gd name="T63" fmla="*/ 1087 h 1098"/>
                <a:gd name="T64" fmla="*/ 657 w 1464"/>
                <a:gd name="T65" fmla="*/ 1097 h 1098"/>
                <a:gd name="T66" fmla="*/ 732 w 1464"/>
                <a:gd name="T67" fmla="*/ 1098 h 1098"/>
                <a:gd name="T68" fmla="*/ 844 w 1464"/>
                <a:gd name="T69" fmla="*/ 1094 h 1098"/>
                <a:gd name="T70" fmla="*/ 949 w 1464"/>
                <a:gd name="T71" fmla="*/ 1081 h 1098"/>
                <a:gd name="T72" fmla="*/ 1050 w 1464"/>
                <a:gd name="T73" fmla="*/ 1062 h 1098"/>
                <a:gd name="T74" fmla="*/ 1141 w 1464"/>
                <a:gd name="T75" fmla="*/ 1036 h 1098"/>
                <a:gd name="T76" fmla="*/ 1224 w 1464"/>
                <a:gd name="T77" fmla="*/ 1003 h 1098"/>
                <a:gd name="T78" fmla="*/ 1297 w 1464"/>
                <a:gd name="T79" fmla="*/ 964 h 1098"/>
                <a:gd name="T80" fmla="*/ 1359 w 1464"/>
                <a:gd name="T81" fmla="*/ 921 h 1098"/>
                <a:gd name="T82" fmla="*/ 1407 w 1464"/>
                <a:gd name="T83" fmla="*/ 874 h 1098"/>
                <a:gd name="T84" fmla="*/ 1441 w 1464"/>
                <a:gd name="T85" fmla="*/ 823 h 1098"/>
                <a:gd name="T86" fmla="*/ 1461 w 1464"/>
                <a:gd name="T87" fmla="*/ 769 h 1098"/>
                <a:gd name="T88" fmla="*/ 1464 w 1464"/>
                <a:gd name="T89" fmla="*/ 0 h 10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1098"/>
                <a:gd name="T137" fmla="*/ 1464 w 1464"/>
                <a:gd name="T138" fmla="*/ 1098 h 10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7" name="Group 28"/>
          <p:cNvGrpSpPr>
            <a:grpSpLocks/>
          </p:cNvGrpSpPr>
          <p:nvPr/>
        </p:nvGrpSpPr>
        <p:grpSpPr bwMode="auto">
          <a:xfrm>
            <a:off x="1379538" y="2987675"/>
            <a:ext cx="3087687" cy="1235075"/>
            <a:chOff x="1069" y="2559"/>
            <a:chExt cx="1830" cy="823"/>
          </a:xfrm>
        </p:grpSpPr>
        <p:sp>
          <p:nvSpPr>
            <p:cNvPr id="48" name="Freeform 29"/>
            <p:cNvSpPr>
              <a:spLocks/>
            </p:cNvSpPr>
            <p:nvPr/>
          </p:nvSpPr>
          <p:spPr bwMode="auto">
            <a:xfrm>
              <a:off x="1069" y="2559"/>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962 w 1830"/>
                <a:gd name="T23" fmla="*/ 457 h 457"/>
                <a:gd name="T24" fmla="*/ 1099 w 1830"/>
                <a:gd name="T25" fmla="*/ 448 h 457"/>
                <a:gd name="T26" fmla="*/ 1230 w 1830"/>
                <a:gd name="T27" fmla="*/ 429 h 457"/>
                <a:gd name="T28" fmla="*/ 1351 w 1830"/>
                <a:gd name="T29" fmla="*/ 403 h 457"/>
                <a:gd name="T30" fmla="*/ 1463 w 1830"/>
                <a:gd name="T31" fmla="*/ 366 h 457"/>
                <a:gd name="T32" fmla="*/ 1562 w 1830"/>
                <a:gd name="T33" fmla="*/ 324 h 457"/>
                <a:gd name="T34" fmla="*/ 1649 w 1830"/>
                <a:gd name="T35" fmla="*/ 273 h 457"/>
                <a:gd name="T36" fmla="*/ 1720 w 1830"/>
                <a:gd name="T37" fmla="*/ 218 h 457"/>
                <a:gd name="T38" fmla="*/ 1775 w 1830"/>
                <a:gd name="T39" fmla="*/ 157 h 457"/>
                <a:gd name="T40" fmla="*/ 1811 w 1830"/>
                <a:gd name="T41" fmla="*/ 93 h 457"/>
                <a:gd name="T42" fmla="*/ 1829 w 1830"/>
                <a:gd name="T43" fmla="*/ 24 h 457"/>
                <a:gd name="T44" fmla="*/ 1739 w 1830"/>
                <a:gd name="T45" fmla="*/ 0 h 457"/>
                <a:gd name="T46" fmla="*/ 1730 w 1830"/>
                <a:gd name="T47" fmla="*/ 62 h 457"/>
                <a:gd name="T48" fmla="*/ 1702 w 1830"/>
                <a:gd name="T49" fmla="*/ 122 h 457"/>
                <a:gd name="T50" fmla="*/ 1658 w 1830"/>
                <a:gd name="T51" fmla="*/ 178 h 457"/>
                <a:gd name="T52" fmla="*/ 1598 w 1830"/>
                <a:gd name="T53" fmla="*/ 230 h 457"/>
                <a:gd name="T54" fmla="*/ 1525 w 1830"/>
                <a:gd name="T55" fmla="*/ 277 h 457"/>
                <a:gd name="T56" fmla="*/ 1439 w 1830"/>
                <a:gd name="T57" fmla="*/ 318 h 457"/>
                <a:gd name="T58" fmla="*/ 1342 w 1830"/>
                <a:gd name="T59" fmla="*/ 352 h 457"/>
                <a:gd name="T60" fmla="*/ 1235 w 1830"/>
                <a:gd name="T61" fmla="*/ 380 h 457"/>
                <a:gd name="T62" fmla="*/ 1121 w 1830"/>
                <a:gd name="T63" fmla="*/ 399 h 457"/>
                <a:gd name="T64" fmla="*/ 999 w 1830"/>
                <a:gd name="T65" fmla="*/ 409 h 457"/>
                <a:gd name="T66" fmla="*/ 915 w 1830"/>
                <a:gd name="T67" fmla="*/ 412 h 457"/>
                <a:gd name="T68" fmla="*/ 789 w 1830"/>
                <a:gd name="T69" fmla="*/ 407 h 457"/>
                <a:gd name="T70" fmla="*/ 670 w 1830"/>
                <a:gd name="T71" fmla="*/ 393 h 457"/>
                <a:gd name="T72" fmla="*/ 558 w 1830"/>
                <a:gd name="T73" fmla="*/ 371 h 457"/>
                <a:gd name="T74" fmla="*/ 455 w 1830"/>
                <a:gd name="T75" fmla="*/ 342 h 457"/>
                <a:gd name="T76" fmla="*/ 361 w 1830"/>
                <a:gd name="T77" fmla="*/ 305 h 457"/>
                <a:gd name="T78" fmla="*/ 279 w 1830"/>
                <a:gd name="T79" fmla="*/ 262 h 457"/>
                <a:gd name="T80" fmla="*/ 211 w 1830"/>
                <a:gd name="T81" fmla="*/ 213 h 457"/>
                <a:gd name="T82" fmla="*/ 156 w 1830"/>
                <a:gd name="T83" fmla="*/ 160 h 457"/>
                <a:gd name="T84" fmla="*/ 117 w 1830"/>
                <a:gd name="T85" fmla="*/ 103 h 457"/>
                <a:gd name="T86" fmla="*/ 95 w 1830"/>
                <a:gd name="T87" fmla="*/ 42 h 457"/>
                <a:gd name="T88" fmla="*/ 0 w 1830"/>
                <a:gd name="T89" fmla="*/ 0 h 4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7"/>
                <a:gd name="T137" fmla="*/ 1830 w 1830"/>
                <a:gd name="T138" fmla="*/ 457 h 4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9" name="Freeform 30"/>
            <p:cNvSpPr>
              <a:spLocks/>
            </p:cNvSpPr>
            <p:nvPr/>
          </p:nvSpPr>
          <p:spPr bwMode="auto">
            <a:xfrm>
              <a:off x="1069" y="2559"/>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68 w 1830"/>
                <a:gd name="T23" fmla="*/ 457 h 823"/>
                <a:gd name="T24" fmla="*/ 731 w 1830"/>
                <a:gd name="T25" fmla="*/ 448 h 823"/>
                <a:gd name="T26" fmla="*/ 600 w 1830"/>
                <a:gd name="T27" fmla="*/ 429 h 823"/>
                <a:gd name="T28" fmla="*/ 479 w 1830"/>
                <a:gd name="T29" fmla="*/ 403 h 823"/>
                <a:gd name="T30" fmla="*/ 367 w 1830"/>
                <a:gd name="T31" fmla="*/ 366 h 823"/>
                <a:gd name="T32" fmla="*/ 268 w 1830"/>
                <a:gd name="T33" fmla="*/ 324 h 823"/>
                <a:gd name="T34" fmla="*/ 181 w 1830"/>
                <a:gd name="T35" fmla="*/ 273 h 823"/>
                <a:gd name="T36" fmla="*/ 110 w 1830"/>
                <a:gd name="T37" fmla="*/ 218 h 823"/>
                <a:gd name="T38" fmla="*/ 55 w 1830"/>
                <a:gd name="T39" fmla="*/ 157 h 823"/>
                <a:gd name="T40" fmla="*/ 19 w 1830"/>
                <a:gd name="T41" fmla="*/ 93 h 823"/>
                <a:gd name="T42" fmla="*/ 1 w 1830"/>
                <a:gd name="T43" fmla="*/ 24 h 823"/>
                <a:gd name="T44" fmla="*/ 0 w 1830"/>
                <a:gd name="T45" fmla="*/ 366 h 823"/>
                <a:gd name="T46" fmla="*/ 10 w 1830"/>
                <a:gd name="T47" fmla="*/ 436 h 823"/>
                <a:gd name="T48" fmla="*/ 40 w 1830"/>
                <a:gd name="T49" fmla="*/ 502 h 823"/>
                <a:gd name="T50" fmla="*/ 90 w 1830"/>
                <a:gd name="T51" fmla="*/ 564 h 823"/>
                <a:gd name="T52" fmla="*/ 156 w 1830"/>
                <a:gd name="T53" fmla="*/ 621 h 823"/>
                <a:gd name="T54" fmla="*/ 237 w 1830"/>
                <a:gd name="T55" fmla="*/ 673 h 823"/>
                <a:gd name="T56" fmla="*/ 333 w 1830"/>
                <a:gd name="T57" fmla="*/ 719 h 823"/>
                <a:gd name="T58" fmla="*/ 441 w 1830"/>
                <a:gd name="T59" fmla="*/ 757 h 823"/>
                <a:gd name="T60" fmla="*/ 559 w 1830"/>
                <a:gd name="T61" fmla="*/ 788 h 823"/>
                <a:gd name="T62" fmla="*/ 686 w 1830"/>
                <a:gd name="T63" fmla="*/ 809 h 823"/>
                <a:gd name="T64" fmla="*/ 821 w 1830"/>
                <a:gd name="T65" fmla="*/ 821 h 823"/>
                <a:gd name="T66" fmla="*/ 915 w 1830"/>
                <a:gd name="T67" fmla="*/ 823 h 823"/>
                <a:gd name="T68" fmla="*/ 1055 w 1830"/>
                <a:gd name="T69" fmla="*/ 818 h 823"/>
                <a:gd name="T70" fmla="*/ 1187 w 1830"/>
                <a:gd name="T71" fmla="*/ 803 h 823"/>
                <a:gd name="T72" fmla="*/ 1312 w 1830"/>
                <a:gd name="T73" fmla="*/ 778 h 823"/>
                <a:gd name="T74" fmla="*/ 1427 w 1830"/>
                <a:gd name="T75" fmla="*/ 746 h 823"/>
                <a:gd name="T76" fmla="*/ 1530 w 1830"/>
                <a:gd name="T77" fmla="*/ 704 h 823"/>
                <a:gd name="T78" fmla="*/ 1622 w 1830"/>
                <a:gd name="T79" fmla="*/ 657 h 823"/>
                <a:gd name="T80" fmla="*/ 1698 w 1830"/>
                <a:gd name="T81" fmla="*/ 604 h 823"/>
                <a:gd name="T82" fmla="*/ 1758 w 1830"/>
                <a:gd name="T83" fmla="*/ 544 h 823"/>
                <a:gd name="T84" fmla="*/ 1801 w 1830"/>
                <a:gd name="T85" fmla="*/ 480 h 823"/>
                <a:gd name="T86" fmla="*/ 1825 w 1830"/>
                <a:gd name="T87" fmla="*/ 413 h 823"/>
                <a:gd name="T88" fmla="*/ 1830 w 1830"/>
                <a:gd name="T89" fmla="*/ 0 h 82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823"/>
                <a:gd name="T137" fmla="*/ 1830 w 1830"/>
                <a:gd name="T138" fmla="*/ 823 h 82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50" name="Text Box 31"/>
          <p:cNvSpPr txBox="1">
            <a:spLocks noChangeArrowheads="1"/>
          </p:cNvSpPr>
          <p:nvPr/>
        </p:nvSpPr>
        <p:spPr bwMode="auto">
          <a:xfrm>
            <a:off x="2355850" y="3784600"/>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1" name="Text Box 32"/>
          <p:cNvSpPr txBox="1">
            <a:spLocks noChangeArrowheads="1"/>
          </p:cNvSpPr>
          <p:nvPr/>
        </p:nvSpPr>
        <p:spPr bwMode="auto">
          <a:xfrm>
            <a:off x="2355850" y="3089275"/>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2" name="Text Box 33"/>
          <p:cNvSpPr txBox="1">
            <a:spLocks noChangeArrowheads="1"/>
          </p:cNvSpPr>
          <p:nvPr/>
        </p:nvSpPr>
        <p:spPr bwMode="auto">
          <a:xfrm>
            <a:off x="2355850" y="2408238"/>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3" name="Text Box 34"/>
          <p:cNvSpPr txBox="1">
            <a:spLocks noChangeArrowheads="1"/>
          </p:cNvSpPr>
          <p:nvPr/>
        </p:nvSpPr>
        <p:spPr bwMode="auto">
          <a:xfrm>
            <a:off x="2355850" y="1728788"/>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smtClean="0">
                <a:solidFill>
                  <a:schemeClr val="tx1">
                    <a:lumMod val="95000"/>
                    <a:lumOff val="5000"/>
                  </a:schemeClr>
                </a:solidFill>
                <a:latin typeface="微软雅黑" pitchFamily="34" charset="-122"/>
                <a:ea typeface="微软雅黑" pitchFamily="34" charset="-122"/>
              </a:rPr>
              <a:t>文本内容</a:t>
            </a:r>
            <a:endParaRPr lang="en-US" altLang="ko-KR" sz="1600" kern="0" dirty="0">
              <a:solidFill>
                <a:schemeClr val="tx1">
                  <a:lumMod val="95000"/>
                  <a:lumOff val="5000"/>
                </a:schemeClr>
              </a:solidFill>
              <a:latin typeface="微软雅黑" pitchFamily="34" charset="-122"/>
              <a:ea typeface="微软雅黑" pitchFamily="34" charset="-122"/>
            </a:endParaRPr>
          </a:p>
        </p:txBody>
      </p:sp>
      <p:grpSp>
        <p:nvGrpSpPr>
          <p:cNvPr id="54" name="Group 35"/>
          <p:cNvGrpSpPr>
            <a:grpSpLocks/>
          </p:cNvGrpSpPr>
          <p:nvPr/>
        </p:nvGrpSpPr>
        <p:grpSpPr bwMode="auto">
          <a:xfrm>
            <a:off x="5434013" y="1165225"/>
            <a:ext cx="288925" cy="646113"/>
            <a:chOff x="5999" y="1345"/>
            <a:chExt cx="351" cy="883"/>
          </a:xfrm>
        </p:grpSpPr>
        <p:sp>
          <p:nvSpPr>
            <p:cNvPr id="55" name="Freeform 36"/>
            <p:cNvSpPr>
              <a:spLocks/>
            </p:cNvSpPr>
            <p:nvPr/>
          </p:nvSpPr>
          <p:spPr bwMode="auto">
            <a:xfrm>
              <a:off x="5999" y="1345"/>
              <a:ext cx="351" cy="883"/>
            </a:xfrm>
            <a:custGeom>
              <a:avLst/>
              <a:gdLst>
                <a:gd name="T0" fmla="*/ 351 w 606"/>
                <a:gd name="T1" fmla="*/ 88 h 1523"/>
                <a:gd name="T2" fmla="*/ 350 w 606"/>
                <a:gd name="T3" fmla="*/ 79 h 1523"/>
                <a:gd name="T4" fmla="*/ 348 w 606"/>
                <a:gd name="T5" fmla="*/ 71 h 1523"/>
                <a:gd name="T6" fmla="*/ 343 w 606"/>
                <a:gd name="T7" fmla="*/ 62 h 1523"/>
                <a:gd name="T8" fmla="*/ 337 w 606"/>
                <a:gd name="T9" fmla="*/ 54 h 1523"/>
                <a:gd name="T10" fmla="*/ 321 w 606"/>
                <a:gd name="T11" fmla="*/ 39 h 1523"/>
                <a:gd name="T12" fmla="*/ 300 w 606"/>
                <a:gd name="T13" fmla="*/ 26 h 1523"/>
                <a:gd name="T14" fmla="*/ 273 w 606"/>
                <a:gd name="T15" fmla="*/ 16 h 1523"/>
                <a:gd name="T16" fmla="*/ 244 w 606"/>
                <a:gd name="T17" fmla="*/ 7 h 1523"/>
                <a:gd name="T18" fmla="*/ 211 w 606"/>
                <a:gd name="T19" fmla="*/ 2 h 1523"/>
                <a:gd name="T20" fmla="*/ 176 w 606"/>
                <a:gd name="T21" fmla="*/ 0 h 1523"/>
                <a:gd name="T22" fmla="*/ 158 w 606"/>
                <a:gd name="T23" fmla="*/ 1 h 1523"/>
                <a:gd name="T24" fmla="*/ 123 w 606"/>
                <a:gd name="T25" fmla="*/ 3 h 1523"/>
                <a:gd name="T26" fmla="*/ 92 w 606"/>
                <a:gd name="T27" fmla="*/ 10 h 1523"/>
                <a:gd name="T28" fmla="*/ 64 w 606"/>
                <a:gd name="T29" fmla="*/ 20 h 1523"/>
                <a:gd name="T30" fmla="*/ 40 w 606"/>
                <a:gd name="T31" fmla="*/ 32 h 1523"/>
                <a:gd name="T32" fmla="*/ 21 w 606"/>
                <a:gd name="T33" fmla="*/ 46 h 1523"/>
                <a:gd name="T34" fmla="*/ 8 w 606"/>
                <a:gd name="T35" fmla="*/ 62 h 1523"/>
                <a:gd name="T36" fmla="*/ 3 w 606"/>
                <a:gd name="T37" fmla="*/ 71 h 1523"/>
                <a:gd name="T38" fmla="*/ 1 w 606"/>
                <a:gd name="T39" fmla="*/ 79 h 1523"/>
                <a:gd name="T40" fmla="*/ 0 w 606"/>
                <a:gd name="T41" fmla="*/ 88 h 1523"/>
                <a:gd name="T42" fmla="*/ 0 w 606"/>
                <a:gd name="T43" fmla="*/ 795 h 1523"/>
                <a:gd name="T44" fmla="*/ 1 w 606"/>
                <a:gd name="T45" fmla="*/ 804 h 1523"/>
                <a:gd name="T46" fmla="*/ 3 w 606"/>
                <a:gd name="T47" fmla="*/ 813 h 1523"/>
                <a:gd name="T48" fmla="*/ 8 w 606"/>
                <a:gd name="T49" fmla="*/ 822 h 1523"/>
                <a:gd name="T50" fmla="*/ 21 w 606"/>
                <a:gd name="T51" fmla="*/ 837 h 1523"/>
                <a:gd name="T52" fmla="*/ 40 w 606"/>
                <a:gd name="T53" fmla="*/ 851 h 1523"/>
                <a:gd name="T54" fmla="*/ 64 w 606"/>
                <a:gd name="T55" fmla="*/ 863 h 1523"/>
                <a:gd name="T56" fmla="*/ 92 w 606"/>
                <a:gd name="T57" fmla="*/ 873 h 1523"/>
                <a:gd name="T58" fmla="*/ 123 w 606"/>
                <a:gd name="T59" fmla="*/ 880 h 1523"/>
                <a:gd name="T60" fmla="*/ 158 w 606"/>
                <a:gd name="T61" fmla="*/ 882 h 1523"/>
                <a:gd name="T62" fmla="*/ 176 w 606"/>
                <a:gd name="T63" fmla="*/ 883 h 1523"/>
                <a:gd name="T64" fmla="*/ 211 w 606"/>
                <a:gd name="T65" fmla="*/ 881 h 1523"/>
                <a:gd name="T66" fmla="*/ 244 w 606"/>
                <a:gd name="T67" fmla="*/ 877 h 1523"/>
                <a:gd name="T68" fmla="*/ 273 w 606"/>
                <a:gd name="T69" fmla="*/ 868 h 1523"/>
                <a:gd name="T70" fmla="*/ 300 w 606"/>
                <a:gd name="T71" fmla="*/ 857 h 1523"/>
                <a:gd name="T72" fmla="*/ 321 w 606"/>
                <a:gd name="T73" fmla="*/ 845 h 1523"/>
                <a:gd name="T74" fmla="*/ 337 w 606"/>
                <a:gd name="T75" fmla="*/ 829 h 1523"/>
                <a:gd name="T76" fmla="*/ 343 w 606"/>
                <a:gd name="T77" fmla="*/ 822 h 1523"/>
                <a:gd name="T78" fmla="*/ 348 w 606"/>
                <a:gd name="T79" fmla="*/ 813 h 1523"/>
                <a:gd name="T80" fmla="*/ 350 w 606"/>
                <a:gd name="T81" fmla="*/ 804 h 1523"/>
                <a:gd name="T82" fmla="*/ 351 w 606"/>
                <a:gd name="T83" fmla="*/ 795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1523"/>
                <a:gd name="T128" fmla="*/ 606 w 606"/>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gradFill flip="none" rotWithShape="1">
              <a:gsLst>
                <a:gs pos="0">
                  <a:srgbClr val="C00000"/>
                </a:gs>
                <a:gs pos="100000">
                  <a:schemeClr val="accent6">
                    <a:lumMod val="75000"/>
                  </a:schemeClr>
                </a:gs>
              </a:gsLst>
              <a:lin ang="16200000" scaled="1"/>
              <a:tileRect/>
            </a:gra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56" name="Freeform 37"/>
            <p:cNvSpPr>
              <a:spLocks/>
            </p:cNvSpPr>
            <p:nvPr/>
          </p:nvSpPr>
          <p:spPr bwMode="auto">
            <a:xfrm>
              <a:off x="5999" y="1345"/>
              <a:ext cx="351" cy="177"/>
            </a:xfrm>
            <a:custGeom>
              <a:avLst/>
              <a:gdLst>
                <a:gd name="T0" fmla="*/ 351 w 606"/>
                <a:gd name="T1" fmla="*/ 88 h 305"/>
                <a:gd name="T2" fmla="*/ 350 w 606"/>
                <a:gd name="T3" fmla="*/ 97 h 305"/>
                <a:gd name="T4" fmla="*/ 348 w 606"/>
                <a:gd name="T5" fmla="*/ 106 h 305"/>
                <a:gd name="T6" fmla="*/ 343 w 606"/>
                <a:gd name="T7" fmla="*/ 115 h 305"/>
                <a:gd name="T8" fmla="*/ 337 w 606"/>
                <a:gd name="T9" fmla="*/ 123 h 305"/>
                <a:gd name="T10" fmla="*/ 321 w 606"/>
                <a:gd name="T11" fmla="*/ 138 h 305"/>
                <a:gd name="T12" fmla="*/ 300 w 606"/>
                <a:gd name="T13" fmla="*/ 151 h 305"/>
                <a:gd name="T14" fmla="*/ 273 w 606"/>
                <a:gd name="T15" fmla="*/ 161 h 305"/>
                <a:gd name="T16" fmla="*/ 244 w 606"/>
                <a:gd name="T17" fmla="*/ 170 h 305"/>
                <a:gd name="T18" fmla="*/ 211 w 606"/>
                <a:gd name="T19" fmla="*/ 175 h 305"/>
                <a:gd name="T20" fmla="*/ 176 w 606"/>
                <a:gd name="T21" fmla="*/ 177 h 305"/>
                <a:gd name="T22" fmla="*/ 158 w 606"/>
                <a:gd name="T23" fmla="*/ 176 h 305"/>
                <a:gd name="T24" fmla="*/ 123 w 606"/>
                <a:gd name="T25" fmla="*/ 173 h 305"/>
                <a:gd name="T26" fmla="*/ 92 w 606"/>
                <a:gd name="T27" fmla="*/ 167 h 305"/>
                <a:gd name="T28" fmla="*/ 64 w 606"/>
                <a:gd name="T29" fmla="*/ 157 h 305"/>
                <a:gd name="T30" fmla="*/ 40 w 606"/>
                <a:gd name="T31" fmla="*/ 145 h 305"/>
                <a:gd name="T32" fmla="*/ 21 w 606"/>
                <a:gd name="T33" fmla="*/ 131 h 305"/>
                <a:gd name="T34" fmla="*/ 8 w 606"/>
                <a:gd name="T35" fmla="*/ 115 h 305"/>
                <a:gd name="T36" fmla="*/ 3 w 606"/>
                <a:gd name="T37" fmla="*/ 106 h 305"/>
                <a:gd name="T38" fmla="*/ 1 w 606"/>
                <a:gd name="T39" fmla="*/ 97 h 305"/>
                <a:gd name="T40" fmla="*/ 0 w 606"/>
                <a:gd name="T41" fmla="*/ 88 h 305"/>
                <a:gd name="T42" fmla="*/ 0 w 606"/>
                <a:gd name="T43" fmla="*/ 84 h 305"/>
                <a:gd name="T44" fmla="*/ 2 w 606"/>
                <a:gd name="T45" fmla="*/ 75 h 305"/>
                <a:gd name="T46" fmla="*/ 5 w 606"/>
                <a:gd name="T47" fmla="*/ 66 h 305"/>
                <a:gd name="T48" fmla="*/ 14 w 606"/>
                <a:gd name="T49" fmla="*/ 54 h 305"/>
                <a:gd name="T50" fmla="*/ 30 w 606"/>
                <a:gd name="T51" fmla="*/ 39 h 305"/>
                <a:gd name="T52" fmla="*/ 51 w 606"/>
                <a:gd name="T53" fmla="*/ 26 h 305"/>
                <a:gd name="T54" fmla="*/ 77 w 606"/>
                <a:gd name="T55" fmla="*/ 16 h 305"/>
                <a:gd name="T56" fmla="*/ 107 w 606"/>
                <a:gd name="T57" fmla="*/ 7 h 305"/>
                <a:gd name="T58" fmla="*/ 140 w 606"/>
                <a:gd name="T59" fmla="*/ 2 h 305"/>
                <a:gd name="T60" fmla="*/ 176 w 606"/>
                <a:gd name="T61" fmla="*/ 0 h 305"/>
                <a:gd name="T62" fmla="*/ 193 w 606"/>
                <a:gd name="T63" fmla="*/ 1 h 305"/>
                <a:gd name="T64" fmla="*/ 228 w 606"/>
                <a:gd name="T65" fmla="*/ 3 h 305"/>
                <a:gd name="T66" fmla="*/ 259 w 606"/>
                <a:gd name="T67" fmla="*/ 10 h 305"/>
                <a:gd name="T68" fmla="*/ 287 w 606"/>
                <a:gd name="T69" fmla="*/ 20 h 305"/>
                <a:gd name="T70" fmla="*/ 310 w 606"/>
                <a:gd name="T71" fmla="*/ 32 h 305"/>
                <a:gd name="T72" fmla="*/ 330 w 606"/>
                <a:gd name="T73" fmla="*/ 46 h 305"/>
                <a:gd name="T74" fmla="*/ 341 w 606"/>
                <a:gd name="T75" fmla="*/ 58 h 305"/>
                <a:gd name="T76" fmla="*/ 345 w 606"/>
                <a:gd name="T77" fmla="*/ 66 h 305"/>
                <a:gd name="T78" fmla="*/ 349 w 606"/>
                <a:gd name="T79" fmla="*/ 75 h 305"/>
                <a:gd name="T80" fmla="*/ 351 w 606"/>
                <a:gd name="T81" fmla="*/ 84 h 305"/>
                <a:gd name="T82" fmla="*/ 351 w 606"/>
                <a:gd name="T83" fmla="*/ 88 h 3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305"/>
                <a:gd name="T128" fmla="*/ 606 w 606"/>
                <a:gd name="T129" fmla="*/ 305 h 3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gradFill flip="none" rotWithShape="1">
              <a:gsLst>
                <a:gs pos="0">
                  <a:srgbClr val="C00000"/>
                </a:gs>
                <a:gs pos="100000">
                  <a:schemeClr val="accent6">
                    <a:lumMod val="75000"/>
                  </a:schemeClr>
                </a:gs>
              </a:gsLst>
              <a:lin ang="16200000" scaled="1"/>
              <a:tileRect/>
            </a:gra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grpSp>
        <p:nvGrpSpPr>
          <p:cNvPr id="57" name="Group 38"/>
          <p:cNvGrpSpPr>
            <a:grpSpLocks/>
          </p:cNvGrpSpPr>
          <p:nvPr/>
        </p:nvGrpSpPr>
        <p:grpSpPr bwMode="auto">
          <a:xfrm>
            <a:off x="5205413" y="3614738"/>
            <a:ext cx="722312" cy="450850"/>
            <a:chOff x="3357" y="1743"/>
            <a:chExt cx="879" cy="618"/>
          </a:xfrm>
        </p:grpSpPr>
        <p:sp>
          <p:nvSpPr>
            <p:cNvPr id="58" name="Freeform 39"/>
            <p:cNvSpPr>
              <a:spLocks/>
            </p:cNvSpPr>
            <p:nvPr/>
          </p:nvSpPr>
          <p:spPr bwMode="auto">
            <a:xfrm>
              <a:off x="3400" y="1763"/>
              <a:ext cx="792" cy="376"/>
            </a:xfrm>
            <a:custGeom>
              <a:avLst/>
              <a:gdLst>
                <a:gd name="T0" fmla="*/ 792 w 1364"/>
                <a:gd name="T1" fmla="*/ 189 h 647"/>
                <a:gd name="T2" fmla="*/ 785 w 1364"/>
                <a:gd name="T3" fmla="*/ 160 h 647"/>
                <a:gd name="T4" fmla="*/ 769 w 1364"/>
                <a:gd name="T5" fmla="*/ 131 h 647"/>
                <a:gd name="T6" fmla="*/ 745 w 1364"/>
                <a:gd name="T7" fmla="*/ 105 h 647"/>
                <a:gd name="T8" fmla="*/ 714 w 1364"/>
                <a:gd name="T9" fmla="*/ 80 h 647"/>
                <a:gd name="T10" fmla="*/ 677 w 1364"/>
                <a:gd name="T11" fmla="*/ 58 h 647"/>
                <a:gd name="T12" fmla="*/ 634 w 1364"/>
                <a:gd name="T13" fmla="*/ 39 h 647"/>
                <a:gd name="T14" fmla="*/ 585 w 1364"/>
                <a:gd name="T15" fmla="*/ 24 h 647"/>
                <a:gd name="T16" fmla="*/ 533 w 1364"/>
                <a:gd name="T17" fmla="*/ 12 h 647"/>
                <a:gd name="T18" fmla="*/ 477 w 1364"/>
                <a:gd name="T19" fmla="*/ 4 h 647"/>
                <a:gd name="T20" fmla="*/ 416 w 1364"/>
                <a:gd name="T21" fmla="*/ 0 h 647"/>
                <a:gd name="T22" fmla="*/ 376 w 1364"/>
                <a:gd name="T23" fmla="*/ 0 h 647"/>
                <a:gd name="T24" fmla="*/ 316 w 1364"/>
                <a:gd name="T25" fmla="*/ 4 h 647"/>
                <a:gd name="T26" fmla="*/ 260 w 1364"/>
                <a:gd name="T27" fmla="*/ 12 h 647"/>
                <a:gd name="T28" fmla="*/ 208 w 1364"/>
                <a:gd name="T29" fmla="*/ 24 h 647"/>
                <a:gd name="T30" fmla="*/ 159 w 1364"/>
                <a:gd name="T31" fmla="*/ 39 h 647"/>
                <a:gd name="T32" fmla="*/ 116 w 1364"/>
                <a:gd name="T33" fmla="*/ 58 h 647"/>
                <a:gd name="T34" fmla="*/ 79 w 1364"/>
                <a:gd name="T35" fmla="*/ 80 h 647"/>
                <a:gd name="T36" fmla="*/ 48 w 1364"/>
                <a:gd name="T37" fmla="*/ 105 h 647"/>
                <a:gd name="T38" fmla="*/ 24 w 1364"/>
                <a:gd name="T39" fmla="*/ 131 h 647"/>
                <a:gd name="T40" fmla="*/ 8 w 1364"/>
                <a:gd name="T41" fmla="*/ 160 h 647"/>
                <a:gd name="T42" fmla="*/ 1 w 1364"/>
                <a:gd name="T43" fmla="*/ 189 h 647"/>
                <a:gd name="T44" fmla="*/ 0 w 1364"/>
                <a:gd name="T45" fmla="*/ 377 h 647"/>
                <a:gd name="T46" fmla="*/ 4 w 1364"/>
                <a:gd name="T47" fmla="*/ 347 h 647"/>
                <a:gd name="T48" fmla="*/ 17 w 1364"/>
                <a:gd name="T49" fmla="*/ 318 h 647"/>
                <a:gd name="T50" fmla="*/ 39 w 1364"/>
                <a:gd name="T51" fmla="*/ 291 h 647"/>
                <a:gd name="T52" fmla="*/ 68 w 1364"/>
                <a:gd name="T53" fmla="*/ 266 h 647"/>
                <a:gd name="T54" fmla="*/ 103 w 1364"/>
                <a:gd name="T55" fmla="*/ 242 h 647"/>
                <a:gd name="T56" fmla="*/ 144 w 1364"/>
                <a:gd name="T57" fmla="*/ 223 h 647"/>
                <a:gd name="T58" fmla="*/ 191 w 1364"/>
                <a:gd name="T59" fmla="*/ 206 h 647"/>
                <a:gd name="T60" fmla="*/ 242 w 1364"/>
                <a:gd name="T61" fmla="*/ 193 h 647"/>
                <a:gd name="T62" fmla="*/ 297 w 1364"/>
                <a:gd name="T63" fmla="*/ 184 h 647"/>
                <a:gd name="T64" fmla="*/ 356 w 1364"/>
                <a:gd name="T65" fmla="*/ 178 h 647"/>
                <a:gd name="T66" fmla="*/ 397 w 1364"/>
                <a:gd name="T67" fmla="*/ 177 h 647"/>
                <a:gd name="T68" fmla="*/ 457 w 1364"/>
                <a:gd name="T69" fmla="*/ 180 h 647"/>
                <a:gd name="T70" fmla="*/ 515 w 1364"/>
                <a:gd name="T71" fmla="*/ 186 h 647"/>
                <a:gd name="T72" fmla="*/ 568 w 1364"/>
                <a:gd name="T73" fmla="*/ 197 h 647"/>
                <a:gd name="T74" fmla="*/ 618 w 1364"/>
                <a:gd name="T75" fmla="*/ 212 h 647"/>
                <a:gd name="T76" fmla="*/ 663 w 1364"/>
                <a:gd name="T77" fmla="*/ 229 h 647"/>
                <a:gd name="T78" fmla="*/ 702 w 1364"/>
                <a:gd name="T79" fmla="*/ 250 h 647"/>
                <a:gd name="T80" fmla="*/ 735 w 1364"/>
                <a:gd name="T81" fmla="*/ 273 h 647"/>
                <a:gd name="T82" fmla="*/ 762 w 1364"/>
                <a:gd name="T83" fmla="*/ 300 h 647"/>
                <a:gd name="T84" fmla="*/ 781 w 1364"/>
                <a:gd name="T85" fmla="*/ 327 h 647"/>
                <a:gd name="T86" fmla="*/ 791 w 1364"/>
                <a:gd name="T87" fmla="*/ 357 h 647"/>
                <a:gd name="T88" fmla="*/ 793 w 1364"/>
                <a:gd name="T89" fmla="*/ 199 h 6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4"/>
                <a:gd name="T136" fmla="*/ 0 h 647"/>
                <a:gd name="T137" fmla="*/ 1364 w 1364"/>
                <a:gd name="T138" fmla="*/ 647 h 64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59" name="Freeform 40"/>
            <p:cNvSpPr>
              <a:spLocks/>
            </p:cNvSpPr>
            <p:nvPr/>
          </p:nvSpPr>
          <p:spPr bwMode="auto">
            <a:xfrm>
              <a:off x="3357" y="1963"/>
              <a:ext cx="879" cy="398"/>
            </a:xfrm>
            <a:custGeom>
              <a:avLst/>
              <a:gdLst>
                <a:gd name="T0" fmla="*/ 878 w 1515"/>
                <a:gd name="T1" fmla="*/ 12 h 686"/>
                <a:gd name="T2" fmla="*/ 870 w 1515"/>
                <a:gd name="T3" fmla="*/ 45 h 686"/>
                <a:gd name="T4" fmla="*/ 852 w 1515"/>
                <a:gd name="T5" fmla="*/ 77 h 686"/>
                <a:gd name="T6" fmla="*/ 826 w 1515"/>
                <a:gd name="T7" fmla="*/ 106 h 686"/>
                <a:gd name="T8" fmla="*/ 792 w 1515"/>
                <a:gd name="T9" fmla="*/ 132 h 686"/>
                <a:gd name="T10" fmla="*/ 750 w 1515"/>
                <a:gd name="T11" fmla="*/ 157 h 686"/>
                <a:gd name="T12" fmla="*/ 703 w 1515"/>
                <a:gd name="T13" fmla="*/ 177 h 686"/>
                <a:gd name="T14" fmla="*/ 649 w 1515"/>
                <a:gd name="T15" fmla="*/ 195 h 686"/>
                <a:gd name="T16" fmla="*/ 591 w 1515"/>
                <a:gd name="T17" fmla="*/ 208 h 686"/>
                <a:gd name="T18" fmla="*/ 528 w 1515"/>
                <a:gd name="T19" fmla="*/ 217 h 686"/>
                <a:gd name="T20" fmla="*/ 462 w 1515"/>
                <a:gd name="T21" fmla="*/ 221 h 686"/>
                <a:gd name="T22" fmla="*/ 417 w 1515"/>
                <a:gd name="T23" fmla="*/ 221 h 686"/>
                <a:gd name="T24" fmla="*/ 351 w 1515"/>
                <a:gd name="T25" fmla="*/ 217 h 686"/>
                <a:gd name="T26" fmla="*/ 288 w 1515"/>
                <a:gd name="T27" fmla="*/ 208 h 686"/>
                <a:gd name="T28" fmla="*/ 230 w 1515"/>
                <a:gd name="T29" fmla="*/ 195 h 686"/>
                <a:gd name="T30" fmla="*/ 176 w 1515"/>
                <a:gd name="T31" fmla="*/ 177 h 686"/>
                <a:gd name="T32" fmla="*/ 129 w 1515"/>
                <a:gd name="T33" fmla="*/ 157 h 686"/>
                <a:gd name="T34" fmla="*/ 88 w 1515"/>
                <a:gd name="T35" fmla="*/ 132 h 686"/>
                <a:gd name="T36" fmla="*/ 53 w 1515"/>
                <a:gd name="T37" fmla="*/ 106 h 686"/>
                <a:gd name="T38" fmla="*/ 27 w 1515"/>
                <a:gd name="T39" fmla="*/ 77 h 686"/>
                <a:gd name="T40" fmla="*/ 9 w 1515"/>
                <a:gd name="T41" fmla="*/ 45 h 686"/>
                <a:gd name="T42" fmla="*/ 1 w 1515"/>
                <a:gd name="T43" fmla="*/ 12 h 686"/>
                <a:gd name="T44" fmla="*/ 0 w 1515"/>
                <a:gd name="T45" fmla="*/ 177 h 686"/>
                <a:gd name="T46" fmla="*/ 5 w 1515"/>
                <a:gd name="T47" fmla="*/ 211 h 686"/>
                <a:gd name="T48" fmla="*/ 20 w 1515"/>
                <a:gd name="T49" fmla="*/ 243 h 686"/>
                <a:gd name="T50" fmla="*/ 44 w 1515"/>
                <a:gd name="T51" fmla="*/ 273 h 686"/>
                <a:gd name="T52" fmla="*/ 75 w 1515"/>
                <a:gd name="T53" fmla="*/ 301 h 686"/>
                <a:gd name="T54" fmla="*/ 114 w 1515"/>
                <a:gd name="T55" fmla="*/ 325 h 686"/>
                <a:gd name="T56" fmla="*/ 160 w 1515"/>
                <a:gd name="T57" fmla="*/ 348 h 686"/>
                <a:gd name="T58" fmla="*/ 212 w 1515"/>
                <a:gd name="T59" fmla="*/ 366 h 686"/>
                <a:gd name="T60" fmla="*/ 269 w 1515"/>
                <a:gd name="T61" fmla="*/ 381 h 686"/>
                <a:gd name="T62" fmla="*/ 330 w 1515"/>
                <a:gd name="T63" fmla="*/ 391 h 686"/>
                <a:gd name="T64" fmla="*/ 395 w 1515"/>
                <a:gd name="T65" fmla="*/ 397 h 686"/>
                <a:gd name="T66" fmla="*/ 440 w 1515"/>
                <a:gd name="T67" fmla="*/ 398 h 686"/>
                <a:gd name="T68" fmla="*/ 507 w 1515"/>
                <a:gd name="T69" fmla="*/ 396 h 686"/>
                <a:gd name="T70" fmla="*/ 570 w 1515"/>
                <a:gd name="T71" fmla="*/ 388 h 686"/>
                <a:gd name="T72" fmla="*/ 630 w 1515"/>
                <a:gd name="T73" fmla="*/ 376 h 686"/>
                <a:gd name="T74" fmla="*/ 686 w 1515"/>
                <a:gd name="T75" fmla="*/ 360 h 686"/>
                <a:gd name="T76" fmla="*/ 735 w 1515"/>
                <a:gd name="T77" fmla="*/ 340 h 686"/>
                <a:gd name="T78" fmla="*/ 779 w 1515"/>
                <a:gd name="T79" fmla="*/ 317 h 686"/>
                <a:gd name="T80" fmla="*/ 816 w 1515"/>
                <a:gd name="T81" fmla="*/ 292 h 686"/>
                <a:gd name="T82" fmla="*/ 844 w 1515"/>
                <a:gd name="T83" fmla="*/ 263 h 686"/>
                <a:gd name="T84" fmla="*/ 865 w 1515"/>
                <a:gd name="T85" fmla="*/ 232 h 686"/>
                <a:gd name="T86" fmla="*/ 877 w 1515"/>
                <a:gd name="T87" fmla="*/ 200 h 686"/>
                <a:gd name="T88" fmla="*/ 879 w 1515"/>
                <a:gd name="T89" fmla="*/ 0 h 6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15"/>
                <a:gd name="T136" fmla="*/ 0 h 686"/>
                <a:gd name="T137" fmla="*/ 1515 w 1515"/>
                <a:gd name="T138" fmla="*/ 686 h 68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0" name="Freeform 41"/>
            <p:cNvSpPr>
              <a:spLocks noEditPoints="1"/>
            </p:cNvSpPr>
            <p:nvPr/>
          </p:nvSpPr>
          <p:spPr bwMode="auto">
            <a:xfrm>
              <a:off x="3357" y="1743"/>
              <a:ext cx="879" cy="442"/>
            </a:xfrm>
            <a:custGeom>
              <a:avLst/>
              <a:gdLst>
                <a:gd name="T0" fmla="*/ 372 w 1515"/>
                <a:gd name="T1" fmla="*/ 2 h 761"/>
                <a:gd name="T2" fmla="*/ 269 w 1515"/>
                <a:gd name="T3" fmla="*/ 17 h 761"/>
                <a:gd name="T4" fmla="*/ 176 w 1515"/>
                <a:gd name="T5" fmla="*/ 44 h 761"/>
                <a:gd name="T6" fmla="*/ 100 w 1515"/>
                <a:gd name="T7" fmla="*/ 80 h 761"/>
                <a:gd name="T8" fmla="*/ 44 w 1515"/>
                <a:gd name="T9" fmla="*/ 125 h 761"/>
                <a:gd name="T10" fmla="*/ 9 w 1515"/>
                <a:gd name="T11" fmla="*/ 176 h 761"/>
                <a:gd name="T12" fmla="*/ 0 w 1515"/>
                <a:gd name="T13" fmla="*/ 220 h 761"/>
                <a:gd name="T14" fmla="*/ 14 w 1515"/>
                <a:gd name="T15" fmla="*/ 276 h 761"/>
                <a:gd name="T16" fmla="*/ 53 w 1515"/>
                <a:gd name="T17" fmla="*/ 326 h 761"/>
                <a:gd name="T18" fmla="*/ 114 w 1515"/>
                <a:gd name="T19" fmla="*/ 369 h 761"/>
                <a:gd name="T20" fmla="*/ 194 w 1515"/>
                <a:gd name="T21" fmla="*/ 404 h 761"/>
                <a:gd name="T22" fmla="*/ 288 w 1515"/>
                <a:gd name="T23" fmla="*/ 428 h 761"/>
                <a:gd name="T24" fmla="*/ 395 w 1515"/>
                <a:gd name="T25" fmla="*/ 440 h 761"/>
                <a:gd name="T26" fmla="*/ 485 w 1515"/>
                <a:gd name="T27" fmla="*/ 440 h 761"/>
                <a:gd name="T28" fmla="*/ 591 w 1515"/>
                <a:gd name="T29" fmla="*/ 428 h 761"/>
                <a:gd name="T30" fmla="*/ 686 w 1515"/>
                <a:gd name="T31" fmla="*/ 404 h 761"/>
                <a:gd name="T32" fmla="*/ 765 w 1515"/>
                <a:gd name="T33" fmla="*/ 369 h 761"/>
                <a:gd name="T34" fmla="*/ 826 w 1515"/>
                <a:gd name="T35" fmla="*/ 326 h 761"/>
                <a:gd name="T36" fmla="*/ 865 w 1515"/>
                <a:gd name="T37" fmla="*/ 276 h 761"/>
                <a:gd name="T38" fmla="*/ 879 w 1515"/>
                <a:gd name="T39" fmla="*/ 220 h 761"/>
                <a:gd name="T40" fmla="*/ 870 w 1515"/>
                <a:gd name="T41" fmla="*/ 176 h 761"/>
                <a:gd name="T42" fmla="*/ 836 w 1515"/>
                <a:gd name="T43" fmla="*/ 125 h 761"/>
                <a:gd name="T44" fmla="*/ 779 w 1515"/>
                <a:gd name="T45" fmla="*/ 80 h 761"/>
                <a:gd name="T46" fmla="*/ 703 w 1515"/>
                <a:gd name="T47" fmla="*/ 44 h 761"/>
                <a:gd name="T48" fmla="*/ 610 w 1515"/>
                <a:gd name="T49" fmla="*/ 17 h 761"/>
                <a:gd name="T50" fmla="*/ 507 w 1515"/>
                <a:gd name="T51" fmla="*/ 2 h 761"/>
                <a:gd name="T52" fmla="*/ 440 w 1515"/>
                <a:gd name="T53" fmla="*/ 419 h 761"/>
                <a:gd name="T54" fmla="*/ 360 w 1515"/>
                <a:gd name="T55" fmla="*/ 415 h 761"/>
                <a:gd name="T56" fmla="*/ 268 w 1515"/>
                <a:gd name="T57" fmla="*/ 399 h 761"/>
                <a:gd name="T58" fmla="*/ 188 w 1515"/>
                <a:gd name="T59" fmla="*/ 374 h 761"/>
                <a:gd name="T60" fmla="*/ 123 w 1515"/>
                <a:gd name="T61" fmla="*/ 340 h 761"/>
                <a:gd name="T62" fmla="*/ 75 w 1515"/>
                <a:gd name="T63" fmla="*/ 298 h 761"/>
                <a:gd name="T64" fmla="*/ 48 w 1515"/>
                <a:gd name="T65" fmla="*/ 250 h 761"/>
                <a:gd name="T66" fmla="*/ 45 w 1515"/>
                <a:gd name="T67" fmla="*/ 210 h 761"/>
                <a:gd name="T68" fmla="*/ 62 w 1515"/>
                <a:gd name="T69" fmla="*/ 162 h 761"/>
                <a:gd name="T70" fmla="*/ 102 w 1515"/>
                <a:gd name="T71" fmla="*/ 118 h 761"/>
                <a:gd name="T72" fmla="*/ 160 w 1515"/>
                <a:gd name="T73" fmla="*/ 80 h 761"/>
                <a:gd name="T74" fmla="*/ 234 w 1515"/>
                <a:gd name="T75" fmla="*/ 50 h 761"/>
                <a:gd name="T76" fmla="*/ 322 w 1515"/>
                <a:gd name="T77" fmla="*/ 31 h 761"/>
                <a:gd name="T78" fmla="*/ 419 w 1515"/>
                <a:gd name="T79" fmla="*/ 22 h 761"/>
                <a:gd name="T80" fmla="*/ 500 w 1515"/>
                <a:gd name="T81" fmla="*/ 24 h 761"/>
                <a:gd name="T82" fmla="*/ 594 w 1515"/>
                <a:gd name="T83" fmla="*/ 37 h 761"/>
                <a:gd name="T84" fmla="*/ 677 w 1515"/>
                <a:gd name="T85" fmla="*/ 61 h 761"/>
                <a:gd name="T86" fmla="*/ 745 w 1515"/>
                <a:gd name="T87" fmla="*/ 94 h 761"/>
                <a:gd name="T88" fmla="*/ 796 w 1515"/>
                <a:gd name="T89" fmla="*/ 134 h 761"/>
                <a:gd name="T90" fmla="*/ 827 w 1515"/>
                <a:gd name="T91" fmla="*/ 181 h 761"/>
                <a:gd name="T92" fmla="*/ 835 w 1515"/>
                <a:gd name="T93" fmla="*/ 220 h 761"/>
                <a:gd name="T94" fmla="*/ 823 w 1515"/>
                <a:gd name="T95" fmla="*/ 270 h 761"/>
                <a:gd name="T96" fmla="*/ 788 w 1515"/>
                <a:gd name="T97" fmla="*/ 315 h 761"/>
                <a:gd name="T98" fmla="*/ 733 w 1515"/>
                <a:gd name="T99" fmla="*/ 354 h 761"/>
                <a:gd name="T100" fmla="*/ 661 w 1515"/>
                <a:gd name="T101" fmla="*/ 385 h 761"/>
                <a:gd name="T102" fmla="*/ 576 w 1515"/>
                <a:gd name="T103" fmla="*/ 407 h 761"/>
                <a:gd name="T104" fmla="*/ 480 w 1515"/>
                <a:gd name="T105" fmla="*/ 418 h 7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15"/>
                <a:gd name="T160" fmla="*/ 0 h 761"/>
                <a:gd name="T161" fmla="*/ 1515 w 1515"/>
                <a:gd name="T162" fmla="*/ 761 h 76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61" name="Group 42"/>
          <p:cNvGrpSpPr>
            <a:grpSpLocks/>
          </p:cNvGrpSpPr>
          <p:nvPr/>
        </p:nvGrpSpPr>
        <p:grpSpPr bwMode="auto">
          <a:xfrm>
            <a:off x="5281613" y="2832100"/>
            <a:ext cx="577850" cy="515938"/>
            <a:chOff x="4413" y="1610"/>
            <a:chExt cx="704" cy="707"/>
          </a:xfrm>
        </p:grpSpPr>
        <p:sp>
          <p:nvSpPr>
            <p:cNvPr id="62" name="Freeform 43"/>
            <p:cNvSpPr>
              <a:spLocks/>
            </p:cNvSpPr>
            <p:nvPr/>
          </p:nvSpPr>
          <p:spPr bwMode="auto">
            <a:xfrm>
              <a:off x="4457" y="1632"/>
              <a:ext cx="615" cy="509"/>
            </a:xfrm>
            <a:custGeom>
              <a:avLst/>
              <a:gdLst>
                <a:gd name="T0" fmla="*/ 615 w 1061"/>
                <a:gd name="T1" fmla="*/ 501 h 876"/>
                <a:gd name="T2" fmla="*/ 610 w 1061"/>
                <a:gd name="T3" fmla="*/ 478 h 876"/>
                <a:gd name="T4" fmla="*/ 597 w 1061"/>
                <a:gd name="T5" fmla="*/ 456 h 876"/>
                <a:gd name="T6" fmla="*/ 579 w 1061"/>
                <a:gd name="T7" fmla="*/ 435 h 876"/>
                <a:gd name="T8" fmla="*/ 555 w 1061"/>
                <a:gd name="T9" fmla="*/ 416 h 876"/>
                <a:gd name="T10" fmla="*/ 525 w 1061"/>
                <a:gd name="T11" fmla="*/ 400 h 876"/>
                <a:gd name="T12" fmla="*/ 492 w 1061"/>
                <a:gd name="T13" fmla="*/ 385 h 876"/>
                <a:gd name="T14" fmla="*/ 455 w 1061"/>
                <a:gd name="T15" fmla="*/ 372 h 876"/>
                <a:gd name="T16" fmla="*/ 414 w 1061"/>
                <a:gd name="T17" fmla="*/ 363 h 876"/>
                <a:gd name="T18" fmla="*/ 370 w 1061"/>
                <a:gd name="T19" fmla="*/ 357 h 876"/>
                <a:gd name="T20" fmla="*/ 324 w 1061"/>
                <a:gd name="T21" fmla="*/ 354 h 876"/>
                <a:gd name="T22" fmla="*/ 292 w 1061"/>
                <a:gd name="T23" fmla="*/ 354 h 876"/>
                <a:gd name="T24" fmla="*/ 246 w 1061"/>
                <a:gd name="T25" fmla="*/ 357 h 876"/>
                <a:gd name="T26" fmla="*/ 202 w 1061"/>
                <a:gd name="T27" fmla="*/ 363 h 876"/>
                <a:gd name="T28" fmla="*/ 161 w 1061"/>
                <a:gd name="T29" fmla="*/ 372 h 876"/>
                <a:gd name="T30" fmla="*/ 124 w 1061"/>
                <a:gd name="T31" fmla="*/ 385 h 876"/>
                <a:gd name="T32" fmla="*/ 91 w 1061"/>
                <a:gd name="T33" fmla="*/ 400 h 876"/>
                <a:gd name="T34" fmla="*/ 61 w 1061"/>
                <a:gd name="T35" fmla="*/ 416 h 876"/>
                <a:gd name="T36" fmla="*/ 37 w 1061"/>
                <a:gd name="T37" fmla="*/ 435 h 876"/>
                <a:gd name="T38" fmla="*/ 19 w 1061"/>
                <a:gd name="T39" fmla="*/ 456 h 876"/>
                <a:gd name="T40" fmla="*/ 6 w 1061"/>
                <a:gd name="T41" fmla="*/ 478 h 876"/>
                <a:gd name="T42" fmla="*/ 1 w 1061"/>
                <a:gd name="T43" fmla="*/ 501 h 876"/>
                <a:gd name="T44" fmla="*/ 0 w 1061"/>
                <a:gd name="T45" fmla="*/ 155 h 876"/>
                <a:gd name="T46" fmla="*/ 3 w 1061"/>
                <a:gd name="T47" fmla="*/ 132 h 876"/>
                <a:gd name="T48" fmla="*/ 14 w 1061"/>
                <a:gd name="T49" fmla="*/ 109 h 876"/>
                <a:gd name="T50" fmla="*/ 31 w 1061"/>
                <a:gd name="T51" fmla="*/ 88 h 876"/>
                <a:gd name="T52" fmla="*/ 53 w 1061"/>
                <a:gd name="T53" fmla="*/ 69 h 876"/>
                <a:gd name="T54" fmla="*/ 80 w 1061"/>
                <a:gd name="T55" fmla="*/ 51 h 876"/>
                <a:gd name="T56" fmla="*/ 112 w 1061"/>
                <a:gd name="T57" fmla="*/ 36 h 876"/>
                <a:gd name="T58" fmla="*/ 149 w 1061"/>
                <a:gd name="T59" fmla="*/ 22 h 876"/>
                <a:gd name="T60" fmla="*/ 188 w 1061"/>
                <a:gd name="T61" fmla="*/ 12 h 876"/>
                <a:gd name="T62" fmla="*/ 231 w 1061"/>
                <a:gd name="T63" fmla="*/ 5 h 876"/>
                <a:gd name="T64" fmla="*/ 276 w 1061"/>
                <a:gd name="T65" fmla="*/ 1 h 876"/>
                <a:gd name="T66" fmla="*/ 308 w 1061"/>
                <a:gd name="T67" fmla="*/ 0 h 876"/>
                <a:gd name="T68" fmla="*/ 355 w 1061"/>
                <a:gd name="T69" fmla="*/ 2 h 876"/>
                <a:gd name="T70" fmla="*/ 399 w 1061"/>
                <a:gd name="T71" fmla="*/ 7 h 876"/>
                <a:gd name="T72" fmla="*/ 442 w 1061"/>
                <a:gd name="T73" fmla="*/ 16 h 876"/>
                <a:gd name="T74" fmla="*/ 480 w 1061"/>
                <a:gd name="T75" fmla="*/ 27 h 876"/>
                <a:gd name="T76" fmla="*/ 515 w 1061"/>
                <a:gd name="T77" fmla="*/ 40 h 876"/>
                <a:gd name="T78" fmla="*/ 546 w 1061"/>
                <a:gd name="T79" fmla="*/ 57 h 876"/>
                <a:gd name="T80" fmla="*/ 571 w 1061"/>
                <a:gd name="T81" fmla="*/ 74 h 876"/>
                <a:gd name="T82" fmla="*/ 592 w 1061"/>
                <a:gd name="T83" fmla="*/ 95 h 876"/>
                <a:gd name="T84" fmla="*/ 606 w 1061"/>
                <a:gd name="T85" fmla="*/ 116 h 876"/>
                <a:gd name="T86" fmla="*/ 614 w 1061"/>
                <a:gd name="T87" fmla="*/ 139 h 876"/>
                <a:gd name="T88" fmla="*/ 616 w 1061"/>
                <a:gd name="T89" fmla="*/ 509 h 8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1"/>
                <a:gd name="T136" fmla="*/ 0 h 876"/>
                <a:gd name="T137" fmla="*/ 1061 w 1061"/>
                <a:gd name="T138" fmla="*/ 876 h 87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3" name="Freeform 44"/>
            <p:cNvSpPr>
              <a:spLocks/>
            </p:cNvSpPr>
            <p:nvPr/>
          </p:nvSpPr>
          <p:spPr bwMode="auto">
            <a:xfrm>
              <a:off x="4413" y="1786"/>
              <a:ext cx="704" cy="531"/>
            </a:xfrm>
            <a:custGeom>
              <a:avLst/>
              <a:gdLst>
                <a:gd name="T0" fmla="*/ 703 w 1213"/>
                <a:gd name="T1" fmla="*/ 9 h 914"/>
                <a:gd name="T2" fmla="*/ 696 w 1213"/>
                <a:gd name="T3" fmla="*/ 35 h 914"/>
                <a:gd name="T4" fmla="*/ 683 w 1213"/>
                <a:gd name="T5" fmla="*/ 60 h 914"/>
                <a:gd name="T6" fmla="*/ 661 w 1213"/>
                <a:gd name="T7" fmla="*/ 84 h 914"/>
                <a:gd name="T8" fmla="*/ 634 w 1213"/>
                <a:gd name="T9" fmla="*/ 106 h 914"/>
                <a:gd name="T10" fmla="*/ 601 w 1213"/>
                <a:gd name="T11" fmla="*/ 125 h 914"/>
                <a:gd name="T12" fmla="*/ 563 w 1213"/>
                <a:gd name="T13" fmla="*/ 141 h 914"/>
                <a:gd name="T14" fmla="*/ 520 w 1213"/>
                <a:gd name="T15" fmla="*/ 155 h 914"/>
                <a:gd name="T16" fmla="*/ 473 w 1213"/>
                <a:gd name="T17" fmla="*/ 166 h 914"/>
                <a:gd name="T18" fmla="*/ 423 w 1213"/>
                <a:gd name="T19" fmla="*/ 173 h 914"/>
                <a:gd name="T20" fmla="*/ 370 w 1213"/>
                <a:gd name="T21" fmla="*/ 176 h 914"/>
                <a:gd name="T22" fmla="*/ 334 w 1213"/>
                <a:gd name="T23" fmla="*/ 176 h 914"/>
                <a:gd name="T24" fmla="*/ 281 w 1213"/>
                <a:gd name="T25" fmla="*/ 173 h 914"/>
                <a:gd name="T26" fmla="*/ 231 w 1213"/>
                <a:gd name="T27" fmla="*/ 166 h 914"/>
                <a:gd name="T28" fmla="*/ 184 w 1213"/>
                <a:gd name="T29" fmla="*/ 155 h 914"/>
                <a:gd name="T30" fmla="*/ 141 w 1213"/>
                <a:gd name="T31" fmla="*/ 141 h 914"/>
                <a:gd name="T32" fmla="*/ 103 w 1213"/>
                <a:gd name="T33" fmla="*/ 125 h 914"/>
                <a:gd name="T34" fmla="*/ 70 w 1213"/>
                <a:gd name="T35" fmla="*/ 106 h 914"/>
                <a:gd name="T36" fmla="*/ 43 w 1213"/>
                <a:gd name="T37" fmla="*/ 84 h 914"/>
                <a:gd name="T38" fmla="*/ 21 w 1213"/>
                <a:gd name="T39" fmla="*/ 60 h 914"/>
                <a:gd name="T40" fmla="*/ 8 w 1213"/>
                <a:gd name="T41" fmla="*/ 35 h 914"/>
                <a:gd name="T42" fmla="*/ 1 w 1213"/>
                <a:gd name="T43" fmla="*/ 9 h 914"/>
                <a:gd name="T44" fmla="*/ 0 w 1213"/>
                <a:gd name="T45" fmla="*/ 353 h 914"/>
                <a:gd name="T46" fmla="*/ 5 w 1213"/>
                <a:gd name="T47" fmla="*/ 380 h 914"/>
                <a:gd name="T48" fmla="*/ 16 w 1213"/>
                <a:gd name="T49" fmla="*/ 406 h 914"/>
                <a:gd name="T50" fmla="*/ 35 w 1213"/>
                <a:gd name="T51" fmla="*/ 430 h 914"/>
                <a:gd name="T52" fmla="*/ 60 w 1213"/>
                <a:gd name="T53" fmla="*/ 452 h 914"/>
                <a:gd name="T54" fmla="*/ 92 w 1213"/>
                <a:gd name="T55" fmla="*/ 472 h 914"/>
                <a:gd name="T56" fmla="*/ 128 w 1213"/>
                <a:gd name="T57" fmla="*/ 489 h 914"/>
                <a:gd name="T58" fmla="*/ 169 w 1213"/>
                <a:gd name="T59" fmla="*/ 504 h 914"/>
                <a:gd name="T60" fmla="*/ 215 w 1213"/>
                <a:gd name="T61" fmla="*/ 516 h 914"/>
                <a:gd name="T62" fmla="*/ 264 w 1213"/>
                <a:gd name="T63" fmla="*/ 524 h 914"/>
                <a:gd name="T64" fmla="*/ 316 w 1213"/>
                <a:gd name="T65" fmla="*/ 529 h 914"/>
                <a:gd name="T66" fmla="*/ 352 w 1213"/>
                <a:gd name="T67" fmla="*/ 530 h 914"/>
                <a:gd name="T68" fmla="*/ 406 w 1213"/>
                <a:gd name="T69" fmla="*/ 528 h 914"/>
                <a:gd name="T70" fmla="*/ 456 w 1213"/>
                <a:gd name="T71" fmla="*/ 522 h 914"/>
                <a:gd name="T72" fmla="*/ 505 w 1213"/>
                <a:gd name="T73" fmla="*/ 513 h 914"/>
                <a:gd name="T74" fmla="*/ 548 w 1213"/>
                <a:gd name="T75" fmla="*/ 500 h 914"/>
                <a:gd name="T76" fmla="*/ 589 w 1213"/>
                <a:gd name="T77" fmla="*/ 484 h 914"/>
                <a:gd name="T78" fmla="*/ 623 w 1213"/>
                <a:gd name="T79" fmla="*/ 466 h 914"/>
                <a:gd name="T80" fmla="*/ 653 w 1213"/>
                <a:gd name="T81" fmla="*/ 445 h 914"/>
                <a:gd name="T82" fmla="*/ 676 w 1213"/>
                <a:gd name="T83" fmla="*/ 422 h 914"/>
                <a:gd name="T84" fmla="*/ 693 w 1213"/>
                <a:gd name="T85" fmla="*/ 397 h 914"/>
                <a:gd name="T86" fmla="*/ 702 w 1213"/>
                <a:gd name="T87" fmla="*/ 371 h 914"/>
                <a:gd name="T88" fmla="*/ 704 w 1213"/>
                <a:gd name="T89" fmla="*/ 0 h 9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13"/>
                <a:gd name="T136" fmla="*/ 0 h 914"/>
                <a:gd name="T137" fmla="*/ 1213 w 1213"/>
                <a:gd name="T138" fmla="*/ 914 h 9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4" name="Freeform 45"/>
            <p:cNvSpPr>
              <a:spLocks noEditPoints="1"/>
            </p:cNvSpPr>
            <p:nvPr/>
          </p:nvSpPr>
          <p:spPr bwMode="auto">
            <a:xfrm>
              <a:off x="4413" y="1610"/>
              <a:ext cx="704" cy="352"/>
            </a:xfrm>
            <a:custGeom>
              <a:avLst/>
              <a:gdLst>
                <a:gd name="T0" fmla="*/ 298 w 1213"/>
                <a:gd name="T1" fmla="*/ 2 h 609"/>
                <a:gd name="T2" fmla="*/ 215 w 1213"/>
                <a:gd name="T3" fmla="*/ 14 h 609"/>
                <a:gd name="T4" fmla="*/ 141 w 1213"/>
                <a:gd name="T5" fmla="*/ 35 h 609"/>
                <a:gd name="T6" fmla="*/ 81 w 1213"/>
                <a:gd name="T7" fmla="*/ 64 h 609"/>
                <a:gd name="T8" fmla="*/ 35 w 1213"/>
                <a:gd name="T9" fmla="*/ 100 h 609"/>
                <a:gd name="T10" fmla="*/ 8 w 1213"/>
                <a:gd name="T11" fmla="*/ 141 h 609"/>
                <a:gd name="T12" fmla="*/ 0 w 1213"/>
                <a:gd name="T13" fmla="*/ 177 h 609"/>
                <a:gd name="T14" fmla="*/ 11 w 1213"/>
                <a:gd name="T15" fmla="*/ 221 h 609"/>
                <a:gd name="T16" fmla="*/ 43 w 1213"/>
                <a:gd name="T17" fmla="*/ 261 h 609"/>
                <a:gd name="T18" fmla="*/ 92 w 1213"/>
                <a:gd name="T19" fmla="*/ 296 h 609"/>
                <a:gd name="T20" fmla="*/ 156 w 1213"/>
                <a:gd name="T21" fmla="*/ 323 h 609"/>
                <a:gd name="T22" fmla="*/ 231 w 1213"/>
                <a:gd name="T23" fmla="*/ 343 h 609"/>
                <a:gd name="T24" fmla="*/ 316 w 1213"/>
                <a:gd name="T25" fmla="*/ 352 h 609"/>
                <a:gd name="T26" fmla="*/ 388 w 1213"/>
                <a:gd name="T27" fmla="*/ 352 h 609"/>
                <a:gd name="T28" fmla="*/ 473 w 1213"/>
                <a:gd name="T29" fmla="*/ 343 h 609"/>
                <a:gd name="T30" fmla="*/ 548 w 1213"/>
                <a:gd name="T31" fmla="*/ 323 h 609"/>
                <a:gd name="T32" fmla="*/ 612 w 1213"/>
                <a:gd name="T33" fmla="*/ 296 h 609"/>
                <a:gd name="T34" fmla="*/ 661 w 1213"/>
                <a:gd name="T35" fmla="*/ 261 h 609"/>
                <a:gd name="T36" fmla="*/ 693 w 1213"/>
                <a:gd name="T37" fmla="*/ 221 h 609"/>
                <a:gd name="T38" fmla="*/ 704 w 1213"/>
                <a:gd name="T39" fmla="*/ 177 h 609"/>
                <a:gd name="T40" fmla="*/ 696 w 1213"/>
                <a:gd name="T41" fmla="*/ 141 h 609"/>
                <a:gd name="T42" fmla="*/ 669 w 1213"/>
                <a:gd name="T43" fmla="*/ 100 h 609"/>
                <a:gd name="T44" fmla="*/ 623 w 1213"/>
                <a:gd name="T45" fmla="*/ 64 h 609"/>
                <a:gd name="T46" fmla="*/ 563 w 1213"/>
                <a:gd name="T47" fmla="*/ 35 h 609"/>
                <a:gd name="T48" fmla="*/ 489 w 1213"/>
                <a:gd name="T49" fmla="*/ 14 h 609"/>
                <a:gd name="T50" fmla="*/ 406 w 1213"/>
                <a:gd name="T51" fmla="*/ 2 h 609"/>
                <a:gd name="T52" fmla="*/ 352 w 1213"/>
                <a:gd name="T53" fmla="*/ 331 h 609"/>
                <a:gd name="T54" fmla="*/ 290 w 1213"/>
                <a:gd name="T55" fmla="*/ 328 h 609"/>
                <a:gd name="T56" fmla="*/ 218 w 1213"/>
                <a:gd name="T57" fmla="*/ 316 h 609"/>
                <a:gd name="T58" fmla="*/ 156 w 1213"/>
                <a:gd name="T59" fmla="*/ 296 h 609"/>
                <a:gd name="T60" fmla="*/ 105 w 1213"/>
                <a:gd name="T61" fmla="*/ 269 h 609"/>
                <a:gd name="T62" fmla="*/ 68 w 1213"/>
                <a:gd name="T63" fmla="*/ 236 h 609"/>
                <a:gd name="T64" fmla="*/ 48 w 1213"/>
                <a:gd name="T65" fmla="*/ 200 h 609"/>
                <a:gd name="T66" fmla="*/ 45 w 1213"/>
                <a:gd name="T67" fmla="*/ 169 h 609"/>
                <a:gd name="T68" fmla="*/ 58 w 1213"/>
                <a:gd name="T69" fmla="*/ 130 h 609"/>
                <a:gd name="T70" fmla="*/ 89 w 1213"/>
                <a:gd name="T71" fmla="*/ 96 h 609"/>
                <a:gd name="T72" fmla="*/ 135 w 1213"/>
                <a:gd name="T73" fmla="*/ 67 h 609"/>
                <a:gd name="T74" fmla="*/ 193 w 1213"/>
                <a:gd name="T75" fmla="*/ 44 h 609"/>
                <a:gd name="T76" fmla="*/ 261 w 1213"/>
                <a:gd name="T77" fmla="*/ 29 h 609"/>
                <a:gd name="T78" fmla="*/ 336 w 1213"/>
                <a:gd name="T79" fmla="*/ 22 h 609"/>
                <a:gd name="T80" fmla="*/ 399 w 1213"/>
                <a:gd name="T81" fmla="*/ 24 h 609"/>
                <a:gd name="T82" fmla="*/ 472 w 1213"/>
                <a:gd name="T83" fmla="*/ 34 h 609"/>
                <a:gd name="T84" fmla="*/ 536 w 1213"/>
                <a:gd name="T85" fmla="*/ 53 h 609"/>
                <a:gd name="T86" fmla="*/ 590 w 1213"/>
                <a:gd name="T87" fmla="*/ 79 h 609"/>
                <a:gd name="T88" fmla="*/ 629 w 1213"/>
                <a:gd name="T89" fmla="*/ 110 h 609"/>
                <a:gd name="T90" fmla="*/ 654 w 1213"/>
                <a:gd name="T91" fmla="*/ 145 h 609"/>
                <a:gd name="T92" fmla="*/ 660 w 1213"/>
                <a:gd name="T93" fmla="*/ 177 h 609"/>
                <a:gd name="T94" fmla="*/ 650 w 1213"/>
                <a:gd name="T95" fmla="*/ 215 h 609"/>
                <a:gd name="T96" fmla="*/ 623 w 1213"/>
                <a:gd name="T97" fmla="*/ 250 h 609"/>
                <a:gd name="T98" fmla="*/ 580 w 1213"/>
                <a:gd name="T99" fmla="*/ 281 h 609"/>
                <a:gd name="T100" fmla="*/ 524 w 1213"/>
                <a:gd name="T101" fmla="*/ 305 h 609"/>
                <a:gd name="T102" fmla="*/ 458 w 1213"/>
                <a:gd name="T103" fmla="*/ 322 h 609"/>
                <a:gd name="T104" fmla="*/ 384 w 1213"/>
                <a:gd name="T105" fmla="*/ 330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13"/>
                <a:gd name="T160" fmla="*/ 0 h 609"/>
                <a:gd name="T161" fmla="*/ 1213 w 1213"/>
                <a:gd name="T162" fmla="*/ 609 h 6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65" name="Group 46"/>
          <p:cNvGrpSpPr>
            <a:grpSpLocks/>
          </p:cNvGrpSpPr>
          <p:nvPr/>
        </p:nvGrpSpPr>
        <p:grpSpPr bwMode="auto">
          <a:xfrm>
            <a:off x="5359400" y="1981200"/>
            <a:ext cx="433388" cy="581025"/>
            <a:chOff x="5294" y="1478"/>
            <a:chExt cx="528" cy="795"/>
          </a:xfrm>
        </p:grpSpPr>
        <p:sp>
          <p:nvSpPr>
            <p:cNvPr id="66" name="Line 47"/>
            <p:cNvSpPr>
              <a:spLocks noChangeShapeType="1"/>
            </p:cNvSpPr>
            <p:nvPr/>
          </p:nvSpPr>
          <p:spPr bwMode="auto">
            <a:xfrm>
              <a:off x="5294" y="1611"/>
              <a:ext cx="0" cy="0"/>
            </a:xfrm>
            <a:prstGeom prst="line">
              <a:avLst/>
            </a:prstGeom>
            <a:no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7" name="Line 48"/>
            <p:cNvSpPr>
              <a:spLocks noChangeShapeType="1"/>
            </p:cNvSpPr>
            <p:nvPr/>
          </p:nvSpPr>
          <p:spPr bwMode="auto">
            <a:xfrm>
              <a:off x="5294" y="1611"/>
              <a:ext cx="0" cy="0"/>
            </a:xfrm>
            <a:prstGeom prst="line">
              <a:avLst/>
            </a:prstGeom>
            <a:noFill/>
            <a:ln w="1588">
              <a:solidFill>
                <a:srgbClr val="000000"/>
              </a:solidFill>
              <a:round/>
              <a:headEnd/>
              <a:tailEn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8" name="Freeform 49"/>
            <p:cNvSpPr>
              <a:spLocks/>
            </p:cNvSpPr>
            <p:nvPr/>
          </p:nvSpPr>
          <p:spPr bwMode="auto">
            <a:xfrm>
              <a:off x="5338" y="1498"/>
              <a:ext cx="439" cy="643"/>
            </a:xfrm>
            <a:custGeom>
              <a:avLst/>
              <a:gdLst>
                <a:gd name="T0" fmla="*/ 440 w 758"/>
                <a:gd name="T1" fmla="*/ 110 h 1104"/>
                <a:gd name="T2" fmla="*/ 439 w 758"/>
                <a:gd name="T3" fmla="*/ 99 h 1104"/>
                <a:gd name="T4" fmla="*/ 436 w 758"/>
                <a:gd name="T5" fmla="*/ 88 h 1104"/>
                <a:gd name="T6" fmla="*/ 430 w 758"/>
                <a:gd name="T7" fmla="*/ 77 h 1104"/>
                <a:gd name="T8" fmla="*/ 423 w 758"/>
                <a:gd name="T9" fmla="*/ 67 h 1104"/>
                <a:gd name="T10" fmla="*/ 414 w 758"/>
                <a:gd name="T11" fmla="*/ 58 h 1104"/>
                <a:gd name="T12" fmla="*/ 403 w 758"/>
                <a:gd name="T13" fmla="*/ 48 h 1104"/>
                <a:gd name="T14" fmla="*/ 376 w 758"/>
                <a:gd name="T15" fmla="*/ 33 h 1104"/>
                <a:gd name="T16" fmla="*/ 343 w 758"/>
                <a:gd name="T17" fmla="*/ 19 h 1104"/>
                <a:gd name="T18" fmla="*/ 306 w 758"/>
                <a:gd name="T19" fmla="*/ 8 h 1104"/>
                <a:gd name="T20" fmla="*/ 265 w 758"/>
                <a:gd name="T21" fmla="*/ 2 h 1104"/>
                <a:gd name="T22" fmla="*/ 220 w 758"/>
                <a:gd name="T23" fmla="*/ 0 h 1104"/>
                <a:gd name="T24" fmla="*/ 197 w 758"/>
                <a:gd name="T25" fmla="*/ 1 h 1104"/>
                <a:gd name="T26" fmla="*/ 155 w 758"/>
                <a:gd name="T27" fmla="*/ 5 h 1104"/>
                <a:gd name="T28" fmla="*/ 115 w 758"/>
                <a:gd name="T29" fmla="*/ 13 h 1104"/>
                <a:gd name="T30" fmla="*/ 80 w 758"/>
                <a:gd name="T31" fmla="*/ 25 h 1104"/>
                <a:gd name="T32" fmla="*/ 51 w 758"/>
                <a:gd name="T33" fmla="*/ 41 h 1104"/>
                <a:gd name="T34" fmla="*/ 32 w 758"/>
                <a:gd name="T35" fmla="*/ 53 h 1104"/>
                <a:gd name="T36" fmla="*/ 22 w 758"/>
                <a:gd name="T37" fmla="*/ 63 h 1104"/>
                <a:gd name="T38" fmla="*/ 14 w 758"/>
                <a:gd name="T39" fmla="*/ 73 h 1104"/>
                <a:gd name="T40" fmla="*/ 7 w 758"/>
                <a:gd name="T41" fmla="*/ 83 h 1104"/>
                <a:gd name="T42" fmla="*/ 3 w 758"/>
                <a:gd name="T43" fmla="*/ 94 h 1104"/>
                <a:gd name="T44" fmla="*/ 0 w 758"/>
                <a:gd name="T45" fmla="*/ 105 h 1104"/>
                <a:gd name="T46" fmla="*/ 0 w 758"/>
                <a:gd name="T47" fmla="*/ 642 h 1104"/>
                <a:gd name="T48" fmla="*/ 0 w 758"/>
                <a:gd name="T49" fmla="*/ 637 h 1104"/>
                <a:gd name="T50" fmla="*/ 3 w 758"/>
                <a:gd name="T51" fmla="*/ 626 h 1104"/>
                <a:gd name="T52" fmla="*/ 7 w 758"/>
                <a:gd name="T53" fmla="*/ 614 h 1104"/>
                <a:gd name="T54" fmla="*/ 14 w 758"/>
                <a:gd name="T55" fmla="*/ 604 h 1104"/>
                <a:gd name="T56" fmla="*/ 22 w 758"/>
                <a:gd name="T57" fmla="*/ 594 h 1104"/>
                <a:gd name="T58" fmla="*/ 32 w 758"/>
                <a:gd name="T59" fmla="*/ 585 h 1104"/>
                <a:gd name="T60" fmla="*/ 51 w 758"/>
                <a:gd name="T61" fmla="*/ 572 h 1104"/>
                <a:gd name="T62" fmla="*/ 80 w 758"/>
                <a:gd name="T63" fmla="*/ 557 h 1104"/>
                <a:gd name="T64" fmla="*/ 115 w 758"/>
                <a:gd name="T65" fmla="*/ 545 h 1104"/>
                <a:gd name="T66" fmla="*/ 155 w 758"/>
                <a:gd name="T67" fmla="*/ 536 h 1104"/>
                <a:gd name="T68" fmla="*/ 197 w 758"/>
                <a:gd name="T69" fmla="*/ 532 h 1104"/>
                <a:gd name="T70" fmla="*/ 220 w 758"/>
                <a:gd name="T71" fmla="*/ 532 h 1104"/>
                <a:gd name="T72" fmla="*/ 265 w 758"/>
                <a:gd name="T73" fmla="*/ 534 h 1104"/>
                <a:gd name="T74" fmla="*/ 306 w 758"/>
                <a:gd name="T75" fmla="*/ 540 h 1104"/>
                <a:gd name="T76" fmla="*/ 343 w 758"/>
                <a:gd name="T77" fmla="*/ 550 h 1104"/>
                <a:gd name="T78" fmla="*/ 376 w 758"/>
                <a:gd name="T79" fmla="*/ 564 h 1104"/>
                <a:gd name="T80" fmla="*/ 403 w 758"/>
                <a:gd name="T81" fmla="*/ 580 h 1104"/>
                <a:gd name="T82" fmla="*/ 414 w 758"/>
                <a:gd name="T83" fmla="*/ 589 h 1104"/>
                <a:gd name="T84" fmla="*/ 423 w 758"/>
                <a:gd name="T85" fmla="*/ 599 h 1104"/>
                <a:gd name="T86" fmla="*/ 430 w 758"/>
                <a:gd name="T87" fmla="*/ 609 h 1104"/>
                <a:gd name="T88" fmla="*/ 436 w 758"/>
                <a:gd name="T89" fmla="*/ 620 h 1104"/>
                <a:gd name="T90" fmla="*/ 439 w 758"/>
                <a:gd name="T91" fmla="*/ 631 h 1104"/>
                <a:gd name="T92" fmla="*/ 440 w 758"/>
                <a:gd name="T93" fmla="*/ 642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8"/>
                <a:gd name="T142" fmla="*/ 0 h 1104"/>
                <a:gd name="T143" fmla="*/ 758 w 758"/>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9" name="Freeform 50"/>
            <p:cNvSpPr>
              <a:spLocks/>
            </p:cNvSpPr>
            <p:nvPr/>
          </p:nvSpPr>
          <p:spPr bwMode="auto">
            <a:xfrm>
              <a:off x="5294" y="1611"/>
              <a:ext cx="528" cy="662"/>
            </a:xfrm>
            <a:custGeom>
              <a:avLst/>
              <a:gdLst>
                <a:gd name="T0" fmla="*/ 528 w 909"/>
                <a:gd name="T1" fmla="*/ 0 h 1143"/>
                <a:gd name="T2" fmla="*/ 527 w 909"/>
                <a:gd name="T3" fmla="*/ 13 h 1143"/>
                <a:gd name="T4" fmla="*/ 522 w 909"/>
                <a:gd name="T5" fmla="*/ 27 h 1143"/>
                <a:gd name="T6" fmla="*/ 516 w 909"/>
                <a:gd name="T7" fmla="*/ 39 h 1143"/>
                <a:gd name="T8" fmla="*/ 507 w 909"/>
                <a:gd name="T9" fmla="*/ 52 h 1143"/>
                <a:gd name="T10" fmla="*/ 496 w 909"/>
                <a:gd name="T11" fmla="*/ 63 h 1143"/>
                <a:gd name="T12" fmla="*/ 483 w 909"/>
                <a:gd name="T13" fmla="*/ 74 h 1143"/>
                <a:gd name="T14" fmla="*/ 468 w 909"/>
                <a:gd name="T15" fmla="*/ 84 h 1143"/>
                <a:gd name="T16" fmla="*/ 450 w 909"/>
                <a:gd name="T17" fmla="*/ 94 h 1143"/>
                <a:gd name="T18" fmla="*/ 432 w 909"/>
                <a:gd name="T19" fmla="*/ 103 h 1143"/>
                <a:gd name="T20" fmla="*/ 390 w 909"/>
                <a:gd name="T21" fmla="*/ 117 h 1143"/>
                <a:gd name="T22" fmla="*/ 342 w 909"/>
                <a:gd name="T23" fmla="*/ 126 h 1143"/>
                <a:gd name="T24" fmla="*/ 290 w 909"/>
                <a:gd name="T25" fmla="*/ 132 h 1143"/>
                <a:gd name="T26" fmla="*/ 264 w 909"/>
                <a:gd name="T27" fmla="*/ 133 h 1143"/>
                <a:gd name="T28" fmla="*/ 211 w 909"/>
                <a:gd name="T29" fmla="*/ 130 h 1143"/>
                <a:gd name="T30" fmla="*/ 161 w 909"/>
                <a:gd name="T31" fmla="*/ 122 h 1143"/>
                <a:gd name="T32" fmla="*/ 116 w 909"/>
                <a:gd name="T33" fmla="*/ 110 h 1143"/>
                <a:gd name="T34" fmla="*/ 87 w 909"/>
                <a:gd name="T35" fmla="*/ 98 h 1143"/>
                <a:gd name="T36" fmla="*/ 68 w 909"/>
                <a:gd name="T37" fmla="*/ 89 h 1143"/>
                <a:gd name="T38" fmla="*/ 52 w 909"/>
                <a:gd name="T39" fmla="*/ 79 h 1143"/>
                <a:gd name="T40" fmla="*/ 38 w 909"/>
                <a:gd name="T41" fmla="*/ 69 h 1143"/>
                <a:gd name="T42" fmla="*/ 26 w 909"/>
                <a:gd name="T43" fmla="*/ 58 h 1143"/>
                <a:gd name="T44" fmla="*/ 16 w 909"/>
                <a:gd name="T45" fmla="*/ 45 h 1143"/>
                <a:gd name="T46" fmla="*/ 8 w 909"/>
                <a:gd name="T47" fmla="*/ 33 h 1143"/>
                <a:gd name="T48" fmla="*/ 3 w 909"/>
                <a:gd name="T49" fmla="*/ 20 h 1143"/>
                <a:gd name="T50" fmla="*/ 1 w 909"/>
                <a:gd name="T51" fmla="*/ 7 h 1143"/>
                <a:gd name="T52" fmla="*/ 0 w 909"/>
                <a:gd name="T53" fmla="*/ 530 h 1143"/>
                <a:gd name="T54" fmla="*/ 1 w 909"/>
                <a:gd name="T55" fmla="*/ 537 h 1143"/>
                <a:gd name="T56" fmla="*/ 3 w 909"/>
                <a:gd name="T57" fmla="*/ 550 h 1143"/>
                <a:gd name="T58" fmla="*/ 8 w 909"/>
                <a:gd name="T59" fmla="*/ 563 h 1143"/>
                <a:gd name="T60" fmla="*/ 16 w 909"/>
                <a:gd name="T61" fmla="*/ 575 h 1143"/>
                <a:gd name="T62" fmla="*/ 26 w 909"/>
                <a:gd name="T63" fmla="*/ 588 h 1143"/>
                <a:gd name="T64" fmla="*/ 38 w 909"/>
                <a:gd name="T65" fmla="*/ 599 h 1143"/>
                <a:gd name="T66" fmla="*/ 52 w 909"/>
                <a:gd name="T67" fmla="*/ 610 h 1143"/>
                <a:gd name="T68" fmla="*/ 68 w 909"/>
                <a:gd name="T69" fmla="*/ 619 h 1143"/>
                <a:gd name="T70" fmla="*/ 87 w 909"/>
                <a:gd name="T71" fmla="*/ 628 h 1143"/>
                <a:gd name="T72" fmla="*/ 116 w 909"/>
                <a:gd name="T73" fmla="*/ 640 h 1143"/>
                <a:gd name="T74" fmla="*/ 161 w 909"/>
                <a:gd name="T75" fmla="*/ 653 h 1143"/>
                <a:gd name="T76" fmla="*/ 211 w 909"/>
                <a:gd name="T77" fmla="*/ 660 h 1143"/>
                <a:gd name="T78" fmla="*/ 264 w 909"/>
                <a:gd name="T79" fmla="*/ 663 h 1143"/>
                <a:gd name="T80" fmla="*/ 290 w 909"/>
                <a:gd name="T81" fmla="*/ 662 h 1143"/>
                <a:gd name="T82" fmla="*/ 342 w 909"/>
                <a:gd name="T83" fmla="*/ 657 h 1143"/>
                <a:gd name="T84" fmla="*/ 390 w 909"/>
                <a:gd name="T85" fmla="*/ 647 h 1143"/>
                <a:gd name="T86" fmla="*/ 432 w 909"/>
                <a:gd name="T87" fmla="*/ 633 h 1143"/>
                <a:gd name="T88" fmla="*/ 450 w 909"/>
                <a:gd name="T89" fmla="*/ 624 h 1143"/>
                <a:gd name="T90" fmla="*/ 468 w 909"/>
                <a:gd name="T91" fmla="*/ 614 h 1143"/>
                <a:gd name="T92" fmla="*/ 483 w 909"/>
                <a:gd name="T93" fmla="*/ 604 h 1143"/>
                <a:gd name="T94" fmla="*/ 496 w 909"/>
                <a:gd name="T95" fmla="*/ 593 h 1143"/>
                <a:gd name="T96" fmla="*/ 507 w 909"/>
                <a:gd name="T97" fmla="*/ 582 h 1143"/>
                <a:gd name="T98" fmla="*/ 516 w 909"/>
                <a:gd name="T99" fmla="*/ 570 h 1143"/>
                <a:gd name="T100" fmla="*/ 522 w 909"/>
                <a:gd name="T101" fmla="*/ 557 h 1143"/>
                <a:gd name="T102" fmla="*/ 527 w 909"/>
                <a:gd name="T103" fmla="*/ 544 h 1143"/>
                <a:gd name="T104" fmla="*/ 528 w 909"/>
                <a:gd name="T105" fmla="*/ 530 h 11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09"/>
                <a:gd name="T160" fmla="*/ 0 h 1143"/>
                <a:gd name="T161" fmla="*/ 909 w 909"/>
                <a:gd name="T162" fmla="*/ 1143 h 11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70" name="Freeform 51"/>
            <p:cNvSpPr>
              <a:spLocks noEditPoints="1"/>
            </p:cNvSpPr>
            <p:nvPr/>
          </p:nvSpPr>
          <p:spPr bwMode="auto">
            <a:xfrm>
              <a:off x="5294" y="1478"/>
              <a:ext cx="528" cy="265"/>
            </a:xfrm>
            <a:custGeom>
              <a:avLst/>
              <a:gdLst>
                <a:gd name="T0" fmla="*/ 211 w 909"/>
                <a:gd name="T1" fmla="*/ 2 h 457"/>
                <a:gd name="T2" fmla="*/ 116 w 909"/>
                <a:gd name="T3" fmla="*/ 23 h 457"/>
                <a:gd name="T4" fmla="*/ 68 w 909"/>
                <a:gd name="T5" fmla="*/ 43 h 457"/>
                <a:gd name="T6" fmla="*/ 38 w 909"/>
                <a:gd name="T7" fmla="*/ 64 h 457"/>
                <a:gd name="T8" fmla="*/ 16 w 909"/>
                <a:gd name="T9" fmla="*/ 87 h 457"/>
                <a:gd name="T10" fmla="*/ 3 w 909"/>
                <a:gd name="T11" fmla="*/ 112 h 457"/>
                <a:gd name="T12" fmla="*/ 0 w 909"/>
                <a:gd name="T13" fmla="*/ 132 h 457"/>
                <a:gd name="T14" fmla="*/ 5 w 909"/>
                <a:gd name="T15" fmla="*/ 159 h 457"/>
                <a:gd name="T16" fmla="*/ 20 w 909"/>
                <a:gd name="T17" fmla="*/ 184 h 457"/>
                <a:gd name="T18" fmla="*/ 45 w 909"/>
                <a:gd name="T19" fmla="*/ 206 h 457"/>
                <a:gd name="T20" fmla="*/ 77 w 909"/>
                <a:gd name="T21" fmla="*/ 226 h 457"/>
                <a:gd name="T22" fmla="*/ 138 w 909"/>
                <a:gd name="T23" fmla="*/ 249 h 457"/>
                <a:gd name="T24" fmla="*/ 237 w 909"/>
                <a:gd name="T25" fmla="*/ 264 h 457"/>
                <a:gd name="T26" fmla="*/ 317 w 909"/>
                <a:gd name="T27" fmla="*/ 262 h 457"/>
                <a:gd name="T28" fmla="*/ 412 w 909"/>
                <a:gd name="T29" fmla="*/ 242 h 457"/>
                <a:gd name="T30" fmla="*/ 459 w 909"/>
                <a:gd name="T31" fmla="*/ 221 h 457"/>
                <a:gd name="T32" fmla="*/ 489 w 909"/>
                <a:gd name="T33" fmla="*/ 201 h 457"/>
                <a:gd name="T34" fmla="*/ 512 w 909"/>
                <a:gd name="T35" fmla="*/ 177 h 457"/>
                <a:gd name="T36" fmla="*/ 525 w 909"/>
                <a:gd name="T37" fmla="*/ 153 h 457"/>
                <a:gd name="T38" fmla="*/ 528 w 909"/>
                <a:gd name="T39" fmla="*/ 132 h 457"/>
                <a:gd name="T40" fmla="*/ 522 w 909"/>
                <a:gd name="T41" fmla="*/ 106 h 457"/>
                <a:gd name="T42" fmla="*/ 507 w 909"/>
                <a:gd name="T43" fmla="*/ 81 h 457"/>
                <a:gd name="T44" fmla="*/ 483 w 909"/>
                <a:gd name="T45" fmla="*/ 58 h 457"/>
                <a:gd name="T46" fmla="*/ 450 w 909"/>
                <a:gd name="T47" fmla="*/ 38 h 457"/>
                <a:gd name="T48" fmla="*/ 390 w 909"/>
                <a:gd name="T49" fmla="*/ 16 h 457"/>
                <a:gd name="T50" fmla="*/ 290 w 909"/>
                <a:gd name="T51" fmla="*/ 1 h 457"/>
                <a:gd name="T52" fmla="*/ 264 w 909"/>
                <a:gd name="T53" fmla="*/ 243 h 457"/>
                <a:gd name="T54" fmla="*/ 178 w 909"/>
                <a:gd name="T55" fmla="*/ 234 h 457"/>
                <a:gd name="T56" fmla="*/ 108 w 909"/>
                <a:gd name="T57" fmla="*/ 210 h 457"/>
                <a:gd name="T58" fmla="*/ 70 w 909"/>
                <a:gd name="T59" fmla="*/ 185 h 457"/>
                <a:gd name="T60" fmla="*/ 53 w 909"/>
                <a:gd name="T61" fmla="*/ 165 h 457"/>
                <a:gd name="T62" fmla="*/ 45 w 909"/>
                <a:gd name="T63" fmla="*/ 143 h 457"/>
                <a:gd name="T64" fmla="*/ 44 w 909"/>
                <a:gd name="T65" fmla="*/ 127 h 457"/>
                <a:gd name="T66" fmla="*/ 51 w 909"/>
                <a:gd name="T67" fmla="*/ 104 h 457"/>
                <a:gd name="T68" fmla="*/ 66 w 909"/>
                <a:gd name="T69" fmla="*/ 85 h 457"/>
                <a:gd name="T70" fmla="*/ 94 w 909"/>
                <a:gd name="T71" fmla="*/ 63 h 457"/>
                <a:gd name="T72" fmla="*/ 159 w 909"/>
                <a:gd name="T73" fmla="*/ 35 h 457"/>
                <a:gd name="T74" fmla="*/ 241 w 909"/>
                <a:gd name="T75" fmla="*/ 23 h 457"/>
                <a:gd name="T76" fmla="*/ 308 w 909"/>
                <a:gd name="T77" fmla="*/ 24 h 457"/>
                <a:gd name="T78" fmla="*/ 387 w 909"/>
                <a:gd name="T79" fmla="*/ 41 h 457"/>
                <a:gd name="T80" fmla="*/ 447 w 909"/>
                <a:gd name="T81" fmla="*/ 70 h 457"/>
                <a:gd name="T82" fmla="*/ 467 w 909"/>
                <a:gd name="T83" fmla="*/ 89 h 457"/>
                <a:gd name="T84" fmla="*/ 480 w 909"/>
                <a:gd name="T85" fmla="*/ 110 h 457"/>
                <a:gd name="T86" fmla="*/ 484 w 909"/>
                <a:gd name="T87" fmla="*/ 132 h 457"/>
                <a:gd name="T88" fmla="*/ 482 w 909"/>
                <a:gd name="T89" fmla="*/ 149 h 457"/>
                <a:gd name="T90" fmla="*/ 470 w 909"/>
                <a:gd name="T91" fmla="*/ 170 h 457"/>
                <a:gd name="T92" fmla="*/ 452 w 909"/>
                <a:gd name="T93" fmla="*/ 189 h 457"/>
                <a:gd name="T94" fmla="*/ 404 w 909"/>
                <a:gd name="T95" fmla="*/ 217 h 457"/>
                <a:gd name="T96" fmla="*/ 329 w 909"/>
                <a:gd name="T97" fmla="*/ 238 h 457"/>
                <a:gd name="T98" fmla="*/ 264 w 909"/>
                <a:gd name="T99" fmla="*/ 243 h 4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9"/>
                <a:gd name="T151" fmla="*/ 0 h 457"/>
                <a:gd name="T152" fmla="*/ 909 w 909"/>
                <a:gd name="T153" fmla="*/ 457 h 4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71" name="Text Box 52"/>
          <p:cNvSpPr txBox="1">
            <a:spLocks noChangeArrowheads="1"/>
          </p:cNvSpPr>
          <p:nvPr/>
        </p:nvSpPr>
        <p:spPr bwMode="auto">
          <a:xfrm>
            <a:off x="5972175" y="1319213"/>
            <a:ext cx="2792413" cy="457200"/>
          </a:xfrm>
          <a:prstGeom prst="rect">
            <a:avLst/>
          </a:prstGeom>
          <a:noFill/>
          <a:ln w="9525">
            <a:noFill/>
            <a:miter lim="800000"/>
            <a:headEnd/>
            <a:tailEnd/>
          </a:ln>
        </p:spPr>
        <p:txBody>
          <a:bodyPr>
            <a:spAutoFit/>
          </a:bodyPr>
          <a:lstStyle/>
          <a:p>
            <a:pPr latinLnBrk="1"/>
            <a:r>
              <a:rPr kumimoji="1" lang="en-US" altLang="ko-KR" sz="1400">
                <a:solidFill>
                  <a:srgbClr val="C00000"/>
                </a:solidFill>
                <a:latin typeface="Arial Black" pitchFamily="34" charset="0"/>
                <a:ea typeface="Gulim" pitchFamily="34" charset="-127"/>
              </a:rPr>
              <a:t>Step 4</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2" name="Text Box 53"/>
          <p:cNvSpPr txBox="1">
            <a:spLocks noChangeArrowheads="1"/>
          </p:cNvSpPr>
          <p:nvPr/>
        </p:nvSpPr>
        <p:spPr bwMode="auto">
          <a:xfrm>
            <a:off x="5972175" y="2058988"/>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3</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3" name="Text Box 54"/>
          <p:cNvSpPr txBox="1">
            <a:spLocks noChangeArrowheads="1"/>
          </p:cNvSpPr>
          <p:nvPr/>
        </p:nvSpPr>
        <p:spPr bwMode="auto">
          <a:xfrm>
            <a:off x="5972175" y="2868613"/>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2</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4" name="Text Box 55"/>
          <p:cNvSpPr txBox="1">
            <a:spLocks noChangeArrowheads="1"/>
          </p:cNvSpPr>
          <p:nvPr/>
        </p:nvSpPr>
        <p:spPr bwMode="auto">
          <a:xfrm>
            <a:off x="5972175" y="3594100"/>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1</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53" presetClass="entr" presetSubtype="16"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1500"/>
                            </p:stCondLst>
                            <p:childTnLst>
                              <p:par>
                                <p:cTn id="38" presetID="22" presetClass="entr" presetSubtype="4"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childTnLst>
                          </p:cTn>
                        </p:par>
                        <p:par>
                          <p:cTn id="41" fill="hold">
                            <p:stCondLst>
                              <p:cond delay="2000"/>
                            </p:stCondLst>
                            <p:childTnLst>
                              <p:par>
                                <p:cTn id="42" presetID="47"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250"/>
                                        <p:tgtEl>
                                          <p:spTgt spid="53"/>
                                        </p:tgtEl>
                                      </p:cBhvr>
                                    </p:animEffect>
                                    <p:anim calcmode="lin" valueType="num">
                                      <p:cBhvr>
                                        <p:cTn id="45" dur="250" fill="hold"/>
                                        <p:tgtEl>
                                          <p:spTgt spid="53"/>
                                        </p:tgtEl>
                                        <p:attrNameLst>
                                          <p:attrName>ppt_x</p:attrName>
                                        </p:attrNameLst>
                                      </p:cBhvr>
                                      <p:tavLst>
                                        <p:tav tm="0">
                                          <p:val>
                                            <p:strVal val="#ppt_x"/>
                                          </p:val>
                                        </p:tav>
                                        <p:tav tm="100000">
                                          <p:val>
                                            <p:strVal val="#ppt_x"/>
                                          </p:val>
                                        </p:tav>
                                      </p:tavLst>
                                    </p:anim>
                                    <p:anim calcmode="lin" valueType="num">
                                      <p:cBhvr>
                                        <p:cTn id="46" dur="250" fill="hold"/>
                                        <p:tgtEl>
                                          <p:spTgt spid="5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50"/>
                                        <p:tgtEl>
                                          <p:spTgt spid="52"/>
                                        </p:tgtEl>
                                      </p:cBhvr>
                                    </p:animEffect>
                                    <p:anim calcmode="lin" valueType="num">
                                      <p:cBhvr>
                                        <p:cTn id="50" dur="250" fill="hold"/>
                                        <p:tgtEl>
                                          <p:spTgt spid="52"/>
                                        </p:tgtEl>
                                        <p:attrNameLst>
                                          <p:attrName>ppt_x</p:attrName>
                                        </p:attrNameLst>
                                      </p:cBhvr>
                                      <p:tavLst>
                                        <p:tav tm="0">
                                          <p:val>
                                            <p:strVal val="#ppt_x"/>
                                          </p:val>
                                        </p:tav>
                                        <p:tav tm="100000">
                                          <p:val>
                                            <p:strVal val="#ppt_x"/>
                                          </p:val>
                                        </p:tav>
                                      </p:tavLst>
                                    </p:anim>
                                    <p:anim calcmode="lin" valueType="num">
                                      <p:cBhvr>
                                        <p:cTn id="51" dur="250" fill="hold"/>
                                        <p:tgtEl>
                                          <p:spTgt spid="5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50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250"/>
                                        <p:tgtEl>
                                          <p:spTgt spid="51"/>
                                        </p:tgtEl>
                                      </p:cBhvr>
                                    </p:animEffect>
                                    <p:anim calcmode="lin" valueType="num">
                                      <p:cBhvr>
                                        <p:cTn id="55" dur="250" fill="hold"/>
                                        <p:tgtEl>
                                          <p:spTgt spid="51"/>
                                        </p:tgtEl>
                                        <p:attrNameLst>
                                          <p:attrName>ppt_x</p:attrName>
                                        </p:attrNameLst>
                                      </p:cBhvr>
                                      <p:tavLst>
                                        <p:tav tm="0">
                                          <p:val>
                                            <p:strVal val="#ppt_x"/>
                                          </p:val>
                                        </p:tav>
                                        <p:tav tm="100000">
                                          <p:val>
                                            <p:strVal val="#ppt_x"/>
                                          </p:val>
                                        </p:tav>
                                      </p:tavLst>
                                    </p:anim>
                                    <p:anim calcmode="lin" valueType="num">
                                      <p:cBhvr>
                                        <p:cTn id="56" dur="250" fill="hold"/>
                                        <p:tgtEl>
                                          <p:spTgt spid="51"/>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250"/>
                                        <p:tgtEl>
                                          <p:spTgt spid="50"/>
                                        </p:tgtEl>
                                      </p:cBhvr>
                                    </p:animEffect>
                                    <p:anim calcmode="lin" valueType="num">
                                      <p:cBhvr>
                                        <p:cTn id="60" dur="250" fill="hold"/>
                                        <p:tgtEl>
                                          <p:spTgt spid="50"/>
                                        </p:tgtEl>
                                        <p:attrNameLst>
                                          <p:attrName>ppt_x</p:attrName>
                                        </p:attrNameLst>
                                      </p:cBhvr>
                                      <p:tavLst>
                                        <p:tav tm="0">
                                          <p:val>
                                            <p:strVal val="#ppt_x"/>
                                          </p:val>
                                        </p:tav>
                                        <p:tav tm="100000">
                                          <p:val>
                                            <p:strVal val="#ppt_x"/>
                                          </p:val>
                                        </p:tav>
                                      </p:tavLst>
                                    </p:anim>
                                    <p:anim calcmode="lin" valueType="num">
                                      <p:cBhvr>
                                        <p:cTn id="61" dur="250" fill="hold"/>
                                        <p:tgtEl>
                                          <p:spTgt spid="50"/>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ppt_w</p:attrName>
                                        </p:attrNameLst>
                                      </p:cBhvr>
                                      <p:tavLst>
                                        <p:tav tm="0">
                                          <p:val>
                                            <p:fltVal val="0"/>
                                          </p:val>
                                        </p:tav>
                                        <p:tav tm="100000">
                                          <p:val>
                                            <p:strVal val="#ppt_w"/>
                                          </p:val>
                                        </p:tav>
                                      </p:tavLst>
                                    </p:anim>
                                    <p:anim calcmode="lin" valueType="num">
                                      <p:cBhvr>
                                        <p:cTn id="66" dur="500" fill="hold"/>
                                        <p:tgtEl>
                                          <p:spTgt spid="54"/>
                                        </p:tgtEl>
                                        <p:attrNameLst>
                                          <p:attrName>ppt_h</p:attrName>
                                        </p:attrNameLst>
                                      </p:cBhvr>
                                      <p:tavLst>
                                        <p:tav tm="0">
                                          <p:val>
                                            <p:fltVal val="0"/>
                                          </p:val>
                                        </p:tav>
                                        <p:tav tm="100000">
                                          <p:val>
                                            <p:strVal val="#ppt_h"/>
                                          </p:val>
                                        </p:tav>
                                      </p:tavLst>
                                    </p:anim>
                                    <p:animEffect transition="in" filter="fade">
                                      <p:cBhvr>
                                        <p:cTn id="67" dur="500"/>
                                        <p:tgtEl>
                                          <p:spTgt spid="54"/>
                                        </p:tgtEl>
                                      </p:cBhvr>
                                    </p:animEffect>
                                  </p:childTnLst>
                                </p:cTn>
                              </p:par>
                              <p:par>
                                <p:cTn id="68" presetID="53" presetClass="entr" presetSubtype="16" fill="hold" nodeType="withEffect">
                                  <p:stCondLst>
                                    <p:cond delay="25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par>
                                <p:cTn id="73" presetID="53" presetClass="entr" presetSubtype="16" fill="hold" nodeType="withEffect">
                                  <p:stCondLst>
                                    <p:cond delay="50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fltVal val="0"/>
                                          </p:val>
                                        </p:tav>
                                        <p:tav tm="100000">
                                          <p:val>
                                            <p:strVal val="#ppt_w"/>
                                          </p:val>
                                        </p:tav>
                                      </p:tavLst>
                                    </p:anim>
                                    <p:anim calcmode="lin" valueType="num">
                                      <p:cBhvr>
                                        <p:cTn id="76" dur="500" fill="hold"/>
                                        <p:tgtEl>
                                          <p:spTgt spid="61"/>
                                        </p:tgtEl>
                                        <p:attrNameLst>
                                          <p:attrName>ppt_h</p:attrName>
                                        </p:attrNameLst>
                                      </p:cBhvr>
                                      <p:tavLst>
                                        <p:tav tm="0">
                                          <p:val>
                                            <p:fltVal val="0"/>
                                          </p:val>
                                        </p:tav>
                                        <p:tav tm="100000">
                                          <p:val>
                                            <p:strVal val="#ppt_h"/>
                                          </p:val>
                                        </p:tav>
                                      </p:tavLst>
                                    </p:anim>
                                    <p:animEffect transition="in" filter="fade">
                                      <p:cBhvr>
                                        <p:cTn id="77" dur="500"/>
                                        <p:tgtEl>
                                          <p:spTgt spid="61"/>
                                        </p:tgtEl>
                                      </p:cBhvr>
                                    </p:animEffect>
                                  </p:childTnLst>
                                </p:cTn>
                              </p:par>
                              <p:par>
                                <p:cTn id="78" presetID="53" presetClass="entr" presetSubtype="16" fill="hold" nodeType="withEffect">
                                  <p:stCondLst>
                                    <p:cond delay="750"/>
                                  </p:stCondLst>
                                  <p:childTnLst>
                                    <p:set>
                                      <p:cBhvr>
                                        <p:cTn id="79" dur="1" fill="hold">
                                          <p:stCondLst>
                                            <p:cond delay="0"/>
                                          </p:stCondLst>
                                        </p:cTn>
                                        <p:tgtEl>
                                          <p:spTgt spid="57"/>
                                        </p:tgtEl>
                                        <p:attrNameLst>
                                          <p:attrName>style.visibility</p:attrName>
                                        </p:attrNameLst>
                                      </p:cBhvr>
                                      <p:to>
                                        <p:strVal val="visible"/>
                                      </p:to>
                                    </p:set>
                                    <p:anim calcmode="lin" valueType="num">
                                      <p:cBhvr>
                                        <p:cTn id="80" dur="500" fill="hold"/>
                                        <p:tgtEl>
                                          <p:spTgt spid="57"/>
                                        </p:tgtEl>
                                        <p:attrNameLst>
                                          <p:attrName>ppt_w</p:attrName>
                                        </p:attrNameLst>
                                      </p:cBhvr>
                                      <p:tavLst>
                                        <p:tav tm="0">
                                          <p:val>
                                            <p:fltVal val="0"/>
                                          </p:val>
                                        </p:tav>
                                        <p:tav tm="100000">
                                          <p:val>
                                            <p:strVal val="#ppt_w"/>
                                          </p:val>
                                        </p:tav>
                                      </p:tavLst>
                                    </p:anim>
                                    <p:anim calcmode="lin" valueType="num">
                                      <p:cBhvr>
                                        <p:cTn id="81" dur="500" fill="hold"/>
                                        <p:tgtEl>
                                          <p:spTgt spid="57"/>
                                        </p:tgtEl>
                                        <p:attrNameLst>
                                          <p:attrName>ppt_h</p:attrName>
                                        </p:attrNameLst>
                                      </p:cBhvr>
                                      <p:tavLst>
                                        <p:tav tm="0">
                                          <p:val>
                                            <p:fltVal val="0"/>
                                          </p:val>
                                        </p:tav>
                                        <p:tav tm="100000">
                                          <p:val>
                                            <p:strVal val="#ppt_h"/>
                                          </p:val>
                                        </p:tav>
                                      </p:tavLst>
                                    </p:anim>
                                    <p:animEffect transition="in" filter="fade">
                                      <p:cBhvr>
                                        <p:cTn id="82" dur="500"/>
                                        <p:tgtEl>
                                          <p:spTgt spid="57"/>
                                        </p:tgtEl>
                                      </p:cBhvr>
                                    </p:animEffect>
                                  </p:childTnLst>
                                </p:cTn>
                              </p:par>
                            </p:childTnLst>
                          </p:cTn>
                        </p:par>
                        <p:par>
                          <p:cTn id="83" fill="hold">
                            <p:stCondLst>
                              <p:cond delay="4250"/>
                            </p:stCondLst>
                            <p:childTnLst>
                              <p:par>
                                <p:cTn id="84" presetID="2" presetClass="entr" presetSubtype="2"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500" fill="hold"/>
                                        <p:tgtEl>
                                          <p:spTgt spid="71"/>
                                        </p:tgtEl>
                                        <p:attrNameLst>
                                          <p:attrName>ppt_x</p:attrName>
                                        </p:attrNameLst>
                                      </p:cBhvr>
                                      <p:tavLst>
                                        <p:tav tm="0">
                                          <p:val>
                                            <p:strVal val="1+#ppt_w/2"/>
                                          </p:val>
                                        </p:tav>
                                        <p:tav tm="100000">
                                          <p:val>
                                            <p:strVal val="#ppt_x"/>
                                          </p:val>
                                        </p:tav>
                                      </p:tavLst>
                                    </p:anim>
                                    <p:anim calcmode="lin" valueType="num">
                                      <p:cBhvr additive="base">
                                        <p:cTn id="87" dur="500" fill="hold"/>
                                        <p:tgtEl>
                                          <p:spTgt spid="7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50"/>
                                  </p:stCondLst>
                                  <p:childTnLst>
                                    <p:set>
                                      <p:cBhvr>
                                        <p:cTn id="89" dur="1" fill="hold">
                                          <p:stCondLst>
                                            <p:cond delay="0"/>
                                          </p:stCondLst>
                                        </p:cTn>
                                        <p:tgtEl>
                                          <p:spTgt spid="72"/>
                                        </p:tgtEl>
                                        <p:attrNameLst>
                                          <p:attrName>style.visibility</p:attrName>
                                        </p:attrNameLst>
                                      </p:cBhvr>
                                      <p:to>
                                        <p:strVal val="visible"/>
                                      </p:to>
                                    </p:set>
                                    <p:anim calcmode="lin" valueType="num">
                                      <p:cBhvr additive="base">
                                        <p:cTn id="90" dur="500" fill="hold"/>
                                        <p:tgtEl>
                                          <p:spTgt spid="72"/>
                                        </p:tgtEl>
                                        <p:attrNameLst>
                                          <p:attrName>ppt_x</p:attrName>
                                        </p:attrNameLst>
                                      </p:cBhvr>
                                      <p:tavLst>
                                        <p:tav tm="0">
                                          <p:val>
                                            <p:strVal val="1+#ppt_w/2"/>
                                          </p:val>
                                        </p:tav>
                                        <p:tav tm="100000">
                                          <p:val>
                                            <p:strVal val="#ppt_x"/>
                                          </p:val>
                                        </p:tav>
                                      </p:tavLst>
                                    </p:anim>
                                    <p:anim calcmode="lin" valueType="num">
                                      <p:cBhvr additive="base">
                                        <p:cTn id="91" dur="500" fill="hold"/>
                                        <p:tgtEl>
                                          <p:spTgt spid="72"/>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 calcmode="lin" valueType="num">
                                      <p:cBhvr additive="base">
                                        <p:cTn id="94" dur="500" fill="hold"/>
                                        <p:tgtEl>
                                          <p:spTgt spid="73"/>
                                        </p:tgtEl>
                                        <p:attrNameLst>
                                          <p:attrName>ppt_x</p:attrName>
                                        </p:attrNameLst>
                                      </p:cBhvr>
                                      <p:tavLst>
                                        <p:tav tm="0">
                                          <p:val>
                                            <p:strVal val="1+#ppt_w/2"/>
                                          </p:val>
                                        </p:tav>
                                        <p:tav tm="100000">
                                          <p:val>
                                            <p:strVal val="#ppt_x"/>
                                          </p:val>
                                        </p:tav>
                                      </p:tavLst>
                                    </p:anim>
                                    <p:anim calcmode="lin" valueType="num">
                                      <p:cBhvr additive="base">
                                        <p:cTn id="95" dur="500" fill="hold"/>
                                        <p:tgtEl>
                                          <p:spTgt spid="73"/>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750"/>
                                  </p:stCondLst>
                                  <p:childTnLst>
                                    <p:set>
                                      <p:cBhvr>
                                        <p:cTn id="97" dur="1" fill="hold">
                                          <p:stCondLst>
                                            <p:cond delay="0"/>
                                          </p:stCondLst>
                                        </p:cTn>
                                        <p:tgtEl>
                                          <p:spTgt spid="74"/>
                                        </p:tgtEl>
                                        <p:attrNameLst>
                                          <p:attrName>style.visibility</p:attrName>
                                        </p:attrNameLst>
                                      </p:cBhvr>
                                      <p:to>
                                        <p:strVal val="visible"/>
                                      </p:to>
                                    </p:set>
                                    <p:anim calcmode="lin" valueType="num">
                                      <p:cBhvr additive="base">
                                        <p:cTn id="98" dur="500" fill="hold"/>
                                        <p:tgtEl>
                                          <p:spTgt spid="74"/>
                                        </p:tgtEl>
                                        <p:attrNameLst>
                                          <p:attrName>ppt_x</p:attrName>
                                        </p:attrNameLst>
                                      </p:cBhvr>
                                      <p:tavLst>
                                        <p:tav tm="0">
                                          <p:val>
                                            <p:strVal val="1+#ppt_w/2"/>
                                          </p:val>
                                        </p:tav>
                                        <p:tav tm="100000">
                                          <p:val>
                                            <p:strVal val="#ppt_x"/>
                                          </p:val>
                                        </p:tav>
                                      </p:tavLst>
                                    </p:anim>
                                    <p:anim calcmode="lin" valueType="num">
                                      <p:cBhvr additive="base">
                                        <p:cTn id="99"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71" grpId="0"/>
      <p:bldP spid="72" grpId="0"/>
      <p:bldP spid="73" grpId="0"/>
      <p:bldP spid="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98"/>
          <p:cNvSpPr>
            <a:spLocks noChangeArrowheads="1"/>
          </p:cNvSpPr>
          <p:nvPr/>
        </p:nvSpPr>
        <p:spPr bwMode="auto">
          <a:xfrm>
            <a:off x="2986088" y="995363"/>
            <a:ext cx="1806575" cy="1597025"/>
          </a:xfrm>
          <a:prstGeom prst="ellipse">
            <a:avLst/>
          </a:prstGeom>
          <a:solidFill>
            <a:srgbClr val="0070C0"/>
          </a:solidFill>
          <a:ln w="25400">
            <a:solidFill>
              <a:schemeClr val="tx1">
                <a:lumMod val="95000"/>
                <a:lumOff val="5000"/>
              </a:schemeClr>
            </a:solidFill>
          </a:ln>
          <a:extLst/>
        </p:spPr>
        <p:txBody>
          <a:bodyPr/>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19" name="Oval 100"/>
          <p:cNvSpPr>
            <a:spLocks noChangeArrowheads="1"/>
          </p:cNvSpPr>
          <p:nvPr/>
        </p:nvSpPr>
        <p:spPr bwMode="auto">
          <a:xfrm>
            <a:off x="4329113" y="914400"/>
            <a:ext cx="2246312" cy="1987550"/>
          </a:xfrm>
          <a:prstGeom prst="ellipse">
            <a:avLst/>
          </a:prstGeom>
          <a:solidFill>
            <a:srgbClr val="00B0F0"/>
          </a:solidFill>
          <a:ln w="19050">
            <a:solidFill>
              <a:srgbClr val="0070C0"/>
            </a:solidFill>
          </a:ln>
          <a:extLst/>
        </p:spPr>
        <p:txBody>
          <a:bodyPr/>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20" name="Oval 101"/>
          <p:cNvSpPr>
            <a:spLocks noChangeArrowheads="1"/>
          </p:cNvSpPr>
          <p:nvPr/>
        </p:nvSpPr>
        <p:spPr bwMode="auto">
          <a:xfrm>
            <a:off x="3551238" y="1974850"/>
            <a:ext cx="1879600" cy="1677988"/>
          </a:xfrm>
          <a:prstGeom prst="ellipse">
            <a:avLst/>
          </a:prstGeom>
          <a:solidFill>
            <a:srgbClr val="FFC000"/>
          </a:solidFill>
          <a:ln w="19050">
            <a:solidFill>
              <a:srgbClr val="00B0F0"/>
            </a:solidFill>
          </a:ln>
          <a:extLst/>
        </p:spPr>
        <p:txBody>
          <a:bodyPr/>
          <a:lstStyle/>
          <a:p>
            <a:pPr fontAlgn="auto">
              <a:spcBef>
                <a:spcPts val="0"/>
              </a:spcBef>
              <a:spcAft>
                <a:spcPts val="0"/>
              </a:spcAft>
              <a:defRPr/>
            </a:pPr>
            <a:endParaRPr lang="zh-CN" altLang="en-US">
              <a:solidFill>
                <a:schemeClr val="bg2">
                  <a:lumMod val="10000"/>
                </a:schemeClr>
              </a:solidFill>
              <a:latin typeface="Calibri"/>
              <a:ea typeface="微软雅黑"/>
            </a:endParaRPr>
          </a:p>
        </p:txBody>
      </p:sp>
      <p:cxnSp>
        <p:nvCxnSpPr>
          <p:cNvPr id="21" name="直接箭头连接符 20"/>
          <p:cNvCxnSpPr>
            <a:cxnSpLocks noChangeShapeType="1"/>
          </p:cNvCxnSpPr>
          <p:nvPr/>
        </p:nvCxnSpPr>
        <p:spPr bwMode="auto">
          <a:xfrm>
            <a:off x="6184900" y="1765300"/>
            <a:ext cx="1627188" cy="0"/>
          </a:xfrm>
          <a:prstGeom prst="straightConnector1">
            <a:avLst/>
          </a:prstGeom>
          <a:noFill/>
          <a:ln w="9525" algn="ctr">
            <a:solidFill>
              <a:srgbClr val="C00000"/>
            </a:solidFill>
            <a:round/>
            <a:headEnd/>
            <a:tailEnd type="arrow" w="med" len="med"/>
          </a:ln>
        </p:spPr>
      </p:cxnSp>
      <p:sp>
        <p:nvSpPr>
          <p:cNvPr id="22" name="TextBox 21"/>
          <p:cNvSpPr txBox="1"/>
          <p:nvPr/>
        </p:nvSpPr>
        <p:spPr>
          <a:xfrm>
            <a:off x="6667500" y="795338"/>
            <a:ext cx="1638300" cy="915987"/>
          </a:xfrm>
          <a:prstGeom prst="rect">
            <a:avLst/>
          </a:prstGeom>
          <a:noFill/>
        </p:spPr>
        <p:txBody>
          <a:bodyPr>
            <a:spAutoFit/>
          </a:bodyPr>
          <a:lstStyle/>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a:t>
            </a:r>
          </a:p>
        </p:txBody>
      </p:sp>
      <p:cxnSp>
        <p:nvCxnSpPr>
          <p:cNvPr id="23" name="直接箭头连接符 22"/>
          <p:cNvCxnSpPr>
            <a:cxnSpLocks noChangeShapeType="1"/>
            <a:stCxn id="20" idx="4"/>
          </p:cNvCxnSpPr>
          <p:nvPr/>
        </p:nvCxnSpPr>
        <p:spPr bwMode="auto">
          <a:xfrm>
            <a:off x="4491038" y="3662363"/>
            <a:ext cx="6350" cy="990600"/>
          </a:xfrm>
          <a:prstGeom prst="straightConnector1">
            <a:avLst/>
          </a:prstGeom>
          <a:noFill/>
          <a:ln w="9525" algn="ctr">
            <a:solidFill>
              <a:srgbClr val="C00000"/>
            </a:solidFill>
            <a:round/>
            <a:headEnd/>
            <a:tailEnd type="arrow" w="med" len="med"/>
          </a:ln>
        </p:spPr>
      </p:cxnSp>
      <p:sp>
        <p:nvSpPr>
          <p:cNvPr id="24" name="TextBox 23"/>
          <p:cNvSpPr txBox="1"/>
          <p:nvPr/>
        </p:nvSpPr>
        <p:spPr>
          <a:xfrm>
            <a:off x="4619625" y="3652838"/>
            <a:ext cx="1917700" cy="858837"/>
          </a:xfrm>
          <a:prstGeom prst="rect">
            <a:avLst/>
          </a:prstGeom>
          <a:noFill/>
        </p:spPr>
        <p:txBody>
          <a:bodyPr>
            <a:spAutoFit/>
          </a:bodyPr>
          <a:lstStyle/>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endParaRPr lang="en-US" altLang="zh-CN" sz="1400" b="1" dirty="0">
              <a:solidFill>
                <a:schemeClr val="bg2">
                  <a:lumMod val="10000"/>
                </a:schemeClr>
              </a:solidFill>
              <a:latin typeface="Calibri"/>
              <a:ea typeface="微软雅黑"/>
            </a:endParaRPr>
          </a:p>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p>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p>
        </p:txBody>
      </p:sp>
      <p:cxnSp>
        <p:nvCxnSpPr>
          <p:cNvPr id="25" name="直接箭头连接符 24"/>
          <p:cNvCxnSpPr>
            <a:cxnSpLocks noChangeShapeType="1"/>
          </p:cNvCxnSpPr>
          <p:nvPr/>
        </p:nvCxnSpPr>
        <p:spPr bwMode="auto">
          <a:xfrm flipH="1">
            <a:off x="1031875" y="1957388"/>
            <a:ext cx="1776413" cy="0"/>
          </a:xfrm>
          <a:prstGeom prst="straightConnector1">
            <a:avLst/>
          </a:prstGeom>
          <a:noFill/>
          <a:ln w="9525" algn="ctr">
            <a:solidFill>
              <a:srgbClr val="C00000"/>
            </a:solidFill>
            <a:round/>
            <a:headEnd/>
            <a:tailEnd type="arrow" w="med" len="med"/>
          </a:ln>
        </p:spPr>
      </p:cxnSp>
      <p:sp>
        <p:nvSpPr>
          <p:cNvPr id="26" name="TextBox 25"/>
          <p:cNvSpPr txBox="1"/>
          <p:nvPr/>
        </p:nvSpPr>
        <p:spPr>
          <a:xfrm>
            <a:off x="1306513" y="966788"/>
            <a:ext cx="1638300" cy="915987"/>
          </a:xfrm>
          <a:prstGeom prst="rect">
            <a:avLst/>
          </a:prstGeom>
          <a:noFill/>
        </p:spPr>
        <p:txBody>
          <a:bodyPr>
            <a:spAutoFit/>
          </a:bodyPr>
          <a:lstStyle/>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a:t>
            </a:r>
          </a:p>
        </p:txBody>
      </p:sp>
      <p:sp>
        <p:nvSpPr>
          <p:cNvPr id="28" name="TextBox 27"/>
          <p:cNvSpPr txBox="1">
            <a:spLocks noChangeArrowheads="1"/>
          </p:cNvSpPr>
          <p:nvPr/>
        </p:nvSpPr>
        <p:spPr bwMode="auto">
          <a:xfrm>
            <a:off x="3367088" y="1489075"/>
            <a:ext cx="935037" cy="396875"/>
          </a:xfrm>
          <a:prstGeom prst="rect">
            <a:avLst/>
          </a:prstGeom>
          <a:noFill/>
          <a:ln w="9525">
            <a:noFill/>
            <a:miter lim="800000"/>
            <a:headEnd/>
            <a:tailEnd/>
          </a:ln>
        </p:spPr>
        <p:txBody>
          <a:bodyPr>
            <a:spAutoFit/>
          </a:bodyPr>
          <a:lstStyle/>
          <a:p>
            <a:r>
              <a:rPr lang="zh-CN" altLang="en-US" sz="2000" b="1">
                <a:solidFill>
                  <a:schemeClr val="bg1"/>
                </a:solidFill>
                <a:latin typeface="微软雅黑" pitchFamily="34" charset="-122"/>
                <a:ea typeface="微软雅黑" pitchFamily="34" charset="-122"/>
              </a:rPr>
              <a:t>项目</a:t>
            </a:r>
            <a:r>
              <a:rPr lang="en-US" altLang="zh-CN" sz="2000" b="1">
                <a:solidFill>
                  <a:schemeClr val="bg1"/>
                </a:solidFill>
                <a:latin typeface="微软雅黑" pitchFamily="34" charset="-122"/>
                <a:ea typeface="微软雅黑" pitchFamily="34" charset="-122"/>
              </a:rPr>
              <a:t>1</a:t>
            </a:r>
            <a:endParaRPr lang="zh-CN" altLang="en-US" sz="2000" b="1">
              <a:solidFill>
                <a:schemeClr val="bg1"/>
              </a:solidFill>
              <a:latin typeface="微软雅黑" pitchFamily="34" charset="-122"/>
              <a:ea typeface="微软雅黑" pitchFamily="34" charset="-122"/>
            </a:endParaRPr>
          </a:p>
        </p:txBody>
      </p:sp>
      <p:sp>
        <p:nvSpPr>
          <p:cNvPr id="29" name="TextBox 28"/>
          <p:cNvSpPr txBox="1">
            <a:spLocks noChangeArrowheads="1"/>
          </p:cNvSpPr>
          <p:nvPr/>
        </p:nvSpPr>
        <p:spPr bwMode="auto">
          <a:xfrm>
            <a:off x="5078413" y="1604963"/>
            <a:ext cx="935037" cy="396875"/>
          </a:xfrm>
          <a:prstGeom prst="rect">
            <a:avLst/>
          </a:prstGeom>
          <a:noFill/>
          <a:ln w="9525">
            <a:noFill/>
            <a:miter lim="800000"/>
            <a:headEnd/>
            <a:tailEnd/>
          </a:ln>
        </p:spPr>
        <p:txBody>
          <a:bodyPr>
            <a:spAutoFit/>
          </a:bodyPr>
          <a:lstStyle/>
          <a:p>
            <a:r>
              <a:rPr lang="zh-CN" altLang="en-US" sz="2000" b="1">
                <a:solidFill>
                  <a:srgbClr val="FFFF00"/>
                </a:solidFill>
                <a:latin typeface="微软雅黑" pitchFamily="34" charset="-122"/>
                <a:ea typeface="微软雅黑" pitchFamily="34" charset="-122"/>
              </a:rPr>
              <a:t>项目</a:t>
            </a:r>
            <a:r>
              <a:rPr lang="en-US" altLang="zh-CN" sz="2000" b="1">
                <a:solidFill>
                  <a:srgbClr val="FFFF00"/>
                </a:solidFill>
                <a:latin typeface="微软雅黑" pitchFamily="34" charset="-122"/>
                <a:ea typeface="微软雅黑" pitchFamily="34" charset="-122"/>
              </a:rPr>
              <a:t>2</a:t>
            </a:r>
            <a:endParaRPr lang="zh-CN" altLang="en-US" sz="2000" b="1">
              <a:solidFill>
                <a:srgbClr val="FFFF00"/>
              </a:solidFill>
              <a:latin typeface="微软雅黑" pitchFamily="34" charset="-122"/>
              <a:ea typeface="微软雅黑" pitchFamily="34" charset="-122"/>
            </a:endParaRPr>
          </a:p>
        </p:txBody>
      </p:sp>
      <p:sp>
        <p:nvSpPr>
          <p:cNvPr id="30" name="TextBox 29"/>
          <p:cNvSpPr txBox="1">
            <a:spLocks noChangeArrowheads="1"/>
          </p:cNvSpPr>
          <p:nvPr/>
        </p:nvSpPr>
        <p:spPr bwMode="auto">
          <a:xfrm>
            <a:off x="4037013" y="2624138"/>
            <a:ext cx="935037" cy="396875"/>
          </a:xfrm>
          <a:prstGeom prst="rect">
            <a:avLst/>
          </a:prstGeom>
          <a:noFill/>
          <a:ln w="9525">
            <a:noFill/>
            <a:miter lim="800000"/>
            <a:headEnd/>
            <a:tailEnd/>
          </a:ln>
        </p:spPr>
        <p:txBody>
          <a:bodyPr>
            <a:spAutoFit/>
          </a:bodyPr>
          <a:lstStyle/>
          <a:p>
            <a:r>
              <a:rPr lang="zh-CN" altLang="en-US" sz="2000" b="1">
                <a:solidFill>
                  <a:schemeClr val="bg1"/>
                </a:solidFill>
                <a:latin typeface="微软雅黑" pitchFamily="34" charset="-122"/>
                <a:ea typeface="微软雅黑" pitchFamily="34" charset="-122"/>
              </a:rPr>
              <a:t>项目</a:t>
            </a:r>
            <a:r>
              <a:rPr lang="en-US" altLang="zh-CN" sz="2000" b="1">
                <a:solidFill>
                  <a:schemeClr val="bg1"/>
                </a:solidFill>
                <a:latin typeface="微软雅黑" pitchFamily="34" charset="-122"/>
                <a:ea typeface="微软雅黑" pitchFamily="34" charset="-122"/>
              </a:rPr>
              <a:t>3</a:t>
            </a:r>
            <a:endParaRPr lang="zh-CN" altLang="en-US" sz="2000" b="1">
              <a:solidFill>
                <a:schemeClr val="bg1"/>
              </a:solidFill>
              <a:latin typeface="微软雅黑" pitchFamily="34" charset="-122"/>
              <a:ea typeface="微软雅黑" pitchFamily="34" charset="-122"/>
            </a:endParaRPr>
          </a:p>
        </p:txBody>
      </p:sp>
      <p:sp>
        <p:nvSpPr>
          <p:cNvPr id="31" name="右弧形箭头 30"/>
          <p:cNvSpPr>
            <a:spLocks noChangeArrowheads="1"/>
          </p:cNvSpPr>
          <p:nvPr/>
        </p:nvSpPr>
        <p:spPr bwMode="auto">
          <a:xfrm rot="9229339">
            <a:off x="2816225" y="2420938"/>
            <a:ext cx="536575" cy="895350"/>
          </a:xfrm>
          <a:prstGeom prst="curvedLeftArrow">
            <a:avLst>
              <a:gd name="adj1" fmla="val 22171"/>
              <a:gd name="adj2" fmla="val 44343"/>
              <a:gd name="adj3" fmla="val 25000"/>
            </a:avLst>
          </a:prstGeom>
          <a:solidFill>
            <a:srgbClr val="0070C0"/>
          </a:solidFill>
          <a:ln w="19050">
            <a:noFill/>
            <a:miter lim="800000"/>
            <a:headEnd/>
            <a:tailEnd/>
          </a:ln>
        </p:spPr>
        <p:txBody>
          <a:bodyPr rot="10800000"/>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32" name="TextBox 31"/>
          <p:cNvSpPr txBox="1"/>
          <p:nvPr/>
        </p:nvSpPr>
        <p:spPr>
          <a:xfrm>
            <a:off x="1479550" y="2906713"/>
            <a:ext cx="1439863" cy="336550"/>
          </a:xfrm>
          <a:prstGeom prst="rect">
            <a:avLst/>
          </a:prstGeom>
          <a:noFill/>
        </p:spPr>
        <p:txBody>
          <a:bodyPr>
            <a:spAutoFit/>
          </a:bodyPr>
          <a:lstStyle/>
          <a:p>
            <a:pPr algn="ctr" fontAlgn="auto">
              <a:spcBef>
                <a:spcPts val="0"/>
              </a:spcBef>
              <a:spcAft>
                <a:spcPts val="0"/>
              </a:spcAft>
              <a:defRPr/>
            </a:pPr>
            <a:r>
              <a:rPr lang="zh-CN" altLang="en-US" sz="1600" b="1" dirty="0">
                <a:solidFill>
                  <a:schemeClr val="bg2">
                    <a:lumMod val="10000"/>
                  </a:schemeClr>
                </a:solidFill>
                <a:latin typeface="Broadway BT"/>
                <a:ea typeface="微软雅黑"/>
              </a:rPr>
              <a:t>补充性文字</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ppt_w"/>
                                          </p:val>
                                        </p:tav>
                                        <p:tav tm="100000">
                                          <p:val>
                                            <p:strVal val="#ppt_w"/>
                                          </p:val>
                                        </p:tav>
                                      </p:tavLst>
                                    </p:anim>
                                    <p:anim calcmode="lin" valueType="num">
                                      <p:cBhvr>
                                        <p:cTn id="8" dur="500" fill="hold"/>
                                        <p:tgtEl>
                                          <p:spTgt spid="1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strVal val="4*#ppt_w"/>
                                          </p:val>
                                        </p:tav>
                                        <p:tav tm="100000">
                                          <p:val>
                                            <p:strVal val="#ppt_w"/>
                                          </p:val>
                                        </p:tav>
                                      </p:tavLst>
                                    </p:anim>
                                    <p:anim calcmode="lin" valueType="num">
                                      <p:cBhvr>
                                        <p:cTn id="16" dur="250" fill="hold"/>
                                        <p:tgtEl>
                                          <p:spTgt spid="20"/>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360"/>
                                          </p:val>
                                        </p:tav>
                                        <p:tav tm="100000">
                                          <p:val>
                                            <p:fltVal val="0"/>
                                          </p:val>
                                        </p:tav>
                                      </p:tavLst>
                                    </p:anim>
                                    <p:animEffect transition="in" filter="fade">
                                      <p:cBhvr>
                                        <p:cTn id="23" dur="500"/>
                                        <p:tgtEl>
                                          <p:spTgt spid="2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 calcmode="lin" valueType="num">
                                      <p:cBhvr>
                                        <p:cTn id="28" dur="500" fill="hold"/>
                                        <p:tgtEl>
                                          <p:spTgt spid="30"/>
                                        </p:tgtEl>
                                        <p:attrNameLst>
                                          <p:attrName>style.rotation</p:attrName>
                                        </p:attrNameLst>
                                      </p:cBhvr>
                                      <p:tavLst>
                                        <p:tav tm="0">
                                          <p:val>
                                            <p:fltVal val="360"/>
                                          </p:val>
                                        </p:tav>
                                        <p:tav tm="100000">
                                          <p:val>
                                            <p:fltVal val="0"/>
                                          </p:val>
                                        </p:tav>
                                      </p:tavLst>
                                    </p:anim>
                                    <p:animEffect transition="in" filter="fade">
                                      <p:cBhvr>
                                        <p:cTn id="29" dur="500"/>
                                        <p:tgtEl>
                                          <p:spTgt spid="3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 calcmode="lin" valueType="num">
                                      <p:cBhvr>
                                        <p:cTn id="34" dur="500" fill="hold"/>
                                        <p:tgtEl>
                                          <p:spTgt spid="29"/>
                                        </p:tgtEl>
                                        <p:attrNameLst>
                                          <p:attrName>style.rotation</p:attrName>
                                        </p:attrNameLst>
                                      </p:cBhvr>
                                      <p:tavLst>
                                        <p:tav tm="0">
                                          <p:val>
                                            <p:fltVal val="360"/>
                                          </p:val>
                                        </p:tav>
                                        <p:tav tm="100000">
                                          <p:val>
                                            <p:fltVal val="0"/>
                                          </p:val>
                                        </p:tav>
                                      </p:tavLst>
                                    </p:anim>
                                    <p:animEffect transition="in" filter="fade">
                                      <p:cBhvr>
                                        <p:cTn id="35" dur="500"/>
                                        <p:tgtEl>
                                          <p:spTgt spid="29"/>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par>
                                <p:cTn id="43" presetID="2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childTnLst>
                          </p:cTn>
                        </p:par>
                        <p:par>
                          <p:cTn id="46" fill="hold">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2" grpId="0"/>
      <p:bldP spid="24" grpId="0"/>
      <p:bldP spid="26" grpId="0"/>
      <p:bldP spid="28" grpId="0"/>
      <p:bldP spid="29" grpId="0"/>
      <p:bldP spid="30" grpId="0"/>
      <p:bldP spid="31"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a:spLocks/>
          </p:cNvSpPr>
          <p:nvPr/>
        </p:nvSpPr>
        <p:spPr bwMode="auto">
          <a:xfrm rot="1723431">
            <a:off x="3001963" y="2351088"/>
            <a:ext cx="1933575" cy="1263650"/>
          </a:xfrm>
          <a:custGeom>
            <a:avLst/>
            <a:gdLst>
              <a:gd name="T0" fmla="*/ 145035 w 2351321"/>
              <a:gd name="T1" fmla="*/ 0 h 1732770"/>
              <a:gd name="T2" fmla="*/ 220174 w 2351321"/>
              <a:gd name="T3" fmla="*/ 16812 h 1732770"/>
              <a:gd name="T4" fmla="*/ 219249 w 2351321"/>
              <a:gd name="T5" fmla="*/ 39208 h 1732770"/>
              <a:gd name="T6" fmla="*/ 0 w 2351321"/>
              <a:gd name="T7" fmla="*/ 27367 h 1732770"/>
              <a:gd name="T8" fmla="*/ 0 60000 65536"/>
              <a:gd name="T9" fmla="*/ 0 60000 65536"/>
              <a:gd name="T10" fmla="*/ 0 60000 65536"/>
              <a:gd name="T11" fmla="*/ 0 60000 65536"/>
              <a:gd name="T12" fmla="*/ 0 w 2351321"/>
              <a:gd name="T13" fmla="*/ 0 h 1732770"/>
              <a:gd name="T14" fmla="*/ 2351321 w 2351321"/>
              <a:gd name="T15" fmla="*/ 1732770 h 1732770"/>
            </a:gdLst>
            <a:ahLst/>
            <a:cxnLst>
              <a:cxn ang="T8">
                <a:pos x="T0" y="T1"/>
              </a:cxn>
              <a:cxn ang="T9">
                <a:pos x="T2" y="T3"/>
              </a:cxn>
              <a:cxn ang="T10">
                <a:pos x="T4" y="T5"/>
              </a:cxn>
              <a:cxn ang="T11">
                <a:pos x="T6" y="T7"/>
              </a:cxn>
            </a:cxnLst>
            <a:rect l="T12" t="T13" r="T14" b="T15"/>
            <a:pathLst>
              <a:path w="2351321" h="1732770">
                <a:moveTo>
                  <a:pt x="1516639" y="0"/>
                </a:moveTo>
                <a:lnTo>
                  <a:pt x="2302371" y="743002"/>
                </a:lnTo>
                <a:cubicBezTo>
                  <a:pt x="2370314" y="1065730"/>
                  <a:pt x="2367934" y="1403106"/>
                  <a:pt x="2292691" y="1732770"/>
                </a:cubicBezTo>
                <a:lnTo>
                  <a:pt x="0" y="1209479"/>
                </a:lnTo>
                <a:close/>
              </a:path>
            </a:pathLst>
          </a:custGeom>
          <a:gradFill rotWithShape="1">
            <a:gsLst>
              <a:gs pos="0">
                <a:srgbClr val="003F77"/>
              </a:gs>
              <a:gs pos="50000">
                <a:srgbClr val="005FAD"/>
              </a:gs>
              <a:gs pos="100000">
                <a:srgbClr val="0072CE"/>
              </a:gs>
            </a:gsLst>
            <a:lin ang="0" scaled="1"/>
          </a:gradFill>
          <a:ln w="25400" cap="flat" cmpd="sng" algn="ctr">
            <a:solidFill>
              <a:srgbClr val="FFFFFF"/>
            </a:solidFill>
            <a:prstDash val="solid"/>
            <a:round/>
            <a:headEnd/>
            <a:tailEnd/>
          </a:ln>
        </p:spPr>
        <p:txBody>
          <a:bodyPr lIns="2385060" tIns="1267461" rIns="133604" bIns="1612899" anchor="ctr"/>
          <a:lstStyle/>
          <a:p>
            <a:endParaRPr lang="zh-CN" altLang="en-US"/>
          </a:p>
        </p:txBody>
      </p:sp>
      <p:sp>
        <p:nvSpPr>
          <p:cNvPr id="16" name="任意多边形 15"/>
          <p:cNvSpPr>
            <a:spLocks/>
          </p:cNvSpPr>
          <p:nvPr/>
        </p:nvSpPr>
        <p:spPr bwMode="auto">
          <a:xfrm rot="1723431">
            <a:off x="1035050" y="1069975"/>
            <a:ext cx="3863975" cy="3433763"/>
          </a:xfrm>
          <a:custGeom>
            <a:avLst/>
            <a:gdLst>
              <a:gd name="T0" fmla="*/ 17967085 w 3413760"/>
              <a:gd name="T1" fmla="*/ 2397458 h 3413760"/>
              <a:gd name="T2" fmla="*/ 13044882 w 3413760"/>
              <a:gd name="T3" fmla="*/ 3727945 h 3413760"/>
              <a:gd name="T4" fmla="*/ 9097591 w 3413760"/>
              <a:gd name="T5" fmla="*/ 1961081 h 3413760"/>
              <a:gd name="T6" fmla="*/ 17967085 w 3413760"/>
              <a:gd name="T7" fmla="*/ 23974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gradFill rotWithShape="1">
            <a:gsLst>
              <a:gs pos="0">
                <a:srgbClr val="770000"/>
              </a:gs>
              <a:gs pos="50000">
                <a:srgbClr val="AD0000"/>
              </a:gs>
              <a:gs pos="100000">
                <a:srgbClr val="CE0000"/>
              </a:gs>
            </a:gsLst>
            <a:lin ang="5400000" scaled="1"/>
          </a:gradFill>
          <a:ln w="25400" cap="flat" cmpd="sng" algn="ctr">
            <a:solidFill>
              <a:srgbClr val="FFFFFF"/>
            </a:solidFill>
            <a:prstDash val="solid"/>
            <a:round/>
            <a:headEnd/>
            <a:tailEnd/>
          </a:ln>
        </p:spPr>
        <p:txBody>
          <a:bodyPr lIns="2244090" tIns="2081530" rIns="374650" bIns="781050" anchor="ctr"/>
          <a:lstStyle/>
          <a:p>
            <a:endParaRPr lang="zh-CN" altLang="en-US"/>
          </a:p>
        </p:txBody>
      </p:sp>
      <p:sp>
        <p:nvSpPr>
          <p:cNvPr id="17" name="任意多边形 16"/>
          <p:cNvSpPr>
            <a:spLocks/>
          </p:cNvSpPr>
          <p:nvPr/>
        </p:nvSpPr>
        <p:spPr bwMode="auto">
          <a:xfrm rot="1723431">
            <a:off x="1035050" y="1069975"/>
            <a:ext cx="3863975" cy="3433763"/>
          </a:xfrm>
          <a:custGeom>
            <a:avLst/>
            <a:gdLst>
              <a:gd name="T0" fmla="*/ 13044683 w 3413760"/>
              <a:gd name="T1" fmla="*/ 3727967 h 3413760"/>
              <a:gd name="T2" fmla="*/ 5150301 w 3413760"/>
              <a:gd name="T3" fmla="*/ 3727945 h 3413760"/>
              <a:gd name="T4" fmla="*/ 9097591 w 3413760"/>
              <a:gd name="T5" fmla="*/ 1961081 h 3413760"/>
              <a:gd name="T6" fmla="*/ 13044683 w 3413760"/>
              <a:gd name="T7" fmla="*/ 372796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gradFill rotWithShape="1">
            <a:gsLst>
              <a:gs pos="0">
                <a:srgbClr val="591816"/>
              </a:gs>
              <a:gs pos="50000">
                <a:srgbClr val="832725"/>
              </a:gs>
              <a:gs pos="100000">
                <a:srgbClr val="9C302E"/>
              </a:gs>
            </a:gsLst>
            <a:lin ang="5400000" scaled="1"/>
          </a:gradFill>
          <a:ln w="25400" cap="flat" cmpd="sng" algn="ctr">
            <a:solidFill>
              <a:srgbClr val="FFFFFF"/>
            </a:solidFill>
            <a:prstDash val="solid"/>
            <a:round/>
            <a:headEnd/>
            <a:tailEnd/>
          </a:ln>
        </p:spPr>
        <p:txBody>
          <a:bodyPr lIns="1299210" tIns="2731771" rIns="1299210" bIns="130809" anchor="ctr"/>
          <a:lstStyle/>
          <a:p>
            <a:endParaRPr lang="zh-CN" altLang="en-US"/>
          </a:p>
        </p:txBody>
      </p:sp>
      <p:sp>
        <p:nvSpPr>
          <p:cNvPr id="18" name="任意多边形 17"/>
          <p:cNvSpPr>
            <a:spLocks/>
          </p:cNvSpPr>
          <p:nvPr/>
        </p:nvSpPr>
        <p:spPr bwMode="auto">
          <a:xfrm rot="1723431">
            <a:off x="1035050" y="1069975"/>
            <a:ext cx="3863975" cy="3433763"/>
          </a:xfrm>
          <a:custGeom>
            <a:avLst/>
            <a:gdLst>
              <a:gd name="T0" fmla="*/ 5150301 w 3413760"/>
              <a:gd name="T1" fmla="*/ 3727945 h 3413760"/>
              <a:gd name="T2" fmla="*/ 228094 w 3413760"/>
              <a:gd name="T3" fmla="*/ 2397458 h 3413760"/>
              <a:gd name="T4" fmla="*/ 9097591 w 3413760"/>
              <a:gd name="T5" fmla="*/ 1961081 h 3413760"/>
              <a:gd name="T6" fmla="*/ 5150301 w 3413760"/>
              <a:gd name="T7" fmla="*/ 372794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gradFill rotWithShape="1">
            <a:gsLst>
              <a:gs pos="0">
                <a:srgbClr val="98551D"/>
              </a:gs>
              <a:gs pos="50000">
                <a:srgbClr val="DB7C2E"/>
              </a:gs>
              <a:gs pos="100000">
                <a:srgbClr val="FF9539"/>
              </a:gs>
            </a:gsLst>
            <a:lin ang="10800000" scaled="1"/>
          </a:gradFill>
          <a:ln w="25400" cap="flat" cmpd="sng" algn="ctr">
            <a:solidFill>
              <a:srgbClr val="FFFFFF"/>
            </a:solidFill>
            <a:prstDash val="solid"/>
            <a:round/>
            <a:headEnd/>
            <a:tailEnd/>
          </a:ln>
        </p:spPr>
        <p:txBody>
          <a:bodyPr lIns="374650" tIns="2081530" rIns="2244090" bIns="781050" anchor="ctr"/>
          <a:lstStyle/>
          <a:p>
            <a:endParaRPr lang="zh-CN" altLang="en-US"/>
          </a:p>
        </p:txBody>
      </p:sp>
      <p:sp>
        <p:nvSpPr>
          <p:cNvPr id="19" name="任意多边形 18"/>
          <p:cNvSpPr>
            <a:spLocks/>
          </p:cNvSpPr>
          <p:nvPr/>
        </p:nvSpPr>
        <p:spPr bwMode="auto">
          <a:xfrm rot="1723431">
            <a:off x="1035050" y="1069975"/>
            <a:ext cx="3863975" cy="3433763"/>
          </a:xfrm>
          <a:custGeom>
            <a:avLst/>
            <a:gdLst>
              <a:gd name="T0" fmla="*/ 228094 w 3413760"/>
              <a:gd name="T1" fmla="*/ 2397458 h 3413760"/>
              <a:gd name="T2" fmla="*/ 1984817 w 3413760"/>
              <a:gd name="T3" fmla="*/ 738367 h 3413760"/>
              <a:gd name="T4" fmla="*/ 9097591 w 3413760"/>
              <a:gd name="T5" fmla="*/ 1961081 h 3413760"/>
              <a:gd name="T6" fmla="*/ 228094 w 3413760"/>
              <a:gd name="T7" fmla="*/ 23974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gradFill rotWithShape="1">
            <a:gsLst>
              <a:gs pos="0">
                <a:srgbClr val="745500"/>
              </a:gs>
              <a:gs pos="50000">
                <a:srgbClr val="A97D00"/>
              </a:gs>
              <a:gs pos="100000">
                <a:srgbClr val="CA9600"/>
              </a:gs>
            </a:gsLst>
            <a:lin ang="13500000" scaled="1"/>
          </a:gradFill>
          <a:ln w="25400" cap="flat" cmpd="sng" algn="ctr">
            <a:solidFill>
              <a:srgbClr val="FFFFFF"/>
            </a:solidFill>
            <a:prstDash val="solid"/>
            <a:round/>
            <a:headEnd/>
            <a:tailEnd/>
          </a:ln>
        </p:spPr>
        <p:txBody>
          <a:bodyPr lIns="124714" tIns="1258571" rIns="2376170" bIns="1604009" anchor="ctr"/>
          <a:lstStyle/>
          <a:p>
            <a:endParaRPr lang="zh-CN" altLang="en-US"/>
          </a:p>
        </p:txBody>
      </p:sp>
      <p:sp>
        <p:nvSpPr>
          <p:cNvPr id="20" name="任意多边形 19"/>
          <p:cNvSpPr>
            <a:spLocks/>
          </p:cNvSpPr>
          <p:nvPr/>
        </p:nvSpPr>
        <p:spPr bwMode="auto">
          <a:xfrm rot="1723431">
            <a:off x="1035050" y="1069975"/>
            <a:ext cx="3863975" cy="3433763"/>
          </a:xfrm>
          <a:custGeom>
            <a:avLst/>
            <a:gdLst>
              <a:gd name="T0" fmla="*/ 1984817 w 3413760"/>
              <a:gd name="T1" fmla="*/ 738367 h 3413760"/>
              <a:gd name="T2" fmla="*/ 9097591 w 3413760"/>
              <a:gd name="T3" fmla="*/ 0 h 3413760"/>
              <a:gd name="T4" fmla="*/ 9097591 w 3413760"/>
              <a:gd name="T5" fmla="*/ 1961081 h 3413760"/>
              <a:gd name="T6" fmla="*/ 1984817 w 3413760"/>
              <a:gd name="T7" fmla="*/ 73836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gradFill rotWithShape="1">
            <a:gsLst>
              <a:gs pos="0">
                <a:srgbClr val="537E25"/>
              </a:gs>
              <a:gs pos="50000">
                <a:srgbClr val="7AB73A"/>
              </a:gs>
              <a:gs pos="100000">
                <a:srgbClr val="92DA46"/>
              </a:gs>
            </a:gsLst>
            <a:lin ang="16200000" scaled="1"/>
          </a:gradFill>
          <a:ln w="25400" cap="flat" cmpd="sng" algn="ctr">
            <a:solidFill>
              <a:srgbClr val="FFFFFF"/>
            </a:solidFill>
            <a:prstDash val="solid"/>
            <a:round/>
            <a:headEnd/>
            <a:tailEnd/>
          </a:ln>
        </p:spPr>
        <p:txBody>
          <a:bodyPr lIns="776478" tIns="361951" rIns="1776222" bIns="2536189" anchor="ctr"/>
          <a:lstStyle/>
          <a:p>
            <a:endParaRPr lang="zh-CN" altLang="en-US"/>
          </a:p>
        </p:txBody>
      </p:sp>
      <p:sp>
        <p:nvSpPr>
          <p:cNvPr id="21" name="椭圆 20"/>
          <p:cNvSpPr/>
          <p:nvPr/>
        </p:nvSpPr>
        <p:spPr>
          <a:xfrm>
            <a:off x="2713038" y="2568575"/>
            <a:ext cx="538162" cy="477838"/>
          </a:xfrm>
          <a:prstGeom prst="ellipse">
            <a:avLst/>
          </a:prstGeom>
          <a:solidFill>
            <a:schemeClr val="accent6">
              <a:lumMod val="75000"/>
            </a:schemeClr>
          </a:solidFill>
          <a:ln w="25400" cap="flat" cmpd="sng" algn="ctr">
            <a:solidFill>
              <a:schemeClr val="bg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22" name="TextBox 21"/>
          <p:cNvSpPr txBox="1"/>
          <p:nvPr/>
        </p:nvSpPr>
        <p:spPr>
          <a:xfrm>
            <a:off x="2779713" y="2220913"/>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3" name="TextBox 22"/>
          <p:cNvSpPr txBox="1"/>
          <p:nvPr/>
        </p:nvSpPr>
        <p:spPr>
          <a:xfrm>
            <a:off x="2382838" y="2355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4" name="TextBox 23"/>
          <p:cNvSpPr txBox="1"/>
          <p:nvPr/>
        </p:nvSpPr>
        <p:spPr>
          <a:xfrm>
            <a:off x="2301875" y="2703513"/>
            <a:ext cx="430213"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5" name="TextBox 24"/>
          <p:cNvSpPr txBox="1"/>
          <p:nvPr/>
        </p:nvSpPr>
        <p:spPr>
          <a:xfrm>
            <a:off x="2532063" y="2990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6" name="TextBox 25"/>
          <p:cNvSpPr txBox="1"/>
          <p:nvPr/>
        </p:nvSpPr>
        <p:spPr>
          <a:xfrm>
            <a:off x="2936875" y="3022600"/>
            <a:ext cx="430213"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7" name="TextBox 26"/>
          <p:cNvSpPr txBox="1"/>
          <p:nvPr/>
        </p:nvSpPr>
        <p:spPr>
          <a:xfrm>
            <a:off x="3240088" y="2736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8" name="TextBox 27"/>
          <p:cNvSpPr txBox="1"/>
          <p:nvPr/>
        </p:nvSpPr>
        <p:spPr>
          <a:xfrm>
            <a:off x="2552700" y="1166813"/>
            <a:ext cx="922338"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9" name="TextBox 28"/>
          <p:cNvSpPr txBox="1"/>
          <p:nvPr/>
        </p:nvSpPr>
        <p:spPr>
          <a:xfrm>
            <a:off x="1138238" y="2576513"/>
            <a:ext cx="871537"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0" name="TextBox 29"/>
          <p:cNvSpPr txBox="1"/>
          <p:nvPr/>
        </p:nvSpPr>
        <p:spPr>
          <a:xfrm>
            <a:off x="1879600" y="3459163"/>
            <a:ext cx="920750"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1" name="TextBox 30"/>
          <p:cNvSpPr txBox="1"/>
          <p:nvPr/>
        </p:nvSpPr>
        <p:spPr>
          <a:xfrm>
            <a:off x="1516063" y="1641475"/>
            <a:ext cx="892175"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2" name="TextBox 31"/>
          <p:cNvSpPr txBox="1"/>
          <p:nvPr/>
        </p:nvSpPr>
        <p:spPr>
          <a:xfrm>
            <a:off x="3017838" y="3517900"/>
            <a:ext cx="879475"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3" name="TextBox 32"/>
          <p:cNvSpPr txBox="1"/>
          <p:nvPr/>
        </p:nvSpPr>
        <p:spPr>
          <a:xfrm>
            <a:off x="3735388" y="2668588"/>
            <a:ext cx="862012"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4" name="TextBox 33"/>
          <p:cNvSpPr txBox="1">
            <a:spLocks noChangeArrowheads="1"/>
          </p:cNvSpPr>
          <p:nvPr/>
        </p:nvSpPr>
        <p:spPr bwMode="auto">
          <a:xfrm>
            <a:off x="4662488" y="998538"/>
            <a:ext cx="3705225" cy="647700"/>
          </a:xfrm>
          <a:prstGeom prst="rect">
            <a:avLst/>
          </a:prstGeom>
          <a:noFill/>
          <a:ln w="9525">
            <a:noFill/>
            <a:miter lim="800000"/>
            <a:headEnd/>
            <a:tailEnd/>
          </a:ln>
        </p:spPr>
        <p:txBody>
          <a:bodyPr>
            <a:spAutoFit/>
          </a:bodyPr>
          <a:lstStyle/>
          <a:p>
            <a:pPr algn="r">
              <a:lnSpc>
                <a:spcPct val="130000"/>
              </a:lnSpc>
            </a:pPr>
            <a:r>
              <a:rPr lang="zh-CN" altLang="en-US" sz="2800" b="1">
                <a:solidFill>
                  <a:srgbClr val="0070C0"/>
                </a:solidFill>
                <a:latin typeface="微软雅黑" pitchFamily="34" charset="-122"/>
                <a:ea typeface="微软雅黑" pitchFamily="34" charset="-122"/>
              </a:rPr>
              <a:t>您的标题打在这里</a:t>
            </a:r>
          </a:p>
        </p:txBody>
      </p:sp>
      <p:sp>
        <p:nvSpPr>
          <p:cNvPr id="35" name="TextBox 34"/>
          <p:cNvSpPr txBox="1"/>
          <p:nvPr/>
        </p:nvSpPr>
        <p:spPr>
          <a:xfrm>
            <a:off x="5170488" y="1536700"/>
            <a:ext cx="3476625" cy="409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ysClr val="windowText" lastClr="000000">
                    <a:lumMod val="65000"/>
                    <a:lumOff val="35000"/>
                  </a:sysClr>
                </a:solidFill>
                <a:latin typeface="微软雅黑" pitchFamily="34" charset="-122"/>
                <a:ea typeface="微软雅黑" pitchFamily="34" charset="-122"/>
              </a:rPr>
              <a:t>您的副标题打在这里或通过复制</a:t>
            </a:r>
          </a:p>
        </p:txBody>
      </p:sp>
      <p:cxnSp>
        <p:nvCxnSpPr>
          <p:cNvPr id="36" name="直接连接符 35"/>
          <p:cNvCxnSpPr>
            <a:cxnSpLocks noChangeShapeType="1"/>
          </p:cNvCxnSpPr>
          <p:nvPr/>
        </p:nvCxnSpPr>
        <p:spPr bwMode="auto">
          <a:xfrm>
            <a:off x="4076700" y="1646238"/>
            <a:ext cx="3730625" cy="0"/>
          </a:xfrm>
          <a:prstGeom prst="line">
            <a:avLst/>
          </a:prstGeom>
          <a:noFill/>
          <a:ln w="19050" algn="ctr">
            <a:solidFill>
              <a:srgbClr val="0070C0"/>
            </a:solidFill>
            <a:round/>
            <a:headEnd/>
            <a:tailEnd/>
          </a:ln>
        </p:spPr>
      </p:cxnSp>
      <p:sp>
        <p:nvSpPr>
          <p:cNvPr id="37" name="六边形 36"/>
          <p:cNvSpPr/>
          <p:nvPr/>
        </p:nvSpPr>
        <p:spPr>
          <a:xfrm>
            <a:off x="5967740" y="2235477"/>
            <a:ext cx="1591982" cy="1220049"/>
          </a:xfrm>
          <a:prstGeom prst="hexagon">
            <a:avLst/>
          </a:prstGeom>
          <a:blipFill>
            <a:blip r:embed="rId3" cstate="prin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六边形 37"/>
          <p:cNvSpPr/>
          <p:nvPr/>
        </p:nvSpPr>
        <p:spPr>
          <a:xfrm>
            <a:off x="7270284" y="3023542"/>
            <a:ext cx="1175462" cy="901720"/>
          </a:xfrm>
          <a:prstGeom prst="hexagon">
            <a:avLst/>
          </a:prstGeom>
          <a:blipFill dpi="0" rotWithShape="1">
            <a:blip r:embed="rId4" cstate="print"/>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六边形 38"/>
          <p:cNvSpPr/>
          <p:nvPr/>
        </p:nvSpPr>
        <p:spPr>
          <a:xfrm>
            <a:off x="5396980" y="3135729"/>
            <a:ext cx="859004" cy="659860"/>
          </a:xfrm>
          <a:prstGeom prst="hexagon">
            <a:avLst/>
          </a:prstGeom>
          <a:blipFill dpi="0" rotWithShape="1">
            <a:blip r:embed="rId5" cstate="print"/>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六边形 39"/>
          <p:cNvSpPr/>
          <p:nvPr/>
        </p:nvSpPr>
        <p:spPr>
          <a:xfrm>
            <a:off x="7467600" y="2347913"/>
            <a:ext cx="652463" cy="50165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175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3500"/>
                            </p:stCondLst>
                            <p:childTnLst>
                              <p:par>
                                <p:cTn id="43" presetID="31"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fltVal val="0"/>
                                          </p:val>
                                        </p:tav>
                                        <p:tav tm="100000">
                                          <p:val>
                                            <p:strVal val="#ppt_w"/>
                                          </p:val>
                                        </p:tav>
                                      </p:tavLst>
                                    </p:anim>
                                    <p:anim calcmode="lin" valueType="num">
                                      <p:cBhvr>
                                        <p:cTn id="46" dur="1000" fill="hold"/>
                                        <p:tgtEl>
                                          <p:spTgt spid="28"/>
                                        </p:tgtEl>
                                        <p:attrNameLst>
                                          <p:attrName>ppt_h</p:attrName>
                                        </p:attrNameLst>
                                      </p:cBhvr>
                                      <p:tavLst>
                                        <p:tav tm="0">
                                          <p:val>
                                            <p:fltVal val="0"/>
                                          </p:val>
                                        </p:tav>
                                        <p:tav tm="100000">
                                          <p:val>
                                            <p:strVal val="#ppt_h"/>
                                          </p:val>
                                        </p:tav>
                                      </p:tavLst>
                                    </p:anim>
                                    <p:anim calcmode="lin" valueType="num">
                                      <p:cBhvr>
                                        <p:cTn id="47" dur="1000" fill="hold"/>
                                        <p:tgtEl>
                                          <p:spTgt spid="28"/>
                                        </p:tgtEl>
                                        <p:attrNameLst>
                                          <p:attrName>style.rotation</p:attrName>
                                        </p:attrNameLst>
                                      </p:cBhvr>
                                      <p:tavLst>
                                        <p:tav tm="0">
                                          <p:val>
                                            <p:fltVal val="90"/>
                                          </p:val>
                                        </p:tav>
                                        <p:tav tm="100000">
                                          <p:val>
                                            <p:fltVal val="0"/>
                                          </p:val>
                                        </p:tav>
                                      </p:tavLst>
                                    </p:anim>
                                    <p:animEffect transition="in" filter="fade">
                                      <p:cBhvr>
                                        <p:cTn id="48" dur="1000"/>
                                        <p:tgtEl>
                                          <p:spTgt spid="28"/>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 calcmode="lin" valueType="num">
                                      <p:cBhvr>
                                        <p:cTn id="53" dur="500" fill="hold"/>
                                        <p:tgtEl>
                                          <p:spTgt spid="31"/>
                                        </p:tgtEl>
                                        <p:attrNameLst>
                                          <p:attrName>style.rotation</p:attrName>
                                        </p:attrNameLst>
                                      </p:cBhvr>
                                      <p:tavLst>
                                        <p:tav tm="0">
                                          <p:val>
                                            <p:fltVal val="90"/>
                                          </p:val>
                                        </p:tav>
                                        <p:tav tm="100000">
                                          <p:val>
                                            <p:fltVal val="0"/>
                                          </p:val>
                                        </p:tav>
                                      </p:tavLst>
                                    </p:anim>
                                    <p:animEffect transition="in" filter="fade">
                                      <p:cBhvr>
                                        <p:cTn id="54" dur="500"/>
                                        <p:tgtEl>
                                          <p:spTgt spid="31"/>
                                        </p:tgtEl>
                                      </p:cBhvr>
                                    </p:animEffect>
                                  </p:childTnLst>
                                </p:cTn>
                              </p:par>
                              <p:par>
                                <p:cTn id="55" presetID="31" presetClass="entr" presetSubtype="0" fill="hold" grpId="0" nodeType="withEffect">
                                  <p:stCondLst>
                                    <p:cond delay="25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 calcmode="lin" valueType="num">
                                      <p:cBhvr>
                                        <p:cTn id="59" dur="500" fill="hold"/>
                                        <p:tgtEl>
                                          <p:spTgt spid="29"/>
                                        </p:tgtEl>
                                        <p:attrNameLst>
                                          <p:attrName>style.rotation</p:attrName>
                                        </p:attrNameLst>
                                      </p:cBhvr>
                                      <p:tavLst>
                                        <p:tav tm="0">
                                          <p:val>
                                            <p:fltVal val="90"/>
                                          </p:val>
                                        </p:tav>
                                        <p:tav tm="100000">
                                          <p:val>
                                            <p:fltVal val="0"/>
                                          </p:val>
                                        </p:tav>
                                      </p:tavLst>
                                    </p:anim>
                                    <p:animEffect transition="in" filter="fade">
                                      <p:cBhvr>
                                        <p:cTn id="60" dur="500"/>
                                        <p:tgtEl>
                                          <p:spTgt spid="29"/>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 calcmode="lin" valueType="num">
                                      <p:cBhvr>
                                        <p:cTn id="65" dur="500" fill="hold"/>
                                        <p:tgtEl>
                                          <p:spTgt spid="30"/>
                                        </p:tgtEl>
                                        <p:attrNameLst>
                                          <p:attrName>style.rotation</p:attrName>
                                        </p:attrNameLst>
                                      </p:cBhvr>
                                      <p:tavLst>
                                        <p:tav tm="0">
                                          <p:val>
                                            <p:fltVal val="90"/>
                                          </p:val>
                                        </p:tav>
                                        <p:tav tm="100000">
                                          <p:val>
                                            <p:fltVal val="0"/>
                                          </p:val>
                                        </p:tav>
                                      </p:tavLst>
                                    </p:anim>
                                    <p:animEffect transition="in" filter="fade">
                                      <p:cBhvr>
                                        <p:cTn id="66" dur="500"/>
                                        <p:tgtEl>
                                          <p:spTgt spid="30"/>
                                        </p:tgtEl>
                                      </p:cBhvr>
                                    </p:animEffect>
                                  </p:childTnLst>
                                </p:cTn>
                              </p:par>
                              <p:par>
                                <p:cTn id="67" presetID="31" presetClass="entr" presetSubtype="0" fill="hold" grpId="0" nodeType="withEffect">
                                  <p:stCondLst>
                                    <p:cond delay="75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 calcmode="lin" valueType="num">
                                      <p:cBhvr>
                                        <p:cTn id="71" dur="500" fill="hold"/>
                                        <p:tgtEl>
                                          <p:spTgt spid="32"/>
                                        </p:tgtEl>
                                        <p:attrNameLst>
                                          <p:attrName>style.rotation</p:attrName>
                                        </p:attrNameLst>
                                      </p:cBhvr>
                                      <p:tavLst>
                                        <p:tav tm="0">
                                          <p:val>
                                            <p:fltVal val="90"/>
                                          </p:val>
                                        </p:tav>
                                        <p:tav tm="100000">
                                          <p:val>
                                            <p:fltVal val="0"/>
                                          </p:val>
                                        </p:tav>
                                      </p:tavLst>
                                    </p:anim>
                                    <p:animEffect transition="in" filter="fade">
                                      <p:cBhvr>
                                        <p:cTn id="72" dur="500"/>
                                        <p:tgtEl>
                                          <p:spTgt spid="32"/>
                                        </p:tgtEl>
                                      </p:cBhvr>
                                    </p:animEffect>
                                  </p:childTnLst>
                                </p:cTn>
                              </p:par>
                              <p:par>
                                <p:cTn id="73" presetID="31" presetClass="entr" presetSubtype="0" fill="hold" grpId="0" nodeType="withEffect">
                                  <p:stCondLst>
                                    <p:cond delay="1000"/>
                                  </p:stCondLst>
                                  <p:childTnLst>
                                    <p:set>
                                      <p:cBhvr>
                                        <p:cTn id="74" dur="1" fill="hold">
                                          <p:stCondLst>
                                            <p:cond delay="0"/>
                                          </p:stCondLst>
                                        </p:cTn>
                                        <p:tgtEl>
                                          <p:spTgt spid="33"/>
                                        </p:tgtEl>
                                        <p:attrNameLst>
                                          <p:attrName>style.visibility</p:attrName>
                                        </p:attrNameLst>
                                      </p:cBhvr>
                                      <p:to>
                                        <p:strVal val="visible"/>
                                      </p:to>
                                    </p:set>
                                    <p:anim calcmode="lin" valueType="num">
                                      <p:cBhvr>
                                        <p:cTn id="75" dur="500" fill="hold"/>
                                        <p:tgtEl>
                                          <p:spTgt spid="33"/>
                                        </p:tgtEl>
                                        <p:attrNameLst>
                                          <p:attrName>ppt_w</p:attrName>
                                        </p:attrNameLst>
                                      </p:cBhvr>
                                      <p:tavLst>
                                        <p:tav tm="0">
                                          <p:val>
                                            <p:fltVal val="0"/>
                                          </p:val>
                                        </p:tav>
                                        <p:tav tm="100000">
                                          <p:val>
                                            <p:strVal val="#ppt_w"/>
                                          </p:val>
                                        </p:tav>
                                      </p:tavLst>
                                    </p:anim>
                                    <p:anim calcmode="lin" valueType="num">
                                      <p:cBhvr>
                                        <p:cTn id="76" dur="500" fill="hold"/>
                                        <p:tgtEl>
                                          <p:spTgt spid="33"/>
                                        </p:tgtEl>
                                        <p:attrNameLst>
                                          <p:attrName>ppt_h</p:attrName>
                                        </p:attrNameLst>
                                      </p:cBhvr>
                                      <p:tavLst>
                                        <p:tav tm="0">
                                          <p:val>
                                            <p:fltVal val="0"/>
                                          </p:val>
                                        </p:tav>
                                        <p:tav tm="100000">
                                          <p:val>
                                            <p:strVal val="#ppt_h"/>
                                          </p:val>
                                        </p:tav>
                                      </p:tavLst>
                                    </p:anim>
                                    <p:anim calcmode="lin" valueType="num">
                                      <p:cBhvr>
                                        <p:cTn id="77" dur="500" fill="hold"/>
                                        <p:tgtEl>
                                          <p:spTgt spid="33"/>
                                        </p:tgtEl>
                                        <p:attrNameLst>
                                          <p:attrName>style.rotation</p:attrName>
                                        </p:attrNameLst>
                                      </p:cBhvr>
                                      <p:tavLst>
                                        <p:tav tm="0">
                                          <p:val>
                                            <p:fltVal val="90"/>
                                          </p:val>
                                        </p:tav>
                                        <p:tav tm="100000">
                                          <p:val>
                                            <p:fltVal val="0"/>
                                          </p:val>
                                        </p:tav>
                                      </p:tavLst>
                                    </p:anim>
                                    <p:animEffect transition="in" filter="fade">
                                      <p:cBhvr>
                                        <p:cTn id="78" dur="500"/>
                                        <p:tgtEl>
                                          <p:spTgt spid="33"/>
                                        </p:tgtEl>
                                      </p:cBhvr>
                                    </p:animEffect>
                                  </p:childTnLst>
                                </p:cTn>
                              </p:par>
                            </p:childTnLst>
                          </p:cTn>
                        </p:par>
                        <p:par>
                          <p:cTn id="79" fill="hold">
                            <p:stCondLst>
                              <p:cond delay="5000"/>
                            </p:stCondLst>
                            <p:childTnLst>
                              <p:par>
                                <p:cTn id="80" presetID="22" presetClass="entr" presetSubtype="2" fill="hold" nodeType="after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right)">
                                      <p:cBhvr>
                                        <p:cTn id="82" dur="500"/>
                                        <p:tgtEl>
                                          <p:spTgt spid="36"/>
                                        </p:tgtEl>
                                      </p:cBhvr>
                                    </p:animEffect>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1000" fill="hold"/>
                                        <p:tgtEl>
                                          <p:spTgt spid="3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1000"/>
                                        <p:tgtEl>
                                          <p:spTgt spid="35"/>
                                        </p:tgtEl>
                                      </p:cBhvr>
                                    </p:animEffect>
                                    <p:anim calcmode="lin" valueType="num">
                                      <p:cBhvr>
                                        <p:cTn id="92" dur="1000" fill="hold"/>
                                        <p:tgtEl>
                                          <p:spTgt spid="35"/>
                                        </p:tgtEl>
                                        <p:attrNameLst>
                                          <p:attrName>ppt_x</p:attrName>
                                        </p:attrNameLst>
                                      </p:cBhvr>
                                      <p:tavLst>
                                        <p:tav tm="0">
                                          <p:val>
                                            <p:strVal val="#ppt_x"/>
                                          </p:val>
                                        </p:tav>
                                        <p:tav tm="100000">
                                          <p:val>
                                            <p:strVal val="#ppt_x"/>
                                          </p:val>
                                        </p:tav>
                                      </p:tavLst>
                                    </p:anim>
                                    <p:anim calcmode="lin" valueType="num">
                                      <p:cBhvr>
                                        <p:cTn id="93" dur="1000" fill="hold"/>
                                        <p:tgtEl>
                                          <p:spTgt spid="35"/>
                                        </p:tgtEl>
                                        <p:attrNameLst>
                                          <p:attrName>ppt_y</p:attrName>
                                        </p:attrNameLst>
                                      </p:cBhvr>
                                      <p:tavLst>
                                        <p:tav tm="0">
                                          <p:val>
                                            <p:strVal val="#ppt_y-.1"/>
                                          </p:val>
                                        </p:tav>
                                        <p:tav tm="100000">
                                          <p:val>
                                            <p:strVal val="#ppt_y"/>
                                          </p:val>
                                        </p:tav>
                                      </p:tavLst>
                                    </p:anim>
                                  </p:childTnLst>
                                </p:cTn>
                              </p:par>
                            </p:childTnLst>
                          </p:cTn>
                        </p:par>
                        <p:par>
                          <p:cTn id="94" fill="hold">
                            <p:stCondLst>
                              <p:cond delay="6500"/>
                            </p:stCondLst>
                            <p:childTnLst>
                              <p:par>
                                <p:cTn id="95" presetID="2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childTnLst>
                                </p:cTn>
                              </p:par>
                              <p:par>
                                <p:cTn id="99" presetID="23" presetClass="entr" presetSubtype="16" fill="hold" nodeType="withEffect">
                                  <p:stCondLst>
                                    <p:cond delay="20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childTnLst>
                                </p:cTn>
                              </p:par>
                              <p:par>
                                <p:cTn id="103" presetID="23" presetClass="entr" presetSubtype="16" fill="hold" nodeType="withEffect">
                                  <p:stCondLst>
                                    <p:cond delay="30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ppt_w</p:attrName>
                                        </p:attrNameLst>
                                      </p:cBhvr>
                                      <p:tavLst>
                                        <p:tav tm="0">
                                          <p:val>
                                            <p:fltVal val="0"/>
                                          </p:val>
                                        </p:tav>
                                        <p:tav tm="100000">
                                          <p:val>
                                            <p:strVal val="#ppt_w"/>
                                          </p:val>
                                        </p:tav>
                                      </p:tavLst>
                                    </p:anim>
                                    <p:anim calcmode="lin" valueType="num">
                                      <p:cBhvr>
                                        <p:cTn id="106" dur="500" fill="hold"/>
                                        <p:tgtEl>
                                          <p:spTgt spid="38"/>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50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500" fill="hold"/>
                                        <p:tgtEl>
                                          <p:spTgt spid="40"/>
                                        </p:tgtEl>
                                        <p:attrNameLst>
                                          <p:attrName>ppt_w</p:attrName>
                                        </p:attrNameLst>
                                      </p:cBhvr>
                                      <p:tavLst>
                                        <p:tav tm="0">
                                          <p:val>
                                            <p:fltVal val="0"/>
                                          </p:val>
                                        </p:tav>
                                        <p:tav tm="100000">
                                          <p:val>
                                            <p:strVal val="#ppt_w"/>
                                          </p:val>
                                        </p:tav>
                                      </p:tavLst>
                                    </p:anim>
                                    <p:anim calcmode="lin" valueType="num">
                                      <p:cBhvr>
                                        <p:cTn id="110"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649288" y="2749550"/>
            <a:ext cx="8651875"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1846263" y="1054100"/>
            <a:ext cx="1722437" cy="1419225"/>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23" name="Line 16"/>
          <p:cNvSpPr>
            <a:spLocks noChangeShapeType="1"/>
          </p:cNvSpPr>
          <p:nvPr/>
        </p:nvSpPr>
        <p:spPr bwMode="auto">
          <a:xfrm flipH="1">
            <a:off x="2024063" y="1220788"/>
            <a:ext cx="0" cy="1525587"/>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24" name="Group 138"/>
          <p:cNvGrpSpPr>
            <a:grpSpLocks/>
          </p:cNvGrpSpPr>
          <p:nvPr/>
        </p:nvGrpSpPr>
        <p:grpSpPr bwMode="auto">
          <a:xfrm>
            <a:off x="1922463" y="2660650"/>
            <a:ext cx="193675" cy="173038"/>
            <a:chOff x="1661" y="2750"/>
            <a:chExt cx="250" cy="250"/>
          </a:xfrm>
        </p:grpSpPr>
        <p:sp>
          <p:nvSpPr>
            <p:cNvPr id="51242" name="Oval 139"/>
            <p:cNvSpPr>
              <a:spLocks noChangeArrowheads="1"/>
            </p:cNvSpPr>
            <p:nvPr/>
          </p:nvSpPr>
          <p:spPr bwMode="auto">
            <a:xfrm>
              <a:off x="1661" y="2750"/>
              <a:ext cx="250" cy="250"/>
            </a:xfrm>
            <a:prstGeom prst="ellipse">
              <a:avLst/>
            </a:prstGeom>
            <a:solidFill>
              <a:srgbClr val="FFD347"/>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43"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27" name="TextBox 57"/>
          <p:cNvSpPr txBox="1">
            <a:spLocks noChangeArrowheads="1"/>
          </p:cNvSpPr>
          <p:nvPr/>
        </p:nvSpPr>
        <p:spPr bwMode="auto">
          <a:xfrm>
            <a:off x="2028825" y="1117600"/>
            <a:ext cx="1362075"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2047875" y="1463675"/>
            <a:ext cx="1644650"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29" name="AutoShape 17"/>
          <p:cNvSpPr>
            <a:spLocks noChangeArrowheads="1"/>
          </p:cNvSpPr>
          <p:nvPr/>
        </p:nvSpPr>
        <p:spPr bwMode="auto">
          <a:xfrm>
            <a:off x="993775" y="3033713"/>
            <a:ext cx="1800225" cy="12731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30" name="TextBox 57"/>
          <p:cNvSpPr txBox="1">
            <a:spLocks noChangeArrowheads="1"/>
          </p:cNvSpPr>
          <p:nvPr/>
        </p:nvSpPr>
        <p:spPr bwMode="auto">
          <a:xfrm>
            <a:off x="1195388" y="3130550"/>
            <a:ext cx="909637"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31" name="TextBox 57"/>
          <p:cNvSpPr txBox="1">
            <a:spLocks noChangeArrowheads="1"/>
          </p:cNvSpPr>
          <p:nvPr/>
        </p:nvSpPr>
        <p:spPr bwMode="auto">
          <a:xfrm>
            <a:off x="1200150" y="3365500"/>
            <a:ext cx="1533525"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32" name="Line 18"/>
          <p:cNvSpPr>
            <a:spLocks noChangeShapeType="1"/>
          </p:cNvSpPr>
          <p:nvPr/>
        </p:nvSpPr>
        <p:spPr bwMode="auto">
          <a:xfrm flipH="1">
            <a:off x="1166813" y="2752725"/>
            <a:ext cx="1587" cy="549275"/>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33" name="Group 138"/>
          <p:cNvGrpSpPr>
            <a:grpSpLocks/>
          </p:cNvGrpSpPr>
          <p:nvPr/>
        </p:nvGrpSpPr>
        <p:grpSpPr bwMode="auto">
          <a:xfrm>
            <a:off x="1077913" y="2659063"/>
            <a:ext cx="193675" cy="169862"/>
            <a:chOff x="1661" y="2750"/>
            <a:chExt cx="250" cy="250"/>
          </a:xfrm>
        </p:grpSpPr>
        <p:sp>
          <p:nvSpPr>
            <p:cNvPr id="34" name="Oval 139"/>
            <p:cNvSpPr>
              <a:spLocks noChangeArrowheads="1"/>
            </p:cNvSpPr>
            <p:nvPr/>
          </p:nvSpPr>
          <p:spPr bwMode="auto">
            <a:xfrm>
              <a:off x="1661" y="2750"/>
              <a:ext cx="250" cy="250"/>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41"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36" name="AutoShape 5"/>
          <p:cNvSpPr>
            <a:spLocks noChangeArrowheads="1"/>
          </p:cNvSpPr>
          <p:nvPr/>
        </p:nvSpPr>
        <p:spPr bwMode="auto">
          <a:xfrm>
            <a:off x="3683000" y="3043238"/>
            <a:ext cx="1808163" cy="1274762"/>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37" name="TextBox 57"/>
          <p:cNvSpPr txBox="1">
            <a:spLocks noChangeArrowheads="1"/>
          </p:cNvSpPr>
          <p:nvPr/>
        </p:nvSpPr>
        <p:spPr bwMode="auto">
          <a:xfrm>
            <a:off x="3835400" y="3128963"/>
            <a:ext cx="1884363" cy="366712"/>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38" name="TextBox 57"/>
          <p:cNvSpPr txBox="1">
            <a:spLocks noChangeArrowheads="1"/>
          </p:cNvSpPr>
          <p:nvPr/>
        </p:nvSpPr>
        <p:spPr bwMode="auto">
          <a:xfrm>
            <a:off x="3851275" y="3365500"/>
            <a:ext cx="1639888"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39" name="Line 18"/>
          <p:cNvSpPr>
            <a:spLocks noChangeShapeType="1"/>
          </p:cNvSpPr>
          <p:nvPr/>
        </p:nvSpPr>
        <p:spPr bwMode="auto">
          <a:xfrm flipH="1">
            <a:off x="3844925" y="2752725"/>
            <a:ext cx="1588" cy="549275"/>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40" name="Group 138"/>
          <p:cNvGrpSpPr>
            <a:grpSpLocks/>
          </p:cNvGrpSpPr>
          <p:nvPr/>
        </p:nvGrpSpPr>
        <p:grpSpPr bwMode="auto">
          <a:xfrm>
            <a:off x="3756025" y="2659063"/>
            <a:ext cx="193675" cy="171450"/>
            <a:chOff x="1661" y="2750"/>
            <a:chExt cx="250" cy="250"/>
          </a:xfrm>
        </p:grpSpPr>
        <p:sp>
          <p:nvSpPr>
            <p:cNvPr id="41"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39"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43" name="AutoShape 2"/>
          <p:cNvSpPr>
            <a:spLocks noChangeArrowheads="1"/>
          </p:cNvSpPr>
          <p:nvPr/>
        </p:nvSpPr>
        <p:spPr bwMode="auto">
          <a:xfrm>
            <a:off x="4364038" y="1054100"/>
            <a:ext cx="1722437" cy="141922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sp>
        <p:nvSpPr>
          <p:cNvPr id="44" name="TextBox 57"/>
          <p:cNvSpPr txBox="1">
            <a:spLocks noChangeArrowheads="1"/>
          </p:cNvSpPr>
          <p:nvPr/>
        </p:nvSpPr>
        <p:spPr bwMode="auto">
          <a:xfrm>
            <a:off x="4552950" y="1117600"/>
            <a:ext cx="1362075"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556125" y="1436688"/>
            <a:ext cx="1663700" cy="915987"/>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533900" y="1220788"/>
            <a:ext cx="0" cy="1525587"/>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47" name="Group 138"/>
          <p:cNvGrpSpPr>
            <a:grpSpLocks/>
          </p:cNvGrpSpPr>
          <p:nvPr/>
        </p:nvGrpSpPr>
        <p:grpSpPr bwMode="auto">
          <a:xfrm>
            <a:off x="4432300" y="2660650"/>
            <a:ext cx="193675" cy="173038"/>
            <a:chOff x="1661" y="2750"/>
            <a:chExt cx="250" cy="250"/>
          </a:xfrm>
        </p:grpSpPr>
        <p:sp>
          <p:nvSpPr>
            <p:cNvPr id="51236" name="Oval 139"/>
            <p:cNvSpPr>
              <a:spLocks noChangeArrowheads="1"/>
            </p:cNvSpPr>
            <p:nvPr/>
          </p:nvSpPr>
          <p:spPr bwMode="auto">
            <a:xfrm>
              <a:off x="1661" y="2750"/>
              <a:ext cx="250" cy="250"/>
            </a:xfrm>
            <a:prstGeom prst="ellipse">
              <a:avLst/>
            </a:prstGeom>
            <a:solidFill>
              <a:srgbClr val="93CDDD"/>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37"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50" name="AutoShape 6"/>
          <p:cNvSpPr>
            <a:spLocks noChangeArrowheads="1"/>
          </p:cNvSpPr>
          <p:nvPr/>
        </p:nvSpPr>
        <p:spPr bwMode="auto">
          <a:xfrm>
            <a:off x="6064250" y="3033713"/>
            <a:ext cx="1787525" cy="12731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sp>
        <p:nvSpPr>
          <p:cNvPr id="51" name="Line 7"/>
          <p:cNvSpPr>
            <a:spLocks noChangeShapeType="1"/>
          </p:cNvSpPr>
          <p:nvPr/>
        </p:nvSpPr>
        <p:spPr bwMode="auto">
          <a:xfrm flipH="1">
            <a:off x="6208713" y="2752725"/>
            <a:ext cx="4762" cy="549275"/>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52" name="Group 138"/>
          <p:cNvGrpSpPr>
            <a:grpSpLocks/>
          </p:cNvGrpSpPr>
          <p:nvPr/>
        </p:nvGrpSpPr>
        <p:grpSpPr bwMode="auto">
          <a:xfrm>
            <a:off x="6119813" y="2660650"/>
            <a:ext cx="193675" cy="171450"/>
            <a:chOff x="1661" y="2750"/>
            <a:chExt cx="250" cy="250"/>
          </a:xfrm>
        </p:grpSpPr>
        <p:sp>
          <p:nvSpPr>
            <p:cNvPr id="51234" name="Oval 139"/>
            <p:cNvSpPr>
              <a:spLocks noChangeArrowheads="1"/>
            </p:cNvSpPr>
            <p:nvPr/>
          </p:nvSpPr>
          <p:spPr bwMode="auto">
            <a:xfrm>
              <a:off x="1661" y="2750"/>
              <a:ext cx="250" cy="250"/>
            </a:xfrm>
            <a:prstGeom prst="ellipse">
              <a:avLst/>
            </a:prstGeom>
            <a:solidFill>
              <a:srgbClr val="95B3D7"/>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35"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55" name="TextBox 57"/>
          <p:cNvSpPr txBox="1">
            <a:spLocks noChangeArrowheads="1"/>
          </p:cNvSpPr>
          <p:nvPr/>
        </p:nvSpPr>
        <p:spPr bwMode="auto">
          <a:xfrm>
            <a:off x="6256338" y="3140075"/>
            <a:ext cx="2432050"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56" name="TextBox 57"/>
          <p:cNvSpPr txBox="1">
            <a:spLocks noChangeArrowheads="1"/>
          </p:cNvSpPr>
          <p:nvPr/>
        </p:nvSpPr>
        <p:spPr bwMode="auto">
          <a:xfrm>
            <a:off x="6275388" y="3365500"/>
            <a:ext cx="1503362"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57" name="AutoShape 4"/>
          <p:cNvSpPr>
            <a:spLocks noChangeArrowheads="1"/>
          </p:cNvSpPr>
          <p:nvPr/>
        </p:nvSpPr>
        <p:spPr bwMode="auto">
          <a:xfrm>
            <a:off x="6891338" y="1052513"/>
            <a:ext cx="1720850" cy="1420812"/>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58" name="Line 14"/>
          <p:cNvSpPr>
            <a:spLocks noChangeShapeType="1"/>
          </p:cNvSpPr>
          <p:nvPr/>
        </p:nvSpPr>
        <p:spPr bwMode="auto">
          <a:xfrm flipH="1">
            <a:off x="7051675" y="1249363"/>
            <a:ext cx="0" cy="1497012"/>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59" name="Group 138"/>
          <p:cNvGrpSpPr>
            <a:grpSpLocks/>
          </p:cNvGrpSpPr>
          <p:nvPr/>
        </p:nvGrpSpPr>
        <p:grpSpPr bwMode="auto">
          <a:xfrm>
            <a:off x="6962775" y="2663825"/>
            <a:ext cx="193675" cy="173038"/>
            <a:chOff x="1661" y="2750"/>
            <a:chExt cx="250" cy="250"/>
          </a:xfrm>
        </p:grpSpPr>
        <p:sp>
          <p:nvSpPr>
            <p:cNvPr id="60" name="Oval 139"/>
            <p:cNvSpPr>
              <a:spLocks noChangeArrowheads="1"/>
            </p:cNvSpPr>
            <p:nvPr/>
          </p:nvSpPr>
          <p:spPr bwMode="auto">
            <a:xfrm>
              <a:off x="1661" y="2750"/>
              <a:ext cx="250" cy="250"/>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33"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62" name="TextBox 57"/>
          <p:cNvSpPr txBox="1">
            <a:spLocks noChangeArrowheads="1"/>
          </p:cNvSpPr>
          <p:nvPr/>
        </p:nvSpPr>
        <p:spPr bwMode="auto">
          <a:xfrm>
            <a:off x="7089775" y="1117600"/>
            <a:ext cx="1522413"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7089775" y="1471613"/>
            <a:ext cx="1522413" cy="915987"/>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250" fill="hold"/>
                                        <p:tgtEl>
                                          <p:spTgt spid="33"/>
                                        </p:tgtEl>
                                        <p:attrNameLst>
                                          <p:attrName>ppt_w</p:attrName>
                                        </p:attrNameLst>
                                      </p:cBhvr>
                                      <p:tavLst>
                                        <p:tav tm="0">
                                          <p:val>
                                            <p:strVal val="4*#ppt_w"/>
                                          </p:val>
                                        </p:tav>
                                        <p:tav tm="100000">
                                          <p:val>
                                            <p:strVal val="#ppt_w"/>
                                          </p:val>
                                        </p:tav>
                                      </p:tavLst>
                                    </p:anim>
                                    <p:anim calcmode="lin" valueType="num">
                                      <p:cBhvr>
                                        <p:cTn id="12" dur="250" fill="hold"/>
                                        <p:tgtEl>
                                          <p:spTgt spid="33"/>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ppt_w</p:attrName>
                                        </p:attrNameLst>
                                      </p:cBhvr>
                                      <p:tavLst>
                                        <p:tav tm="0">
                                          <p:val>
                                            <p:strVal val="4*#ppt_w"/>
                                          </p:val>
                                        </p:tav>
                                        <p:tav tm="100000">
                                          <p:val>
                                            <p:strVal val="#ppt_w"/>
                                          </p:val>
                                        </p:tav>
                                      </p:tavLst>
                                    </p:anim>
                                    <p:anim calcmode="lin" valueType="num">
                                      <p:cBhvr>
                                        <p:cTn id="16" dur="25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250" fill="hold"/>
                                        <p:tgtEl>
                                          <p:spTgt spid="40"/>
                                        </p:tgtEl>
                                        <p:attrNameLst>
                                          <p:attrName>ppt_w</p:attrName>
                                        </p:attrNameLst>
                                      </p:cBhvr>
                                      <p:tavLst>
                                        <p:tav tm="0">
                                          <p:val>
                                            <p:strVal val="4*#ppt_w"/>
                                          </p:val>
                                        </p:tav>
                                        <p:tav tm="100000">
                                          <p:val>
                                            <p:strVal val="#ppt_w"/>
                                          </p:val>
                                        </p:tav>
                                      </p:tavLst>
                                    </p:anim>
                                    <p:anim calcmode="lin" valueType="num">
                                      <p:cBhvr>
                                        <p:cTn id="20" dur="250" fill="hold"/>
                                        <p:tgtEl>
                                          <p:spTgt spid="4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7"/>
                                        </p:tgtEl>
                                        <p:attrNameLst>
                                          <p:attrName>style.visibility</p:attrName>
                                        </p:attrNameLst>
                                      </p:cBhvr>
                                      <p:to>
                                        <p:strVal val="visible"/>
                                      </p:to>
                                    </p:set>
                                    <p:anim calcmode="lin" valueType="num">
                                      <p:cBhvr>
                                        <p:cTn id="23" dur="250" fill="hold"/>
                                        <p:tgtEl>
                                          <p:spTgt spid="47"/>
                                        </p:tgtEl>
                                        <p:attrNameLst>
                                          <p:attrName>ppt_w</p:attrName>
                                        </p:attrNameLst>
                                      </p:cBhvr>
                                      <p:tavLst>
                                        <p:tav tm="0">
                                          <p:val>
                                            <p:strVal val="4*#ppt_w"/>
                                          </p:val>
                                        </p:tav>
                                        <p:tav tm="100000">
                                          <p:val>
                                            <p:strVal val="#ppt_w"/>
                                          </p:val>
                                        </p:tav>
                                      </p:tavLst>
                                    </p:anim>
                                    <p:anim calcmode="lin" valueType="num">
                                      <p:cBhvr>
                                        <p:cTn id="24" dur="250" fill="hold"/>
                                        <p:tgtEl>
                                          <p:spTgt spid="4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250" fill="hold"/>
                                        <p:tgtEl>
                                          <p:spTgt spid="52"/>
                                        </p:tgtEl>
                                        <p:attrNameLst>
                                          <p:attrName>ppt_w</p:attrName>
                                        </p:attrNameLst>
                                      </p:cBhvr>
                                      <p:tavLst>
                                        <p:tav tm="0">
                                          <p:val>
                                            <p:strVal val="4*#ppt_w"/>
                                          </p:val>
                                        </p:tav>
                                        <p:tav tm="100000">
                                          <p:val>
                                            <p:strVal val="#ppt_w"/>
                                          </p:val>
                                        </p:tav>
                                      </p:tavLst>
                                    </p:anim>
                                    <p:anim calcmode="lin" valueType="num">
                                      <p:cBhvr>
                                        <p:cTn id="28" dur="250" fill="hold"/>
                                        <p:tgtEl>
                                          <p:spTgt spid="5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9"/>
                                        </p:tgtEl>
                                        <p:attrNameLst>
                                          <p:attrName>style.visibility</p:attrName>
                                        </p:attrNameLst>
                                      </p:cBhvr>
                                      <p:to>
                                        <p:strVal val="visible"/>
                                      </p:to>
                                    </p:set>
                                    <p:anim calcmode="lin" valueType="num">
                                      <p:cBhvr>
                                        <p:cTn id="31" dur="250" fill="hold"/>
                                        <p:tgtEl>
                                          <p:spTgt spid="59"/>
                                        </p:tgtEl>
                                        <p:attrNameLst>
                                          <p:attrName>ppt_w</p:attrName>
                                        </p:attrNameLst>
                                      </p:cBhvr>
                                      <p:tavLst>
                                        <p:tav tm="0">
                                          <p:val>
                                            <p:strVal val="4*#ppt_w"/>
                                          </p:val>
                                        </p:tav>
                                        <p:tav tm="100000">
                                          <p:val>
                                            <p:strVal val="#ppt_w"/>
                                          </p:val>
                                        </p:tav>
                                      </p:tavLst>
                                    </p:anim>
                                    <p:anim calcmode="lin" valueType="num">
                                      <p:cBhvr>
                                        <p:cTn id="32" dur="250" fill="hold"/>
                                        <p:tgtEl>
                                          <p:spTgt spid="59"/>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1000"/>
                                        <p:tgtEl>
                                          <p:spTgt spid="22"/>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heel(1)">
                                      <p:cBhvr>
                                        <p:cTn id="61" dur="1000"/>
                                        <p:tgtEl>
                                          <p:spTgt spid="57"/>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heel(1)">
                                      <p:cBhvr>
                                        <p:cTn id="64" dur="1000"/>
                                        <p:tgtEl>
                                          <p:spTgt spid="29"/>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heel(1)">
                                      <p:cBhvr>
                                        <p:cTn id="67" dur="1000"/>
                                        <p:tgtEl>
                                          <p:spTgt spid="3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heel(1)">
                                      <p:cBhvr>
                                        <p:cTn id="70" dur="1000"/>
                                        <p:tgtEl>
                                          <p:spTgt spid="50"/>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anim calcmode="lin" valueType="num">
                                      <p:cBhvr>
                                        <p:cTn id="80" dur="500" fill="hold"/>
                                        <p:tgtEl>
                                          <p:spTgt spid="28"/>
                                        </p:tgtEl>
                                        <p:attrNameLst>
                                          <p:attrName>ppt_x</p:attrName>
                                        </p:attrNameLst>
                                      </p:cBhvr>
                                      <p:tavLst>
                                        <p:tav tm="0">
                                          <p:val>
                                            <p:strVal val="#ppt_x"/>
                                          </p:val>
                                        </p:tav>
                                        <p:tav tm="100000">
                                          <p:val>
                                            <p:strVal val="#ppt_x"/>
                                          </p:val>
                                        </p:tav>
                                      </p:tavLst>
                                    </p:anim>
                                    <p:anim calcmode="lin" valueType="num">
                                      <p:cBhvr>
                                        <p:cTn id="81" dur="500" fill="hold"/>
                                        <p:tgtEl>
                                          <p:spTgt spid="2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anim calcmode="lin" valueType="num">
                                      <p:cBhvr>
                                        <p:cTn id="95" dur="500" fill="hold"/>
                                        <p:tgtEl>
                                          <p:spTgt spid="62"/>
                                        </p:tgtEl>
                                        <p:attrNameLst>
                                          <p:attrName>ppt_x</p:attrName>
                                        </p:attrNameLst>
                                      </p:cBhvr>
                                      <p:tavLst>
                                        <p:tav tm="0">
                                          <p:val>
                                            <p:strVal val="#ppt_x"/>
                                          </p:val>
                                        </p:tav>
                                        <p:tav tm="100000">
                                          <p:val>
                                            <p:strVal val="#ppt_x"/>
                                          </p:val>
                                        </p:tav>
                                      </p:tavLst>
                                    </p:anim>
                                    <p:anim calcmode="lin" valueType="num">
                                      <p:cBhvr>
                                        <p:cTn id="96" dur="500" fill="hold"/>
                                        <p:tgtEl>
                                          <p:spTgt spid="6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500"/>
                                        <p:tgtEl>
                                          <p:spTgt spid="63"/>
                                        </p:tgtEl>
                                      </p:cBhvr>
                                    </p:animEffect>
                                    <p:anim calcmode="lin" valueType="num">
                                      <p:cBhvr>
                                        <p:cTn id="100" dur="500" fill="hold"/>
                                        <p:tgtEl>
                                          <p:spTgt spid="63"/>
                                        </p:tgtEl>
                                        <p:attrNameLst>
                                          <p:attrName>ppt_x</p:attrName>
                                        </p:attrNameLst>
                                      </p:cBhvr>
                                      <p:tavLst>
                                        <p:tav tm="0">
                                          <p:val>
                                            <p:strVal val="#ppt_x"/>
                                          </p:val>
                                        </p:tav>
                                        <p:tav tm="100000">
                                          <p:val>
                                            <p:strVal val="#ppt_x"/>
                                          </p:val>
                                        </p:tav>
                                      </p:tavLst>
                                    </p:anim>
                                    <p:anim calcmode="lin" valueType="num">
                                      <p:cBhvr>
                                        <p:cTn id="101" dur="500" fill="hold"/>
                                        <p:tgtEl>
                                          <p:spTgt spid="6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anim calcmode="lin" valueType="num">
                                      <p:cBhvr>
                                        <p:cTn id="105" dur="500" fill="hold"/>
                                        <p:tgtEl>
                                          <p:spTgt spid="30"/>
                                        </p:tgtEl>
                                        <p:attrNameLst>
                                          <p:attrName>ppt_x</p:attrName>
                                        </p:attrNameLst>
                                      </p:cBhvr>
                                      <p:tavLst>
                                        <p:tav tm="0">
                                          <p:val>
                                            <p:strVal val="#ppt_x"/>
                                          </p:val>
                                        </p:tav>
                                        <p:tav tm="100000">
                                          <p:val>
                                            <p:strVal val="#ppt_x"/>
                                          </p:val>
                                        </p:tav>
                                      </p:tavLst>
                                    </p:anim>
                                    <p:anim calcmode="lin" valueType="num">
                                      <p:cBhvr>
                                        <p:cTn id="106" dur="5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500"/>
                                        <p:tgtEl>
                                          <p:spTgt spid="38"/>
                                        </p:tgtEl>
                                      </p:cBhvr>
                                    </p:animEffect>
                                    <p:anim calcmode="lin" valueType="num">
                                      <p:cBhvr>
                                        <p:cTn id="120" dur="500" fill="hold"/>
                                        <p:tgtEl>
                                          <p:spTgt spid="38"/>
                                        </p:tgtEl>
                                        <p:attrNameLst>
                                          <p:attrName>ppt_x</p:attrName>
                                        </p:attrNameLst>
                                      </p:cBhvr>
                                      <p:tavLst>
                                        <p:tav tm="0">
                                          <p:val>
                                            <p:strVal val="#ppt_x"/>
                                          </p:val>
                                        </p:tav>
                                        <p:tav tm="100000">
                                          <p:val>
                                            <p:strVal val="#ppt_x"/>
                                          </p:val>
                                        </p:tav>
                                      </p:tavLst>
                                    </p:anim>
                                    <p:anim calcmode="lin" valueType="num">
                                      <p:cBhvr>
                                        <p:cTn id="121" dur="500" fill="hold"/>
                                        <p:tgtEl>
                                          <p:spTgt spid="3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anim calcmode="lin" valueType="num">
                                      <p:cBhvr>
                                        <p:cTn id="125" dur="500" fill="hold"/>
                                        <p:tgtEl>
                                          <p:spTgt spid="55"/>
                                        </p:tgtEl>
                                        <p:attrNameLst>
                                          <p:attrName>ppt_x</p:attrName>
                                        </p:attrNameLst>
                                      </p:cBhvr>
                                      <p:tavLst>
                                        <p:tav tm="0">
                                          <p:val>
                                            <p:strVal val="#ppt_x"/>
                                          </p:val>
                                        </p:tav>
                                        <p:tav tm="100000">
                                          <p:val>
                                            <p:strVal val="#ppt_x"/>
                                          </p:val>
                                        </p:tav>
                                      </p:tavLst>
                                    </p:anim>
                                    <p:anim calcmode="lin" valueType="num">
                                      <p:cBhvr>
                                        <p:cTn id="126" dur="500" fill="hold"/>
                                        <p:tgtEl>
                                          <p:spTgt spid="55"/>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anim calcmode="lin" valueType="num">
                                      <p:cBhvr>
                                        <p:cTn id="130" dur="500" fill="hold"/>
                                        <p:tgtEl>
                                          <p:spTgt spid="56"/>
                                        </p:tgtEl>
                                        <p:attrNameLst>
                                          <p:attrName>ppt_x</p:attrName>
                                        </p:attrNameLst>
                                      </p:cBhvr>
                                      <p:tavLst>
                                        <p:tav tm="0">
                                          <p:val>
                                            <p:strVal val="#ppt_x"/>
                                          </p:val>
                                        </p:tav>
                                        <p:tav tm="100000">
                                          <p:val>
                                            <p:strVal val="#ppt_x"/>
                                          </p:val>
                                        </p:tav>
                                      </p:tavLst>
                                    </p:anim>
                                    <p:anim calcmode="lin" valueType="num">
                                      <p:cBhvr>
                                        <p:cTn id="13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椭圆 10"/>
          <p:cNvPicPr>
            <a:picLocks noChangeArrowheads="1"/>
          </p:cNvPicPr>
          <p:nvPr/>
        </p:nvPicPr>
        <p:blipFill>
          <a:blip r:embed="rId3" cstate="print">
            <a:duotone>
              <a:schemeClr val="bg2">
                <a:shade val="45000"/>
                <a:satMod val="135000"/>
              </a:schemeClr>
              <a:prstClr val="white"/>
            </a:duotone>
            <a:extLst/>
          </a:blip>
          <a:srcRect/>
          <a:stretch>
            <a:fillRect/>
          </a:stretch>
        </p:blipFill>
        <p:spPr bwMode="auto">
          <a:xfrm>
            <a:off x="1711912" y="3534347"/>
            <a:ext cx="5911046" cy="1539247"/>
          </a:xfrm>
          <a:prstGeom prst="rect">
            <a:avLst/>
          </a:prstGeom>
          <a:noFill/>
          <a:ln>
            <a:noFill/>
          </a:ln>
          <a:extLst/>
        </p:spPr>
      </p:pic>
      <p:grpSp>
        <p:nvGrpSpPr>
          <p:cNvPr id="24" name="Group 5"/>
          <p:cNvGrpSpPr>
            <a:grpSpLocks/>
          </p:cNvGrpSpPr>
          <p:nvPr/>
        </p:nvGrpSpPr>
        <p:grpSpPr bwMode="auto">
          <a:xfrm>
            <a:off x="1262063" y="2797175"/>
            <a:ext cx="3751262" cy="1123950"/>
            <a:chOff x="0" y="0"/>
            <a:chExt cx="4236496" cy="1427243"/>
          </a:xfrm>
        </p:grpSpPr>
        <p:sp>
          <p:nvSpPr>
            <p:cNvPr id="25" name="Freeform 12"/>
            <p:cNvSpPr>
              <a:spLocks/>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6"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7"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8"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grpSp>
        <p:nvGrpSpPr>
          <p:cNvPr id="29" name="Group 10"/>
          <p:cNvGrpSpPr>
            <a:grpSpLocks/>
          </p:cNvGrpSpPr>
          <p:nvPr/>
        </p:nvGrpSpPr>
        <p:grpSpPr bwMode="auto">
          <a:xfrm>
            <a:off x="4667250" y="3303588"/>
            <a:ext cx="3494088" cy="868362"/>
            <a:chOff x="0" y="0"/>
            <a:chExt cx="4230687" cy="1183415"/>
          </a:xfrm>
        </p:grpSpPr>
        <p:sp>
          <p:nvSpPr>
            <p:cNvPr id="30"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1"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2"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3"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sp>
        <p:nvSpPr>
          <p:cNvPr id="34" name="任意多边形 14"/>
          <p:cNvSpPr>
            <a:spLocks/>
          </p:cNvSpPr>
          <p:nvPr/>
        </p:nvSpPr>
        <p:spPr bwMode="auto">
          <a:xfrm>
            <a:off x="4184650" y="1423988"/>
            <a:ext cx="398463" cy="1960562"/>
          </a:xfrm>
          <a:custGeom>
            <a:avLst/>
            <a:gdLst>
              <a:gd name="T0" fmla="*/ 836913 w 374574"/>
              <a:gd name="T1" fmla="*/ 273122 h 2291509"/>
              <a:gd name="T2" fmla="*/ 836913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C73E01"/>
            </a:solidFill>
            <a:prstDash val="sysDot"/>
            <a:round/>
            <a:headEnd type="oval" w="med" len="med"/>
            <a:tailEnd type="oval" w="med" len="med"/>
          </a:ln>
        </p:spPr>
        <p:txBody>
          <a:bodyPr anchor="ctr"/>
          <a:lstStyle/>
          <a:p>
            <a:endParaRPr lang="zh-CN" altLang="en-US"/>
          </a:p>
        </p:txBody>
      </p:sp>
      <p:sp>
        <p:nvSpPr>
          <p:cNvPr id="35" name="任意多边形 15"/>
          <p:cNvSpPr>
            <a:spLocks/>
          </p:cNvSpPr>
          <p:nvPr/>
        </p:nvSpPr>
        <p:spPr bwMode="auto">
          <a:xfrm flipH="1">
            <a:off x="4940300" y="1423988"/>
            <a:ext cx="455613" cy="2139950"/>
          </a:xfrm>
          <a:custGeom>
            <a:avLst/>
            <a:gdLst>
              <a:gd name="T0" fmla="*/ 5468116 w 374574"/>
              <a:gd name="T1" fmla="*/ 930691 h 2291509"/>
              <a:gd name="T2" fmla="*/ 546811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BE1247"/>
            </a:solidFill>
            <a:prstDash val="sysDot"/>
            <a:round/>
            <a:headEnd type="oval" w="med" len="med"/>
            <a:tailEnd type="oval" w="med" len="med"/>
          </a:ln>
        </p:spPr>
        <p:txBody>
          <a:bodyPr anchor="ctr"/>
          <a:lstStyle/>
          <a:p>
            <a:endParaRPr lang="zh-CN" altLang="en-US"/>
          </a:p>
        </p:txBody>
      </p:sp>
      <p:grpSp>
        <p:nvGrpSpPr>
          <p:cNvPr id="36" name="Group 17"/>
          <p:cNvGrpSpPr>
            <a:grpSpLocks/>
          </p:cNvGrpSpPr>
          <p:nvPr/>
        </p:nvGrpSpPr>
        <p:grpSpPr bwMode="auto">
          <a:xfrm flipH="1">
            <a:off x="2595563" y="1477963"/>
            <a:ext cx="1219200" cy="457200"/>
            <a:chOff x="1037281" y="0"/>
            <a:chExt cx="1146233" cy="483704"/>
          </a:xfrm>
        </p:grpSpPr>
        <p:sp>
          <p:nvSpPr>
            <p:cNvPr id="53267"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53268"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grpSp>
      <p:sp>
        <p:nvSpPr>
          <p:cNvPr id="39" name="矩形 19"/>
          <p:cNvSpPr>
            <a:spLocks noChangeArrowheads="1"/>
          </p:cNvSpPr>
          <p:nvPr/>
        </p:nvSpPr>
        <p:spPr bwMode="auto">
          <a:xfrm>
            <a:off x="1541463" y="1419225"/>
            <a:ext cx="2273300" cy="42863"/>
          </a:xfrm>
          <a:prstGeom prst="rect">
            <a:avLst/>
          </a:prstGeom>
          <a:solidFill>
            <a:srgbClr val="C73E01"/>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0" name="TextBox 11"/>
          <p:cNvSpPr txBox="1">
            <a:spLocks noChangeArrowheads="1"/>
          </p:cNvSpPr>
          <p:nvPr/>
        </p:nvSpPr>
        <p:spPr bwMode="auto">
          <a:xfrm flipH="1">
            <a:off x="1541463" y="1084263"/>
            <a:ext cx="1549400" cy="336550"/>
          </a:xfrm>
          <a:prstGeom prst="rect">
            <a:avLst/>
          </a:prstGeom>
          <a:noFill/>
          <a:ln w="9525">
            <a:noFill/>
            <a:miter lim="800000"/>
            <a:headEnd/>
            <a:tailEnd/>
          </a:ln>
        </p:spPr>
        <p:txBody>
          <a:bodyPr>
            <a:spAutoFit/>
          </a:bodyPr>
          <a:lstStyle/>
          <a:p>
            <a:r>
              <a:rPr lang="zh-CN" altLang="en-US" sz="1600" b="1">
                <a:solidFill>
                  <a:srgbClr val="000000"/>
                </a:solidFill>
                <a:latin typeface="微软雅黑" pitchFamily="34" charset="-122"/>
                <a:ea typeface="微软雅黑" pitchFamily="34" charset="-122"/>
              </a:rPr>
              <a:t>点击添加文本    </a:t>
            </a:r>
            <a:endParaRPr lang="en-US" sz="1600" b="1">
              <a:solidFill>
                <a:srgbClr val="000000"/>
              </a:solidFill>
              <a:latin typeface="微软雅黑" pitchFamily="34" charset="-122"/>
              <a:ea typeface="微软雅黑" pitchFamily="34" charset="-122"/>
            </a:endParaRPr>
          </a:p>
        </p:txBody>
      </p:sp>
      <p:grpSp>
        <p:nvGrpSpPr>
          <p:cNvPr id="41" name="Group 22"/>
          <p:cNvGrpSpPr>
            <a:grpSpLocks/>
          </p:cNvGrpSpPr>
          <p:nvPr/>
        </p:nvGrpSpPr>
        <p:grpSpPr bwMode="auto">
          <a:xfrm flipH="1">
            <a:off x="6881813" y="1477963"/>
            <a:ext cx="1219200" cy="457200"/>
            <a:chOff x="1037281" y="0"/>
            <a:chExt cx="1146233" cy="483704"/>
          </a:xfrm>
        </p:grpSpPr>
        <p:sp>
          <p:nvSpPr>
            <p:cNvPr id="53265"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53266"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grpSp>
      <p:sp>
        <p:nvSpPr>
          <p:cNvPr id="44" name="矩形 24"/>
          <p:cNvSpPr>
            <a:spLocks noChangeArrowheads="1"/>
          </p:cNvSpPr>
          <p:nvPr/>
        </p:nvSpPr>
        <p:spPr bwMode="auto">
          <a:xfrm>
            <a:off x="5827713" y="1419225"/>
            <a:ext cx="2273300" cy="42863"/>
          </a:xfrm>
          <a:prstGeom prst="rect">
            <a:avLst/>
          </a:prstGeom>
          <a:solidFill>
            <a:srgbClr val="BE1247"/>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5" name="TextBox 11"/>
          <p:cNvSpPr txBox="1">
            <a:spLocks noChangeArrowheads="1"/>
          </p:cNvSpPr>
          <p:nvPr/>
        </p:nvSpPr>
        <p:spPr bwMode="auto">
          <a:xfrm flipH="1">
            <a:off x="5827713" y="1084263"/>
            <a:ext cx="1549400" cy="336550"/>
          </a:xfrm>
          <a:prstGeom prst="rect">
            <a:avLst/>
          </a:prstGeom>
          <a:noFill/>
          <a:ln w="9525">
            <a:noFill/>
            <a:miter lim="800000"/>
            <a:headEnd/>
            <a:tailEnd/>
          </a:ln>
        </p:spPr>
        <p:txBody>
          <a:bodyPr>
            <a:spAutoFit/>
          </a:bodyPr>
          <a:lstStyle/>
          <a:p>
            <a:r>
              <a:rPr lang="zh-CN" altLang="en-US" sz="1600" b="1">
                <a:solidFill>
                  <a:srgbClr val="000000"/>
                </a:solidFill>
                <a:latin typeface="微软雅黑" pitchFamily="34" charset="-122"/>
                <a:ea typeface="微软雅黑" pitchFamily="34" charset="-122"/>
              </a:rPr>
              <a:t>点击添加文本    </a:t>
            </a:r>
            <a:endParaRPr lang="en-US" sz="1600" b="1">
              <a:solidFill>
                <a:srgbClr val="000000"/>
              </a:solidFill>
              <a:latin typeface="微软雅黑" pitchFamily="34" charset="-122"/>
              <a:ea typeface="微软雅黑" pitchFamily="34" charset="-122"/>
            </a:endParaRPr>
          </a:p>
        </p:txBody>
      </p:sp>
      <p:sp>
        <p:nvSpPr>
          <p:cNvPr id="46" name="TextBox 11"/>
          <p:cNvSpPr txBox="1">
            <a:spLocks noChangeArrowheads="1"/>
          </p:cNvSpPr>
          <p:nvPr/>
        </p:nvSpPr>
        <p:spPr bwMode="auto">
          <a:xfrm rot="20749143" flipH="1">
            <a:off x="1863725" y="3144838"/>
            <a:ext cx="1547813" cy="336550"/>
          </a:xfrm>
          <a:prstGeom prst="rect">
            <a:avLst/>
          </a:prstGeom>
          <a:noFill/>
          <a:ln w="9525">
            <a:noFill/>
            <a:miter lim="800000"/>
            <a:headEnd/>
            <a:tailEnd/>
          </a:ln>
        </p:spPr>
        <p:txBody>
          <a:bodyPr>
            <a:spAutoFit/>
          </a:body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sp>
        <p:nvSpPr>
          <p:cNvPr id="47" name="TextBox 11"/>
          <p:cNvSpPr txBox="1">
            <a:spLocks noChangeArrowheads="1"/>
          </p:cNvSpPr>
          <p:nvPr/>
        </p:nvSpPr>
        <p:spPr bwMode="auto">
          <a:xfrm rot="20857943" flipH="1">
            <a:off x="6548438" y="3463925"/>
            <a:ext cx="1549400" cy="336550"/>
          </a:xfrm>
          <a:prstGeom prst="rect">
            <a:avLst/>
          </a:prstGeom>
          <a:noFill/>
          <a:ln w="9525">
            <a:noFill/>
            <a:miter lim="800000"/>
            <a:headEnd/>
            <a:tailEnd/>
          </a:ln>
        </p:spPr>
        <p:txBody>
          <a:bodyPr>
            <a:spAutoFit/>
          </a:body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sp>
        <p:nvSpPr>
          <p:cNvPr id="53262" name="AutoShape 2" descr="d:\users\pc\appdata\roaming\360se6\User Data\Temp\get?name=T15fd0BChg1RCvBVdK.jpg"/>
          <p:cNvSpPr>
            <a:spLocks noChangeAspect="1" noChangeArrowheads="1"/>
          </p:cNvSpPr>
          <p:nvPr/>
        </p:nvSpPr>
        <p:spPr bwMode="auto">
          <a:xfrm>
            <a:off x="165100" y="-136525"/>
            <a:ext cx="323850" cy="287338"/>
          </a:xfrm>
          <a:prstGeom prst="rect">
            <a:avLst/>
          </a:prstGeom>
          <a:noFill/>
          <a:ln w="9525">
            <a:noFill/>
            <a:miter lim="800000"/>
            <a:headEnd/>
            <a:tailEnd/>
          </a:ln>
        </p:spPr>
        <p:txBody>
          <a:bodyPr/>
          <a:lstStyle/>
          <a:p>
            <a:endParaRPr lang="zh-CN" altLang="en-US">
              <a:latin typeface="Calibri" pitchFamily="34" charset="0"/>
            </a:endParaRPr>
          </a:p>
        </p:txBody>
      </p:sp>
      <p:pic>
        <p:nvPicPr>
          <p:cNvPr id="4099" name="Picture 3"/>
          <p:cNvPicPr>
            <a:picLocks noChangeAspect="1" noChangeArrowheads="1"/>
          </p:cNvPicPr>
          <p:nvPr/>
        </p:nvPicPr>
        <p:blipFill rotWithShape="1">
          <a:blip r:embed="rId4" cstate="print">
            <a:extLst/>
          </a:blip>
          <a:srcRect t="26494" b="9641"/>
          <a:stretch/>
        </p:blipFill>
        <p:spPr bwMode="auto">
          <a:xfrm>
            <a:off x="1765686" y="2096829"/>
            <a:ext cx="1414840" cy="7949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pic>
        <p:nvPicPr>
          <p:cNvPr id="4102" name="Picture 6"/>
          <p:cNvPicPr>
            <a:picLocks noChangeAspect="1" noChangeArrowheads="1"/>
          </p:cNvPicPr>
          <p:nvPr/>
        </p:nvPicPr>
        <p:blipFill>
          <a:blip r:embed="rId5" cstate="print">
            <a:extLst/>
          </a:blip>
          <a:stretch>
            <a:fillRect/>
          </a:stretch>
        </p:blipFill>
        <p:spPr bwMode="auto">
          <a:xfrm>
            <a:off x="6096624" y="2094997"/>
            <a:ext cx="1574989" cy="9321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53" presetClass="entr" presetSubtype="16"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750" fill="hold"/>
                                        <p:tgtEl>
                                          <p:spTgt spid="22"/>
                                        </p:tgtEl>
                                        <p:attrNameLst>
                                          <p:attrName>ppt_w</p:attrName>
                                        </p:attrNameLst>
                                      </p:cBhvr>
                                      <p:tavLst>
                                        <p:tav tm="0">
                                          <p:val>
                                            <p:fltVal val="0"/>
                                          </p:val>
                                        </p:tav>
                                        <p:tav tm="100000">
                                          <p:val>
                                            <p:strVal val="#ppt_w"/>
                                          </p:val>
                                        </p:tav>
                                      </p:tavLst>
                                    </p:anim>
                                    <p:anim calcmode="lin" valueType="num">
                                      <p:cBhvr>
                                        <p:cTn id="14" dur="750" fill="hold"/>
                                        <p:tgtEl>
                                          <p:spTgt spid="22"/>
                                        </p:tgtEl>
                                        <p:attrNameLst>
                                          <p:attrName>ppt_h</p:attrName>
                                        </p:attrNameLst>
                                      </p:cBhvr>
                                      <p:tavLst>
                                        <p:tav tm="0">
                                          <p:val>
                                            <p:fltVal val="0"/>
                                          </p:val>
                                        </p:tav>
                                        <p:tav tm="100000">
                                          <p:val>
                                            <p:strVal val="#ppt_h"/>
                                          </p:val>
                                        </p:tav>
                                      </p:tavLst>
                                    </p:anim>
                                    <p:animEffect transition="in" filter="fade">
                                      <p:cBhvr>
                                        <p:cTn id="15" dur="750"/>
                                        <p:tgtEl>
                                          <p:spTgt spid="22"/>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par>
                          <p:cTn id="31" fill="hold">
                            <p:stCondLst>
                              <p:cond delay="2500"/>
                            </p:stCondLst>
                            <p:childTnLst>
                              <p:par>
                                <p:cTn id="32" presetID="26" presetClass="emph" presetSubtype="0" repeatCount="2000" fill="hold" grpId="1" nodeType="afterEffect">
                                  <p:stCondLst>
                                    <p:cond delay="0"/>
                                  </p:stCondLst>
                                  <p:childTnLst>
                                    <p:animEffect transition="out" filter="fade">
                                      <p:cBhvr>
                                        <p:cTn id="33" dur="250" tmFilter="0, 0; .2, .5; .8, .5; 1, 0"/>
                                        <p:tgtEl>
                                          <p:spTgt spid="34"/>
                                        </p:tgtEl>
                                      </p:cBhvr>
                                    </p:animEffect>
                                    <p:animScale>
                                      <p:cBhvr>
                                        <p:cTn id="34" dur="125" autoRev="1" fill="hold"/>
                                        <p:tgtEl>
                                          <p:spTgt spid="34"/>
                                        </p:tgtEl>
                                      </p:cBhvr>
                                      <p:by x="105000" y="105000"/>
                                    </p:animScale>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right)">
                                      <p:cBhvr>
                                        <p:cTn id="38" dur="500"/>
                                        <p:tgtEl>
                                          <p:spTgt spid="39"/>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4099"/>
                                        </p:tgtEl>
                                        <p:attrNameLst>
                                          <p:attrName>style.visibility</p:attrName>
                                        </p:attrNameLst>
                                      </p:cBhvr>
                                      <p:to>
                                        <p:strVal val="visible"/>
                                      </p:to>
                                    </p:set>
                                    <p:animEffect transition="in" filter="fade">
                                      <p:cBhvr>
                                        <p:cTn id="52" dur="500"/>
                                        <p:tgtEl>
                                          <p:spTgt spid="4099"/>
                                        </p:tgtEl>
                                      </p:cBhvr>
                                    </p:animEffect>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down)">
                                      <p:cBhvr>
                                        <p:cTn id="56" dur="500"/>
                                        <p:tgtEl>
                                          <p:spTgt spid="35"/>
                                        </p:tgtEl>
                                      </p:cBhvr>
                                    </p:animEffect>
                                  </p:childTnLst>
                                </p:cTn>
                              </p:par>
                            </p:childTnLst>
                          </p:cTn>
                        </p:par>
                        <p:par>
                          <p:cTn id="57" fill="hold">
                            <p:stCondLst>
                              <p:cond delay="600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35"/>
                                        </p:tgtEl>
                                      </p:cBhvr>
                                    </p:animEffect>
                                    <p:animScale>
                                      <p:cBhvr>
                                        <p:cTn id="60" dur="125" autoRev="1" fill="hold"/>
                                        <p:tgtEl>
                                          <p:spTgt spid="35"/>
                                        </p:tgtEl>
                                      </p:cBhvr>
                                      <p:by x="105000" y="105000"/>
                                    </p:animScale>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500"/>
                                        <p:tgtEl>
                                          <p:spTgt spid="44"/>
                                        </p:tgtEl>
                                      </p:cBhvr>
                                    </p:animEffect>
                                  </p:childTnLst>
                                </p:cTn>
                              </p:par>
                            </p:childTnLst>
                          </p:cTn>
                        </p:par>
                        <p:par>
                          <p:cTn id="65" fill="hold">
                            <p:stCondLst>
                              <p:cond delay="7000"/>
                            </p:stCondLst>
                            <p:childTnLst>
                              <p:par>
                                <p:cTn id="66" presetID="22" presetClass="entr" presetSubtype="2"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right)">
                                      <p:cBhvr>
                                        <p:cTn id="68" dur="500"/>
                                        <p:tgtEl>
                                          <p:spTgt spid="45"/>
                                        </p:tgtEl>
                                      </p:cBhvr>
                                    </p:animEffect>
                                  </p:childTnLst>
                                </p:cTn>
                              </p:par>
                            </p:childTnLst>
                          </p:cTn>
                        </p:par>
                        <p:par>
                          <p:cTn id="69" fill="hold">
                            <p:stCondLst>
                              <p:cond delay="7500"/>
                            </p:stCondLst>
                            <p:childTnLst>
                              <p:par>
                                <p:cTn id="70" presetID="42" presetClass="entr" presetSubtype="0"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10" presetClass="entr" presetSubtype="0" fill="hold" nodeType="afterEffect">
                                  <p:stCondLst>
                                    <p:cond delay="0"/>
                                  </p:stCondLst>
                                  <p:childTnLst>
                                    <p:set>
                                      <p:cBhvr>
                                        <p:cTn id="77" dur="1" fill="hold">
                                          <p:stCondLst>
                                            <p:cond delay="0"/>
                                          </p:stCondLst>
                                        </p:cTn>
                                        <p:tgtEl>
                                          <p:spTgt spid="4102"/>
                                        </p:tgtEl>
                                        <p:attrNameLst>
                                          <p:attrName>style.visibility</p:attrName>
                                        </p:attrNameLst>
                                      </p:cBhvr>
                                      <p:to>
                                        <p:strVal val="visible"/>
                                      </p:to>
                                    </p:set>
                                    <p:animEffect transition="in" filter="fade">
                                      <p:cBhvr>
                                        <p:cTn id="78"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9" grpId="0" animBg="1"/>
      <p:bldP spid="40" grpId="0"/>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36" descr="中国地图副本"/>
          <p:cNvPicPr>
            <a:picLocks noChangeAspect="1" noChangeArrowheads="1"/>
          </p:cNvPicPr>
          <p:nvPr/>
        </p:nvPicPr>
        <p:blipFill>
          <a:blip r:embed="rId3" cstate="print"/>
          <a:srcRect b="17883"/>
          <a:stretch>
            <a:fillRect/>
          </a:stretch>
        </p:blipFill>
        <p:spPr bwMode="auto">
          <a:xfrm>
            <a:off x="1630363" y="998538"/>
            <a:ext cx="4054475" cy="2730500"/>
          </a:xfrm>
          <a:prstGeom prst="rect">
            <a:avLst/>
          </a:prstGeom>
          <a:noFill/>
          <a:ln>
            <a:noFill/>
          </a:ln>
          <a:effectLst>
            <a:outerShdw blurRad="241300" dist="38100" dir="5400000" sx="105000" sy="105000" algn="t" rotWithShape="0">
              <a:prstClr val="black">
                <a:alpha val="24000"/>
              </a:prstClr>
            </a:outerShdw>
          </a:effectLst>
          <a:extLst/>
        </p:spPr>
      </p:pic>
      <p:sp>
        <p:nvSpPr>
          <p:cNvPr id="82" name="椭圆 81"/>
          <p:cNvSpPr/>
          <p:nvPr/>
        </p:nvSpPr>
        <p:spPr>
          <a:xfrm>
            <a:off x="5049838" y="2227263"/>
            <a:ext cx="257175" cy="228600"/>
          </a:xfrm>
          <a:prstGeom prst="ellipse">
            <a:avLst/>
          </a:prstGeom>
          <a:solidFill>
            <a:srgbClr val="0070C0"/>
          </a:solidFill>
          <a:ln w="15875"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83" name="Line 56"/>
          <p:cNvSpPr>
            <a:spLocks noChangeShapeType="1"/>
          </p:cNvSpPr>
          <p:nvPr/>
        </p:nvSpPr>
        <p:spPr bwMode="auto">
          <a:xfrm flipH="1">
            <a:off x="5178425" y="2341563"/>
            <a:ext cx="3619500" cy="0"/>
          </a:xfrm>
          <a:prstGeom prst="line">
            <a:avLst/>
          </a:prstGeom>
          <a:noFill/>
          <a:ln w="12700">
            <a:solidFill>
              <a:srgbClr val="C00000"/>
            </a:solidFill>
            <a:round/>
            <a:headEnd/>
            <a:tailEnd type="oval" w="med" len="med"/>
          </a:ln>
        </p:spPr>
        <p:txBody>
          <a:bodyPr/>
          <a:lstStyle/>
          <a:p>
            <a:endParaRPr lang="zh-CN" altLang="en-US"/>
          </a:p>
        </p:txBody>
      </p:sp>
      <p:sp>
        <p:nvSpPr>
          <p:cNvPr id="84" name="TextBox 52"/>
          <p:cNvSpPr txBox="1">
            <a:spLocks noChangeArrowheads="1"/>
          </p:cNvSpPr>
          <p:nvPr/>
        </p:nvSpPr>
        <p:spPr bwMode="auto">
          <a:xfrm>
            <a:off x="5473700" y="2363788"/>
            <a:ext cx="2678113" cy="366712"/>
          </a:xfrm>
          <a:prstGeom prst="rect">
            <a:avLst/>
          </a:prstGeom>
          <a:noFill/>
          <a:ln w="9525">
            <a:noFill/>
            <a:miter lim="800000"/>
            <a:headEnd/>
            <a:tailEnd/>
          </a:ln>
        </p:spPr>
        <p:txBody>
          <a:bodyPr>
            <a:spAutoFit/>
          </a:bodyPr>
          <a:lstStyle/>
          <a:p>
            <a:r>
              <a:rPr lang="zh-CN" altLang="en-US">
                <a:solidFill>
                  <a:srgbClr val="0070C0"/>
                </a:solidFill>
                <a:latin typeface="微软雅黑" pitchFamily="34" charset="-122"/>
                <a:ea typeface="微软雅黑" pitchFamily="34" charset="-122"/>
              </a:rPr>
              <a:t>单击添加文本</a:t>
            </a:r>
            <a:r>
              <a:rPr lang="en-US" altLang="zh-CN">
                <a:solidFill>
                  <a:srgbClr val="0070C0"/>
                </a:solidFill>
                <a:latin typeface="微软雅黑" pitchFamily="34" charset="-122"/>
                <a:ea typeface="微软雅黑" pitchFamily="34" charset="-122"/>
              </a:rPr>
              <a:t> … …</a:t>
            </a:r>
            <a:endParaRPr lang="zh-CN" altLang="en-US">
              <a:solidFill>
                <a:srgbClr val="0070C0"/>
              </a:solidFill>
              <a:latin typeface="微软雅黑" pitchFamily="34" charset="-122"/>
              <a:ea typeface="微软雅黑" pitchFamily="34" charset="-122"/>
            </a:endParaRPr>
          </a:p>
        </p:txBody>
      </p:sp>
      <p:sp>
        <p:nvSpPr>
          <p:cNvPr id="85" name="椭圆 84"/>
          <p:cNvSpPr/>
          <p:nvPr/>
        </p:nvSpPr>
        <p:spPr>
          <a:xfrm>
            <a:off x="3748088" y="2938463"/>
            <a:ext cx="246062" cy="219075"/>
          </a:xfrm>
          <a:prstGeom prst="ellipse">
            <a:avLst/>
          </a:prstGeom>
          <a:solidFill>
            <a:srgbClr val="FF0000"/>
          </a:solidFill>
          <a:ln w="12700" cap="flat" cmpd="sng" algn="ctr">
            <a:solidFill>
              <a:srgbClr val="FFFFFF"/>
            </a:solidFill>
            <a:prstDash val="solid"/>
          </a:ln>
          <a:effectLst/>
        </p:spPr>
        <p:txBody>
          <a:bodyPr anchor="ctr"/>
          <a:lstStyle/>
          <a:p>
            <a:pPr algn="ctr">
              <a:defRPr/>
            </a:pPr>
            <a:endParaRPr lang="zh-CN" altLang="en-US" kern="0">
              <a:solidFill>
                <a:srgbClr val="C00000"/>
              </a:solidFill>
              <a:latin typeface="Arial"/>
              <a:ea typeface="宋体"/>
            </a:endParaRPr>
          </a:p>
        </p:txBody>
      </p:sp>
      <p:sp>
        <p:nvSpPr>
          <p:cNvPr id="86" name="Rectangle 55"/>
          <p:cNvSpPr>
            <a:spLocks noChangeArrowheads="1"/>
          </p:cNvSpPr>
          <p:nvPr/>
        </p:nvSpPr>
        <p:spPr bwMode="auto">
          <a:xfrm>
            <a:off x="803275" y="3517900"/>
            <a:ext cx="2500313" cy="547688"/>
          </a:xfrm>
          <a:prstGeom prst="rect">
            <a:avLst/>
          </a:prstGeom>
          <a:noFill/>
          <a:ln>
            <a:noFill/>
          </a:ln>
          <a:extLst/>
        </p:spPr>
        <p:txBody>
          <a:bodyPr>
            <a:spAutoFit/>
          </a:bodyPr>
          <a:lstStyle/>
          <a:p>
            <a:pPr>
              <a:defRPr/>
            </a:pPr>
            <a:r>
              <a:rPr lang="zh-CN" altLang="en-US" sz="1200" b="1" dirty="0">
                <a:solidFill>
                  <a:srgbClr val="0070C0"/>
                </a:solidFill>
                <a:ea typeface="微软雅黑" pitchFamily="34" charset="-122"/>
              </a:rPr>
              <a:t>单击此处添加段落文字内容</a:t>
            </a:r>
            <a:endParaRPr lang="zh-CN" altLang="en-US" sz="1050" b="1" dirty="0">
              <a:solidFill>
                <a:srgbClr val="0070C0"/>
              </a:solidFill>
              <a:ea typeface="微软雅黑" pitchFamily="34" charset="-122"/>
            </a:endParaRPr>
          </a:p>
          <a:p>
            <a:pPr>
              <a:defRPr/>
            </a:pPr>
            <a:r>
              <a:rPr lang="zh-CN" altLang="en-US" sz="900" dirty="0">
                <a:solidFill>
                  <a:srgbClr val="0070C0"/>
                </a:solidFill>
                <a:ea typeface="微软雅黑" pitchFamily="34" charset="-122"/>
              </a:rPr>
              <a:t>单击此处添加段落文字内容</a:t>
            </a:r>
          </a:p>
          <a:p>
            <a:pPr>
              <a:defRPr/>
            </a:pPr>
            <a:r>
              <a:rPr lang="zh-CN" altLang="en-US" sz="900" dirty="0">
                <a:solidFill>
                  <a:srgbClr val="0070C0"/>
                </a:solidFill>
                <a:ea typeface="微软雅黑" pitchFamily="34" charset="-122"/>
              </a:rPr>
              <a:t>单击此处添加段落文字内容</a:t>
            </a:r>
          </a:p>
        </p:txBody>
      </p:sp>
      <p:grpSp>
        <p:nvGrpSpPr>
          <p:cNvPr id="87" name="组合 86"/>
          <p:cNvGrpSpPr>
            <a:grpSpLocks/>
          </p:cNvGrpSpPr>
          <p:nvPr/>
        </p:nvGrpSpPr>
        <p:grpSpPr bwMode="auto">
          <a:xfrm>
            <a:off x="912813" y="3040063"/>
            <a:ext cx="2947987" cy="458787"/>
            <a:chOff x="381000" y="3096770"/>
            <a:chExt cx="2771774" cy="485359"/>
          </a:xfrm>
        </p:grpSpPr>
        <p:sp>
          <p:nvSpPr>
            <p:cNvPr id="88" name="Line 54"/>
            <p:cNvSpPr>
              <a:spLocks noChangeShapeType="1"/>
            </p:cNvSpPr>
            <p:nvPr/>
          </p:nvSpPr>
          <p:spPr bwMode="auto">
            <a:xfrm flipV="1">
              <a:off x="2643795" y="3096770"/>
              <a:ext cx="508979" cy="483680"/>
            </a:xfrm>
            <a:prstGeom prst="line">
              <a:avLst/>
            </a:prstGeom>
            <a:noFill/>
            <a:ln w="12700">
              <a:solidFill>
                <a:srgbClr val="C00000"/>
              </a:solidFill>
              <a:round/>
              <a:headEnd/>
              <a:tailEnd type="oval" w="med" len="med"/>
            </a:ln>
            <a:extLst/>
          </p:spPr>
          <p:txBody>
            <a:bodyPr/>
            <a:lstStyle/>
            <a:p>
              <a:pPr>
                <a:defRPr/>
              </a:pPr>
              <a:endParaRPr lang="zh-CN" altLang="en-US" sz="1200" b="1" kern="0">
                <a:solidFill>
                  <a:srgbClr val="C00000"/>
                </a:solidFill>
                <a:ea typeface="微软雅黑" pitchFamily="34" charset="-122"/>
              </a:endParaRPr>
            </a:p>
          </p:txBody>
        </p:sp>
        <p:sp>
          <p:nvSpPr>
            <p:cNvPr id="89" name="Line 54"/>
            <p:cNvSpPr>
              <a:spLocks noChangeShapeType="1"/>
            </p:cNvSpPr>
            <p:nvPr/>
          </p:nvSpPr>
          <p:spPr bwMode="auto">
            <a:xfrm>
              <a:off x="381000" y="3582129"/>
              <a:ext cx="2270257" cy="0"/>
            </a:xfrm>
            <a:prstGeom prst="line">
              <a:avLst/>
            </a:prstGeom>
            <a:noFill/>
            <a:ln w="12700">
              <a:solidFill>
                <a:srgbClr val="C00000"/>
              </a:solidFill>
              <a:round/>
              <a:headEnd/>
              <a:tailEnd type="none" w="med" len="med"/>
            </a:ln>
            <a:extLst/>
          </p:spPr>
          <p:txBody>
            <a:bodyPr/>
            <a:lstStyle/>
            <a:p>
              <a:pPr>
                <a:defRPr/>
              </a:pPr>
              <a:endParaRPr lang="zh-CN" altLang="en-US" sz="1200" b="1" kern="0">
                <a:solidFill>
                  <a:srgbClr val="C00000"/>
                </a:solidFill>
                <a:ea typeface="微软雅黑" pitchFamily="34" charset="-122"/>
              </a:endParaRPr>
            </a:p>
          </p:txBody>
        </p:sp>
      </p:grpSp>
      <p:sp>
        <p:nvSpPr>
          <p:cNvPr id="90" name="Text Box 5"/>
          <p:cNvSpPr txBox="1">
            <a:spLocks noChangeArrowheads="1"/>
          </p:cNvSpPr>
          <p:nvPr/>
        </p:nvSpPr>
        <p:spPr bwMode="auto">
          <a:xfrm>
            <a:off x="5459413" y="1927225"/>
            <a:ext cx="3232150" cy="457200"/>
          </a:xfrm>
          <a:prstGeom prst="rect">
            <a:avLst/>
          </a:prstGeom>
          <a:noFill/>
          <a:ln w="9525">
            <a:noFill/>
            <a:miter lim="800000"/>
            <a:headEnd/>
            <a:tailEnd/>
          </a:ln>
        </p:spPr>
        <p:txBody>
          <a:bodyPr wrap="none">
            <a:spAutoFit/>
          </a:bodyPr>
          <a:lstStyle/>
          <a:p>
            <a:pPr>
              <a:lnSpc>
                <a:spcPct val="120000"/>
              </a:lnSpc>
            </a:pPr>
            <a:r>
              <a:rPr lang="zh-CN" altLang="en-US" sz="2000" b="1">
                <a:solidFill>
                  <a:srgbClr val="0070C0"/>
                </a:solidFill>
                <a:latin typeface="微软雅黑" pitchFamily="34" charset="-122"/>
                <a:ea typeface="微软雅黑" pitchFamily="34" charset="-122"/>
              </a:rPr>
              <a:t>单击此处添加段落文字内容</a:t>
            </a:r>
          </a:p>
        </p:txBody>
      </p:sp>
      <p:sp>
        <p:nvSpPr>
          <p:cNvPr id="91" name="矩形 90"/>
          <p:cNvSpPr/>
          <p:nvPr/>
        </p:nvSpPr>
        <p:spPr>
          <a:xfrm>
            <a:off x="5691188" y="3449638"/>
            <a:ext cx="1622425" cy="669925"/>
          </a:xfrm>
          <a:prstGeom prst="rect">
            <a:avLst/>
          </a:prstGeom>
        </p:spPr>
        <p:txBody>
          <a:bodyPr>
            <a:spAutoFit/>
          </a:bodyPr>
          <a:lstStyle/>
          <a:p>
            <a:pPr fontAlgn="auto">
              <a:spcBef>
                <a:spcPts val="0"/>
              </a:spcBef>
              <a:spcAft>
                <a:spcPts val="0"/>
              </a:spcAft>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92" name="矩形 91"/>
          <p:cNvSpPr/>
          <p:nvPr/>
        </p:nvSpPr>
        <p:spPr>
          <a:xfrm>
            <a:off x="7458075" y="3449638"/>
            <a:ext cx="1574800" cy="669925"/>
          </a:xfrm>
          <a:prstGeom prst="rect">
            <a:avLst/>
          </a:prstGeom>
        </p:spPr>
        <p:txBody>
          <a:bodyPr>
            <a:spAutoFit/>
          </a:bodyPr>
          <a:lstStyle/>
          <a:p>
            <a:pPr fontAlgn="auto">
              <a:spcBef>
                <a:spcPts val="0"/>
              </a:spcBef>
              <a:spcAft>
                <a:spcPts val="0"/>
              </a:spcAft>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93" name="椭圆 92"/>
          <p:cNvSpPr/>
          <p:nvPr/>
        </p:nvSpPr>
        <p:spPr>
          <a:xfrm>
            <a:off x="7504113" y="3533775"/>
            <a:ext cx="157162" cy="139700"/>
          </a:xfrm>
          <a:prstGeom prst="ellipse">
            <a:avLst/>
          </a:prstGeom>
          <a:solidFill>
            <a:srgbClr val="0070C0"/>
          </a:solidFill>
          <a:ln w="15875"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4" name="椭圆 93"/>
          <p:cNvSpPr/>
          <p:nvPr/>
        </p:nvSpPr>
        <p:spPr>
          <a:xfrm>
            <a:off x="5749925" y="3529013"/>
            <a:ext cx="155575" cy="138112"/>
          </a:xfrm>
          <a:prstGeom prst="ellipse">
            <a:avLst/>
          </a:prstGeom>
          <a:solidFill>
            <a:srgbClr val="FF0000"/>
          </a:solidFill>
          <a:ln w="12700"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5" name="圆角矩形 94"/>
          <p:cNvSpPr/>
          <p:nvPr/>
        </p:nvSpPr>
        <p:spPr>
          <a:xfrm>
            <a:off x="7393300" y="1035079"/>
            <a:ext cx="1339904" cy="863967"/>
          </a:xfrm>
          <a:prstGeom prst="roundRect">
            <a:avLst/>
          </a:prstGeom>
          <a:blipFill dpi="0" rotWithShape="1">
            <a:blip r:embed="rId4" cstate="print"/>
            <a:srcRect/>
            <a:stretch>
              <a:fillRect l="-1000" b="-14000"/>
            </a:stretch>
          </a:blipFill>
          <a:ln w="19050" cap="flat" cmpd="sng" algn="ctr">
            <a:solidFill>
              <a:schemeClr val="accent6">
                <a:lumMod val="50000"/>
              </a:schemeClr>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6" name="圆角矩形 95"/>
          <p:cNvSpPr/>
          <p:nvPr/>
        </p:nvSpPr>
        <p:spPr>
          <a:xfrm>
            <a:off x="880510" y="2761230"/>
            <a:ext cx="992903" cy="641342"/>
          </a:xfrm>
          <a:prstGeom prst="roundRect">
            <a:avLst/>
          </a:prstGeom>
          <a:blipFill dpi="0" rotWithShape="1">
            <a:blip r:embed="rId5" cstate="print"/>
            <a:srcRect/>
            <a:stretch>
              <a:fillRect l="-13000"/>
            </a:stretch>
          </a:blipFill>
          <a:ln w="15875" cap="flat" cmpd="sng" algn="ctr">
            <a:solidFill>
              <a:schemeClr val="accent6">
                <a:lumMod val="50000"/>
              </a:schemeClr>
            </a:solidFill>
            <a:prstDash val="solid"/>
          </a:ln>
          <a:effectLst/>
        </p:spPr>
        <p:txBody>
          <a:bodyPr anchor="ctr"/>
          <a:lstStyle/>
          <a:p>
            <a:pPr algn="ctr">
              <a:defRPr/>
            </a:pPr>
            <a:endParaRPr lang="zh-CN" altLang="en-US" kern="0">
              <a:solidFill>
                <a:srgbClr val="FFFFFF"/>
              </a:solidFill>
              <a:latin typeface="Arial"/>
              <a:ea typeface="宋体"/>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strVal val="(6*min(max(#ppt_w*#ppt_h,.3),1)-7.4)/-.7*#ppt_w"/>
                                          </p:val>
                                        </p:tav>
                                        <p:tav tm="100000">
                                          <p:val>
                                            <p:strVal val="#ppt_w"/>
                                          </p:val>
                                        </p:tav>
                                      </p:tavLst>
                                    </p:anim>
                                    <p:anim calcmode="lin" valueType="num">
                                      <p:cBhvr>
                                        <p:cTn id="14" dur="500" fill="hold"/>
                                        <p:tgtEl>
                                          <p:spTgt spid="82"/>
                                        </p:tgtEl>
                                        <p:attrNameLst>
                                          <p:attrName>ppt_h</p:attrName>
                                        </p:attrNameLst>
                                      </p:cBhvr>
                                      <p:tavLst>
                                        <p:tav tm="0">
                                          <p:val>
                                            <p:strVal val="(6*min(max(#ppt_w*#ppt_h,.3),1)-7.4)/-.7*#ppt_h"/>
                                          </p:val>
                                        </p:tav>
                                        <p:tav tm="100000">
                                          <p:val>
                                            <p:strVal val="#ppt_h"/>
                                          </p:val>
                                        </p:tav>
                                      </p:tavLst>
                                    </p:anim>
                                    <p:anim calcmode="lin" valueType="num">
                                      <p:cBhvr>
                                        <p:cTn id="15" dur="500" fill="hold"/>
                                        <p:tgtEl>
                                          <p:spTgt spid="82"/>
                                        </p:tgtEl>
                                        <p:attrNameLst>
                                          <p:attrName>ppt_x</p:attrName>
                                        </p:attrNameLst>
                                      </p:cBhvr>
                                      <p:tavLst>
                                        <p:tav tm="0">
                                          <p:val>
                                            <p:fltVal val="0.5"/>
                                          </p:val>
                                        </p:tav>
                                        <p:tav tm="100000">
                                          <p:val>
                                            <p:strVal val="#ppt_x"/>
                                          </p:val>
                                        </p:tav>
                                      </p:tavLst>
                                    </p:anim>
                                    <p:anim calcmode="lin" valueType="num">
                                      <p:cBhvr>
                                        <p:cTn id="16" dur="500" fill="hold"/>
                                        <p:tgtEl>
                                          <p:spTgt spid="82"/>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83"/>
                                        </p:tgtEl>
                                        <p:attrNameLst>
                                          <p:attrName>style.visibility</p:attrName>
                                        </p:attrNameLst>
                                      </p:cBhvr>
                                      <p:to>
                                        <p:strVal val="visible"/>
                                      </p:to>
                                    </p:set>
                                    <p:anim calcmode="lin" valueType="num">
                                      <p:cBhvr>
                                        <p:cTn id="19" dur="500" fill="hold"/>
                                        <p:tgtEl>
                                          <p:spTgt spid="83"/>
                                        </p:tgtEl>
                                        <p:attrNameLst>
                                          <p:attrName>ppt_w</p:attrName>
                                        </p:attrNameLst>
                                      </p:cBhvr>
                                      <p:tavLst>
                                        <p:tav tm="0">
                                          <p:val>
                                            <p:fltVal val="0"/>
                                          </p:val>
                                        </p:tav>
                                        <p:tav tm="100000">
                                          <p:val>
                                            <p:strVal val="#ppt_w"/>
                                          </p:val>
                                        </p:tav>
                                      </p:tavLst>
                                    </p:anim>
                                    <p:anim calcmode="lin" valueType="num">
                                      <p:cBhvr>
                                        <p:cTn id="20" dur="500" fill="hold"/>
                                        <p:tgtEl>
                                          <p:spTgt spid="83"/>
                                        </p:tgtEl>
                                        <p:attrNameLst>
                                          <p:attrName>ppt_h</p:attrName>
                                        </p:attrNameLst>
                                      </p:cBhvr>
                                      <p:tavLst>
                                        <p:tav tm="0">
                                          <p:val>
                                            <p:fltVal val="0"/>
                                          </p:val>
                                        </p:tav>
                                        <p:tav tm="100000">
                                          <p:val>
                                            <p:strVal val="#ppt_h"/>
                                          </p:val>
                                        </p:tav>
                                      </p:tavLst>
                                    </p:anim>
                                    <p:anim calcmode="lin" valueType="num">
                                      <p:cBhvr>
                                        <p:cTn id="21" dur="500" fill="hold"/>
                                        <p:tgtEl>
                                          <p:spTgt spid="83"/>
                                        </p:tgtEl>
                                        <p:attrNameLst>
                                          <p:attrName>style.rotation</p:attrName>
                                        </p:attrNameLst>
                                      </p:cBhvr>
                                      <p:tavLst>
                                        <p:tav tm="0">
                                          <p:val>
                                            <p:fltVal val="360"/>
                                          </p:val>
                                        </p:tav>
                                        <p:tav tm="100000">
                                          <p:val>
                                            <p:fltVal val="0"/>
                                          </p:val>
                                        </p:tav>
                                      </p:tavLst>
                                    </p:anim>
                                    <p:animEffect transition="in" filter="fade">
                                      <p:cBhvr>
                                        <p:cTn id="22" dur="500"/>
                                        <p:tgtEl>
                                          <p:spTgt spid="83"/>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additive="base">
                                        <p:cTn id="26" dur="500"/>
                                        <p:tgtEl>
                                          <p:spTgt spid="90"/>
                                        </p:tgtEl>
                                        <p:attrNameLst>
                                          <p:attrName>ppt_x</p:attrName>
                                        </p:attrNameLst>
                                      </p:cBhvr>
                                      <p:tavLst>
                                        <p:tav tm="0">
                                          <p:val>
                                            <p:strVal val="#ppt_x-#ppt_w*1.125000"/>
                                          </p:val>
                                        </p:tav>
                                        <p:tav tm="100000">
                                          <p:val>
                                            <p:strVal val="#ppt_x"/>
                                          </p:val>
                                        </p:tav>
                                      </p:tavLst>
                                    </p:anim>
                                    <p:animEffect transition="in" filter="wipe(right)">
                                      <p:cBhvr>
                                        <p:cTn id="27" dur="500"/>
                                        <p:tgtEl>
                                          <p:spTgt spid="90"/>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84"/>
                                        </p:tgtEl>
                                        <p:attrNameLst>
                                          <p:attrName>style.visibility</p:attrName>
                                        </p:attrNameLst>
                                      </p:cBhvr>
                                      <p:to>
                                        <p:strVal val="visible"/>
                                      </p:to>
                                    </p:set>
                                    <p:anim calcmode="lin" valueType="num">
                                      <p:cBhvr additive="base">
                                        <p:cTn id="30" dur="500"/>
                                        <p:tgtEl>
                                          <p:spTgt spid="84"/>
                                        </p:tgtEl>
                                        <p:attrNameLst>
                                          <p:attrName>ppt_x</p:attrName>
                                        </p:attrNameLst>
                                      </p:cBhvr>
                                      <p:tavLst>
                                        <p:tav tm="0">
                                          <p:val>
                                            <p:strVal val="#ppt_x+#ppt_w*1.125000"/>
                                          </p:val>
                                        </p:tav>
                                        <p:tav tm="100000">
                                          <p:val>
                                            <p:strVal val="#ppt_x"/>
                                          </p:val>
                                        </p:tav>
                                      </p:tavLst>
                                    </p:anim>
                                    <p:animEffect transition="in" filter="wipe(left)">
                                      <p:cBhvr>
                                        <p:cTn id="31" dur="500"/>
                                        <p:tgtEl>
                                          <p:spTgt spid="84"/>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p:cTn id="35" dur="500" fill="hold"/>
                                        <p:tgtEl>
                                          <p:spTgt spid="85"/>
                                        </p:tgtEl>
                                        <p:attrNameLst>
                                          <p:attrName>ppt_w</p:attrName>
                                        </p:attrNameLst>
                                      </p:cBhvr>
                                      <p:tavLst>
                                        <p:tav tm="0">
                                          <p:val>
                                            <p:strVal val="(6*min(max(#ppt_w*#ppt_h,.3),1)-7.4)/-.7*#ppt_w"/>
                                          </p:val>
                                        </p:tav>
                                        <p:tav tm="100000">
                                          <p:val>
                                            <p:strVal val="#ppt_w"/>
                                          </p:val>
                                        </p:tav>
                                      </p:tavLst>
                                    </p:anim>
                                    <p:anim calcmode="lin" valueType="num">
                                      <p:cBhvr>
                                        <p:cTn id="36" dur="500" fill="hold"/>
                                        <p:tgtEl>
                                          <p:spTgt spid="85"/>
                                        </p:tgtEl>
                                        <p:attrNameLst>
                                          <p:attrName>ppt_h</p:attrName>
                                        </p:attrNameLst>
                                      </p:cBhvr>
                                      <p:tavLst>
                                        <p:tav tm="0">
                                          <p:val>
                                            <p:strVal val="(6*min(max(#ppt_w*#ppt_h,.3),1)-7.4)/-.7*#ppt_h"/>
                                          </p:val>
                                        </p:tav>
                                        <p:tav tm="100000">
                                          <p:val>
                                            <p:strVal val="#ppt_h"/>
                                          </p:val>
                                        </p:tav>
                                      </p:tavLst>
                                    </p:anim>
                                    <p:anim calcmode="lin" valueType="num">
                                      <p:cBhvr>
                                        <p:cTn id="37" dur="500" fill="hold"/>
                                        <p:tgtEl>
                                          <p:spTgt spid="85"/>
                                        </p:tgtEl>
                                        <p:attrNameLst>
                                          <p:attrName>ppt_x</p:attrName>
                                        </p:attrNameLst>
                                      </p:cBhvr>
                                      <p:tavLst>
                                        <p:tav tm="0">
                                          <p:val>
                                            <p:fltVal val="0.5"/>
                                          </p:val>
                                        </p:tav>
                                        <p:tav tm="100000">
                                          <p:val>
                                            <p:strVal val="#ppt_x"/>
                                          </p:val>
                                        </p:tav>
                                      </p:tavLst>
                                    </p:anim>
                                    <p:anim calcmode="lin" valueType="num">
                                      <p:cBhvr>
                                        <p:cTn id="38"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wipe(right)">
                                      <p:cBhvr>
                                        <p:cTn id="42" dur="500"/>
                                        <p:tgtEl>
                                          <p:spTgt spid="87"/>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0-#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fade">
                                      <p:cBhvr>
                                        <p:cTn id="50" dur="500"/>
                                        <p:tgtEl>
                                          <p:spTgt spid="96"/>
                                        </p:tgtEl>
                                      </p:cBhvr>
                                    </p:animEffec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fade">
                                      <p:cBhvr>
                                        <p:cTn id="55" dur="500"/>
                                        <p:tgtEl>
                                          <p:spTgt spid="95"/>
                                        </p:tgtEl>
                                      </p:cBhvr>
                                    </p:animEffect>
                                    <p:anim calcmode="lin" valueType="num">
                                      <p:cBhvr>
                                        <p:cTn id="56" dur="500" fill="hold"/>
                                        <p:tgtEl>
                                          <p:spTgt spid="95"/>
                                        </p:tgtEl>
                                        <p:attrNameLst>
                                          <p:attrName>ppt_x</p:attrName>
                                        </p:attrNameLst>
                                      </p:cBhvr>
                                      <p:tavLst>
                                        <p:tav tm="0">
                                          <p:val>
                                            <p:strVal val="#ppt_x"/>
                                          </p:val>
                                        </p:tav>
                                        <p:tav tm="100000">
                                          <p:val>
                                            <p:strVal val="#ppt_x"/>
                                          </p:val>
                                        </p:tav>
                                      </p:tavLst>
                                    </p:anim>
                                    <p:anim calcmode="lin" valueType="num">
                                      <p:cBhvr>
                                        <p:cTn id="57" dur="500" fill="hold"/>
                                        <p:tgtEl>
                                          <p:spTgt spid="95"/>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p:cTn id="61" dur="500" fill="hold"/>
                                        <p:tgtEl>
                                          <p:spTgt spid="93"/>
                                        </p:tgtEl>
                                        <p:attrNameLst>
                                          <p:attrName>ppt_w</p:attrName>
                                        </p:attrNameLst>
                                      </p:cBhvr>
                                      <p:tavLst>
                                        <p:tav tm="0">
                                          <p:val>
                                            <p:strVal val="(6*min(max(#ppt_w*#ppt_h,.3),1)-7.4)/-.7*#ppt_w"/>
                                          </p:val>
                                        </p:tav>
                                        <p:tav tm="100000">
                                          <p:val>
                                            <p:strVal val="#ppt_w"/>
                                          </p:val>
                                        </p:tav>
                                      </p:tavLst>
                                    </p:anim>
                                    <p:anim calcmode="lin" valueType="num">
                                      <p:cBhvr>
                                        <p:cTn id="62" dur="500" fill="hold"/>
                                        <p:tgtEl>
                                          <p:spTgt spid="93"/>
                                        </p:tgtEl>
                                        <p:attrNameLst>
                                          <p:attrName>ppt_h</p:attrName>
                                        </p:attrNameLst>
                                      </p:cBhvr>
                                      <p:tavLst>
                                        <p:tav tm="0">
                                          <p:val>
                                            <p:strVal val="(6*min(max(#ppt_w*#ppt_h,.3),1)-7.4)/-.7*#ppt_h"/>
                                          </p:val>
                                        </p:tav>
                                        <p:tav tm="100000">
                                          <p:val>
                                            <p:strVal val="#ppt_h"/>
                                          </p:val>
                                        </p:tav>
                                      </p:tavLst>
                                    </p:anim>
                                    <p:anim calcmode="lin" valueType="num">
                                      <p:cBhvr>
                                        <p:cTn id="63" dur="500" fill="hold"/>
                                        <p:tgtEl>
                                          <p:spTgt spid="93"/>
                                        </p:tgtEl>
                                        <p:attrNameLst>
                                          <p:attrName>ppt_x</p:attrName>
                                        </p:attrNameLst>
                                      </p:cBhvr>
                                      <p:tavLst>
                                        <p:tav tm="0">
                                          <p:val>
                                            <p:fltVal val="0.5"/>
                                          </p:val>
                                        </p:tav>
                                        <p:tav tm="100000">
                                          <p:val>
                                            <p:strVal val="#ppt_x"/>
                                          </p:val>
                                        </p:tav>
                                      </p:tavLst>
                                    </p:anim>
                                    <p:anim calcmode="lin" valueType="num">
                                      <p:cBhvr>
                                        <p:cTn id="64" dur="50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 calcmode="lin" valueType="num">
                                      <p:cBhvr>
                                        <p:cTn id="68" dur="500" fill="hold"/>
                                        <p:tgtEl>
                                          <p:spTgt spid="94"/>
                                        </p:tgtEl>
                                        <p:attrNameLst>
                                          <p:attrName>ppt_w</p:attrName>
                                        </p:attrNameLst>
                                      </p:cBhvr>
                                      <p:tavLst>
                                        <p:tav tm="0">
                                          <p:val>
                                            <p:strVal val="(6*min(max(#ppt_w*#ppt_h,.3),1)-7.4)/-.7*#ppt_w"/>
                                          </p:val>
                                        </p:tav>
                                        <p:tav tm="100000">
                                          <p:val>
                                            <p:strVal val="#ppt_w"/>
                                          </p:val>
                                        </p:tav>
                                      </p:tavLst>
                                    </p:anim>
                                    <p:anim calcmode="lin" valueType="num">
                                      <p:cBhvr>
                                        <p:cTn id="69" dur="500" fill="hold"/>
                                        <p:tgtEl>
                                          <p:spTgt spid="94"/>
                                        </p:tgtEl>
                                        <p:attrNameLst>
                                          <p:attrName>ppt_h</p:attrName>
                                        </p:attrNameLst>
                                      </p:cBhvr>
                                      <p:tavLst>
                                        <p:tav tm="0">
                                          <p:val>
                                            <p:strVal val="(6*min(max(#ppt_w*#ppt_h,.3),1)-7.4)/-.7*#ppt_h"/>
                                          </p:val>
                                        </p:tav>
                                        <p:tav tm="100000">
                                          <p:val>
                                            <p:strVal val="#ppt_h"/>
                                          </p:val>
                                        </p:tav>
                                      </p:tavLst>
                                    </p:anim>
                                    <p:anim calcmode="lin" valueType="num">
                                      <p:cBhvr>
                                        <p:cTn id="70" dur="500" fill="hold"/>
                                        <p:tgtEl>
                                          <p:spTgt spid="94"/>
                                        </p:tgtEl>
                                        <p:attrNameLst>
                                          <p:attrName>ppt_x</p:attrName>
                                        </p:attrNameLst>
                                      </p:cBhvr>
                                      <p:tavLst>
                                        <p:tav tm="0">
                                          <p:val>
                                            <p:fltVal val="0.5"/>
                                          </p:val>
                                        </p:tav>
                                        <p:tav tm="100000">
                                          <p:val>
                                            <p:strVal val="#ppt_x"/>
                                          </p:val>
                                        </p:tav>
                                      </p:tavLst>
                                    </p:anim>
                                    <p:anim calcmode="lin" valueType="num">
                                      <p:cBhvr>
                                        <p:cTn id="71" dur="50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91"/>
                                        </p:tgtEl>
                                        <p:attrNameLst>
                                          <p:attrName>style.visibility</p:attrName>
                                        </p:attrNameLst>
                                      </p:cBhvr>
                                      <p:to>
                                        <p:strVal val="visible"/>
                                      </p:to>
                                    </p:set>
                                    <p:anim calcmode="lin" valueType="num">
                                      <p:cBhvr additive="base">
                                        <p:cTn id="75" dur="250" fill="hold"/>
                                        <p:tgtEl>
                                          <p:spTgt spid="91"/>
                                        </p:tgtEl>
                                        <p:attrNameLst>
                                          <p:attrName>ppt_x</p:attrName>
                                        </p:attrNameLst>
                                      </p:cBhvr>
                                      <p:tavLst>
                                        <p:tav tm="0">
                                          <p:val>
                                            <p:strVal val="#ppt_x"/>
                                          </p:val>
                                        </p:tav>
                                        <p:tav tm="100000">
                                          <p:val>
                                            <p:strVal val="#ppt_x"/>
                                          </p:val>
                                        </p:tav>
                                      </p:tavLst>
                                    </p:anim>
                                    <p:anim calcmode="lin" valueType="num">
                                      <p:cBhvr additive="base">
                                        <p:cTn id="76" dur="250" fill="hold"/>
                                        <p:tgtEl>
                                          <p:spTgt spid="9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additive="base">
                                        <p:cTn id="79" dur="250" fill="hold"/>
                                        <p:tgtEl>
                                          <p:spTgt spid="92"/>
                                        </p:tgtEl>
                                        <p:attrNameLst>
                                          <p:attrName>ppt_x</p:attrName>
                                        </p:attrNameLst>
                                      </p:cBhvr>
                                      <p:tavLst>
                                        <p:tav tm="0">
                                          <p:val>
                                            <p:strVal val="#ppt_x"/>
                                          </p:val>
                                        </p:tav>
                                        <p:tav tm="100000">
                                          <p:val>
                                            <p:strVal val="#ppt_x"/>
                                          </p:val>
                                        </p:tav>
                                      </p:tavLst>
                                    </p:anim>
                                    <p:anim calcmode="lin" valueType="num">
                                      <p:cBhvr additive="base">
                                        <p:cTn id="80" dur="25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5" grpId="0" animBg="1"/>
      <p:bldP spid="86" grpId="0"/>
      <p:bldP spid="90" grpId="0"/>
      <p:bldP spid="91" grpId="0"/>
      <p:bldP spid="92" grpId="0"/>
      <p:bldP spid="93" grpId="0" animBg="1"/>
      <p:bldP spid="9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Picture 4"/>
          <p:cNvPicPr>
            <a:picLocks noChangeAspect="1" noChangeArrowheads="1"/>
          </p:cNvPicPr>
          <p:nvPr/>
        </p:nvPicPr>
        <p:blipFill>
          <a:blip r:embed="rId2" cstate="print"/>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04</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57365"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57376" name="图片 24"/>
            <p:cNvPicPr>
              <a:picLocks noChangeAspect="1"/>
            </p:cNvPicPr>
            <p:nvPr/>
          </p:nvPicPr>
          <p:blipFill>
            <a:blip r:embed="rId12"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57405" name="图片 55"/>
            <p:cNvPicPr>
              <a:picLocks noChangeAspect="1"/>
            </p:cNvPicPr>
            <p:nvPr/>
          </p:nvPicPr>
          <p:blipFill>
            <a:blip r:embed="rId12"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7365"/>
                                        </p:tgtEl>
                                        <p:attrNameLst>
                                          <p:attrName>style.visibility</p:attrName>
                                        </p:attrNameLst>
                                      </p:cBhvr>
                                      <p:to>
                                        <p:strVal val="visible"/>
                                      </p:to>
                                    </p:set>
                                    <p:animEffect transition="in" filter="wipe(down)">
                                      <p:cBhvr>
                                        <p:cTn id="7" dur="500"/>
                                        <p:tgtEl>
                                          <p:spTgt spid="57365"/>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44"/>
          <p:cNvGrpSpPr/>
          <p:nvPr/>
        </p:nvGrpSpPr>
        <p:grpSpPr>
          <a:xfrm>
            <a:off x="3040768" y="113473"/>
            <a:ext cx="4223368" cy="4048529"/>
            <a:chOff x="4937130" y="2033588"/>
            <a:chExt cx="2782887" cy="3000375"/>
          </a:xfrm>
          <a:solidFill>
            <a:schemeClr val="bg1">
              <a:lumMod val="65000"/>
            </a:scheme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5"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sp>
          <p:nvSpPr>
            <p:cNvPr id="6"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0070C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sp>
          <p:nvSpPr>
            <p:cNvPr id="7"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grpSp>
      <p:sp>
        <p:nvSpPr>
          <p:cNvPr id="8" name="Text Box 56"/>
          <p:cNvSpPr txBox="1">
            <a:spLocks noChangeArrowheads="1"/>
          </p:cNvSpPr>
          <p:nvPr/>
        </p:nvSpPr>
        <p:spPr bwMode="auto">
          <a:xfrm>
            <a:off x="5518150" y="814388"/>
            <a:ext cx="2066925"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sp>
        <p:nvSpPr>
          <p:cNvPr id="9" name="Text Box 56"/>
          <p:cNvSpPr txBox="1">
            <a:spLocks noChangeArrowheads="1"/>
          </p:cNvSpPr>
          <p:nvPr/>
        </p:nvSpPr>
        <p:spPr bwMode="auto">
          <a:xfrm>
            <a:off x="803275" y="2043113"/>
            <a:ext cx="2066925"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sp>
        <p:nvSpPr>
          <p:cNvPr id="10" name="Text Box 56"/>
          <p:cNvSpPr txBox="1">
            <a:spLocks noChangeArrowheads="1"/>
          </p:cNvSpPr>
          <p:nvPr/>
        </p:nvSpPr>
        <p:spPr bwMode="auto">
          <a:xfrm>
            <a:off x="6872288" y="3513138"/>
            <a:ext cx="2068512"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pic>
        <p:nvPicPr>
          <p:cNvPr id="11" name="Picture 3" descr="G:\韩坤\各类素材\好图\map-marker-flag-3-right-pink.png"/>
          <p:cNvPicPr>
            <a:picLocks noChangeAspect="1" noChangeArrowheads="1"/>
          </p:cNvPicPr>
          <p:nvPr/>
        </p:nvPicPr>
        <p:blipFill>
          <a:blip r:embed="rId3" cstate="print"/>
          <a:srcRect/>
          <a:stretch>
            <a:fillRect/>
          </a:stretch>
        </p:blipFill>
        <p:spPr bwMode="auto">
          <a:xfrm>
            <a:off x="1184275" y="2932113"/>
            <a:ext cx="1641475" cy="1457325"/>
          </a:xfrm>
          <a:prstGeom prst="rect">
            <a:avLst/>
          </a:prstGeom>
          <a:noFill/>
          <a:ln w="9525">
            <a:noFill/>
            <a:miter lim="800000"/>
            <a:headEnd/>
            <a:tailEnd/>
          </a:ln>
        </p:spPr>
      </p:pic>
      <p:grpSp>
        <p:nvGrpSpPr>
          <p:cNvPr id="12" name="组合 11"/>
          <p:cNvGrpSpPr>
            <a:grpSpLocks/>
          </p:cNvGrpSpPr>
          <p:nvPr/>
        </p:nvGrpSpPr>
        <p:grpSpPr bwMode="auto">
          <a:xfrm>
            <a:off x="906463" y="1731963"/>
            <a:ext cx="2078037" cy="271462"/>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p:nvPr/>
          </p:nvSpPr>
          <p:spPr>
            <a:xfrm>
              <a:off x="673571" y="2200214"/>
              <a:ext cx="398605" cy="27353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5" name="组合 14"/>
          <p:cNvGrpSpPr>
            <a:grpSpLocks/>
          </p:cNvGrpSpPr>
          <p:nvPr/>
        </p:nvGrpSpPr>
        <p:grpSpPr bwMode="auto">
          <a:xfrm>
            <a:off x="6613525" y="3251200"/>
            <a:ext cx="2030413" cy="257175"/>
            <a:chOff x="6510860" y="3735291"/>
            <a:chExt cx="1908448" cy="274337"/>
          </a:xfrm>
        </p:grpSpPr>
        <p:cxnSp>
          <p:nvCxnSpPr>
            <p:cNvPr id="16" name="Gerade Verbindung 18"/>
            <p:cNvCxnSpPr/>
            <p:nvPr/>
          </p:nvCxnSpPr>
          <p:spPr>
            <a:xfrm>
              <a:off x="6543687" y="4009628"/>
              <a:ext cx="1875621"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p:nvPr/>
          </p:nvSpPr>
          <p:spPr>
            <a:xfrm>
              <a:off x="6510860" y="3735291"/>
              <a:ext cx="398402" cy="27433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 name="组合 17"/>
          <p:cNvGrpSpPr>
            <a:grpSpLocks/>
          </p:cNvGrpSpPr>
          <p:nvPr/>
        </p:nvGrpSpPr>
        <p:grpSpPr bwMode="auto">
          <a:xfrm>
            <a:off x="5159375" y="882650"/>
            <a:ext cx="292100" cy="712788"/>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a:spLocks noChangeArrowheads="1"/>
            </p:cNvSpPr>
            <p:nvPr/>
          </p:nvSpPr>
          <p:spPr bwMode="auto">
            <a:xfrm rot="-5400000">
              <a:off x="3207369" y="1017838"/>
              <a:ext cx="398862" cy="274338"/>
            </a:xfrm>
            <a:prstGeom prst="triangle">
              <a:avLst>
                <a:gd name="adj" fmla="val 50000"/>
              </a:avLst>
            </a:prstGeom>
            <a:solidFill>
              <a:srgbClr val="0070C0"/>
            </a:solidFill>
            <a:ln w="25400" algn="ctr">
              <a:noFill/>
              <a:miter lim="800000"/>
              <a:headEnd/>
              <a:tailEnd/>
            </a:ln>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grpSp>
      <p:sp>
        <p:nvSpPr>
          <p:cNvPr id="21" name="Rectangle 18"/>
          <p:cNvSpPr>
            <a:spLocks noChangeArrowheads="1"/>
          </p:cNvSpPr>
          <p:nvPr/>
        </p:nvSpPr>
        <p:spPr bwMode="auto">
          <a:xfrm>
            <a:off x="2074863" y="3994150"/>
            <a:ext cx="3673475" cy="393700"/>
          </a:xfrm>
          <a:prstGeom prst="rect">
            <a:avLst/>
          </a:prstGeom>
          <a:noFill/>
          <a:ln>
            <a:noFill/>
          </a:ln>
          <a:extLst/>
        </p:spPr>
        <p:txBody>
          <a:bodyPr anchor="ctr"/>
          <a:lstStyle/>
          <a:p>
            <a:pPr>
              <a:lnSpc>
                <a:spcPct val="120000"/>
              </a:lnSpc>
              <a:defRPr/>
            </a:pPr>
            <a:r>
              <a:rPr lang="zh-CN" altLang="en-US" b="1" dirty="0">
                <a:solidFill>
                  <a:srgbClr val="000000"/>
                </a:solidFill>
                <a:latin typeface="微软雅黑" pitchFamily="34" charset="-122"/>
                <a:ea typeface="微软雅黑" pitchFamily="34" charset="-122"/>
              </a:rPr>
              <a:t>单击此处添加段落文字内容</a:t>
            </a:r>
          </a:p>
          <a:p>
            <a:pPr>
              <a:lnSpc>
                <a:spcPct val="120000"/>
              </a:lnSpc>
              <a:defRPr/>
            </a:pPr>
            <a:r>
              <a:rPr lang="zh-CN" altLang="en-US" sz="1050" dirty="0">
                <a:solidFill>
                  <a:srgbClr val="000000"/>
                </a:solidFill>
                <a:latin typeface="Arial" pitchFamily="34" charset="0"/>
                <a:ea typeface="华文细黑" pitchFamily="2" charset="-122"/>
              </a:rPr>
              <a:t>单击此处添加段落文字内容</a:t>
            </a:r>
            <a:endParaRPr lang="zh-CN" altLang="en-US" sz="900" dirty="0">
              <a:solidFill>
                <a:srgbClr val="000000"/>
              </a:solidFill>
              <a:latin typeface="Arial" pitchFamily="34" charset="0"/>
              <a:ea typeface="华文细黑" pitchFamily="2"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750"/>
                                        <p:tgtEl>
                                          <p:spTgt spid="21">
                                            <p:txEl>
                                              <p:pRg st="0" end="0"/>
                                            </p:txEl>
                                          </p:spTgt>
                                        </p:tgtEl>
                                      </p:cBhvr>
                                    </p:animEffect>
                                    <p:anim calcmode="lin" valueType="num">
                                      <p:cBhvr>
                                        <p:cTn id="47"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1">
                                            <p:txEl>
                                              <p:pRg st="1" end="1"/>
                                            </p:txEl>
                                          </p:spTgt>
                                        </p:tgtEl>
                                        <p:attrNameLst>
                                          <p:attrName>style.visibility</p:attrName>
                                        </p:attrNameLst>
                                      </p:cBhvr>
                                      <p:to>
                                        <p:strVal val="visible"/>
                                      </p:to>
                                    </p:set>
                                    <p:animEffect transition="in" filter="fade">
                                      <p:cBhvr>
                                        <p:cTn id="53" dur="750"/>
                                        <p:tgtEl>
                                          <p:spTgt spid="21">
                                            <p:txEl>
                                              <p:pRg st="1" end="1"/>
                                            </p:txEl>
                                          </p:spTgt>
                                        </p:tgtEl>
                                      </p:cBhvr>
                                    </p:animEffect>
                                    <p:anim calcmode="lin" valueType="num">
                                      <p:cBhvr>
                                        <p:cTn id="54" dur="75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7" name="Picture 4"/>
          <p:cNvPicPr>
            <a:picLocks noChangeAspect="1" noChangeArrowheads="1"/>
          </p:cNvPicPr>
          <p:nvPr/>
        </p:nvPicPr>
        <p:blipFill>
          <a:blip r:embed="rId3" cstate="print"/>
          <a:srcRect/>
          <a:stretch>
            <a:fillRect/>
          </a:stretch>
        </p:blipFill>
        <p:spPr bwMode="auto">
          <a:xfrm>
            <a:off x="0" y="0"/>
            <a:ext cx="9721850" cy="5400675"/>
          </a:xfrm>
          <a:prstGeom prst="rect">
            <a:avLst/>
          </a:prstGeom>
          <a:noFill/>
          <a:ln w="9525">
            <a:noFill/>
            <a:miter lim="800000"/>
            <a:headEnd/>
            <a:tailEnd/>
          </a:ln>
        </p:spPr>
      </p:pic>
      <p:sp>
        <p:nvSpPr>
          <p:cNvPr id="19" name="等腰三角形 18"/>
          <p:cNvSpPr>
            <a:spLocks noChangeArrowheads="1"/>
          </p:cNvSpPr>
          <p:nvPr/>
        </p:nvSpPr>
        <p:spPr bwMode="auto">
          <a:xfrm flipV="1">
            <a:off x="0" y="1588"/>
            <a:ext cx="3421063" cy="1271587"/>
          </a:xfrm>
          <a:prstGeom prst="triangle">
            <a:avLst>
              <a:gd name="adj" fmla="val 50000"/>
            </a:avLst>
          </a:prstGeom>
          <a:solidFill>
            <a:srgbClr val="0070C0"/>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0" name="TextBox 19"/>
          <p:cNvSpPr txBox="1">
            <a:spLocks noChangeArrowheads="1"/>
          </p:cNvSpPr>
          <p:nvPr/>
        </p:nvSpPr>
        <p:spPr bwMode="auto">
          <a:xfrm rot="-2363669">
            <a:off x="1320800" y="357188"/>
            <a:ext cx="1555750" cy="641350"/>
          </a:xfrm>
          <a:prstGeom prst="rect">
            <a:avLst/>
          </a:prstGeom>
          <a:noFill/>
          <a:ln w="9525">
            <a:noFill/>
            <a:miter lim="800000"/>
            <a:headEnd/>
            <a:tailEnd/>
          </a:ln>
        </p:spPr>
        <p:txBody>
          <a:bodyPr wrap="none">
            <a:spAutoFit/>
          </a:bodyPr>
          <a:lstStyle/>
          <a:p>
            <a:r>
              <a:rPr lang="zh-CN" altLang="en-US" sz="3600" b="1">
                <a:solidFill>
                  <a:schemeClr val="bg1"/>
                </a:solidFill>
                <a:latin typeface="微软雅黑" pitchFamily="34" charset="-122"/>
                <a:ea typeface="微软雅黑" pitchFamily="34" charset="-122"/>
              </a:rPr>
              <a:t>目录页</a:t>
            </a:r>
          </a:p>
        </p:txBody>
      </p:sp>
      <p:sp>
        <p:nvSpPr>
          <p:cNvPr id="21" name="TextBox 20"/>
          <p:cNvSpPr txBox="1"/>
          <p:nvPr/>
        </p:nvSpPr>
        <p:spPr>
          <a:xfrm>
            <a:off x="2981325" y="1547813"/>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2400" b="1" dirty="0">
                <a:solidFill>
                  <a:srgbClr val="0070C0"/>
                </a:solidFill>
                <a:latin typeface="微软雅黑" pitchFamily="34" charset="-122"/>
                <a:ea typeface="微软雅黑" pitchFamily="34" charset="-122"/>
              </a:rPr>
              <a:t>插入文本或标题</a:t>
            </a:r>
          </a:p>
        </p:txBody>
      </p:sp>
      <p:sp>
        <p:nvSpPr>
          <p:cNvPr id="22" name="TextBox 21"/>
          <p:cNvSpPr txBox="1"/>
          <p:nvPr/>
        </p:nvSpPr>
        <p:spPr>
          <a:xfrm>
            <a:off x="2981325" y="22479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sp>
        <p:nvSpPr>
          <p:cNvPr id="23" name="TextBox 22"/>
          <p:cNvSpPr txBox="1"/>
          <p:nvPr/>
        </p:nvSpPr>
        <p:spPr>
          <a:xfrm>
            <a:off x="2981325" y="29464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sp>
        <p:nvSpPr>
          <p:cNvPr id="24" name="TextBox 23"/>
          <p:cNvSpPr txBox="1"/>
          <p:nvPr/>
        </p:nvSpPr>
        <p:spPr>
          <a:xfrm>
            <a:off x="2981325" y="36449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grpSp>
        <p:nvGrpSpPr>
          <p:cNvPr id="25" name="组合 24"/>
          <p:cNvGrpSpPr>
            <a:grpSpLocks/>
          </p:cNvGrpSpPr>
          <p:nvPr/>
        </p:nvGrpSpPr>
        <p:grpSpPr bwMode="auto">
          <a:xfrm>
            <a:off x="2301875" y="1447800"/>
            <a:ext cx="920750" cy="701675"/>
            <a:chOff x="2165941" y="1632858"/>
            <a:chExt cx="864096" cy="744966"/>
          </a:xfrm>
        </p:grpSpPr>
        <p:sp>
          <p:nvSpPr>
            <p:cNvPr id="26" name="五边形 25"/>
            <p:cNvSpPr/>
            <p:nvPr/>
          </p:nvSpPr>
          <p:spPr>
            <a:xfrm>
              <a:off x="2165941" y="1740726"/>
              <a:ext cx="864096" cy="4618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6" name="TextBox 43"/>
            <p:cNvSpPr txBox="1">
              <a:spLocks noChangeArrowheads="1"/>
            </p:cNvSpPr>
            <p:nvPr/>
          </p:nvSpPr>
          <p:spPr bwMode="auto">
            <a:xfrm>
              <a:off x="2216595" y="1632858"/>
              <a:ext cx="490151" cy="74496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1</a:t>
              </a:r>
              <a:endParaRPr lang="zh-CN" altLang="en-US" sz="4000" b="1">
                <a:solidFill>
                  <a:schemeClr val="bg1"/>
                </a:solidFill>
                <a:latin typeface="Arial Black" pitchFamily="34" charset="0"/>
                <a:ea typeface="Arial Unicode MS"/>
                <a:cs typeface="Arial Unicode MS"/>
              </a:endParaRPr>
            </a:p>
          </p:txBody>
        </p:sp>
      </p:grpSp>
      <p:grpSp>
        <p:nvGrpSpPr>
          <p:cNvPr id="45" name="组合 44"/>
          <p:cNvGrpSpPr>
            <a:grpSpLocks/>
          </p:cNvGrpSpPr>
          <p:nvPr/>
        </p:nvGrpSpPr>
        <p:grpSpPr bwMode="auto">
          <a:xfrm>
            <a:off x="2301875" y="2151063"/>
            <a:ext cx="920750" cy="701675"/>
            <a:chOff x="2165941" y="2378338"/>
            <a:chExt cx="864096" cy="741435"/>
          </a:xfrm>
        </p:grpSpPr>
        <p:sp>
          <p:nvSpPr>
            <p:cNvPr id="46" name="五边形 45"/>
            <p:cNvSpPr/>
            <p:nvPr/>
          </p:nvSpPr>
          <p:spPr>
            <a:xfrm>
              <a:off x="2165941" y="2480662"/>
              <a:ext cx="864096" cy="461301"/>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4" name="TextBox 46"/>
            <p:cNvSpPr txBox="1">
              <a:spLocks noChangeArrowheads="1"/>
            </p:cNvSpPr>
            <p:nvPr/>
          </p:nvSpPr>
          <p:spPr bwMode="auto">
            <a:xfrm>
              <a:off x="2216595" y="2378338"/>
              <a:ext cx="490151" cy="741435"/>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2</a:t>
              </a:r>
              <a:endParaRPr lang="zh-CN" altLang="en-US" sz="4000" b="1">
                <a:solidFill>
                  <a:schemeClr val="bg1"/>
                </a:solidFill>
                <a:latin typeface="Arial Black" pitchFamily="34" charset="0"/>
                <a:ea typeface="Arial Unicode MS"/>
                <a:cs typeface="Arial Unicode MS"/>
              </a:endParaRPr>
            </a:p>
          </p:txBody>
        </p:sp>
      </p:grpSp>
      <p:grpSp>
        <p:nvGrpSpPr>
          <p:cNvPr id="48" name="组合 47"/>
          <p:cNvGrpSpPr>
            <a:grpSpLocks/>
          </p:cNvGrpSpPr>
          <p:nvPr/>
        </p:nvGrpSpPr>
        <p:grpSpPr bwMode="auto">
          <a:xfrm>
            <a:off x="2301875" y="2849563"/>
            <a:ext cx="920750" cy="701675"/>
            <a:chOff x="2165941" y="3116171"/>
            <a:chExt cx="864096" cy="743196"/>
          </a:xfrm>
        </p:grpSpPr>
        <p:sp>
          <p:nvSpPr>
            <p:cNvPr id="49" name="五边形 48"/>
            <p:cNvSpPr/>
            <p:nvPr/>
          </p:nvSpPr>
          <p:spPr>
            <a:xfrm>
              <a:off x="2165941" y="3220420"/>
              <a:ext cx="864096" cy="46071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2" name="TextBox 49"/>
            <p:cNvSpPr txBox="1">
              <a:spLocks noChangeArrowheads="1"/>
            </p:cNvSpPr>
            <p:nvPr/>
          </p:nvSpPr>
          <p:spPr bwMode="auto">
            <a:xfrm>
              <a:off x="2216595" y="3116171"/>
              <a:ext cx="490151" cy="74319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3</a:t>
              </a:r>
              <a:endParaRPr lang="zh-CN" altLang="en-US" sz="4000" b="1">
                <a:solidFill>
                  <a:schemeClr val="bg1"/>
                </a:solidFill>
                <a:latin typeface="Arial Black" pitchFamily="34" charset="0"/>
                <a:ea typeface="Arial Unicode MS"/>
                <a:cs typeface="Arial Unicode MS"/>
              </a:endParaRPr>
            </a:p>
          </p:txBody>
        </p:sp>
      </p:grpSp>
      <p:grpSp>
        <p:nvGrpSpPr>
          <p:cNvPr id="51" name="组合 50"/>
          <p:cNvGrpSpPr>
            <a:grpSpLocks/>
          </p:cNvGrpSpPr>
          <p:nvPr/>
        </p:nvGrpSpPr>
        <p:grpSpPr bwMode="auto">
          <a:xfrm>
            <a:off x="2301875" y="3530600"/>
            <a:ext cx="920750" cy="701675"/>
            <a:chOff x="2165941" y="3836251"/>
            <a:chExt cx="864096" cy="744966"/>
          </a:xfrm>
        </p:grpSpPr>
        <p:sp>
          <p:nvSpPr>
            <p:cNvPr id="52" name="五边形 51"/>
            <p:cNvSpPr/>
            <p:nvPr/>
          </p:nvSpPr>
          <p:spPr>
            <a:xfrm>
              <a:off x="2165941" y="3959289"/>
              <a:ext cx="864096" cy="4618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0" name="TextBox 52"/>
            <p:cNvSpPr txBox="1">
              <a:spLocks noChangeArrowheads="1"/>
            </p:cNvSpPr>
            <p:nvPr/>
          </p:nvSpPr>
          <p:spPr bwMode="auto">
            <a:xfrm>
              <a:off x="2216595" y="3836251"/>
              <a:ext cx="490151" cy="74496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4</a:t>
              </a:r>
              <a:endParaRPr lang="zh-CN" altLang="en-US" sz="4000" b="1">
                <a:solidFill>
                  <a:schemeClr val="bg1"/>
                </a:solidFill>
                <a:latin typeface="Arial Black" pitchFamily="34" charset="0"/>
                <a:ea typeface="Arial Unicode MS"/>
                <a:cs typeface="Arial Unicode MS"/>
              </a:endParaRPr>
            </a:p>
          </p:txBody>
        </p:sp>
      </p:grpSp>
      <p:sp>
        <p:nvSpPr>
          <p:cNvPr id="54" name="TextBox 53"/>
          <p:cNvSpPr txBox="1"/>
          <p:nvPr/>
        </p:nvSpPr>
        <p:spPr>
          <a:xfrm rot="19196401">
            <a:off x="1355725" y="663575"/>
            <a:ext cx="2382838" cy="347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fontAlgn="auto">
              <a:spcBef>
                <a:spcPts val="0"/>
              </a:spcBef>
              <a:spcAft>
                <a:spcPts val="0"/>
              </a:spcAft>
              <a:defRPr/>
            </a:pPr>
            <a:r>
              <a:rPr lang="en-US" altLang="zh-CN" dirty="0">
                <a:solidFill>
                  <a:srgbClr val="0070C0"/>
                </a:solidFill>
              </a:rPr>
              <a:t>CONTENTS </a:t>
            </a:r>
            <a:r>
              <a:rPr lang="en-US" altLang="zh-CN" dirty="0" smtClean="0">
                <a:solidFill>
                  <a:srgbClr val="0070C0"/>
                </a:solidFill>
              </a:rPr>
              <a:t>  PAGE </a:t>
            </a:r>
            <a:endParaRPr lang="en-US" altLang="zh-CN" dirty="0">
              <a:solidFill>
                <a:srgbClr val="0070C0"/>
              </a:solidFill>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fill="hold"/>
                                        <p:tgtEl>
                                          <p:spTgt spid="54"/>
                                        </p:tgtEl>
                                        <p:attrNameLst>
                                          <p:attrName>ppt_x</p:attrName>
                                        </p:attrNameLst>
                                      </p:cBhvr>
                                      <p:tavLst>
                                        <p:tav tm="0">
                                          <p:val>
                                            <p:strVal val="0-#ppt_w/2"/>
                                          </p:val>
                                        </p:tav>
                                        <p:tav tm="100000">
                                          <p:val>
                                            <p:strVal val="#ppt_x"/>
                                          </p:val>
                                        </p:tav>
                                      </p:tavLst>
                                    </p:anim>
                                    <p:anim calcmode="lin" valueType="num">
                                      <p:cBhvr additive="base">
                                        <p:cTn id="17" dur="500" fill="hold"/>
                                        <p:tgtEl>
                                          <p:spTgt spid="54"/>
                                        </p:tgtEl>
                                        <p:attrNameLst>
                                          <p:attrName>ppt_y</p:attrName>
                                        </p:attrNameLst>
                                      </p:cBhvr>
                                      <p:tavLst>
                                        <p:tav tm="0">
                                          <p:val>
                                            <p:strVal val="0-#ppt_h/2"/>
                                          </p:val>
                                        </p:tav>
                                        <p:tav tm="100000">
                                          <p:val>
                                            <p:strVal val="#ppt_y"/>
                                          </p:val>
                                        </p:tav>
                                      </p:tavLst>
                                    </p:anim>
                                  </p:childTnLst>
                                </p:cTn>
                              </p:par>
                            </p:childTnLst>
                          </p:cTn>
                        </p:par>
                        <p:par>
                          <p:cTn id="18" fill="hold">
                            <p:stCondLst>
                              <p:cond delay="2150"/>
                            </p:stCondLst>
                            <p:childTnLst>
                              <p:par>
                                <p:cTn id="19" presetID="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childTnLst>
                          </p:cTn>
                        </p:par>
                        <p:par>
                          <p:cTn id="35" fill="hold">
                            <p:stCondLst>
                              <p:cond delay="265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2" grpId="0" animBg="1"/>
      <p:bldP spid="23" grpId="0" animBg="1"/>
      <p:bldP spid="24" grpId="0" animBg="1"/>
      <p:bldP spid="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90863" y="2184400"/>
            <a:ext cx="1484312" cy="763588"/>
            <a:chOff x="2835362" y="2781789"/>
            <a:chExt cx="1712377" cy="990764"/>
          </a:xfrm>
        </p:grpSpPr>
        <p:sp>
          <p:nvSpPr>
            <p:cNvPr id="5" name="Freeform 7"/>
            <p:cNvSpPr>
              <a:spLocks/>
            </p:cNvSpPr>
            <p:nvPr/>
          </p:nvSpPr>
          <p:spPr bwMode="auto">
            <a:xfrm>
              <a:off x="2835362" y="3548034"/>
              <a:ext cx="811318" cy="216280"/>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62"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noFill/>
              <a:round/>
              <a:headEnd/>
              <a:tailEnd/>
            </a:ln>
          </p:spPr>
          <p:txBody>
            <a:bodyPr/>
            <a:lstStyle/>
            <a:p>
              <a:endParaRPr lang="zh-CN" altLang="en-US"/>
            </a:p>
          </p:txBody>
        </p:sp>
        <p:sp>
          <p:nvSpPr>
            <p:cNvPr id="6046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8" name="组合 7"/>
          <p:cNvGrpSpPr>
            <a:grpSpLocks/>
          </p:cNvGrpSpPr>
          <p:nvPr/>
        </p:nvGrpSpPr>
        <p:grpSpPr bwMode="auto">
          <a:xfrm>
            <a:off x="1830388" y="2138363"/>
            <a:ext cx="1536700" cy="849312"/>
            <a:chOff x="1648191" y="2732324"/>
            <a:chExt cx="1773483" cy="1102788"/>
          </a:xfrm>
        </p:grpSpPr>
        <p:sp>
          <p:nvSpPr>
            <p:cNvPr id="9" name="Freeform 6"/>
            <p:cNvSpPr>
              <a:spLocks/>
            </p:cNvSpPr>
            <p:nvPr/>
          </p:nvSpPr>
          <p:spPr bwMode="auto">
            <a:xfrm>
              <a:off x="1648191" y="3474387"/>
              <a:ext cx="767654" cy="333929"/>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9"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noFill/>
              <a:round/>
              <a:headEnd/>
              <a:tailEnd/>
            </a:ln>
          </p:spPr>
          <p:txBody>
            <a:bodyPr/>
            <a:lstStyle/>
            <a:p>
              <a:endParaRPr lang="zh-CN" altLang="en-US"/>
            </a:p>
          </p:txBody>
        </p:sp>
        <p:sp>
          <p:nvSpPr>
            <p:cNvPr id="60460"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12" name="组合 11"/>
          <p:cNvGrpSpPr>
            <a:grpSpLocks/>
          </p:cNvGrpSpPr>
          <p:nvPr/>
        </p:nvGrpSpPr>
        <p:grpSpPr bwMode="auto">
          <a:xfrm>
            <a:off x="5032375" y="2184400"/>
            <a:ext cx="1492250" cy="763588"/>
            <a:chOff x="4662674" y="2781789"/>
            <a:chExt cx="1719651" cy="990764"/>
          </a:xfrm>
        </p:grpSpPr>
        <p:sp>
          <p:nvSpPr>
            <p:cNvPr id="13" name="Freeform 2"/>
            <p:cNvSpPr>
              <a:spLocks/>
            </p:cNvSpPr>
            <p:nvPr/>
          </p:nvSpPr>
          <p:spPr bwMode="auto">
            <a:xfrm flipH="1">
              <a:off x="5579212" y="3548034"/>
              <a:ext cx="803113" cy="216280"/>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16" name="组合 15"/>
          <p:cNvGrpSpPr>
            <a:grpSpLocks/>
          </p:cNvGrpSpPr>
          <p:nvPr/>
        </p:nvGrpSpPr>
        <p:grpSpPr bwMode="auto">
          <a:xfrm>
            <a:off x="6221413" y="2138363"/>
            <a:ext cx="1538287" cy="844550"/>
            <a:chOff x="5780011" y="2732324"/>
            <a:chExt cx="1772026" cy="1095515"/>
          </a:xfrm>
        </p:grpSpPr>
        <p:sp>
          <p:nvSpPr>
            <p:cNvPr id="17" name="Freeform 4"/>
            <p:cNvSpPr>
              <a:spLocks/>
            </p:cNvSpPr>
            <p:nvPr/>
          </p:nvSpPr>
          <p:spPr bwMode="auto">
            <a:xfrm flipH="1">
              <a:off x="6760203" y="3471590"/>
              <a:ext cx="791834" cy="356249"/>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3"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4"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sp>
        <p:nvSpPr>
          <p:cNvPr id="20" name="Rectangle 20"/>
          <p:cNvSpPr>
            <a:spLocks noChangeArrowheads="1"/>
          </p:cNvSpPr>
          <p:nvPr/>
        </p:nvSpPr>
        <p:spPr bwMode="auto">
          <a:xfrm>
            <a:off x="942975" y="1270000"/>
            <a:ext cx="1514475" cy="823913"/>
          </a:xfrm>
          <a:prstGeom prst="rect">
            <a:avLst/>
          </a:prstGeom>
          <a:noFill/>
          <a:ln w="9525">
            <a:noFill/>
            <a:miter lim="800000"/>
            <a:headEnd/>
            <a:tailEnd/>
          </a:ln>
        </p:spPr>
        <p:txBody>
          <a:bodyPr>
            <a:spAutoFit/>
          </a:bodyPr>
          <a:lstStyle/>
          <a:p>
            <a:pPr>
              <a:lnSpc>
                <a:spcPct val="120000"/>
              </a:lnSpc>
            </a:pPr>
            <a:r>
              <a:rPr lang="zh-CN" altLang="en-US" sz="1600" b="1">
                <a:solidFill>
                  <a:srgbClr val="0070C0"/>
                </a:solidFill>
                <a:latin typeface="微软雅黑" pitchFamily="34" charset="-122"/>
                <a:ea typeface="微软雅黑" pitchFamily="34" charset="-122"/>
              </a:rPr>
              <a:t>单击添加文字</a:t>
            </a:r>
            <a:endParaRPr lang="zh-CN" altLang="en-US" sz="1200" b="1">
              <a:solidFill>
                <a:srgbClr val="0070C0"/>
              </a:solidFill>
              <a:latin typeface="微软雅黑" pitchFamily="34" charset="-122"/>
              <a:ea typeface="微软雅黑" pitchFamily="34" charset="-122"/>
            </a:endParaRPr>
          </a:p>
          <a:p>
            <a:pPr>
              <a:lnSpc>
                <a:spcPct val="120000"/>
              </a:lnSpc>
            </a:pPr>
            <a:r>
              <a:rPr lang="zh-CN" altLang="en-US" sz="1200">
                <a:solidFill>
                  <a:srgbClr val="0070C0"/>
                </a:solidFill>
                <a:latin typeface="微软雅黑" pitchFamily="34" charset="-122"/>
                <a:ea typeface="微软雅黑" pitchFamily="34" charset="-122"/>
              </a:rPr>
              <a:t>单击此处添加文字</a:t>
            </a:r>
          </a:p>
          <a:p>
            <a:pPr>
              <a:lnSpc>
                <a:spcPct val="120000"/>
              </a:lnSpc>
            </a:pPr>
            <a:r>
              <a:rPr lang="zh-CN" altLang="en-US" sz="1200">
                <a:solidFill>
                  <a:srgbClr val="0070C0"/>
                </a:solidFill>
                <a:latin typeface="微软雅黑" pitchFamily="34" charset="-122"/>
                <a:ea typeface="微软雅黑" pitchFamily="34" charset="-122"/>
              </a:rPr>
              <a:t>单击此处添加文字</a:t>
            </a:r>
          </a:p>
        </p:txBody>
      </p:sp>
      <p:sp>
        <p:nvSpPr>
          <p:cNvPr id="21" name="Line 21"/>
          <p:cNvSpPr>
            <a:spLocks noChangeShapeType="1"/>
          </p:cNvSpPr>
          <p:nvPr/>
        </p:nvSpPr>
        <p:spPr bwMode="auto">
          <a:xfrm flipV="1">
            <a:off x="960438" y="1352550"/>
            <a:ext cx="0" cy="820738"/>
          </a:xfrm>
          <a:prstGeom prst="line">
            <a:avLst/>
          </a:prstGeom>
          <a:noFill/>
          <a:ln w="12700">
            <a:solidFill>
              <a:srgbClr val="0070C0"/>
            </a:solidFill>
            <a:round/>
            <a:headEnd/>
            <a:tailEnd type="triangle" w="med" len="med"/>
          </a:ln>
        </p:spPr>
        <p:txBody>
          <a:bodyPr/>
          <a:lstStyle/>
          <a:p>
            <a:endParaRPr lang="zh-CN" altLang="en-US"/>
          </a:p>
        </p:txBody>
      </p:sp>
      <p:sp>
        <p:nvSpPr>
          <p:cNvPr id="22" name="Rectangle 22"/>
          <p:cNvSpPr>
            <a:spLocks noChangeArrowheads="1"/>
          </p:cNvSpPr>
          <p:nvPr/>
        </p:nvSpPr>
        <p:spPr bwMode="auto">
          <a:xfrm>
            <a:off x="3795713" y="1270000"/>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3" name="Line 23"/>
          <p:cNvSpPr>
            <a:spLocks noChangeShapeType="1"/>
          </p:cNvSpPr>
          <p:nvPr/>
        </p:nvSpPr>
        <p:spPr bwMode="auto">
          <a:xfrm flipV="1">
            <a:off x="3810000" y="1363663"/>
            <a:ext cx="0" cy="820737"/>
          </a:xfrm>
          <a:prstGeom prst="line">
            <a:avLst/>
          </a:prstGeom>
          <a:noFill/>
          <a:ln w="12700">
            <a:solidFill>
              <a:srgbClr val="808080"/>
            </a:solidFill>
            <a:round/>
            <a:headEnd/>
            <a:tailEnd type="triangle" w="med" len="med"/>
          </a:ln>
        </p:spPr>
        <p:txBody>
          <a:bodyPr/>
          <a:lstStyle/>
          <a:p>
            <a:endParaRPr lang="zh-CN" altLang="en-US"/>
          </a:p>
        </p:txBody>
      </p:sp>
      <p:sp>
        <p:nvSpPr>
          <p:cNvPr id="24" name="Rectangle 24"/>
          <p:cNvSpPr>
            <a:spLocks noChangeArrowheads="1"/>
          </p:cNvSpPr>
          <p:nvPr/>
        </p:nvSpPr>
        <p:spPr bwMode="auto">
          <a:xfrm>
            <a:off x="6237288" y="1270000"/>
            <a:ext cx="1512887"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5" name="Line 25"/>
          <p:cNvSpPr>
            <a:spLocks noChangeShapeType="1"/>
          </p:cNvSpPr>
          <p:nvPr/>
        </p:nvSpPr>
        <p:spPr bwMode="auto">
          <a:xfrm flipV="1">
            <a:off x="6237288" y="1362075"/>
            <a:ext cx="0" cy="820738"/>
          </a:xfrm>
          <a:prstGeom prst="line">
            <a:avLst/>
          </a:prstGeom>
          <a:noFill/>
          <a:ln w="12700">
            <a:solidFill>
              <a:srgbClr val="808080"/>
            </a:solidFill>
            <a:round/>
            <a:headEnd/>
            <a:tailEnd type="triangle" w="med" len="med"/>
          </a:ln>
        </p:spPr>
        <p:txBody>
          <a:bodyPr/>
          <a:lstStyle/>
          <a:p>
            <a:endParaRPr lang="zh-CN" altLang="en-US"/>
          </a:p>
        </p:txBody>
      </p:sp>
      <p:sp>
        <p:nvSpPr>
          <p:cNvPr id="26" name="Rectangle 26"/>
          <p:cNvSpPr>
            <a:spLocks noChangeArrowheads="1"/>
          </p:cNvSpPr>
          <p:nvPr/>
        </p:nvSpPr>
        <p:spPr bwMode="auto">
          <a:xfrm>
            <a:off x="2514600" y="336232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7" name="Line 27"/>
          <p:cNvSpPr>
            <a:spLocks noChangeShapeType="1"/>
          </p:cNvSpPr>
          <p:nvPr/>
        </p:nvSpPr>
        <p:spPr bwMode="auto">
          <a:xfrm flipV="1">
            <a:off x="2535238" y="2925763"/>
            <a:ext cx="0" cy="850900"/>
          </a:xfrm>
          <a:prstGeom prst="line">
            <a:avLst/>
          </a:prstGeom>
          <a:noFill/>
          <a:ln w="12700">
            <a:solidFill>
              <a:srgbClr val="808080"/>
            </a:solidFill>
            <a:round/>
            <a:headEnd type="triangle" w="med" len="med"/>
            <a:tailEnd/>
          </a:ln>
        </p:spPr>
        <p:txBody>
          <a:bodyPr/>
          <a:lstStyle/>
          <a:p>
            <a:endParaRPr lang="zh-CN" altLang="en-US"/>
          </a:p>
        </p:txBody>
      </p:sp>
      <p:sp>
        <p:nvSpPr>
          <p:cNvPr id="28" name="Rectangle 28"/>
          <p:cNvSpPr>
            <a:spLocks noChangeArrowheads="1"/>
          </p:cNvSpPr>
          <p:nvPr/>
        </p:nvSpPr>
        <p:spPr bwMode="auto">
          <a:xfrm>
            <a:off x="5045075" y="336867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9" name="Line 29"/>
          <p:cNvSpPr>
            <a:spLocks noChangeShapeType="1"/>
          </p:cNvSpPr>
          <p:nvPr/>
        </p:nvSpPr>
        <p:spPr bwMode="auto">
          <a:xfrm flipV="1">
            <a:off x="5053013" y="2863850"/>
            <a:ext cx="0" cy="919163"/>
          </a:xfrm>
          <a:prstGeom prst="line">
            <a:avLst/>
          </a:prstGeom>
          <a:noFill/>
          <a:ln w="12700">
            <a:solidFill>
              <a:srgbClr val="808080"/>
            </a:solidFill>
            <a:round/>
            <a:headEnd type="triangle" w="med" len="med"/>
            <a:tailEnd/>
          </a:ln>
        </p:spPr>
        <p:txBody>
          <a:bodyPr/>
          <a:lstStyle/>
          <a:p>
            <a:endParaRPr lang="zh-CN" altLang="en-US"/>
          </a:p>
        </p:txBody>
      </p:sp>
      <p:sp>
        <p:nvSpPr>
          <p:cNvPr id="30" name="Rectangle 30"/>
          <p:cNvSpPr>
            <a:spLocks noChangeArrowheads="1"/>
          </p:cNvSpPr>
          <p:nvPr/>
        </p:nvSpPr>
        <p:spPr bwMode="auto">
          <a:xfrm>
            <a:off x="7539038" y="336867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31" name="Line 31"/>
          <p:cNvSpPr>
            <a:spLocks noChangeShapeType="1"/>
          </p:cNvSpPr>
          <p:nvPr/>
        </p:nvSpPr>
        <p:spPr bwMode="auto">
          <a:xfrm flipV="1">
            <a:off x="7550150" y="2960688"/>
            <a:ext cx="0" cy="844550"/>
          </a:xfrm>
          <a:prstGeom prst="line">
            <a:avLst/>
          </a:prstGeom>
          <a:noFill/>
          <a:ln w="12700">
            <a:solidFill>
              <a:srgbClr val="808080"/>
            </a:solidFill>
            <a:round/>
            <a:headEnd type="triangle" w="med" len="med"/>
            <a:tailEnd/>
          </a:ln>
        </p:spPr>
        <p:txBody>
          <a:bodyPr/>
          <a:lstStyle/>
          <a:p>
            <a:endParaRPr lang="zh-CN" altLang="en-US"/>
          </a:p>
        </p:txBody>
      </p:sp>
      <p:sp>
        <p:nvSpPr>
          <p:cNvPr id="33" name="WordArt 34"/>
          <p:cNvSpPr>
            <a:spLocks noChangeArrowheads="1" noChangeShapeType="1" noTextEdit="1"/>
          </p:cNvSpPr>
          <p:nvPr/>
        </p:nvSpPr>
        <p:spPr bwMode="auto">
          <a:xfrm>
            <a:off x="2749550" y="2665413"/>
            <a:ext cx="138113"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2</a:t>
            </a:r>
            <a:endParaRPr lang="zh-CN" altLang="en-US" sz="3600" kern="10">
              <a:ln w="9525">
                <a:noFill/>
                <a:round/>
                <a:headEnd/>
                <a:tailEnd/>
              </a:ln>
              <a:solidFill>
                <a:srgbClr val="000000"/>
              </a:solidFill>
              <a:latin typeface="微软雅黑"/>
              <a:ea typeface="微软雅黑"/>
            </a:endParaRPr>
          </a:p>
        </p:txBody>
      </p:sp>
      <p:sp>
        <p:nvSpPr>
          <p:cNvPr id="34" name="WordArt 35"/>
          <p:cNvSpPr>
            <a:spLocks noChangeArrowheads="1" noChangeShapeType="1" noTextEdit="1"/>
          </p:cNvSpPr>
          <p:nvPr/>
        </p:nvSpPr>
        <p:spPr bwMode="auto">
          <a:xfrm>
            <a:off x="4003675" y="2659063"/>
            <a:ext cx="138113" cy="200025"/>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3</a:t>
            </a:r>
            <a:endParaRPr lang="zh-CN" altLang="en-US" sz="3600" kern="10">
              <a:ln w="9525">
                <a:noFill/>
                <a:round/>
                <a:headEnd/>
                <a:tailEnd/>
              </a:ln>
              <a:solidFill>
                <a:srgbClr val="000000"/>
              </a:solidFill>
              <a:latin typeface="微软雅黑"/>
              <a:ea typeface="微软雅黑"/>
            </a:endParaRPr>
          </a:p>
        </p:txBody>
      </p:sp>
      <p:sp>
        <p:nvSpPr>
          <p:cNvPr id="35" name="WordArt 36"/>
          <p:cNvSpPr>
            <a:spLocks noChangeArrowheads="1" noChangeShapeType="1" noTextEdit="1"/>
          </p:cNvSpPr>
          <p:nvPr/>
        </p:nvSpPr>
        <p:spPr bwMode="auto">
          <a:xfrm>
            <a:off x="5110163" y="2659063"/>
            <a:ext cx="141287" cy="200025"/>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4</a:t>
            </a:r>
            <a:endParaRPr lang="zh-CN" altLang="en-US" sz="3600" kern="10">
              <a:ln w="9525">
                <a:noFill/>
                <a:round/>
                <a:headEnd/>
                <a:tailEnd/>
              </a:ln>
              <a:solidFill>
                <a:srgbClr val="000000"/>
              </a:solidFill>
              <a:latin typeface="微软雅黑"/>
              <a:ea typeface="微软雅黑"/>
            </a:endParaRPr>
          </a:p>
        </p:txBody>
      </p:sp>
      <p:sp>
        <p:nvSpPr>
          <p:cNvPr id="36" name="WordArt 37"/>
          <p:cNvSpPr>
            <a:spLocks noChangeArrowheads="1" noChangeShapeType="1" noTextEdit="1"/>
          </p:cNvSpPr>
          <p:nvPr/>
        </p:nvSpPr>
        <p:spPr bwMode="auto">
          <a:xfrm>
            <a:off x="6308725" y="2665413"/>
            <a:ext cx="138113"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5</a:t>
            </a:r>
            <a:endParaRPr lang="zh-CN" altLang="en-US" sz="3600" kern="10">
              <a:ln w="9525">
                <a:noFill/>
                <a:round/>
                <a:headEnd/>
                <a:tailEnd/>
              </a:ln>
              <a:solidFill>
                <a:srgbClr val="000000"/>
              </a:solidFill>
              <a:latin typeface="微软雅黑"/>
              <a:ea typeface="微软雅黑"/>
            </a:endParaRPr>
          </a:p>
        </p:txBody>
      </p:sp>
      <p:sp>
        <p:nvSpPr>
          <p:cNvPr id="60437" name="Freeform 39"/>
          <p:cNvSpPr>
            <a:spLocks/>
          </p:cNvSpPr>
          <p:nvPr/>
        </p:nvSpPr>
        <p:spPr bwMode="auto">
          <a:xfrm>
            <a:off x="2111375" y="3395663"/>
            <a:ext cx="728663" cy="42862"/>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endParaRPr lang="zh-CN" altLang="en-US"/>
          </a:p>
        </p:txBody>
      </p:sp>
      <p:grpSp>
        <p:nvGrpSpPr>
          <p:cNvPr id="38" name="组合 37"/>
          <p:cNvGrpSpPr>
            <a:grpSpLocks/>
          </p:cNvGrpSpPr>
          <p:nvPr/>
        </p:nvGrpSpPr>
        <p:grpSpPr bwMode="auto">
          <a:xfrm>
            <a:off x="7550150" y="2066925"/>
            <a:ext cx="1557338" cy="982663"/>
            <a:chOff x="7028286" y="2656671"/>
            <a:chExt cx="1798214" cy="1275918"/>
          </a:xfrm>
        </p:grpSpPr>
        <p:sp>
          <p:nvSpPr>
            <p:cNvPr id="39" name="Freeform 5"/>
            <p:cNvSpPr>
              <a:spLocks/>
            </p:cNvSpPr>
            <p:nvPr/>
          </p:nvSpPr>
          <p:spPr bwMode="auto">
            <a:xfrm flipH="1">
              <a:off x="8058455" y="3596604"/>
              <a:ext cx="768045" cy="33392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0"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1"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sp>
        <p:nvSpPr>
          <p:cNvPr id="42" name="WordArt 38"/>
          <p:cNvSpPr>
            <a:spLocks noChangeArrowheads="1" noChangeShapeType="1" noTextEdit="1"/>
          </p:cNvSpPr>
          <p:nvPr/>
        </p:nvSpPr>
        <p:spPr bwMode="auto">
          <a:xfrm>
            <a:off x="7642225" y="2722563"/>
            <a:ext cx="146050"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6</a:t>
            </a:r>
            <a:endParaRPr lang="zh-CN" altLang="en-US" sz="3600" kern="10">
              <a:ln w="9525">
                <a:noFill/>
                <a:round/>
                <a:headEnd/>
                <a:tailEnd/>
              </a:ln>
              <a:solidFill>
                <a:srgbClr val="000000"/>
              </a:solidFill>
              <a:latin typeface="微软雅黑"/>
              <a:ea typeface="微软雅黑"/>
            </a:endParaRPr>
          </a:p>
        </p:txBody>
      </p:sp>
      <p:grpSp>
        <p:nvGrpSpPr>
          <p:cNvPr id="43" name="组合 42"/>
          <p:cNvGrpSpPr>
            <a:grpSpLocks/>
          </p:cNvGrpSpPr>
          <p:nvPr/>
        </p:nvGrpSpPr>
        <p:grpSpPr bwMode="auto">
          <a:xfrm>
            <a:off x="344488" y="2066925"/>
            <a:ext cx="1674812" cy="985838"/>
            <a:chOff x="251520" y="2656671"/>
            <a:chExt cx="1930608" cy="1280282"/>
          </a:xfrm>
        </p:grpSpPr>
        <p:sp>
          <p:nvSpPr>
            <p:cNvPr id="44" name="Freeform 3"/>
            <p:cNvSpPr>
              <a:spLocks/>
            </p:cNvSpPr>
            <p:nvPr/>
          </p:nvSpPr>
          <p:spPr bwMode="auto">
            <a:xfrm>
              <a:off x="251520" y="3602967"/>
              <a:ext cx="902170" cy="333986"/>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fontAlgn="auto">
                <a:spcBef>
                  <a:spcPts val="0"/>
                </a:spcBef>
                <a:spcAft>
                  <a:spcPts val="0"/>
                </a:spcAft>
                <a:defRPr/>
              </a:pPr>
              <a:endParaRPr lang="zh-CN" altLang="en-US" kern="0">
                <a:solidFill>
                  <a:prstClr val="black"/>
                </a:solidFill>
                <a:latin typeface="微软雅黑" pitchFamily="34" charset="-122"/>
                <a:ea typeface="微软雅黑" pitchFamily="34" charset="-122"/>
              </a:endParaRPr>
            </a:p>
          </p:txBody>
        </p:sp>
        <p:sp>
          <p:nvSpPr>
            <p:cNvPr id="45"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pPr fontAlgn="auto">
                <a:spcBef>
                  <a:spcPts val="0"/>
                </a:spcBef>
                <a:spcAft>
                  <a:spcPts val="0"/>
                </a:spcAft>
                <a:defRPr/>
              </a:pPr>
              <a:endParaRPr lang="zh-CN" altLang="en-US">
                <a:solidFill>
                  <a:prstClr val="black"/>
                </a:solidFill>
                <a:latin typeface="+mn-lt"/>
                <a:ea typeface="微软雅黑"/>
              </a:endParaRPr>
            </a:p>
          </p:txBody>
        </p:sp>
        <p:sp>
          <p:nvSpPr>
            <p:cNvPr id="46"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pPr fontAlgn="auto">
                <a:spcBef>
                  <a:spcPts val="0"/>
                </a:spcBef>
                <a:spcAft>
                  <a:spcPts val="0"/>
                </a:spcAft>
                <a:defRPr/>
              </a:pPr>
              <a:endParaRPr lang="zh-CN" altLang="en-US">
                <a:solidFill>
                  <a:prstClr val="black"/>
                </a:solidFill>
                <a:latin typeface="+mn-lt"/>
                <a:ea typeface="微软雅黑"/>
              </a:endParaRPr>
            </a:p>
          </p:txBody>
        </p:sp>
      </p:grpSp>
      <p:sp>
        <p:nvSpPr>
          <p:cNvPr id="47" name="WordArt 33"/>
          <p:cNvSpPr>
            <a:spLocks noChangeArrowheads="1" noChangeShapeType="1" noTextEdit="1"/>
          </p:cNvSpPr>
          <p:nvPr/>
        </p:nvSpPr>
        <p:spPr bwMode="auto">
          <a:xfrm>
            <a:off x="1436688" y="2738438"/>
            <a:ext cx="109537" cy="196850"/>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1</a:t>
            </a:r>
            <a:endParaRPr lang="zh-CN" altLang="en-US" sz="3600" kern="10">
              <a:ln w="9525">
                <a:noFill/>
                <a:round/>
                <a:headEnd/>
                <a:tailEnd/>
              </a:ln>
              <a:solidFill>
                <a:srgbClr val="000000"/>
              </a:solidFill>
              <a:latin typeface="微软雅黑"/>
              <a:ea typeface="微软雅黑"/>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900" decel="100000" fill="hold"/>
                                        <p:tgtEl>
                                          <p:spTgt spid="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900" decel="100000" fill="hold"/>
                                        <p:tgtEl>
                                          <p:spTgt spid="3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down)">
                                      <p:cBhvr>
                                        <p:cTn id="63" dur="500"/>
                                        <p:tgtEl>
                                          <p:spTgt spid="21"/>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500"/>
                                        <p:tgtEl>
                                          <p:spTgt spid="2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500"/>
                                        <p:tgtEl>
                                          <p:spTgt spid="25"/>
                                        </p:tgtEl>
                                      </p:cBhvr>
                                    </p:animEffect>
                                  </p:childTnLst>
                                </p:cTn>
                              </p:par>
                            </p:childTnLst>
                          </p:cTn>
                        </p:par>
                        <p:par>
                          <p:cTn id="70" fill="hold">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up)">
                                      <p:cBhvr>
                                        <p:cTn id="76" dur="500"/>
                                        <p:tgtEl>
                                          <p:spTgt spid="2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up)">
                                      <p:cBhvr>
                                        <p:cTn id="79" dur="500"/>
                                        <p:tgtEl>
                                          <p:spTgt spid="31"/>
                                        </p:tgtEl>
                                      </p:cBhvr>
                                    </p:animEffect>
                                  </p:childTnLst>
                                </p:cTn>
                              </p:par>
                            </p:childTnLst>
                          </p:cTn>
                        </p:par>
                        <p:par>
                          <p:cTn id="80" fill="hold">
                            <p:stCondLst>
                              <p:cond delay="5000"/>
                            </p:stCondLst>
                            <p:childTnLst>
                              <p:par>
                                <p:cTn id="81" presetID="18" presetClass="entr" presetSubtype="3"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strips(upRight)">
                                      <p:cBhvr>
                                        <p:cTn id="83" dur="500"/>
                                        <p:tgtEl>
                                          <p:spTgt spid="20"/>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strips(upRigh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strips(upRight)">
                                      <p:cBhvr>
                                        <p:cTn id="89" dur="500"/>
                                        <p:tgtEl>
                                          <p:spTgt spid="24"/>
                                        </p:tgtEl>
                                      </p:cBhvr>
                                    </p:animEffect>
                                  </p:childTnLst>
                                </p:cTn>
                              </p:par>
                            </p:childTnLst>
                          </p:cTn>
                        </p:par>
                        <p:par>
                          <p:cTn id="90" fill="hold">
                            <p:stCondLst>
                              <p:cond delay="5500"/>
                            </p:stCondLst>
                            <p:childTnLst>
                              <p:par>
                                <p:cTn id="91" presetID="18" presetClass="entr" presetSubtype="9"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strips(upLeft)">
                                      <p:cBhvr>
                                        <p:cTn id="93" dur="500"/>
                                        <p:tgtEl>
                                          <p:spTgt spid="26"/>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strips(upLeft)">
                                      <p:cBhvr>
                                        <p:cTn id="96" dur="500"/>
                                        <p:tgtEl>
                                          <p:spTgt spid="28"/>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strips(upLeft)">
                                      <p:cBhvr>
                                        <p:cTn id="9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animBg="1"/>
      <p:bldP spid="33" grpId="0" animBg="1"/>
      <p:bldP spid="34" grpId="0" animBg="1"/>
      <p:bldP spid="35" grpId="0" animBg="1"/>
      <p:bldP spid="36" grpId="0" animBg="1"/>
      <p:bldP spid="42" grpId="0" animBg="1"/>
      <p:bldP spid="4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3204030" y="567992"/>
            <a:ext cx="1413554" cy="744657"/>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a:p>
        </p:txBody>
      </p:sp>
      <p:sp>
        <p:nvSpPr>
          <p:cNvPr id="23" name="Rectangle 3"/>
          <p:cNvSpPr>
            <a:spLocks noChangeArrowheads="1"/>
          </p:cNvSpPr>
          <p:nvPr/>
        </p:nvSpPr>
        <p:spPr bwMode="auto">
          <a:xfrm>
            <a:off x="4759660" y="1472571"/>
            <a:ext cx="1822868" cy="95897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a:p>
        </p:txBody>
      </p:sp>
      <p:sp>
        <p:nvSpPr>
          <p:cNvPr id="24" name="Rectangle 3"/>
          <p:cNvSpPr>
            <a:spLocks noChangeArrowheads="1"/>
          </p:cNvSpPr>
          <p:nvPr/>
        </p:nvSpPr>
        <p:spPr bwMode="auto">
          <a:xfrm>
            <a:off x="2323805" y="2322666"/>
            <a:ext cx="2219359" cy="1167868"/>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sp>
        <p:nvSpPr>
          <p:cNvPr id="25" name="Rectangle 3"/>
          <p:cNvSpPr>
            <a:spLocks noChangeArrowheads="1"/>
          </p:cNvSpPr>
          <p:nvPr/>
        </p:nvSpPr>
        <p:spPr bwMode="auto">
          <a:xfrm>
            <a:off x="5085465" y="3197230"/>
            <a:ext cx="2730244" cy="1438628"/>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cxnSp>
        <p:nvCxnSpPr>
          <p:cNvPr id="26" name="直接连接符 25"/>
          <p:cNvCxnSpPr/>
          <p:nvPr/>
        </p:nvCxnSpPr>
        <p:spPr>
          <a:xfrm>
            <a:off x="4013200" y="1266825"/>
            <a:ext cx="896938" cy="55880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081463" y="2422525"/>
            <a:ext cx="560387" cy="315913"/>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13188" y="3403600"/>
            <a:ext cx="1173162" cy="66675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408061" y="3302483"/>
            <a:ext cx="2076239" cy="1092618"/>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pic>
        <p:nvPicPr>
          <p:cNvPr id="30" name="Picture 28" descr="num11"/>
          <p:cNvPicPr>
            <a:picLocks noChangeAspect="1" noChangeArrowheads="1"/>
          </p:cNvPicPr>
          <p:nvPr/>
        </p:nvPicPr>
        <p:blipFill>
          <a:blip r:embed="rId3" cstate="print"/>
          <a:srcRect/>
          <a:stretch>
            <a:fillRect/>
          </a:stretch>
        </p:blipFill>
        <p:spPr bwMode="auto">
          <a:xfrm>
            <a:off x="5314950" y="2781300"/>
            <a:ext cx="1703388" cy="1244600"/>
          </a:xfrm>
          <a:prstGeom prst="rect">
            <a:avLst/>
          </a:prstGeom>
          <a:noFill/>
          <a:ln w="9525">
            <a:noFill/>
            <a:miter lim="800000"/>
            <a:headEnd/>
            <a:tailEnd/>
          </a:ln>
        </p:spPr>
      </p:pic>
      <p:sp>
        <p:nvSpPr>
          <p:cNvPr id="31" name="Text Box 39"/>
          <p:cNvSpPr txBox="1">
            <a:spLocks noChangeArrowheads="1"/>
          </p:cNvSpPr>
          <p:nvPr/>
        </p:nvSpPr>
        <p:spPr bwMode="auto">
          <a:xfrm rot="-1868297">
            <a:off x="3005138" y="804863"/>
            <a:ext cx="1863725" cy="311150"/>
          </a:xfrm>
          <a:prstGeom prst="rect">
            <a:avLst/>
          </a:prstGeom>
          <a:noFill/>
          <a:ln w="9525">
            <a:noFill/>
            <a:miter lim="800000"/>
            <a:headEnd/>
            <a:tailEnd/>
          </a:ln>
        </p:spPr>
        <p:txBody>
          <a:bodyPr>
            <a:spAutoFit/>
          </a:bodyPr>
          <a:lstStyle/>
          <a:p>
            <a:pPr algn="ctr">
              <a:lnSpc>
                <a:spcPct val="120000"/>
              </a:lnSpc>
            </a:pPr>
            <a:r>
              <a:rPr lang="zh-CN" altLang="en-US" sz="1200" b="1">
                <a:solidFill>
                  <a:schemeClr val="bg1"/>
                </a:solidFill>
                <a:latin typeface="微软雅黑" pitchFamily="34" charset="-122"/>
                <a:ea typeface="微软雅黑" pitchFamily="34" charset="-122"/>
              </a:rPr>
              <a:t>添加文字</a:t>
            </a:r>
          </a:p>
        </p:txBody>
      </p:sp>
      <p:sp>
        <p:nvSpPr>
          <p:cNvPr id="32" name="Text Box 39"/>
          <p:cNvSpPr txBox="1">
            <a:spLocks noChangeArrowheads="1"/>
          </p:cNvSpPr>
          <p:nvPr/>
        </p:nvSpPr>
        <p:spPr bwMode="auto">
          <a:xfrm rot="-1868297">
            <a:off x="2560638" y="2755900"/>
            <a:ext cx="1863725" cy="385763"/>
          </a:xfrm>
          <a:prstGeom prst="rect">
            <a:avLst/>
          </a:prstGeom>
          <a:noFill/>
          <a:ln w="9525">
            <a:noFill/>
            <a:miter lim="800000"/>
            <a:headEnd/>
            <a:tailEnd/>
          </a:ln>
        </p:spPr>
        <p:txBody>
          <a:bodyPr>
            <a:spAutoFit/>
          </a:bodyPr>
          <a:lstStyle/>
          <a:p>
            <a:pPr algn="ctr">
              <a:lnSpc>
                <a:spcPct val="120000"/>
              </a:lnSpc>
            </a:pPr>
            <a:r>
              <a:rPr lang="zh-CN" altLang="en-US" sz="1600" b="1">
                <a:solidFill>
                  <a:schemeClr val="bg1"/>
                </a:solidFill>
                <a:latin typeface="微软雅黑" pitchFamily="34" charset="-122"/>
                <a:ea typeface="微软雅黑" pitchFamily="34" charset="-122"/>
              </a:rPr>
              <a:t>添加文字</a:t>
            </a:r>
          </a:p>
        </p:txBody>
      </p:sp>
      <p:sp>
        <p:nvSpPr>
          <p:cNvPr id="33" name="Text Box 39"/>
          <p:cNvSpPr txBox="1">
            <a:spLocks noChangeArrowheads="1"/>
          </p:cNvSpPr>
          <p:nvPr/>
        </p:nvSpPr>
        <p:spPr bwMode="auto">
          <a:xfrm rot="-1868297">
            <a:off x="4700588" y="1755775"/>
            <a:ext cx="1865312" cy="385763"/>
          </a:xfrm>
          <a:prstGeom prst="rect">
            <a:avLst/>
          </a:prstGeom>
          <a:noFill/>
          <a:ln w="9525">
            <a:noFill/>
            <a:miter lim="800000"/>
            <a:headEnd/>
            <a:tailEnd/>
          </a:ln>
        </p:spPr>
        <p:txBody>
          <a:bodyPr>
            <a:spAutoFit/>
          </a:bodyPr>
          <a:lstStyle/>
          <a:p>
            <a:pPr algn="ctr">
              <a:lnSpc>
                <a:spcPct val="120000"/>
              </a:lnSpc>
            </a:pPr>
            <a:r>
              <a:rPr lang="zh-CN" altLang="en-US" sz="1600" b="1">
                <a:solidFill>
                  <a:schemeClr val="bg1"/>
                </a:solidFill>
                <a:latin typeface="微软雅黑" pitchFamily="34" charset="-122"/>
                <a:ea typeface="微软雅黑" pitchFamily="34" charset="-122"/>
              </a:rPr>
              <a:t>添加文字</a:t>
            </a:r>
          </a:p>
        </p:txBody>
      </p:sp>
      <p:sp>
        <p:nvSpPr>
          <p:cNvPr id="34" name="Text Box 39"/>
          <p:cNvSpPr txBox="1">
            <a:spLocks noChangeArrowheads="1"/>
          </p:cNvSpPr>
          <p:nvPr/>
        </p:nvSpPr>
        <p:spPr bwMode="auto">
          <a:xfrm>
            <a:off x="6099714" y="1224230"/>
            <a:ext cx="2941706" cy="206347"/>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5" name="Text Box 39"/>
          <p:cNvSpPr txBox="1">
            <a:spLocks noChangeArrowheads="1"/>
          </p:cNvSpPr>
          <p:nvPr/>
        </p:nvSpPr>
        <p:spPr bwMode="auto">
          <a:xfrm>
            <a:off x="6099714" y="1419231"/>
            <a:ext cx="2941706" cy="206422"/>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6" name="Text Box 39"/>
          <p:cNvSpPr txBox="1">
            <a:spLocks noChangeArrowheads="1"/>
          </p:cNvSpPr>
          <p:nvPr/>
        </p:nvSpPr>
        <p:spPr bwMode="auto">
          <a:xfrm>
            <a:off x="848872" y="1573533"/>
            <a:ext cx="2941705" cy="206422"/>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7" name="Text Box 39"/>
          <p:cNvSpPr txBox="1">
            <a:spLocks noChangeArrowheads="1"/>
          </p:cNvSpPr>
          <p:nvPr/>
        </p:nvSpPr>
        <p:spPr bwMode="auto">
          <a:xfrm>
            <a:off x="848872" y="1768613"/>
            <a:ext cx="2941705"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8" name="Text Box 39"/>
          <p:cNvSpPr txBox="1">
            <a:spLocks noChangeArrowheads="1"/>
          </p:cNvSpPr>
          <p:nvPr/>
        </p:nvSpPr>
        <p:spPr bwMode="auto">
          <a:xfrm>
            <a:off x="802718" y="3748790"/>
            <a:ext cx="2943277"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9" name="Text Box 39"/>
          <p:cNvSpPr txBox="1">
            <a:spLocks noChangeArrowheads="1"/>
          </p:cNvSpPr>
          <p:nvPr/>
        </p:nvSpPr>
        <p:spPr bwMode="auto">
          <a:xfrm>
            <a:off x="802718" y="3943868"/>
            <a:ext cx="2943277"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20" name="对角圆角矩形 19"/>
          <p:cNvSpPr/>
          <p:nvPr/>
        </p:nvSpPr>
        <p:spPr>
          <a:xfrm>
            <a:off x="1911089" y="893805"/>
            <a:ext cx="1071409" cy="631925"/>
          </a:xfrm>
          <a:prstGeom prst="round2DiagRect">
            <a:avLst/>
          </a:prstGeom>
          <a:blipFill>
            <a:blip r:embed="rId4"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对角圆角矩形 20"/>
          <p:cNvSpPr/>
          <p:nvPr/>
        </p:nvSpPr>
        <p:spPr>
          <a:xfrm>
            <a:off x="7135803" y="1746369"/>
            <a:ext cx="1361267" cy="805169"/>
          </a:xfrm>
          <a:prstGeom prst="round2DiagRect">
            <a:avLst/>
          </a:prstGeom>
          <a:blipFill>
            <a:blip r:embed="rId5"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对角圆角矩形 39"/>
          <p:cNvSpPr/>
          <p:nvPr/>
        </p:nvSpPr>
        <p:spPr>
          <a:xfrm>
            <a:off x="880596" y="3045194"/>
            <a:ext cx="1188698" cy="702023"/>
          </a:xfrm>
          <a:prstGeom prst="round2DiagRect">
            <a:avLst/>
          </a:prstGeom>
          <a:blipFill>
            <a:blip r:embed="rId6" cstate="print"/>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200" fill="hold"/>
                                        <p:tgtEl>
                                          <p:spTgt spid="20"/>
                                        </p:tgtEl>
                                        <p:attrNameLst>
                                          <p:attrName>ppt_w</p:attrName>
                                        </p:attrNameLst>
                                      </p:cBhvr>
                                      <p:tavLst>
                                        <p:tav tm="0">
                                          <p:val>
                                            <p:fltVal val="0"/>
                                          </p:val>
                                        </p:tav>
                                        <p:tav tm="100000">
                                          <p:val>
                                            <p:strVal val="#ppt_w"/>
                                          </p:val>
                                        </p:tav>
                                      </p:tavLst>
                                    </p:anim>
                                    <p:anim calcmode="lin" valueType="num">
                                      <p:cBhvr>
                                        <p:cTn id="28" dur="200" fill="hold"/>
                                        <p:tgtEl>
                                          <p:spTgt spid="20"/>
                                        </p:tgtEl>
                                        <p:attrNameLst>
                                          <p:attrName>ppt_h</p:attrName>
                                        </p:attrNameLst>
                                      </p:cBhvr>
                                      <p:tavLst>
                                        <p:tav tm="0">
                                          <p:val>
                                            <p:fltVal val="0"/>
                                          </p:val>
                                        </p:tav>
                                        <p:tav tm="100000">
                                          <p:val>
                                            <p:strVal val="#ppt_h"/>
                                          </p:val>
                                        </p:tav>
                                      </p:tavLst>
                                    </p:anim>
                                    <p:animEffect transition="in" filter="fade">
                                      <p:cBhvr>
                                        <p:cTn id="29" dur="200"/>
                                        <p:tgtEl>
                                          <p:spTgt spid="20"/>
                                        </p:tgtEl>
                                      </p:cBhvr>
                                    </p:animEffect>
                                  </p:childTnLst>
                                </p:cTn>
                              </p:par>
                            </p:childTnLst>
                          </p:cTn>
                        </p:par>
                        <p:par>
                          <p:cTn id="30" fill="hold">
                            <p:stCondLst>
                              <p:cond delay="1700"/>
                            </p:stCondLst>
                            <p:childTnLst>
                              <p:par>
                                <p:cTn id="31" presetID="6" presetClass="emph" presetSubtype="0" fill="hold" nodeType="afterEffect">
                                  <p:stCondLst>
                                    <p:cond delay="0"/>
                                  </p:stCondLst>
                                  <p:childTnLst>
                                    <p:animScale>
                                      <p:cBhvr>
                                        <p:cTn id="32" dur="100" fill="hold"/>
                                        <p:tgtEl>
                                          <p:spTgt spid="20"/>
                                        </p:tgtEl>
                                      </p:cBhvr>
                                      <p:by x="115000" y="115000"/>
                                    </p:animScale>
                                  </p:childTnLst>
                                </p:cTn>
                              </p:par>
                              <p:par>
                                <p:cTn id="33" presetID="6" presetClass="emph" presetSubtype="0" fill="hold" nodeType="withEffect">
                                  <p:stCondLst>
                                    <p:cond delay="200"/>
                                  </p:stCondLst>
                                  <p:childTnLst>
                                    <p:animScale>
                                      <p:cBhvr>
                                        <p:cTn id="34" dur="100" fill="hold"/>
                                        <p:tgtEl>
                                          <p:spTgt spid="20"/>
                                        </p:tgtEl>
                                      </p:cBhvr>
                                      <p:by x="85000" y="85000"/>
                                    </p:animScale>
                                  </p:childTnLst>
                                </p:cTn>
                              </p:par>
                            </p:childTnLst>
                          </p:cTn>
                        </p:par>
                        <p:par>
                          <p:cTn id="35" fill="hold">
                            <p:stCondLst>
                              <p:cond delay="2000"/>
                            </p:stCondLst>
                            <p:childTnLst>
                              <p:par>
                                <p:cTn id="36" presetID="6" presetClass="emph" presetSubtype="0" fill="hold" nodeType="afterEffect">
                                  <p:stCondLst>
                                    <p:cond delay="0"/>
                                  </p:stCondLst>
                                  <p:childTnLst>
                                    <p:animScale>
                                      <p:cBhvr>
                                        <p:cTn id="37" dur="100" fill="hold"/>
                                        <p:tgtEl>
                                          <p:spTgt spid="20"/>
                                        </p:tgtEl>
                                      </p:cBhvr>
                                      <p:by x="105000" y="105000"/>
                                    </p:animScale>
                                  </p:childTnLst>
                                </p:cTn>
                              </p:par>
                              <p:par>
                                <p:cTn id="38" presetID="6" presetClass="emph" presetSubtype="0" fill="hold" nodeType="withEffect">
                                  <p:stCondLst>
                                    <p:cond delay="200"/>
                                  </p:stCondLst>
                                  <p:childTnLst>
                                    <p:animScale>
                                      <p:cBhvr>
                                        <p:cTn id="39" dur="100" fill="hold"/>
                                        <p:tgtEl>
                                          <p:spTgt spid="20"/>
                                        </p:tgtEl>
                                      </p:cBhvr>
                                      <p:by x="95000" y="95000"/>
                                    </p:animScale>
                                  </p:childTnLst>
                                </p:cTn>
                              </p:par>
                            </p:childTnLst>
                          </p:cTn>
                        </p:par>
                        <p:par>
                          <p:cTn id="40" fill="hold">
                            <p:stCondLst>
                              <p:cond delay="2300"/>
                            </p:stCondLst>
                            <p:childTnLst>
                              <p:par>
                                <p:cTn id="41" presetID="2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28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800"/>
                            </p:stCondLst>
                            <p:childTnLst>
                              <p:par>
                                <p:cTn id="56" presetID="2" presetClass="entr" presetSubtype="2"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4300"/>
                            </p:stCondLst>
                            <p:childTnLst>
                              <p:par>
                                <p:cTn id="65" presetID="53"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200" fill="hold"/>
                                        <p:tgtEl>
                                          <p:spTgt spid="21"/>
                                        </p:tgtEl>
                                        <p:attrNameLst>
                                          <p:attrName>ppt_w</p:attrName>
                                        </p:attrNameLst>
                                      </p:cBhvr>
                                      <p:tavLst>
                                        <p:tav tm="0">
                                          <p:val>
                                            <p:fltVal val="0"/>
                                          </p:val>
                                        </p:tav>
                                        <p:tav tm="100000">
                                          <p:val>
                                            <p:strVal val="#ppt_w"/>
                                          </p:val>
                                        </p:tav>
                                      </p:tavLst>
                                    </p:anim>
                                    <p:anim calcmode="lin" valueType="num">
                                      <p:cBhvr>
                                        <p:cTn id="68" dur="200" fill="hold"/>
                                        <p:tgtEl>
                                          <p:spTgt spid="21"/>
                                        </p:tgtEl>
                                        <p:attrNameLst>
                                          <p:attrName>ppt_h</p:attrName>
                                        </p:attrNameLst>
                                      </p:cBhvr>
                                      <p:tavLst>
                                        <p:tav tm="0">
                                          <p:val>
                                            <p:fltVal val="0"/>
                                          </p:val>
                                        </p:tav>
                                        <p:tav tm="100000">
                                          <p:val>
                                            <p:strVal val="#ppt_h"/>
                                          </p:val>
                                        </p:tav>
                                      </p:tavLst>
                                    </p:anim>
                                    <p:animEffect transition="in" filter="fade">
                                      <p:cBhvr>
                                        <p:cTn id="69" dur="200"/>
                                        <p:tgtEl>
                                          <p:spTgt spid="21"/>
                                        </p:tgtEl>
                                      </p:cBhvr>
                                    </p:animEffect>
                                  </p:childTnLst>
                                </p:cTn>
                              </p:par>
                            </p:childTnLst>
                          </p:cTn>
                        </p:par>
                        <p:par>
                          <p:cTn id="70" fill="hold">
                            <p:stCondLst>
                              <p:cond delay="4500"/>
                            </p:stCondLst>
                            <p:childTnLst>
                              <p:par>
                                <p:cTn id="71" presetID="6" presetClass="emph" presetSubtype="0" fill="hold" nodeType="afterEffect">
                                  <p:stCondLst>
                                    <p:cond delay="0"/>
                                  </p:stCondLst>
                                  <p:childTnLst>
                                    <p:animScale>
                                      <p:cBhvr>
                                        <p:cTn id="72" dur="100" fill="hold"/>
                                        <p:tgtEl>
                                          <p:spTgt spid="21"/>
                                        </p:tgtEl>
                                      </p:cBhvr>
                                      <p:by x="115000" y="115000"/>
                                    </p:animScale>
                                  </p:childTnLst>
                                </p:cTn>
                              </p:par>
                              <p:par>
                                <p:cTn id="73" presetID="6" presetClass="emph" presetSubtype="0" fill="hold" nodeType="withEffect">
                                  <p:stCondLst>
                                    <p:cond delay="200"/>
                                  </p:stCondLst>
                                  <p:childTnLst>
                                    <p:animScale>
                                      <p:cBhvr>
                                        <p:cTn id="74" dur="100" fill="hold"/>
                                        <p:tgtEl>
                                          <p:spTgt spid="21"/>
                                        </p:tgtEl>
                                      </p:cBhvr>
                                      <p:by x="85000" y="85000"/>
                                    </p:animScale>
                                  </p:childTnLst>
                                </p:cTn>
                              </p:par>
                            </p:childTnLst>
                          </p:cTn>
                        </p:par>
                        <p:par>
                          <p:cTn id="75" fill="hold">
                            <p:stCondLst>
                              <p:cond delay="4800"/>
                            </p:stCondLst>
                            <p:childTnLst>
                              <p:par>
                                <p:cTn id="76" presetID="6" presetClass="emph" presetSubtype="0" fill="hold" nodeType="afterEffect">
                                  <p:stCondLst>
                                    <p:cond delay="0"/>
                                  </p:stCondLst>
                                  <p:childTnLst>
                                    <p:animScale>
                                      <p:cBhvr>
                                        <p:cTn id="77" dur="100" fill="hold"/>
                                        <p:tgtEl>
                                          <p:spTgt spid="21"/>
                                        </p:tgtEl>
                                      </p:cBhvr>
                                      <p:by x="105000" y="105000"/>
                                    </p:animScale>
                                  </p:childTnLst>
                                </p:cTn>
                              </p:par>
                              <p:par>
                                <p:cTn id="78" presetID="6" presetClass="emph" presetSubtype="0" fill="hold" nodeType="withEffect">
                                  <p:stCondLst>
                                    <p:cond delay="200"/>
                                  </p:stCondLst>
                                  <p:childTnLst>
                                    <p:animScale>
                                      <p:cBhvr>
                                        <p:cTn id="79" dur="100" fill="hold"/>
                                        <p:tgtEl>
                                          <p:spTgt spid="21"/>
                                        </p:tgtEl>
                                      </p:cBhvr>
                                      <p:by x="95000" y="95000"/>
                                    </p:animScale>
                                  </p:childTnLst>
                                </p:cTn>
                              </p:par>
                            </p:childTnLst>
                          </p:cTn>
                        </p:par>
                        <p:par>
                          <p:cTn id="80" fill="hold">
                            <p:stCondLst>
                              <p:cond delay="5100"/>
                            </p:stCondLst>
                            <p:childTnLst>
                              <p:par>
                                <p:cTn id="81" presetID="22" presetClass="entr" presetSubtype="2"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right)">
                                      <p:cBhvr>
                                        <p:cTn id="83" dur="500"/>
                                        <p:tgtEl>
                                          <p:spTgt spid="27"/>
                                        </p:tgtEl>
                                      </p:cBhvr>
                                    </p:animEffect>
                                  </p:childTnLst>
                                </p:cTn>
                              </p:par>
                            </p:childTnLst>
                          </p:cTn>
                        </p:par>
                        <p:par>
                          <p:cTn id="84" fill="hold">
                            <p:stCondLst>
                              <p:cond delay="5600"/>
                            </p:stCondLst>
                            <p:childTnLst>
                              <p:par>
                                <p:cTn id="85" presetID="4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6600"/>
                            </p:stCondLst>
                            <p:childTnLst>
                              <p:par>
                                <p:cTn id="96" presetID="2" presetClass="entr" presetSubtype="8"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childTnLst>
                          </p:cTn>
                        </p:par>
                        <p:par>
                          <p:cTn id="104" fill="hold">
                            <p:stCondLst>
                              <p:cond delay="7100"/>
                            </p:stCondLst>
                            <p:childTnLst>
                              <p:par>
                                <p:cTn id="105" presetID="53" presetClass="entr" presetSubtype="0" fill="hold" nodeType="after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p:cTn id="107" dur="200" fill="hold"/>
                                        <p:tgtEl>
                                          <p:spTgt spid="40"/>
                                        </p:tgtEl>
                                        <p:attrNameLst>
                                          <p:attrName>ppt_w</p:attrName>
                                        </p:attrNameLst>
                                      </p:cBhvr>
                                      <p:tavLst>
                                        <p:tav tm="0">
                                          <p:val>
                                            <p:fltVal val="0"/>
                                          </p:val>
                                        </p:tav>
                                        <p:tav tm="100000">
                                          <p:val>
                                            <p:strVal val="#ppt_w"/>
                                          </p:val>
                                        </p:tav>
                                      </p:tavLst>
                                    </p:anim>
                                    <p:anim calcmode="lin" valueType="num">
                                      <p:cBhvr>
                                        <p:cTn id="108" dur="200" fill="hold"/>
                                        <p:tgtEl>
                                          <p:spTgt spid="40"/>
                                        </p:tgtEl>
                                        <p:attrNameLst>
                                          <p:attrName>ppt_h</p:attrName>
                                        </p:attrNameLst>
                                      </p:cBhvr>
                                      <p:tavLst>
                                        <p:tav tm="0">
                                          <p:val>
                                            <p:fltVal val="0"/>
                                          </p:val>
                                        </p:tav>
                                        <p:tav tm="100000">
                                          <p:val>
                                            <p:strVal val="#ppt_h"/>
                                          </p:val>
                                        </p:tav>
                                      </p:tavLst>
                                    </p:anim>
                                    <p:animEffect transition="in" filter="fade">
                                      <p:cBhvr>
                                        <p:cTn id="109" dur="200"/>
                                        <p:tgtEl>
                                          <p:spTgt spid="40"/>
                                        </p:tgtEl>
                                      </p:cBhvr>
                                    </p:animEffect>
                                  </p:childTnLst>
                                </p:cTn>
                              </p:par>
                            </p:childTnLst>
                          </p:cTn>
                        </p:par>
                        <p:par>
                          <p:cTn id="110" fill="hold">
                            <p:stCondLst>
                              <p:cond delay="7300"/>
                            </p:stCondLst>
                            <p:childTnLst>
                              <p:par>
                                <p:cTn id="111" presetID="6" presetClass="emph" presetSubtype="0" fill="hold" nodeType="afterEffect">
                                  <p:stCondLst>
                                    <p:cond delay="0"/>
                                  </p:stCondLst>
                                  <p:childTnLst>
                                    <p:animScale>
                                      <p:cBhvr>
                                        <p:cTn id="112" dur="100" fill="hold"/>
                                        <p:tgtEl>
                                          <p:spTgt spid="40"/>
                                        </p:tgtEl>
                                      </p:cBhvr>
                                      <p:by x="115000" y="115000"/>
                                    </p:animScale>
                                  </p:childTnLst>
                                </p:cTn>
                              </p:par>
                              <p:par>
                                <p:cTn id="113" presetID="6" presetClass="emph" presetSubtype="0" fill="hold" nodeType="withEffect">
                                  <p:stCondLst>
                                    <p:cond delay="200"/>
                                  </p:stCondLst>
                                  <p:childTnLst>
                                    <p:animScale>
                                      <p:cBhvr>
                                        <p:cTn id="114" dur="100" fill="hold"/>
                                        <p:tgtEl>
                                          <p:spTgt spid="40"/>
                                        </p:tgtEl>
                                      </p:cBhvr>
                                      <p:by x="85000" y="85000"/>
                                    </p:animScale>
                                  </p:childTnLst>
                                </p:cTn>
                              </p:par>
                            </p:childTnLst>
                          </p:cTn>
                        </p:par>
                        <p:par>
                          <p:cTn id="115" fill="hold">
                            <p:stCondLst>
                              <p:cond delay="7600"/>
                            </p:stCondLst>
                            <p:childTnLst>
                              <p:par>
                                <p:cTn id="116" presetID="6" presetClass="emph" presetSubtype="0" fill="hold" nodeType="afterEffect">
                                  <p:stCondLst>
                                    <p:cond delay="0"/>
                                  </p:stCondLst>
                                  <p:childTnLst>
                                    <p:animScale>
                                      <p:cBhvr>
                                        <p:cTn id="117" dur="100" fill="hold"/>
                                        <p:tgtEl>
                                          <p:spTgt spid="40"/>
                                        </p:tgtEl>
                                      </p:cBhvr>
                                      <p:by x="105000" y="105000"/>
                                    </p:animScale>
                                  </p:childTnLst>
                                </p:cTn>
                              </p:par>
                              <p:par>
                                <p:cTn id="118" presetID="6" presetClass="emph" presetSubtype="0" fill="hold" nodeType="withEffect">
                                  <p:stCondLst>
                                    <p:cond delay="200"/>
                                  </p:stCondLst>
                                  <p:childTnLst>
                                    <p:animScale>
                                      <p:cBhvr>
                                        <p:cTn id="119" dur="100" fill="hold"/>
                                        <p:tgtEl>
                                          <p:spTgt spid="40"/>
                                        </p:tgtEl>
                                      </p:cBhvr>
                                      <p:by x="95000" y="95000"/>
                                    </p:animScale>
                                  </p:childTnLst>
                                </p:cTn>
                              </p:par>
                            </p:childTnLst>
                          </p:cTn>
                        </p:par>
                        <p:par>
                          <p:cTn id="120" fill="hold">
                            <p:stCondLst>
                              <p:cond delay="7900"/>
                            </p:stCondLst>
                            <p:childTnLst>
                              <p:par>
                                <p:cTn id="121" presetID="22" presetClass="entr" presetSubtype="1" fill="hold"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up)">
                                      <p:cBhvr>
                                        <p:cTn id="123" dur="500"/>
                                        <p:tgtEl>
                                          <p:spTgt spid="28"/>
                                        </p:tgtEl>
                                      </p:cBhvr>
                                    </p:animEffect>
                                  </p:childTnLst>
                                </p:cTn>
                              </p:par>
                            </p:childTnLst>
                          </p:cTn>
                        </p:par>
                        <p:par>
                          <p:cTn id="124" fill="hold">
                            <p:stCondLst>
                              <p:cond delay="8400"/>
                            </p:stCondLst>
                            <p:childTnLst>
                              <p:par>
                                <p:cTn id="125" presetID="42" presetClass="entr" presetSubtype="0" fill="hold"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1000"/>
                                        <p:tgtEl>
                                          <p:spTgt spid="25"/>
                                        </p:tgtEl>
                                      </p:cBhvr>
                                    </p:animEffect>
                                    <p:anim calcmode="lin" valueType="num">
                                      <p:cBhvr>
                                        <p:cTn id="128" dur="1000" fill="hold"/>
                                        <p:tgtEl>
                                          <p:spTgt spid="25"/>
                                        </p:tgtEl>
                                        <p:attrNameLst>
                                          <p:attrName>ppt_x</p:attrName>
                                        </p:attrNameLst>
                                      </p:cBhvr>
                                      <p:tavLst>
                                        <p:tav tm="0">
                                          <p:val>
                                            <p:strVal val="#ppt_x"/>
                                          </p:val>
                                        </p:tav>
                                        <p:tav tm="100000">
                                          <p:val>
                                            <p:strVal val="#ppt_x"/>
                                          </p:val>
                                        </p:tav>
                                      </p:tavLst>
                                    </p:anim>
                                    <p:anim calcmode="lin" valueType="num">
                                      <p:cBhvr>
                                        <p:cTn id="129" dur="1000" fill="hold"/>
                                        <p:tgtEl>
                                          <p:spTgt spid="25"/>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338263" y="1144588"/>
            <a:ext cx="2671762" cy="2373312"/>
          </a:xfrm>
          <a:prstGeom prst="ellipse">
            <a:avLst/>
          </a:prstGeom>
          <a:solidFill>
            <a:srgbClr val="9E9E9E"/>
          </a:solidFill>
          <a:ln w="9525">
            <a:noFill/>
            <a:round/>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sp>
        <p:nvSpPr>
          <p:cNvPr id="5" name="Arc 7"/>
          <p:cNvSpPr>
            <a:spLocks/>
          </p:cNvSpPr>
          <p:nvPr/>
        </p:nvSpPr>
        <p:spPr bwMode="auto">
          <a:xfrm>
            <a:off x="2679700" y="1144588"/>
            <a:ext cx="1336675" cy="118745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ex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6" name="Line 8"/>
          <p:cNvSpPr>
            <a:spLocks noChangeShapeType="1"/>
          </p:cNvSpPr>
          <p:nvPr/>
        </p:nvSpPr>
        <p:spPr bwMode="auto">
          <a:xfrm flipH="1" flipV="1">
            <a:off x="2681288" y="800100"/>
            <a:ext cx="0" cy="1522413"/>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7" name="Line 9"/>
          <p:cNvSpPr>
            <a:spLocks noChangeShapeType="1"/>
          </p:cNvSpPr>
          <p:nvPr/>
        </p:nvSpPr>
        <p:spPr bwMode="auto">
          <a:xfrm flipV="1">
            <a:off x="2679700" y="2332038"/>
            <a:ext cx="1876425" cy="0"/>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8" name="Arc 10"/>
          <p:cNvSpPr>
            <a:spLocks/>
          </p:cNvSpPr>
          <p:nvPr/>
        </p:nvSpPr>
        <p:spPr bwMode="auto">
          <a:xfrm>
            <a:off x="2679700" y="1028700"/>
            <a:ext cx="1479550" cy="1320800"/>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B400"/>
            </a:solidFill>
            <a:prstDash val="sysDot"/>
            <a:round/>
            <a:headEnd type="triangle" w="med" len="med"/>
            <a:tailEnd type="triangle" w="med" len="me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9" name="Oval 11"/>
          <p:cNvSpPr>
            <a:spLocks noChangeArrowheads="1"/>
          </p:cNvSpPr>
          <p:nvPr/>
        </p:nvSpPr>
        <p:spPr bwMode="auto">
          <a:xfrm>
            <a:off x="2560638" y="2230438"/>
            <a:ext cx="228600" cy="204787"/>
          </a:xfrm>
          <a:prstGeom prst="ellipse">
            <a:avLst/>
          </a:prstGeom>
          <a:solidFill>
            <a:srgbClr val="FFFFFF"/>
          </a:solidFill>
          <a:ln w="9525">
            <a:noFill/>
            <a:round/>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sp>
        <p:nvSpPr>
          <p:cNvPr id="10" name="Text Box 12"/>
          <p:cNvSpPr txBox="1">
            <a:spLocks noChangeArrowheads="1"/>
          </p:cNvSpPr>
          <p:nvPr/>
        </p:nvSpPr>
        <p:spPr bwMode="auto">
          <a:xfrm>
            <a:off x="2754313" y="1628775"/>
            <a:ext cx="1001712" cy="701675"/>
          </a:xfrm>
          <a:prstGeom prst="rect">
            <a:avLst/>
          </a:prstGeom>
          <a:noFill/>
          <a:ln w="9525">
            <a:noFill/>
            <a:miter lim="800000"/>
            <a:headEnd/>
            <a:tailEnd/>
          </a:ln>
        </p:spPr>
        <p:txBody>
          <a:bodyPr wrap="none">
            <a:spAutoFit/>
          </a:bodyPr>
          <a:lstStyle/>
          <a:p>
            <a:pPr latinLnBrk="1"/>
            <a:r>
              <a:rPr kumimoji="1" lang="en-US" altLang="ko-KR" sz="4000">
                <a:solidFill>
                  <a:srgbClr val="000000"/>
                </a:solidFill>
                <a:latin typeface="Arial Black" pitchFamily="34" charset="0"/>
                <a:ea typeface="Gulim" pitchFamily="34" charset="-127"/>
              </a:rPr>
              <a:t>1/3</a:t>
            </a:r>
            <a:endParaRPr kumimoji="1" lang="en-US" altLang="ko-KR" sz="2800">
              <a:solidFill>
                <a:srgbClr val="000000"/>
              </a:solidFill>
              <a:latin typeface="Arial Black" pitchFamily="34" charset="0"/>
              <a:ea typeface="Gulim" pitchFamily="34" charset="-127"/>
            </a:endParaRPr>
          </a:p>
        </p:txBody>
      </p:sp>
      <p:sp>
        <p:nvSpPr>
          <p:cNvPr id="11" name="Oval 16"/>
          <p:cNvSpPr>
            <a:spLocks noChangeArrowheads="1"/>
          </p:cNvSpPr>
          <p:nvPr/>
        </p:nvSpPr>
        <p:spPr bwMode="auto">
          <a:xfrm>
            <a:off x="5314950" y="1144588"/>
            <a:ext cx="2670175" cy="2373312"/>
          </a:xfrm>
          <a:prstGeom prst="ellipse">
            <a:avLst/>
          </a:pr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12" name="Arc 17"/>
          <p:cNvSpPr>
            <a:spLocks/>
          </p:cNvSpPr>
          <p:nvPr/>
        </p:nvSpPr>
        <p:spPr bwMode="auto">
          <a:xfrm>
            <a:off x="6656388" y="1144588"/>
            <a:ext cx="1335087" cy="118745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3" name="Line 18"/>
          <p:cNvSpPr>
            <a:spLocks noChangeShapeType="1"/>
          </p:cNvSpPr>
          <p:nvPr/>
        </p:nvSpPr>
        <p:spPr bwMode="auto">
          <a:xfrm flipV="1">
            <a:off x="6656388" y="684213"/>
            <a:ext cx="0" cy="1647825"/>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4" name="Line 19"/>
          <p:cNvSpPr>
            <a:spLocks noChangeShapeType="1"/>
          </p:cNvSpPr>
          <p:nvPr/>
        </p:nvSpPr>
        <p:spPr bwMode="auto">
          <a:xfrm flipV="1">
            <a:off x="6656388" y="2332038"/>
            <a:ext cx="1874837" cy="0"/>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5" name="Arc 20"/>
          <p:cNvSpPr>
            <a:spLocks/>
          </p:cNvSpPr>
          <p:nvPr/>
        </p:nvSpPr>
        <p:spPr bwMode="auto">
          <a:xfrm>
            <a:off x="5054600" y="933450"/>
            <a:ext cx="3214688" cy="2776538"/>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00C8FF"/>
            </a:solidFill>
            <a:prstDash val="sysDot"/>
            <a:round/>
            <a:headEnd type="triangle" w="med" len="med"/>
            <a:tailEnd type="triangle" w="med" len="me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6" name="Rectangle 9"/>
          <p:cNvSpPr>
            <a:spLocks noChangeArrowheads="1"/>
          </p:cNvSpPr>
          <p:nvPr/>
        </p:nvSpPr>
        <p:spPr bwMode="auto">
          <a:xfrm>
            <a:off x="1617663" y="3751263"/>
            <a:ext cx="2247900" cy="749300"/>
          </a:xfrm>
          <a:prstGeom prst="rect">
            <a:avLst/>
          </a:prstGeom>
          <a:noFill/>
          <a:ln w="9525">
            <a:noFill/>
            <a:miter lim="800000"/>
            <a:headEnd/>
            <a:tailEnd/>
          </a:ln>
        </p:spPr>
        <p:txBody>
          <a:bodyPr>
            <a:spAutoFit/>
          </a:bodyPr>
          <a:lstStyle/>
          <a:p>
            <a:pPr>
              <a:lnSpc>
                <a:spcPct val="120000"/>
              </a:lnSpc>
              <a:buFontTx/>
              <a:buChar char="•"/>
            </a:pPr>
            <a:r>
              <a:rPr lang="zh-CN" altLang="en-US" sz="1200">
                <a:solidFill>
                  <a:srgbClr val="0D0D0D"/>
                </a:solidFill>
                <a:ea typeface="黑体" pitchFamily="49" charset="-122"/>
              </a:rPr>
              <a:t>单击此处添加段落文字内容</a:t>
            </a:r>
          </a:p>
          <a:p>
            <a:pPr>
              <a:lnSpc>
                <a:spcPct val="120000"/>
              </a:lnSpc>
              <a:buFontTx/>
              <a:buChar char="•"/>
            </a:pPr>
            <a:r>
              <a:rPr lang="zh-CN" altLang="en-US" sz="1200">
                <a:solidFill>
                  <a:srgbClr val="0D0D0D"/>
                </a:solidFill>
                <a:ea typeface="黑体" pitchFamily="49" charset="-122"/>
              </a:rPr>
              <a:t>单击此处添加段落文字内容</a:t>
            </a:r>
          </a:p>
          <a:p>
            <a:pPr>
              <a:lnSpc>
                <a:spcPct val="120000"/>
              </a:lnSpc>
              <a:buFontTx/>
              <a:buChar char="•"/>
            </a:pPr>
            <a:r>
              <a:rPr lang="zh-CN" altLang="en-US" sz="1200">
                <a:solidFill>
                  <a:srgbClr val="0D0D0D"/>
                </a:solidFill>
                <a:ea typeface="黑体" pitchFamily="49" charset="-122"/>
              </a:rPr>
              <a:t>单击此处添加段落文字内容</a:t>
            </a:r>
          </a:p>
        </p:txBody>
      </p:sp>
      <p:sp>
        <p:nvSpPr>
          <p:cNvPr id="17" name="Rectangle 10"/>
          <p:cNvSpPr>
            <a:spLocks noChangeArrowheads="1"/>
          </p:cNvSpPr>
          <p:nvPr/>
        </p:nvSpPr>
        <p:spPr bwMode="auto">
          <a:xfrm>
            <a:off x="5521325" y="3751263"/>
            <a:ext cx="2247900" cy="749300"/>
          </a:xfrm>
          <a:prstGeom prst="rect">
            <a:avLst/>
          </a:prstGeom>
          <a:noFill/>
          <a:ln w="9525">
            <a:noFill/>
            <a:miter lim="800000"/>
            <a:headEnd/>
            <a:tailEnd/>
          </a:ln>
        </p:spPr>
        <p:txBody>
          <a:bodyPr>
            <a:spAutoFit/>
          </a:bodyPr>
          <a:lstStyle/>
          <a:p>
            <a:pPr>
              <a:lnSpc>
                <a:spcPct val="120000"/>
              </a:lnSpc>
              <a:buFontTx/>
              <a:buChar char="•"/>
            </a:pPr>
            <a:r>
              <a:rPr lang="zh-CN" altLang="en-US" sz="1200">
                <a:solidFill>
                  <a:srgbClr val="000000"/>
                </a:solidFill>
                <a:ea typeface="黑体" pitchFamily="49" charset="-122"/>
              </a:rPr>
              <a:t>单击此处添加段落文字内容</a:t>
            </a:r>
          </a:p>
          <a:p>
            <a:pPr>
              <a:lnSpc>
                <a:spcPct val="120000"/>
              </a:lnSpc>
              <a:buFontTx/>
              <a:buChar char="•"/>
            </a:pPr>
            <a:r>
              <a:rPr lang="zh-CN" altLang="en-US" sz="1200">
                <a:solidFill>
                  <a:srgbClr val="000000"/>
                </a:solidFill>
                <a:ea typeface="黑体" pitchFamily="49" charset="-122"/>
              </a:rPr>
              <a:t>单击此处添加段落文字内容</a:t>
            </a:r>
          </a:p>
          <a:p>
            <a:pPr>
              <a:lnSpc>
                <a:spcPct val="120000"/>
              </a:lnSpc>
              <a:buFontTx/>
              <a:buChar char="•"/>
            </a:pPr>
            <a:r>
              <a:rPr lang="zh-CN" altLang="en-US" sz="1200">
                <a:solidFill>
                  <a:srgbClr val="000000"/>
                </a:solidFill>
                <a:ea typeface="黑体" pitchFamily="49" charset="-122"/>
              </a:rPr>
              <a:t>单击此处添加段落文字内容</a:t>
            </a:r>
          </a:p>
        </p:txBody>
      </p:sp>
      <p:sp>
        <p:nvSpPr>
          <p:cNvPr id="18" name="Text Box 12"/>
          <p:cNvSpPr txBox="1">
            <a:spLocks noChangeArrowheads="1"/>
          </p:cNvSpPr>
          <p:nvPr/>
        </p:nvSpPr>
        <p:spPr bwMode="auto">
          <a:xfrm>
            <a:off x="6765925" y="1628775"/>
            <a:ext cx="1001713" cy="701675"/>
          </a:xfrm>
          <a:prstGeom prst="rect">
            <a:avLst/>
          </a:prstGeom>
          <a:noFill/>
          <a:ln w="9525">
            <a:noFill/>
            <a:miter lim="800000"/>
            <a:headEnd/>
            <a:tailEnd/>
          </a:ln>
        </p:spPr>
        <p:txBody>
          <a:bodyPr wrap="none">
            <a:spAutoFit/>
          </a:bodyPr>
          <a:lstStyle/>
          <a:p>
            <a:pPr latinLnBrk="1"/>
            <a:r>
              <a:rPr kumimoji="1" lang="en-US" altLang="ko-KR" sz="4000">
                <a:solidFill>
                  <a:srgbClr val="000000"/>
                </a:solidFill>
                <a:latin typeface="Arial Black" pitchFamily="34" charset="0"/>
                <a:ea typeface="Gulim" pitchFamily="34" charset="-127"/>
              </a:rPr>
              <a:t>2/3</a:t>
            </a:r>
            <a:endParaRPr kumimoji="1" lang="en-US" altLang="ko-KR" sz="2800">
              <a:solidFill>
                <a:srgbClr val="000000"/>
              </a:solidFill>
              <a:latin typeface="Arial Black" pitchFamily="34" charset="0"/>
              <a:ea typeface="Gulim" pitchFamily="34" charset="-127"/>
            </a:endParaRPr>
          </a:p>
        </p:txBody>
      </p:sp>
      <p:sp>
        <p:nvSpPr>
          <p:cNvPr id="19" name="矩形 18"/>
          <p:cNvSpPr/>
          <p:nvPr/>
        </p:nvSpPr>
        <p:spPr>
          <a:xfrm>
            <a:off x="1920875" y="2659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20" name="矩形 19"/>
          <p:cNvSpPr/>
          <p:nvPr/>
        </p:nvSpPr>
        <p:spPr>
          <a:xfrm>
            <a:off x="5900738" y="2659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18" presetClass="entr" presetSubtype="3"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upRight)">
                                      <p:cBhvr>
                                        <p:cTn id="23" dur="500"/>
                                        <p:tgtEl>
                                          <p:spTgt spid="5"/>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par>
                                <p:cTn id="47" presetID="22" presetClass="entr" presetSubtype="8"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500"/>
                            </p:stCondLst>
                            <p:childTnLst>
                              <p:par>
                                <p:cTn id="51" presetID="18" presetClass="entr" presetSubtype="3"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trips(upRight)">
                                      <p:cBhvr>
                                        <p:cTn id="53" dur="500"/>
                                        <p:tgtEl>
                                          <p:spTgt spid="12"/>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4000"/>
                            </p:stCondLst>
                            <p:childTnLst>
                              <p:par>
                                <p:cTn id="65" presetID="21"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heel(1)">
                                      <p:cBhvr>
                                        <p:cTn id="67" dur="1250"/>
                                        <p:tgtEl>
                                          <p:spTgt spid="15"/>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750"/>
                                        <p:tgtEl>
                                          <p:spTgt spid="1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p:bldP spid="11" grpId="0" animBg="1"/>
      <p:bldP spid="16" grpId="0"/>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print"/>
          <a:srcRect/>
          <a:stretch>
            <a:fillRect/>
          </a:stretch>
        </p:blipFill>
        <p:spPr bwMode="auto">
          <a:xfrm>
            <a:off x="4694238" y="746125"/>
            <a:ext cx="1966912" cy="1268413"/>
          </a:xfrm>
          <a:prstGeom prst="rect">
            <a:avLst/>
          </a:prstGeom>
          <a:noFill/>
          <a:ln w="9525">
            <a:noFill/>
            <a:miter lim="800000"/>
            <a:headEnd/>
            <a:tailEnd/>
          </a:ln>
        </p:spPr>
      </p:pic>
      <p:pic>
        <p:nvPicPr>
          <p:cNvPr id="14" name="Picture 2"/>
          <p:cNvPicPr>
            <a:picLocks noChangeAspect="1" noChangeArrowheads="1"/>
          </p:cNvPicPr>
          <p:nvPr/>
        </p:nvPicPr>
        <p:blipFill>
          <a:blip r:embed="rId4" cstate="print"/>
          <a:srcRect l="362" t="-104" r="388" b="4996"/>
          <a:stretch>
            <a:fillRect/>
          </a:stretch>
        </p:blipFill>
        <p:spPr bwMode="auto">
          <a:xfrm>
            <a:off x="482600" y="746125"/>
            <a:ext cx="1979613" cy="1268413"/>
          </a:xfrm>
          <a:prstGeom prst="rect">
            <a:avLst/>
          </a:prstGeom>
          <a:noFill/>
          <a:ln w="9525">
            <a:noFill/>
            <a:miter lim="800000"/>
            <a:headEnd/>
            <a:tailEnd/>
          </a:ln>
        </p:spPr>
      </p:pic>
      <p:pic>
        <p:nvPicPr>
          <p:cNvPr id="15" name="Picture 2" descr="C:\Users\Administrator\Desktop\218.png"/>
          <p:cNvPicPr>
            <a:picLocks noChangeAspect="1" noChangeArrowheads="1"/>
          </p:cNvPicPr>
          <p:nvPr/>
        </p:nvPicPr>
        <p:blipFill>
          <a:blip r:embed="rId5" cstate="print"/>
          <a:srcRect l="45448" r="8641"/>
          <a:stretch>
            <a:fillRect/>
          </a:stretch>
        </p:blipFill>
        <p:spPr bwMode="auto">
          <a:xfrm>
            <a:off x="6661150" y="0"/>
            <a:ext cx="3060700" cy="5437188"/>
          </a:xfrm>
          <a:prstGeom prst="rect">
            <a:avLst/>
          </a:prstGeom>
          <a:noFill/>
          <a:ln w="9525">
            <a:noFill/>
            <a:miter lim="800000"/>
            <a:headEnd/>
            <a:tailEnd/>
          </a:ln>
        </p:spPr>
      </p:pic>
      <p:pic>
        <p:nvPicPr>
          <p:cNvPr id="16" name="Picture 7" descr="E:\图片素材库\jpg\商务\图片包\631.jpg"/>
          <p:cNvPicPr>
            <a:picLocks noChangeArrowheads="1"/>
          </p:cNvPicPr>
          <p:nvPr/>
        </p:nvPicPr>
        <p:blipFill>
          <a:blip r:embed="rId6" cstate="print"/>
          <a:srcRect/>
          <a:stretch>
            <a:fillRect/>
          </a:stretch>
        </p:blipFill>
        <p:spPr bwMode="auto">
          <a:xfrm>
            <a:off x="2554288" y="2136775"/>
            <a:ext cx="2009775" cy="1284288"/>
          </a:xfrm>
          <a:prstGeom prst="rect">
            <a:avLst/>
          </a:prstGeom>
          <a:noFill/>
          <a:ln w="28575">
            <a:noFill/>
            <a:miter lim="800000"/>
            <a:headEnd/>
            <a:tailEnd/>
          </a:ln>
        </p:spPr>
      </p:pic>
      <p:grpSp>
        <p:nvGrpSpPr>
          <p:cNvPr id="17" name="组合 16"/>
          <p:cNvGrpSpPr>
            <a:grpSpLocks/>
          </p:cNvGrpSpPr>
          <p:nvPr/>
        </p:nvGrpSpPr>
        <p:grpSpPr bwMode="auto">
          <a:xfrm>
            <a:off x="4694238" y="2136775"/>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0" name="组合 19"/>
          <p:cNvGrpSpPr>
            <a:grpSpLocks/>
          </p:cNvGrpSpPr>
          <p:nvPr/>
        </p:nvGrpSpPr>
        <p:grpSpPr bwMode="auto">
          <a:xfrm>
            <a:off x="468313" y="2124075"/>
            <a:ext cx="1979612" cy="1284288"/>
            <a:chOff x="0" y="2095862"/>
            <a:chExt cx="1979711" cy="1283142"/>
          </a:xfrm>
        </p:grpSpPr>
        <p:sp>
          <p:nvSpPr>
            <p:cNvPr id="21" name="矩形 20"/>
            <p:cNvSpPr>
              <a:spLocks noChangeArrowheads="1"/>
            </p:cNvSpPr>
            <p:nvPr/>
          </p:nvSpPr>
          <p:spPr bwMode="auto">
            <a:xfrm>
              <a:off x="0" y="2095862"/>
              <a:ext cx="1979711" cy="1283142"/>
            </a:xfrm>
            <a:prstGeom prst="rect">
              <a:avLst/>
            </a:prstGeom>
            <a:solidFill>
              <a:srgbClr val="00CCFF"/>
            </a:solidFill>
            <a:ln w="25400" algn="ctr">
              <a:noFill/>
              <a:miter lim="800000"/>
              <a:headEnd/>
              <a:tailEnd/>
            </a:ln>
          </p:spPr>
          <p:txBody>
            <a:bodyPr anchor="ctr"/>
            <a:lstStyle/>
            <a:p>
              <a:pPr algn="ctr" defTabSz="967801" fontAlgn="auto">
                <a:spcBef>
                  <a:spcPts val="0"/>
                </a:spcBef>
                <a:spcAft>
                  <a:spcPts val="0"/>
                </a:spcAft>
                <a:defRPr/>
              </a:pPr>
              <a:endParaRPr lang="zh-CN" altLang="en-US" sz="1900">
                <a:solidFill>
                  <a:schemeClr val="lt1"/>
                </a:solidFill>
                <a:latin typeface="+mj-ea"/>
                <a:ea typeface="+mj-ea"/>
              </a:endParaRPr>
            </a:p>
          </p:txBody>
        </p:sp>
        <p:sp>
          <p:nvSpPr>
            <p:cNvPr id="22" name="TextBox 18"/>
            <p:cNvSpPr txBox="1">
              <a:spLocks noChangeArrowheads="1"/>
            </p:cNvSpPr>
            <p:nvPr/>
          </p:nvSpPr>
          <p:spPr bwMode="auto">
            <a:xfrm flipH="1">
              <a:off x="323866" y="2432112"/>
              <a:ext cx="1335154" cy="517063"/>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3" name="组合 22"/>
          <p:cNvGrpSpPr>
            <a:grpSpLocks/>
          </p:cNvGrpSpPr>
          <p:nvPr/>
        </p:nvGrpSpPr>
        <p:grpSpPr bwMode="auto">
          <a:xfrm>
            <a:off x="2554288" y="746125"/>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568325" y="3625850"/>
            <a:ext cx="6237288" cy="1106488"/>
          </a:xfrm>
          <a:prstGeom prst="rect">
            <a:avLst/>
          </a:prstGeom>
          <a:noFill/>
        </p:spPr>
        <p:txBody>
          <a:bodyPr>
            <a:spAutoFit/>
          </a:bodyPr>
          <a:lstStyle/>
          <a:p>
            <a:pP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ppt_x</p:attrName>
                                        </p:attrNameLst>
                                      </p:cBhvr>
                                      <p:tavLst>
                                        <p:tav tm="0">
                                          <p:val>
                                            <p:fltVal val="0.5"/>
                                          </p:val>
                                        </p:tav>
                                        <p:tav tm="100000">
                                          <p:val>
                                            <p:strVal val="#ppt_x"/>
                                          </p:val>
                                        </p:tav>
                                      </p:tavLst>
                                    </p:anim>
                                    <p:anim calcmode="lin" valueType="num">
                                      <p:cBhvr>
                                        <p:cTn id="21" dur="500" fill="hold"/>
                                        <p:tgtEl>
                                          <p:spTgt spid="2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ppt_x</p:attrName>
                                        </p:attrNameLst>
                                      </p:cBhvr>
                                      <p:tavLst>
                                        <p:tav tm="0">
                                          <p:val>
                                            <p:fltVal val="0.5"/>
                                          </p:val>
                                        </p:tav>
                                        <p:tav tm="100000">
                                          <p:val>
                                            <p:strVal val="#ppt_x"/>
                                          </p:val>
                                        </p:tav>
                                      </p:tavLst>
                                    </p:anim>
                                    <p:anim calcmode="lin" valueType="num">
                                      <p:cBhvr>
                                        <p:cTn id="45" dur="500" fill="hold"/>
                                        <p:tgtEl>
                                          <p:spTgt spid="17"/>
                                        </p:tgtEl>
                                        <p:attrNameLst>
                                          <p:attrName>ppt_y</p:attrName>
                                        </p:attrNameLst>
                                      </p:cBhvr>
                                      <p:tavLst>
                                        <p:tav tm="0">
                                          <p:val>
                                            <p:fltVal val="0.5"/>
                                          </p:val>
                                        </p:tav>
                                        <p:tav tm="100000">
                                          <p:val>
                                            <p:strVal val="#ppt_y"/>
                                          </p:val>
                                        </p:tav>
                                      </p:tavLst>
                                    </p:anim>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a:grpSpLocks/>
          </p:cNvGrpSpPr>
          <p:nvPr/>
        </p:nvGrpSpPr>
        <p:grpSpPr bwMode="auto">
          <a:xfrm>
            <a:off x="2836863" y="1135063"/>
            <a:ext cx="4156075" cy="2798762"/>
            <a:chOff x="2588507" y="1383995"/>
            <a:chExt cx="3907055" cy="2960894"/>
          </a:xfrm>
        </p:grpSpPr>
        <p:sp>
          <p:nvSpPr>
            <p:cNvPr id="47" name="Freeform 2"/>
            <p:cNvSpPr>
              <a:spLocks/>
            </p:cNvSpPr>
            <p:nvPr/>
          </p:nvSpPr>
          <p:spPr bwMode="blackWhite">
            <a:xfrm>
              <a:off x="3883894" y="1783707"/>
              <a:ext cx="1249123" cy="2561182"/>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48" name="Freeform 3"/>
            <p:cNvSpPr>
              <a:spLocks/>
            </p:cNvSpPr>
            <p:nvPr/>
          </p:nvSpPr>
          <p:spPr bwMode="blackWhite">
            <a:xfrm>
              <a:off x="3085470" y="1383995"/>
              <a:ext cx="2947454" cy="1105087"/>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49" name="Oval 4"/>
            <p:cNvSpPr>
              <a:spLocks noChangeArrowheads="1"/>
            </p:cNvSpPr>
            <p:nvPr/>
          </p:nvSpPr>
          <p:spPr bwMode="blackWhite">
            <a:xfrm>
              <a:off x="4431598" y="1748438"/>
              <a:ext cx="153716" cy="149473"/>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50" name="Line 5"/>
            <p:cNvSpPr>
              <a:spLocks noChangeShapeType="1"/>
            </p:cNvSpPr>
            <p:nvPr/>
          </p:nvSpPr>
          <p:spPr bwMode="blackWhite">
            <a:xfrm>
              <a:off x="5932934" y="1523390"/>
              <a:ext cx="529796" cy="12713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1" name="Line 6"/>
            <p:cNvSpPr>
              <a:spLocks noChangeShapeType="1"/>
            </p:cNvSpPr>
            <p:nvPr/>
          </p:nvSpPr>
          <p:spPr bwMode="blackWhite">
            <a:xfrm>
              <a:off x="5922487" y="1523390"/>
              <a:ext cx="0" cy="126295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2" name="Line 7"/>
            <p:cNvSpPr>
              <a:spLocks noChangeShapeType="1"/>
            </p:cNvSpPr>
            <p:nvPr/>
          </p:nvSpPr>
          <p:spPr bwMode="blackWhite">
            <a:xfrm flipH="1">
              <a:off x="5362844" y="1526749"/>
              <a:ext cx="552181" cy="123104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3" name="Freeform 8"/>
            <p:cNvSpPr>
              <a:spLocks/>
            </p:cNvSpPr>
            <p:nvPr/>
          </p:nvSpPr>
          <p:spPr bwMode="blackWhite">
            <a:xfrm>
              <a:off x="5297179" y="2766193"/>
              <a:ext cx="1198383" cy="384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4" name="Line 9"/>
            <p:cNvSpPr>
              <a:spLocks noChangeShapeType="1"/>
            </p:cNvSpPr>
            <p:nvPr/>
          </p:nvSpPr>
          <p:spPr bwMode="blackWhite">
            <a:xfrm>
              <a:off x="3222769" y="2435339"/>
              <a:ext cx="529796" cy="126967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5" name="Line 10"/>
            <p:cNvSpPr>
              <a:spLocks noChangeShapeType="1"/>
            </p:cNvSpPr>
            <p:nvPr/>
          </p:nvSpPr>
          <p:spPr bwMode="blackWhite">
            <a:xfrm>
              <a:off x="3215307" y="2435339"/>
              <a:ext cx="0" cy="126295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6" name="Line 11"/>
            <p:cNvSpPr>
              <a:spLocks noChangeShapeType="1"/>
            </p:cNvSpPr>
            <p:nvPr/>
          </p:nvSpPr>
          <p:spPr bwMode="blackWhite">
            <a:xfrm flipH="1">
              <a:off x="2646709" y="2437018"/>
              <a:ext cx="561135" cy="123944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7" name="Freeform 12"/>
            <p:cNvSpPr>
              <a:spLocks/>
            </p:cNvSpPr>
            <p:nvPr/>
          </p:nvSpPr>
          <p:spPr bwMode="blackWhite">
            <a:xfrm>
              <a:off x="2588507" y="3676462"/>
              <a:ext cx="1198382" cy="384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grpSp>
      <p:sp>
        <p:nvSpPr>
          <p:cNvPr id="58" name="TextBox 53"/>
          <p:cNvSpPr txBox="1">
            <a:spLocks noChangeArrowheads="1"/>
          </p:cNvSpPr>
          <p:nvPr/>
        </p:nvSpPr>
        <p:spPr bwMode="auto">
          <a:xfrm>
            <a:off x="660400" y="2876550"/>
            <a:ext cx="2233613" cy="336550"/>
          </a:xfrm>
          <a:prstGeom prst="rect">
            <a:avLst/>
          </a:prstGeom>
          <a:noFill/>
          <a:ln>
            <a:noFill/>
          </a:ln>
          <a:extLst/>
        </p:spPr>
        <p:txBody>
          <a:bodyPr lIns="93296" tIns="46648" rIns="93296" bIns="46648">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a:defRPr/>
            </a:pPr>
            <a:r>
              <a:rPr lang="zh-CN" altLang="en-US" kern="0" dirty="0">
                <a:solidFill>
                  <a:srgbClr val="0070C0"/>
                </a:solidFill>
              </a:rPr>
              <a:t>单击此处添加标题</a:t>
            </a:r>
          </a:p>
        </p:txBody>
      </p:sp>
      <p:sp>
        <p:nvSpPr>
          <p:cNvPr id="59" name="TextBox 58"/>
          <p:cNvSpPr txBox="1">
            <a:spLocks noChangeArrowheads="1"/>
          </p:cNvSpPr>
          <p:nvPr/>
        </p:nvSpPr>
        <p:spPr bwMode="auto">
          <a:xfrm>
            <a:off x="660400" y="3111500"/>
            <a:ext cx="1874838" cy="1101725"/>
          </a:xfrm>
          <a:prstGeom prst="rect">
            <a:avLst/>
          </a:prstGeom>
          <a:noFill/>
          <a:ln w="9525">
            <a:noFill/>
            <a:miter lim="800000"/>
            <a:headEnd/>
            <a:tailEnd/>
          </a:ln>
        </p:spPr>
        <p:txBody>
          <a:bodyPr lIns="93296" tIns="46648" rIns="93296" bIns="46648">
            <a:spAutoFit/>
          </a:bodyPr>
          <a:lstStyle/>
          <a:p>
            <a:pPr defTabSz="931863">
              <a:lnSpc>
                <a:spcPct val="150000"/>
              </a:lnSpc>
            </a:pPr>
            <a:r>
              <a:rPr lang="zh-CN" altLang="en-US" sz="11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53"/>
          <p:cNvSpPr txBox="1">
            <a:spLocks noChangeArrowheads="1"/>
          </p:cNvSpPr>
          <p:nvPr/>
        </p:nvSpPr>
        <p:spPr bwMode="auto">
          <a:xfrm>
            <a:off x="6715125" y="1884363"/>
            <a:ext cx="2279650" cy="336550"/>
          </a:xfrm>
          <a:prstGeom prst="rect">
            <a:avLst/>
          </a:prstGeom>
          <a:noFill/>
          <a:ln w="9525">
            <a:noFill/>
            <a:miter lim="800000"/>
            <a:headEnd/>
            <a:tailEnd/>
          </a:ln>
        </p:spPr>
        <p:txBody>
          <a:bodyPr lIns="93296" tIns="46648" rIns="93296" bIns="46648">
            <a:spAutoFit/>
          </a:bodyPr>
          <a:lstStyle/>
          <a:p>
            <a:pPr algn="r" defTabSz="931863"/>
            <a:r>
              <a:rPr lang="zh-CN" altLang="en-US" sz="1600" b="1">
                <a:solidFill>
                  <a:srgbClr val="0070C0"/>
                </a:solidFill>
                <a:latin typeface="微软雅黑" pitchFamily="34" charset="-122"/>
                <a:ea typeface="微软雅黑" pitchFamily="34" charset="-122"/>
              </a:rPr>
              <a:t>单击此处添加标题</a:t>
            </a:r>
            <a:endParaRPr lang="zh-CN" altLang="en-US" sz="2400">
              <a:solidFill>
                <a:srgbClr val="0070C0"/>
              </a:solidFill>
              <a:ea typeface="微软雅黑" pitchFamily="34" charset="-122"/>
            </a:endParaRPr>
          </a:p>
        </p:txBody>
      </p:sp>
      <p:sp>
        <p:nvSpPr>
          <p:cNvPr id="61" name="TextBox 60"/>
          <p:cNvSpPr txBox="1">
            <a:spLocks noChangeArrowheads="1"/>
          </p:cNvSpPr>
          <p:nvPr/>
        </p:nvSpPr>
        <p:spPr bwMode="auto">
          <a:xfrm>
            <a:off x="7119938" y="2138363"/>
            <a:ext cx="1874837" cy="1101725"/>
          </a:xfrm>
          <a:prstGeom prst="rect">
            <a:avLst/>
          </a:prstGeom>
          <a:noFill/>
          <a:ln w="9525">
            <a:noFill/>
            <a:miter lim="800000"/>
            <a:headEnd/>
            <a:tailEnd/>
          </a:ln>
        </p:spPr>
        <p:txBody>
          <a:bodyPr lIns="93296" tIns="46648" rIns="93296" bIns="46648">
            <a:spAutoFit/>
          </a:bodyPr>
          <a:lstStyle/>
          <a:p>
            <a:pPr defTabSz="931863">
              <a:lnSpc>
                <a:spcPct val="150000"/>
              </a:lnSpc>
            </a:pPr>
            <a:r>
              <a:rPr lang="zh-CN" altLang="en-US" sz="11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62" name="Picture 12" descr="S11_Rafa"/>
          <p:cNvPicPr>
            <a:picLocks noChangeAspect="1" noChangeArrowheads="1"/>
          </p:cNvPicPr>
          <p:nvPr/>
        </p:nvPicPr>
        <p:blipFill>
          <a:blip r:embed="rId3" cstate="print"/>
          <a:srcRect l="61250" t="17223" r="31250" b="72961"/>
          <a:stretch>
            <a:fillRect/>
          </a:stretch>
        </p:blipFill>
        <p:spPr bwMode="auto">
          <a:xfrm>
            <a:off x="1171575" y="2149475"/>
            <a:ext cx="728663" cy="636588"/>
          </a:xfrm>
          <a:prstGeom prst="rect">
            <a:avLst/>
          </a:prstGeom>
          <a:noFill/>
          <a:ln w="9525">
            <a:noFill/>
            <a:miter lim="800000"/>
            <a:headEnd/>
            <a:tailEnd/>
          </a:ln>
        </p:spPr>
      </p:pic>
      <p:pic>
        <p:nvPicPr>
          <p:cNvPr id="63" name="Picture 13" descr="S11_Rafa"/>
          <p:cNvPicPr>
            <a:picLocks noChangeAspect="1" noChangeArrowheads="1"/>
          </p:cNvPicPr>
          <p:nvPr/>
        </p:nvPicPr>
        <p:blipFill>
          <a:blip r:embed="rId3" cstate="print"/>
          <a:srcRect l="74445" t="17223" r="17778" b="72592"/>
          <a:stretch>
            <a:fillRect/>
          </a:stretch>
        </p:blipFill>
        <p:spPr bwMode="auto">
          <a:xfrm>
            <a:off x="7680325" y="1135063"/>
            <a:ext cx="755650" cy="660400"/>
          </a:xfrm>
          <a:prstGeom prst="rect">
            <a:avLst/>
          </a:prstGeom>
          <a:noFill/>
          <a:ln w="9525">
            <a:noFill/>
            <a:miter lim="800000"/>
            <a:headEnd/>
            <a:tailEnd/>
          </a:ln>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Scale>
                                      <p:cBhvr>
                                        <p:cTn id="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
                                        </p:tgtEl>
                                        <p:attrNameLst>
                                          <p:attrName>ppt_x</p:attrName>
                                          <p:attrName>ppt_y</p:attrName>
                                        </p:attrNameLst>
                                      </p:cBhvr>
                                    </p:animMotion>
                                    <p:animEffect transition="in" filter="fade">
                                      <p:cBhvr>
                                        <p:cTn id="9" dur="1000"/>
                                        <p:tgtEl>
                                          <p:spTgt spid="4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62"/>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63"/>
                                        </p:tgtEl>
                                        <p:attrNameLst>
                                          <p:attrName>style.visibility</p:attrName>
                                        </p:attrNameLst>
                                      </p:cBhvr>
                                      <p:tavLst>
                                        <p:tav tm="0">
                                          <p:val>
                                            <p:strVal val="hidden"/>
                                          </p:val>
                                        </p:tav>
                                        <p:tav tm="50000">
                                          <p:val>
                                            <p:strVal val="visible"/>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ppt_x"/>
                                          </p:val>
                                        </p:tav>
                                        <p:tav tm="100000">
                                          <p:val>
                                            <p:strVal val="#ppt_x"/>
                                          </p:val>
                                        </p:tav>
                                      </p:tavLst>
                                    </p:anim>
                                    <p:anim calcmode="lin" valueType="num">
                                      <p:cBhvr additive="base">
                                        <p:cTn id="33" dur="500" fill="hold"/>
                                        <p:tgtEl>
                                          <p:spTgt spid="6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ppt_x"/>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512763" y="1611313"/>
            <a:ext cx="4670425" cy="892175"/>
          </a:xfrm>
          <a:prstGeom prst="rect">
            <a:avLst/>
          </a:prstGeom>
          <a:noFill/>
        </p:spPr>
        <p:txBody>
          <a:bodyPr>
            <a:spAutoFit/>
          </a:bodyPr>
          <a:lstStyle/>
          <a:p>
            <a:pPr fontAlgn="auto">
              <a:lnSpc>
                <a:spcPct val="125000"/>
              </a:lnSpc>
              <a:spcBef>
                <a:spcPts val="0"/>
              </a:spcBef>
              <a:spcAft>
                <a:spcPts val="0"/>
              </a:spcAft>
              <a:defRPr/>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29" name="TextBox 6"/>
          <p:cNvSpPr txBox="1"/>
          <p:nvPr/>
        </p:nvSpPr>
        <p:spPr>
          <a:xfrm>
            <a:off x="512763" y="2849563"/>
            <a:ext cx="4364037" cy="411162"/>
          </a:xfrm>
          <a:prstGeom prst="rect">
            <a:avLst/>
          </a:prstGeom>
          <a:noFill/>
        </p:spPr>
        <p:txBody>
          <a:bodyPr>
            <a:spAutoFit/>
          </a:bodyPr>
          <a:lstStyle/>
          <a:p>
            <a:pPr fontAlgn="auto">
              <a:lnSpc>
                <a:spcPct val="150000"/>
              </a:lnSpc>
              <a:spcBef>
                <a:spcPts val="0"/>
              </a:spcBef>
              <a:spcAft>
                <a:spcPts val="0"/>
              </a:spcAft>
              <a:defRPr/>
            </a:pPr>
            <a:r>
              <a:rPr lang="zh-CN" altLang="en-US" sz="1400" dirty="0">
                <a:solidFill>
                  <a:schemeClr val="bg2">
                    <a:lumMod val="10000"/>
                  </a:schemeClr>
                </a:solidFill>
                <a:latin typeface="Calibri"/>
                <a:ea typeface="微软雅黑"/>
              </a:rPr>
              <a:t>添加文本说明内容添加文本说明内容添加文本</a:t>
            </a:r>
          </a:p>
        </p:txBody>
      </p:sp>
      <p:sp>
        <p:nvSpPr>
          <p:cNvPr id="30" name="对角圆角矩形 29"/>
          <p:cNvSpPr/>
          <p:nvPr/>
        </p:nvSpPr>
        <p:spPr>
          <a:xfrm>
            <a:off x="588963" y="1270000"/>
            <a:ext cx="1516062" cy="361950"/>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标题一</a:t>
            </a:r>
          </a:p>
        </p:txBody>
      </p:sp>
      <p:sp>
        <p:nvSpPr>
          <p:cNvPr id="31" name="对角圆角矩形 30"/>
          <p:cNvSpPr/>
          <p:nvPr/>
        </p:nvSpPr>
        <p:spPr>
          <a:xfrm>
            <a:off x="588963" y="2530475"/>
            <a:ext cx="1516062" cy="360363"/>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标题二</a:t>
            </a:r>
          </a:p>
        </p:txBody>
      </p:sp>
      <p:sp>
        <p:nvSpPr>
          <p:cNvPr id="32" name="对角圆角矩形 31"/>
          <p:cNvSpPr/>
          <p:nvPr/>
        </p:nvSpPr>
        <p:spPr>
          <a:xfrm>
            <a:off x="588963" y="3309938"/>
            <a:ext cx="1516062" cy="358775"/>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标题三</a:t>
            </a:r>
          </a:p>
        </p:txBody>
      </p:sp>
      <p:sp>
        <p:nvSpPr>
          <p:cNvPr id="33" name="TextBox 6"/>
          <p:cNvSpPr txBox="1"/>
          <p:nvPr/>
        </p:nvSpPr>
        <p:spPr>
          <a:xfrm>
            <a:off x="512763" y="3659188"/>
            <a:ext cx="4670425" cy="625475"/>
          </a:xfrm>
          <a:prstGeom prst="rect">
            <a:avLst/>
          </a:prstGeom>
          <a:noFill/>
        </p:spPr>
        <p:txBody>
          <a:bodyPr>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34" name="Picture 2"/>
          <p:cNvPicPr>
            <a:picLocks noChangeAspect="1" noChangeArrowheads="1"/>
          </p:cNvPicPr>
          <p:nvPr/>
        </p:nvPicPr>
        <p:blipFill>
          <a:blip r:embed="rId3" cstate="print">
            <a:extLst/>
          </a:blip>
          <a:stretch>
            <a:fillRect/>
          </a:stretch>
        </p:blipFill>
        <p:spPr bwMode="auto">
          <a:xfrm>
            <a:off x="5579718" y="1737261"/>
            <a:ext cx="2934825" cy="16294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4"/>
          <p:cNvPicPr>
            <a:picLocks noChangeAspect="1" noChangeArrowheads="1"/>
          </p:cNvPicPr>
          <p:nvPr/>
        </p:nvPicPr>
        <p:blipFill>
          <a:blip r:embed="rId4" cstate="print">
            <a:extLst/>
          </a:blip>
          <a:stretch>
            <a:fillRect/>
          </a:stretch>
        </p:blipFill>
        <p:spPr bwMode="auto">
          <a:xfrm rot="422593">
            <a:off x="6142953" y="1980925"/>
            <a:ext cx="3071509" cy="20801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6"/>
          <p:cNvPicPr>
            <a:picLocks noChangeAspect="1" noChangeArrowheads="1"/>
          </p:cNvPicPr>
          <p:nvPr/>
        </p:nvPicPr>
        <p:blipFill>
          <a:blip r:embed="rId5" cstate="print">
            <a:extLst/>
          </a:blip>
          <a:stretch>
            <a:fillRect/>
          </a:stretch>
        </p:blipFill>
        <p:spPr bwMode="auto">
          <a:xfrm rot="854817">
            <a:off x="5565033" y="2823265"/>
            <a:ext cx="2724555" cy="17220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style.rotation</p:attrName>
                                        </p:attrNameLst>
                                      </p:cBhvr>
                                      <p:tavLst>
                                        <p:tav tm="0">
                                          <p:val>
                                            <p:fltVal val="360"/>
                                          </p:val>
                                        </p:tav>
                                        <p:tav tm="100000">
                                          <p:val>
                                            <p:fltVal val="0"/>
                                          </p:val>
                                        </p:tav>
                                      </p:tavLst>
                                    </p:anim>
                                    <p:animEffect transition="in" filter="fade">
                                      <p:cBhvr>
                                        <p:cTn id="22" dur="500"/>
                                        <p:tgtEl>
                                          <p:spTgt spid="34"/>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34"/>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34"/>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 calcmode="lin" valueType="num">
                                      <p:cBhvr>
                                        <p:cTn id="44" dur="500" fill="hold"/>
                                        <p:tgtEl>
                                          <p:spTgt spid="35"/>
                                        </p:tgtEl>
                                        <p:attrNameLst>
                                          <p:attrName>style.rotation</p:attrName>
                                        </p:attrNameLst>
                                      </p:cBhvr>
                                      <p:tavLst>
                                        <p:tav tm="0">
                                          <p:val>
                                            <p:fltVal val="360"/>
                                          </p:val>
                                        </p:tav>
                                        <p:tav tm="100000">
                                          <p:val>
                                            <p:fltVal val="0"/>
                                          </p:val>
                                        </p:tav>
                                      </p:tavLst>
                                    </p:anim>
                                    <p:animEffect transition="in" filter="fade">
                                      <p:cBhvr>
                                        <p:cTn id="45" dur="500"/>
                                        <p:tgtEl>
                                          <p:spTgt spid="35"/>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35"/>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35"/>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30" name="Picture 4"/>
          <p:cNvPicPr>
            <a:picLocks noChangeAspect="1" noChangeArrowheads="1"/>
          </p:cNvPicPr>
          <p:nvPr/>
        </p:nvPicPr>
        <p:blipFill>
          <a:blip r:embed="rId3" cstate="print"/>
          <a:srcRect/>
          <a:stretch>
            <a:fillRect/>
          </a:stretch>
        </p:blipFill>
        <p:spPr bwMode="auto">
          <a:xfrm>
            <a:off x="0" y="0"/>
            <a:ext cx="9721850" cy="5400675"/>
          </a:xfrm>
          <a:prstGeom prst="rect">
            <a:avLst/>
          </a:prstGeom>
          <a:noFill/>
          <a:ln w="9525">
            <a:noFill/>
            <a:miter lim="800000"/>
            <a:headEnd/>
            <a:tailEnd/>
          </a:ln>
        </p:spPr>
      </p:pic>
      <p:grpSp>
        <p:nvGrpSpPr>
          <p:cNvPr id="72731" name="Group 27"/>
          <p:cNvGrpSpPr>
            <a:grpSpLocks/>
          </p:cNvGrpSpPr>
          <p:nvPr/>
        </p:nvGrpSpPr>
        <p:grpSpPr bwMode="auto">
          <a:xfrm>
            <a:off x="387350" y="-466725"/>
            <a:ext cx="9226550" cy="2528888"/>
            <a:chOff x="44" y="-294"/>
            <a:chExt cx="5812" cy="1593"/>
          </a:xfrm>
        </p:grpSpPr>
        <p:pic>
          <p:nvPicPr>
            <p:cNvPr id="14" name="图片 13"/>
            <p:cNvPicPr>
              <a:picLocks noChangeAspect="1"/>
            </p:cNvPicPr>
            <p:nvPr/>
          </p:nvPicPr>
          <p:blipFill>
            <a:blip r:embed="rId4"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6"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6"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7"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8"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9"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10"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1"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2"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72742" name="图片 24"/>
            <p:cNvPicPr>
              <a:picLocks noChangeAspect="1"/>
            </p:cNvPicPr>
            <p:nvPr/>
          </p:nvPicPr>
          <p:blipFill>
            <a:blip r:embed="rId13"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4"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5"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6"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7"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8"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9"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20"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1"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2"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3"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4"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6"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10"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8"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2"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5"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7"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7"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6"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7"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9"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20"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3"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7"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72771" name="图片 55"/>
            <p:cNvPicPr>
              <a:picLocks noChangeAspect="1"/>
            </p:cNvPicPr>
            <p:nvPr/>
          </p:nvPicPr>
          <p:blipFill>
            <a:blip r:embed="rId13"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8"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10"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9"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7"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8"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8"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9"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30"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6"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1"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8"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8"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1"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9"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8"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9"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2" cstate="print">
              <a:duotone>
                <a:schemeClr val="accent1">
                  <a:shade val="45000"/>
                  <a:satMod val="135000"/>
                </a:schemeClr>
                <a:prstClr val="white"/>
              </a:duotone>
              <a:extLst/>
            </a:blip>
            <a:stretch>
              <a:fillRect/>
            </a:stretch>
          </p:blipFill>
          <p:spPr>
            <a:xfrm>
              <a:off x="4397" y="359"/>
              <a:ext cx="145" cy="145"/>
            </a:xfrm>
            <a:prstGeom prst="rect">
              <a:avLst/>
            </a:prstGeom>
          </p:spPr>
        </p:pic>
      </p:grpSp>
      <p:pic>
        <p:nvPicPr>
          <p:cNvPr id="72789" name="图片 12"/>
          <p:cNvPicPr>
            <a:picLocks noChangeAspect="1"/>
          </p:cNvPicPr>
          <p:nvPr/>
        </p:nvPicPr>
        <p:blipFill>
          <a:blip r:embed="rId33" cstate="print"/>
          <a:srcRect/>
          <a:stretch>
            <a:fillRect/>
          </a:stretch>
        </p:blipFill>
        <p:spPr bwMode="auto">
          <a:xfrm rot="18389918" flipH="1">
            <a:off x="6865144" y="3082132"/>
            <a:ext cx="155575" cy="649287"/>
          </a:xfrm>
          <a:prstGeom prst="rect">
            <a:avLst/>
          </a:prstGeom>
          <a:noFill/>
          <a:ln w="9525">
            <a:noFill/>
            <a:miter lim="800000"/>
            <a:headEnd/>
            <a:tailEnd/>
          </a:ln>
        </p:spPr>
      </p:pic>
      <p:pic>
        <p:nvPicPr>
          <p:cNvPr id="72790" name="图片 13"/>
          <p:cNvPicPr>
            <a:picLocks noChangeAspect="1"/>
          </p:cNvPicPr>
          <p:nvPr/>
        </p:nvPicPr>
        <p:blipFill>
          <a:blip r:embed="rId33" cstate="print"/>
          <a:srcRect/>
          <a:stretch>
            <a:fillRect/>
          </a:stretch>
        </p:blipFill>
        <p:spPr bwMode="auto">
          <a:xfrm rot="18525811" flipH="1">
            <a:off x="6362700" y="4948238"/>
            <a:ext cx="555625" cy="133350"/>
          </a:xfrm>
          <a:prstGeom prst="rect">
            <a:avLst/>
          </a:prstGeom>
          <a:noFill/>
          <a:ln w="9525">
            <a:noFill/>
            <a:miter lim="800000"/>
            <a:headEnd/>
            <a:tailEnd/>
          </a:ln>
        </p:spPr>
      </p:pic>
      <p:pic>
        <p:nvPicPr>
          <p:cNvPr id="72791" name="图片 14"/>
          <p:cNvPicPr>
            <a:picLocks noChangeAspect="1"/>
          </p:cNvPicPr>
          <p:nvPr/>
        </p:nvPicPr>
        <p:blipFill>
          <a:blip r:embed="rId33" cstate="print"/>
          <a:srcRect/>
          <a:stretch>
            <a:fillRect/>
          </a:stretch>
        </p:blipFill>
        <p:spPr bwMode="auto">
          <a:xfrm rot="18389918" flipH="1">
            <a:off x="8058944" y="3729832"/>
            <a:ext cx="155575" cy="649287"/>
          </a:xfrm>
          <a:prstGeom prst="rect">
            <a:avLst/>
          </a:prstGeom>
          <a:noFill/>
          <a:ln w="9525">
            <a:noFill/>
            <a:miter lim="800000"/>
            <a:headEnd/>
            <a:tailEnd/>
          </a:ln>
        </p:spPr>
      </p:pic>
      <p:sp>
        <p:nvSpPr>
          <p:cNvPr id="9" name="文本框 8"/>
          <p:cNvSpPr txBox="1">
            <a:spLocks noChangeArrowheads="1"/>
          </p:cNvSpPr>
          <p:nvPr/>
        </p:nvSpPr>
        <p:spPr bwMode="auto">
          <a:xfrm>
            <a:off x="3625850" y="1955800"/>
            <a:ext cx="4745038" cy="1381125"/>
          </a:xfrm>
          <a:prstGeom prst="rect">
            <a:avLst/>
          </a:prstGeom>
          <a:noFill/>
          <a:ln w="9525">
            <a:noFill/>
            <a:miter lim="800000"/>
            <a:headEnd/>
            <a:tailEnd/>
          </a:ln>
        </p:spPr>
        <p:txBody>
          <a:bodyPr lIns="68589" tIns="34295" rIns="68589" bIns="34295">
            <a:spAutoFit/>
          </a:bodyPr>
          <a:lstStyle/>
          <a:p>
            <a:pPr defTabSz="685800"/>
            <a:r>
              <a:rPr lang="en-US" altLang="zh-CN" sz="8600" b="1" dirty="0" smtClean="0">
                <a:solidFill>
                  <a:srgbClr val="595959"/>
                </a:solidFill>
                <a:latin typeface="微软雅黑" pitchFamily="34" charset="-122"/>
                <a:ea typeface="微软雅黑" pitchFamily="34" charset="-122"/>
              </a:rPr>
              <a:t>2017</a:t>
            </a:r>
            <a:endParaRPr lang="zh-CN" altLang="en-US" sz="8600" b="1" dirty="0">
              <a:solidFill>
                <a:srgbClr val="595959"/>
              </a:solidFill>
              <a:latin typeface="微软雅黑" pitchFamily="34" charset="-122"/>
              <a:ea typeface="微软雅黑" pitchFamily="34" charset="-122"/>
            </a:endParaRPr>
          </a:p>
        </p:txBody>
      </p:sp>
      <p:sp>
        <p:nvSpPr>
          <p:cNvPr id="16398" name="文本框 16"/>
          <p:cNvSpPr txBox="1">
            <a:spLocks noChangeArrowheads="1"/>
          </p:cNvSpPr>
          <p:nvPr/>
        </p:nvSpPr>
        <p:spPr bwMode="auto">
          <a:xfrm>
            <a:off x="2898775" y="3157538"/>
            <a:ext cx="6931025" cy="695325"/>
          </a:xfrm>
          <a:prstGeom prst="rect">
            <a:avLst/>
          </a:prstGeom>
          <a:noFill/>
          <a:ln w="9525">
            <a:noFill/>
            <a:miter lim="800000"/>
            <a:headEnd/>
            <a:tailEnd/>
          </a:ln>
        </p:spPr>
        <p:txBody>
          <a:bodyPr lIns="68589" tIns="34295" rIns="68589" bIns="34295">
            <a:spAutoFit/>
          </a:bodyPr>
          <a:lstStyle/>
          <a:p>
            <a:pPr defTabSz="685800"/>
            <a:r>
              <a:rPr lang="zh-CN" altLang="en-US" sz="4100" b="1">
                <a:solidFill>
                  <a:srgbClr val="1A93D0"/>
                </a:solidFill>
                <a:latin typeface="微软雅黑" pitchFamily="34" charset="-122"/>
                <a:ea typeface="微软雅黑" pitchFamily="34" charset="-122"/>
              </a:rPr>
              <a:t>谢 谢 您 的 观 看 ！</a:t>
            </a:r>
          </a:p>
        </p:txBody>
      </p:sp>
      <p:sp>
        <p:nvSpPr>
          <p:cNvPr id="10" name="Content Placeholder 2"/>
          <p:cNvSpPr txBox="1">
            <a:spLocks/>
          </p:cNvSpPr>
          <p:nvPr/>
        </p:nvSpPr>
        <p:spPr bwMode="auto">
          <a:xfrm>
            <a:off x="1530350" y="3852863"/>
            <a:ext cx="6800850" cy="611187"/>
          </a:xfrm>
          <a:prstGeom prst="rect">
            <a:avLst/>
          </a:prstGeom>
          <a:noFill/>
          <a:ln w="9525">
            <a:noFill/>
            <a:miter lim="800000"/>
            <a:headEnd/>
            <a:tailEnd/>
          </a:ln>
        </p:spPr>
        <p:txBody>
          <a:bodyPr lIns="68589" tIns="34295" rIns="68589" bIns="34295"/>
          <a:lstStyle/>
          <a:p>
            <a:pPr algn="ctr" defTabSz="685800">
              <a:spcBef>
                <a:spcPct val="20000"/>
              </a:spcBef>
              <a:buFont typeface="Arial" charset="0"/>
              <a:buNone/>
            </a:pPr>
            <a:r>
              <a:rPr lang="en-US" altLang="zh-CN" sz="900">
                <a:solidFill>
                  <a:srgbClr val="7F7F7F"/>
                </a:solidFill>
                <a:latin typeface="Calibri" pitchFamily="34" charset="0"/>
              </a:rPr>
              <a:t>Lorem ipsum dolor sit amet, consectetur adipiscing elit. Curabitur elementum posuere pretium. Quisque nibh dolor, dignissim ac dignissim ut, luctus ac urna. Aliquam aliquet non massa quis tincidunt. </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2731"/>
                                        </p:tgtEl>
                                        <p:attrNameLst>
                                          <p:attrName>style.visibility</p:attrName>
                                        </p:attrNameLst>
                                      </p:cBhvr>
                                      <p:to>
                                        <p:strVal val="visible"/>
                                      </p:to>
                                    </p:set>
                                    <p:animEffect transition="in" filter="wipe(up)">
                                      <p:cBhvr>
                                        <p:cTn id="7" dur="500"/>
                                        <p:tgtEl>
                                          <p:spTgt spid="7273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by="(-#ppt_w*2)" calcmode="lin" valueType="num">
                                      <p:cBhvr rctx="PPT">
                                        <p:cTn id="11" dur="500" autoRev="1" fill="hold">
                                          <p:stCondLst>
                                            <p:cond delay="0"/>
                                          </p:stCondLst>
                                        </p:cTn>
                                        <p:tgtEl>
                                          <p:spTgt spid="9"/>
                                        </p:tgtEl>
                                        <p:attrNameLst>
                                          <p:attrName>ppt_w</p:attrName>
                                        </p:attrNameLst>
                                      </p:cBhvr>
                                    </p:anim>
                                    <p:anim by="(#ppt_w*0.50)" calcmode="lin" valueType="num">
                                      <p:cBhvr>
                                        <p:cTn id="12" dur="500" decel="50000" autoRev="1" fill="hold">
                                          <p:stCondLst>
                                            <p:cond delay="0"/>
                                          </p:stCondLst>
                                        </p:cTn>
                                        <p:tgtEl>
                                          <p:spTgt spid="9"/>
                                        </p:tgtEl>
                                        <p:attrNameLst>
                                          <p:attrName>ppt_x</p:attrName>
                                        </p:attrNameLst>
                                      </p:cBhvr>
                                    </p:anim>
                                    <p:anim from="(-#ppt_h/2)" to="(#ppt_y)" calcmode="lin" valueType="num">
                                      <p:cBhvr>
                                        <p:cTn id="13" dur="1000" fill="hold">
                                          <p:stCondLst>
                                            <p:cond delay="0"/>
                                          </p:stCondLst>
                                        </p:cTn>
                                        <p:tgtEl>
                                          <p:spTgt spid="9"/>
                                        </p:tgtEl>
                                        <p:attrNameLst>
                                          <p:attrName>ppt_y</p:attrName>
                                        </p:attrNameLst>
                                      </p:cBhvr>
                                    </p:anim>
                                    <p:animRot by="21600000">
                                      <p:cBhvr>
                                        <p:cTn id="14" dur="1000" fill="hold">
                                          <p:stCondLst>
                                            <p:cond delay="0"/>
                                          </p:stCondLst>
                                        </p:cTn>
                                        <p:tgtEl>
                                          <p:spTgt spid="9"/>
                                        </p:tgtEl>
                                        <p:attrNameLst>
                                          <p:attrName>r</p:attrName>
                                        </p:attrNameLst>
                                      </p:cBhvr>
                                    </p:animRot>
                                  </p:childTnLst>
                                </p:cTn>
                              </p:par>
                            </p:childTnLst>
                          </p:cTn>
                        </p:par>
                        <p:par>
                          <p:cTn id="15" fill="hold">
                            <p:stCondLst>
                              <p:cond delay="1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6398">
                                            <p:txEl>
                                              <p:pRg st="0" end="0"/>
                                            </p:txEl>
                                          </p:spTgt>
                                        </p:tgtEl>
                                        <p:attrNameLst>
                                          <p:attrName>style.visibility</p:attrName>
                                        </p:attrNameLst>
                                      </p:cBhvr>
                                      <p:to>
                                        <p:strVal val="visible"/>
                                      </p:to>
                                    </p:set>
                                    <p:anim calcmode="lin" valueType="num">
                                      <p:cBhvr>
                                        <p:cTn id="1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398">
                                            <p:txEl>
                                              <p:pRg st="0" end="0"/>
                                            </p:txEl>
                                          </p:spTgt>
                                        </p:tgtEl>
                                      </p:cBhvr>
                                    </p:animEffect>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5" name="Picture 4"/>
          <p:cNvPicPr>
            <a:picLocks noChangeAspect="1" noChangeArrowheads="1"/>
          </p:cNvPicPr>
          <p:nvPr/>
        </p:nvPicPr>
        <p:blipFill>
          <a:blip r:embed="rId2" cstate="print"/>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01</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11285"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11296" name="图片 24"/>
            <p:cNvPicPr>
              <a:picLocks noChangeAspect="1"/>
            </p:cNvPicPr>
            <p:nvPr/>
          </p:nvPicPr>
          <p:blipFill>
            <a:blip r:embed="rId12" cstate="print"/>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11325" name="图片 55"/>
            <p:cNvPicPr>
              <a:picLocks noChangeAspect="1"/>
            </p:cNvPicPr>
            <p:nvPr/>
          </p:nvPicPr>
          <p:blipFill>
            <a:blip r:embed="rId12" cstate="print"/>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285"/>
                                        </p:tgtEl>
                                        <p:attrNameLst>
                                          <p:attrName>style.visibility</p:attrName>
                                        </p:attrNameLst>
                                      </p:cBhvr>
                                      <p:to>
                                        <p:strVal val="visible"/>
                                      </p:to>
                                    </p:set>
                                    <p:animEffect transition="in" filter="wipe(down)">
                                      <p:cBhvr>
                                        <p:cTn id="7" dur="500"/>
                                        <p:tgtEl>
                                          <p:spTgt spid="11285"/>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1"/>
          <p:cNvSpPr/>
          <p:nvPr/>
        </p:nvSpPr>
        <p:spPr>
          <a:xfrm>
            <a:off x="2690813" y="973138"/>
            <a:ext cx="1465262" cy="130333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40" name="椭圆 1"/>
          <p:cNvSpPr/>
          <p:nvPr/>
        </p:nvSpPr>
        <p:spPr>
          <a:xfrm>
            <a:off x="2555875" y="2114550"/>
            <a:ext cx="736600" cy="1303338"/>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1" name="椭圆 1"/>
          <p:cNvSpPr/>
          <p:nvPr/>
        </p:nvSpPr>
        <p:spPr>
          <a:xfrm rot="5400000">
            <a:off x="2536825" y="3187700"/>
            <a:ext cx="1295400" cy="147320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379538" y="793750"/>
            <a:ext cx="1466850" cy="130175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3" name="椭圆 1"/>
          <p:cNvSpPr/>
          <p:nvPr/>
        </p:nvSpPr>
        <p:spPr>
          <a:xfrm rot="6199008">
            <a:off x="1697038" y="2684463"/>
            <a:ext cx="650875" cy="138747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4" name="圆角矩形 14"/>
          <p:cNvSpPr/>
          <p:nvPr/>
        </p:nvSpPr>
        <p:spPr>
          <a:xfrm>
            <a:off x="4017963" y="1289050"/>
            <a:ext cx="3524250" cy="509588"/>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45" name="圆角矩形 14"/>
          <p:cNvSpPr/>
          <p:nvPr/>
        </p:nvSpPr>
        <p:spPr>
          <a:xfrm>
            <a:off x="3724275" y="3498850"/>
            <a:ext cx="3587750" cy="509588"/>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46" name="TextBox 45"/>
          <p:cNvSpPr txBox="1"/>
          <p:nvPr/>
        </p:nvSpPr>
        <p:spPr>
          <a:xfrm>
            <a:off x="3163888" y="1306513"/>
            <a:ext cx="541337" cy="762000"/>
          </a:xfrm>
          <a:prstGeom prst="rect">
            <a:avLst/>
          </a:prstGeom>
          <a:noFill/>
        </p:spPr>
        <p:txBody>
          <a:bodyPr>
            <a:spAutoFit/>
          </a:bodyPr>
          <a:lstStyle/>
          <a:p>
            <a:pPr fontAlgn="auto">
              <a:spcBef>
                <a:spcPts val="0"/>
              </a:spcBef>
              <a:spcAft>
                <a:spcPts val="0"/>
              </a:spcAft>
              <a:defRPr/>
            </a:pPr>
            <a:r>
              <a:rPr lang="en-US" altLang="zh-CN" sz="4400" b="1" kern="0" dirty="0">
                <a:solidFill>
                  <a:schemeClr val="bg1">
                    <a:lumMod val="50000"/>
                  </a:schemeClr>
                </a:solidFill>
                <a:latin typeface="Arial Black" pitchFamily="34" charset="0"/>
                <a:ea typeface="微软雅黑" pitchFamily="34" charset="-122"/>
              </a:rPr>
              <a:t>A</a:t>
            </a:r>
            <a:endParaRPr lang="zh-CN" altLang="en-US" sz="4400" b="1" kern="0" dirty="0">
              <a:solidFill>
                <a:schemeClr val="bg1">
                  <a:lumMod val="50000"/>
                </a:schemeClr>
              </a:solidFill>
              <a:latin typeface="Arial Black" pitchFamily="34" charset="0"/>
              <a:ea typeface="微软雅黑" pitchFamily="34" charset="-122"/>
            </a:endParaRPr>
          </a:p>
        </p:txBody>
      </p:sp>
      <p:sp>
        <p:nvSpPr>
          <p:cNvPr id="47" name="TextBox 46"/>
          <p:cNvSpPr txBox="1"/>
          <p:nvPr/>
        </p:nvSpPr>
        <p:spPr>
          <a:xfrm>
            <a:off x="3036888" y="3622675"/>
            <a:ext cx="539750" cy="762000"/>
          </a:xfrm>
          <a:prstGeom prst="rect">
            <a:avLst/>
          </a:prstGeom>
          <a:noFill/>
        </p:spPr>
        <p:txBody>
          <a:bodyPr>
            <a:spAutoFit/>
          </a:bodyPr>
          <a:lstStyle/>
          <a:p>
            <a:pPr fontAlgn="auto">
              <a:spcBef>
                <a:spcPts val="0"/>
              </a:spcBef>
              <a:spcAft>
                <a:spcPts val="0"/>
              </a:spcAft>
              <a:defRPr/>
            </a:pPr>
            <a:r>
              <a:rPr lang="en-US" altLang="zh-CN" sz="4400" b="1" kern="0" dirty="0">
                <a:solidFill>
                  <a:schemeClr val="bg1">
                    <a:lumMod val="50000"/>
                  </a:schemeClr>
                </a:solidFill>
                <a:latin typeface="Arial Black" pitchFamily="34" charset="0"/>
                <a:ea typeface="微软雅黑" pitchFamily="34" charset="-122"/>
              </a:rPr>
              <a:t>B</a:t>
            </a:r>
            <a:endParaRPr lang="zh-CN" altLang="en-US" sz="4400" b="1" kern="0" dirty="0">
              <a:solidFill>
                <a:schemeClr val="bg1">
                  <a:lumMod val="50000"/>
                </a:schemeClr>
              </a:solidFill>
              <a:latin typeface="Arial Black" pitchFamily="34" charset="0"/>
              <a:ea typeface="微软雅黑" pitchFamily="34" charset="-122"/>
            </a:endParaRPr>
          </a:p>
        </p:txBody>
      </p:sp>
      <p:sp>
        <p:nvSpPr>
          <p:cNvPr id="48" name="TextBox 47"/>
          <p:cNvSpPr txBox="1"/>
          <p:nvPr/>
        </p:nvSpPr>
        <p:spPr>
          <a:xfrm>
            <a:off x="4127500" y="1911350"/>
            <a:ext cx="3944938" cy="1044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49" name="TextBox 48"/>
          <p:cNvSpPr txBox="1"/>
          <p:nvPr/>
        </p:nvSpPr>
        <p:spPr>
          <a:xfrm>
            <a:off x="4017963" y="4008438"/>
            <a:ext cx="4241800" cy="409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slow" advClick="0" advTm="5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250"/>
                                        <p:tgtEl>
                                          <p:spTgt spid="39"/>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p:stCondLst>
                              <p:cond delay="750"/>
                            </p:stCondLst>
                            <p:childTnLst>
                              <p:par>
                                <p:cTn id="17" presetID="21" presetClass="entr" presetSubtype="1"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2" presetClass="entr" presetSubtype="2" fill="hold"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wipe(right)">
                                      <p:cBhvr>
                                        <p:cTn id="22" dur="250"/>
                                        <p:tgtEl>
                                          <p:spTgt spid="43"/>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250"/>
                                        <p:tgtEl>
                                          <p:spTgt spid="44"/>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250"/>
                                        <p:tgtEl>
                                          <p:spTgt spid="48"/>
                                        </p:tgtEl>
                                      </p:cBhvr>
                                    </p:animEffect>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anim calcmode="lin" valueType="num">
                                      <p:cBhvr>
                                        <p:cTn id="41" dur="500" fill="hold"/>
                                        <p:tgtEl>
                                          <p:spTgt spid="47"/>
                                        </p:tgtEl>
                                        <p:attrNameLst>
                                          <p:attrName>ppt_x</p:attrName>
                                        </p:attrNameLst>
                                      </p:cBhvr>
                                      <p:tavLst>
                                        <p:tav tm="0">
                                          <p:val>
                                            <p:strVal val="#ppt_x"/>
                                          </p:val>
                                        </p:tav>
                                        <p:tav tm="100000">
                                          <p:val>
                                            <p:strVal val="#ppt_x"/>
                                          </p:val>
                                        </p:tav>
                                      </p:tavLst>
                                    </p:anim>
                                    <p:anim calcmode="lin" valueType="num">
                                      <p:cBhvr>
                                        <p:cTn id="42" dur="500" fill="hold"/>
                                        <p:tgtEl>
                                          <p:spTgt spid="47"/>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250"/>
                                        <p:tgtEl>
                                          <p:spTgt spid="45"/>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250"/>
                                        <p:tgtEl>
                                          <p:spTgt spid="49"/>
                                        </p:tgtEl>
                                      </p:cBhvr>
                                    </p:animEffect>
                                    <p:anim calcmode="lin" valueType="num">
                                      <p:cBhvr>
                                        <p:cTn id="51" dur="250" fill="hold"/>
                                        <p:tgtEl>
                                          <p:spTgt spid="49"/>
                                        </p:tgtEl>
                                        <p:attrNameLst>
                                          <p:attrName>ppt_x</p:attrName>
                                        </p:attrNameLst>
                                      </p:cBhvr>
                                      <p:tavLst>
                                        <p:tav tm="0">
                                          <p:val>
                                            <p:strVal val="#ppt_x"/>
                                          </p:val>
                                        </p:tav>
                                        <p:tav tm="100000">
                                          <p:val>
                                            <p:strVal val="#ppt_x"/>
                                          </p:val>
                                        </p:tav>
                                      </p:tavLst>
                                    </p:anim>
                                    <p:anim calcmode="lin" valueType="num">
                                      <p:cBhvr>
                                        <p:cTn id="52"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Freeform 8"/>
          <p:cNvGrpSpPr>
            <a:grpSpLocks/>
          </p:cNvGrpSpPr>
          <p:nvPr/>
        </p:nvGrpSpPr>
        <p:grpSpPr bwMode="auto">
          <a:xfrm>
            <a:off x="1360488" y="808038"/>
            <a:ext cx="2954337" cy="3484562"/>
            <a:chOff x="760" y="507"/>
            <a:chExt cx="1978" cy="2304"/>
          </a:xfrm>
        </p:grpSpPr>
        <p:pic>
          <p:nvPicPr>
            <p:cNvPr id="14371" name="Freeform 8"/>
            <p:cNvPicPr>
              <a:picLocks noChangeArrowheads="1"/>
            </p:cNvPicPr>
            <p:nvPr/>
          </p:nvPicPr>
          <p:blipFill>
            <a:blip r:embed="rId3" cstate="print"/>
            <a:srcRect/>
            <a:stretch>
              <a:fillRect/>
            </a:stretch>
          </p:blipFill>
          <p:spPr bwMode="auto">
            <a:xfrm>
              <a:off x="760" y="507"/>
              <a:ext cx="1978" cy="2304"/>
            </a:xfrm>
            <a:prstGeom prst="rect">
              <a:avLst/>
            </a:prstGeom>
            <a:noFill/>
            <a:ln w="9525">
              <a:noFill/>
              <a:miter lim="800000"/>
              <a:headEnd/>
              <a:tailEnd/>
            </a:ln>
          </p:spPr>
        </p:pic>
        <p:sp>
          <p:nvSpPr>
            <p:cNvPr id="14372" name="Text Box 40"/>
            <p:cNvSpPr txBox="1">
              <a:spLocks noChangeArrowheads="1"/>
            </p:cNvSpPr>
            <p:nvPr/>
          </p:nvSpPr>
          <p:spPr bwMode="auto">
            <a:xfrm>
              <a:off x="776" y="522"/>
              <a:ext cx="1941" cy="2269"/>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39" name="Freeform 9"/>
          <p:cNvGrpSpPr>
            <a:grpSpLocks/>
          </p:cNvGrpSpPr>
          <p:nvPr/>
        </p:nvGrpSpPr>
        <p:grpSpPr bwMode="auto">
          <a:xfrm>
            <a:off x="2101850" y="808038"/>
            <a:ext cx="2028825" cy="1289050"/>
            <a:chOff x="1256" y="507"/>
            <a:chExt cx="1359" cy="852"/>
          </a:xfrm>
        </p:grpSpPr>
        <p:pic>
          <p:nvPicPr>
            <p:cNvPr id="14369" name="Freeform 9"/>
            <p:cNvPicPr>
              <a:picLocks noChangeArrowheads="1"/>
            </p:cNvPicPr>
            <p:nvPr/>
          </p:nvPicPr>
          <p:blipFill>
            <a:blip r:embed="rId4" cstate="print"/>
            <a:srcRect/>
            <a:stretch>
              <a:fillRect/>
            </a:stretch>
          </p:blipFill>
          <p:spPr bwMode="auto">
            <a:xfrm>
              <a:off x="1256" y="507"/>
              <a:ext cx="1359" cy="852"/>
            </a:xfrm>
            <a:prstGeom prst="rect">
              <a:avLst/>
            </a:prstGeom>
            <a:noFill/>
            <a:ln w="9525">
              <a:noFill/>
              <a:miter lim="800000"/>
              <a:headEnd/>
              <a:tailEnd/>
            </a:ln>
          </p:spPr>
        </p:pic>
        <p:sp>
          <p:nvSpPr>
            <p:cNvPr id="14370" name="Text Box 43"/>
            <p:cNvSpPr txBox="1">
              <a:spLocks noChangeArrowheads="1"/>
            </p:cNvSpPr>
            <p:nvPr/>
          </p:nvSpPr>
          <p:spPr bwMode="auto">
            <a:xfrm>
              <a:off x="1269" y="522"/>
              <a:ext cx="1328" cy="819"/>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0" name="Freeform 10"/>
          <p:cNvGrpSpPr>
            <a:grpSpLocks/>
          </p:cNvGrpSpPr>
          <p:nvPr/>
        </p:nvGrpSpPr>
        <p:grpSpPr bwMode="auto">
          <a:xfrm>
            <a:off x="3144838" y="1511300"/>
            <a:ext cx="1169987" cy="1839913"/>
            <a:chOff x="1955" y="972"/>
            <a:chExt cx="783" cy="1217"/>
          </a:xfrm>
        </p:grpSpPr>
        <p:pic>
          <p:nvPicPr>
            <p:cNvPr id="14367" name="Freeform 10"/>
            <p:cNvPicPr>
              <a:picLocks noChangeArrowheads="1"/>
            </p:cNvPicPr>
            <p:nvPr/>
          </p:nvPicPr>
          <p:blipFill>
            <a:blip r:embed="rId5" cstate="print"/>
            <a:srcRect/>
            <a:stretch>
              <a:fillRect/>
            </a:stretch>
          </p:blipFill>
          <p:spPr bwMode="auto">
            <a:xfrm>
              <a:off x="1955" y="972"/>
              <a:ext cx="783" cy="1217"/>
            </a:xfrm>
            <a:prstGeom prst="rect">
              <a:avLst/>
            </a:prstGeom>
            <a:noFill/>
            <a:ln w="9525">
              <a:noFill/>
              <a:miter lim="800000"/>
              <a:headEnd/>
              <a:tailEnd/>
            </a:ln>
          </p:spPr>
        </p:pic>
        <p:sp>
          <p:nvSpPr>
            <p:cNvPr id="14368" name="Text Box 46"/>
            <p:cNvSpPr txBox="1">
              <a:spLocks noChangeArrowheads="1"/>
            </p:cNvSpPr>
            <p:nvPr/>
          </p:nvSpPr>
          <p:spPr bwMode="auto">
            <a:xfrm>
              <a:off x="1969" y="986"/>
              <a:ext cx="748" cy="1185"/>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1" name="Freeform 11"/>
          <p:cNvGrpSpPr>
            <a:grpSpLocks/>
          </p:cNvGrpSpPr>
          <p:nvPr/>
        </p:nvGrpSpPr>
        <p:grpSpPr bwMode="auto">
          <a:xfrm>
            <a:off x="1360488" y="993775"/>
            <a:ext cx="1262062" cy="1881188"/>
            <a:chOff x="760" y="630"/>
            <a:chExt cx="845" cy="1244"/>
          </a:xfrm>
        </p:grpSpPr>
        <p:pic>
          <p:nvPicPr>
            <p:cNvPr id="14365" name="Freeform 11"/>
            <p:cNvPicPr>
              <a:picLocks noChangeArrowheads="1"/>
            </p:cNvPicPr>
            <p:nvPr/>
          </p:nvPicPr>
          <p:blipFill>
            <a:blip r:embed="rId6" cstate="print"/>
            <a:srcRect/>
            <a:stretch>
              <a:fillRect/>
            </a:stretch>
          </p:blipFill>
          <p:spPr bwMode="auto">
            <a:xfrm>
              <a:off x="760" y="630"/>
              <a:ext cx="845" cy="1244"/>
            </a:xfrm>
            <a:prstGeom prst="rect">
              <a:avLst/>
            </a:prstGeom>
            <a:noFill/>
            <a:ln w="9525">
              <a:noFill/>
              <a:miter lim="800000"/>
              <a:headEnd/>
              <a:tailEnd/>
            </a:ln>
          </p:spPr>
        </p:pic>
        <p:sp>
          <p:nvSpPr>
            <p:cNvPr id="14366" name="Text Box 49"/>
            <p:cNvSpPr txBox="1">
              <a:spLocks noChangeArrowheads="1"/>
            </p:cNvSpPr>
            <p:nvPr/>
          </p:nvSpPr>
          <p:spPr bwMode="auto">
            <a:xfrm>
              <a:off x="766" y="646"/>
              <a:ext cx="821" cy="1208"/>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2" name="组合 41"/>
          <p:cNvGrpSpPr>
            <a:grpSpLocks/>
          </p:cNvGrpSpPr>
          <p:nvPr/>
        </p:nvGrpSpPr>
        <p:grpSpPr bwMode="auto">
          <a:xfrm>
            <a:off x="1473200" y="1522413"/>
            <a:ext cx="865188" cy="1162050"/>
            <a:chOff x="1681435" y="1637023"/>
            <a:chExt cx="1152128" cy="1550392"/>
          </a:xfrm>
        </p:grpSpPr>
        <p:sp>
          <p:nvSpPr>
            <p:cNvPr id="14363" name="TextBox 42"/>
            <p:cNvSpPr txBox="1">
              <a:spLocks noChangeArrowheads="1"/>
            </p:cNvSpPr>
            <p:nvPr/>
          </p:nvSpPr>
          <p:spPr bwMode="auto">
            <a:xfrm>
              <a:off x="2006990" y="1637023"/>
              <a:ext cx="498904" cy="643879"/>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1</a:t>
              </a:r>
              <a:endParaRPr lang="zh-CN" altLang="en-US" sz="2600" b="1">
                <a:solidFill>
                  <a:srgbClr val="F8F8F8"/>
                </a:solidFill>
                <a:latin typeface="微软雅黑" pitchFamily="34" charset="-122"/>
                <a:ea typeface="微软雅黑" pitchFamily="34" charset="-122"/>
              </a:endParaRPr>
            </a:p>
          </p:txBody>
        </p:sp>
        <p:sp>
          <p:nvSpPr>
            <p:cNvPr id="14364" name="TextBox 43"/>
            <p:cNvSpPr txBox="1">
              <a:spLocks noChangeArrowheads="1"/>
            </p:cNvSpPr>
            <p:nvPr/>
          </p:nvSpPr>
          <p:spPr bwMode="auto">
            <a:xfrm>
              <a:off x="1681435" y="2158056"/>
              <a:ext cx="1152128" cy="1029359"/>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grpSp>
        <p:nvGrpSpPr>
          <p:cNvPr id="45" name="组合 44"/>
          <p:cNvGrpSpPr>
            <a:grpSpLocks/>
          </p:cNvGrpSpPr>
          <p:nvPr/>
        </p:nvGrpSpPr>
        <p:grpSpPr bwMode="auto">
          <a:xfrm>
            <a:off x="2703513" y="909638"/>
            <a:ext cx="862012" cy="889000"/>
            <a:chOff x="3362324" y="871906"/>
            <a:chExt cx="1152128" cy="1185450"/>
          </a:xfrm>
        </p:grpSpPr>
        <p:sp>
          <p:nvSpPr>
            <p:cNvPr id="14361" name="TextBox 45"/>
            <p:cNvSpPr txBox="1">
              <a:spLocks noChangeArrowheads="1"/>
            </p:cNvSpPr>
            <p:nvPr/>
          </p:nvSpPr>
          <p:spPr bwMode="auto">
            <a:xfrm>
              <a:off x="3614816" y="871906"/>
              <a:ext cx="468914" cy="582141"/>
            </a:xfrm>
            <a:prstGeom prst="rect">
              <a:avLst/>
            </a:prstGeom>
            <a:noFill/>
            <a:ln w="9525">
              <a:noFill/>
              <a:miter lim="800000"/>
              <a:headEnd/>
              <a:tailEnd/>
            </a:ln>
          </p:spPr>
          <p:txBody>
            <a:bodyPr wrap="none" lIns="86402" tIns="43201" rIns="86402" bIns="43201">
              <a:spAutoFit/>
            </a:bodyPr>
            <a:lstStyle/>
            <a:p>
              <a:pPr defTabSz="863600"/>
              <a:r>
                <a:rPr lang="en-US" altLang="zh-CN" sz="2300" b="1">
                  <a:solidFill>
                    <a:srgbClr val="F8F8F8"/>
                  </a:solidFill>
                  <a:latin typeface="微软雅黑" pitchFamily="34" charset="-122"/>
                  <a:ea typeface="微软雅黑" pitchFamily="34" charset="-122"/>
                </a:rPr>
                <a:t>2</a:t>
              </a:r>
              <a:endParaRPr lang="zh-CN" altLang="en-US" sz="2300" b="1">
                <a:solidFill>
                  <a:srgbClr val="F8F8F8"/>
                </a:solidFill>
                <a:latin typeface="微软雅黑" pitchFamily="34" charset="-122"/>
                <a:ea typeface="微软雅黑" pitchFamily="34" charset="-122"/>
              </a:endParaRPr>
            </a:p>
          </p:txBody>
        </p:sp>
        <p:sp>
          <p:nvSpPr>
            <p:cNvPr id="14362" name="TextBox 46"/>
            <p:cNvSpPr txBox="1">
              <a:spLocks noChangeArrowheads="1"/>
            </p:cNvSpPr>
            <p:nvPr/>
          </p:nvSpPr>
          <p:spPr bwMode="auto">
            <a:xfrm>
              <a:off x="3362324" y="1413826"/>
              <a:ext cx="1152128" cy="643530"/>
            </a:xfrm>
            <a:prstGeom prst="rect">
              <a:avLst/>
            </a:prstGeom>
            <a:noFill/>
            <a:ln w="9525">
              <a:noFill/>
              <a:miter lim="800000"/>
              <a:headEnd/>
              <a:tailEnd/>
            </a:ln>
          </p:spPr>
          <p:txBody>
            <a:bodyPr lIns="86402" tIns="43201" rIns="86402" bIns="43201">
              <a:spAutoFit/>
            </a:bodyPr>
            <a:lstStyle/>
            <a:p>
              <a:pPr algn="ctr" defTabSz="863600"/>
              <a:r>
                <a:rPr lang="zh-CN" altLang="en-US" sz="1300">
                  <a:solidFill>
                    <a:srgbClr val="F8F8F8"/>
                  </a:solidFill>
                  <a:latin typeface="微软雅黑" pitchFamily="34" charset="-122"/>
                  <a:ea typeface="微软雅黑" pitchFamily="34" charset="-122"/>
                </a:rPr>
                <a:t>请输入您的文字</a:t>
              </a:r>
            </a:p>
          </p:txBody>
        </p:sp>
      </p:grpSp>
      <p:grpSp>
        <p:nvGrpSpPr>
          <p:cNvPr id="48" name="组合 47"/>
          <p:cNvGrpSpPr>
            <a:grpSpLocks/>
          </p:cNvGrpSpPr>
          <p:nvPr/>
        </p:nvGrpSpPr>
        <p:grpSpPr bwMode="auto">
          <a:xfrm>
            <a:off x="3314700" y="1919288"/>
            <a:ext cx="865188" cy="1231900"/>
            <a:chOff x="4138032" y="2168050"/>
            <a:chExt cx="1152128" cy="1640992"/>
          </a:xfrm>
        </p:grpSpPr>
        <p:sp>
          <p:nvSpPr>
            <p:cNvPr id="14359" name="TextBox 48"/>
            <p:cNvSpPr txBox="1">
              <a:spLocks noChangeArrowheads="1"/>
            </p:cNvSpPr>
            <p:nvPr/>
          </p:nvSpPr>
          <p:spPr bwMode="auto">
            <a:xfrm>
              <a:off x="4463587" y="2168050"/>
              <a:ext cx="498904" cy="642863"/>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3</a:t>
              </a:r>
              <a:endParaRPr lang="zh-CN" altLang="en-US" sz="2600" b="1">
                <a:solidFill>
                  <a:srgbClr val="F8F8F8"/>
                </a:solidFill>
                <a:latin typeface="微软雅黑" pitchFamily="34" charset="-122"/>
                <a:ea typeface="微软雅黑" pitchFamily="34" charset="-122"/>
              </a:endParaRPr>
            </a:p>
          </p:txBody>
        </p:sp>
        <p:sp>
          <p:nvSpPr>
            <p:cNvPr id="14360" name="TextBox 49"/>
            <p:cNvSpPr txBox="1">
              <a:spLocks noChangeArrowheads="1"/>
            </p:cNvSpPr>
            <p:nvPr/>
          </p:nvSpPr>
          <p:spPr bwMode="auto">
            <a:xfrm>
              <a:off x="4138032" y="2781307"/>
              <a:ext cx="1152128" cy="1027735"/>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grpSp>
        <p:nvGrpSpPr>
          <p:cNvPr id="51" name="组合 50"/>
          <p:cNvGrpSpPr>
            <a:grpSpLocks/>
          </p:cNvGrpSpPr>
          <p:nvPr/>
        </p:nvGrpSpPr>
        <p:grpSpPr bwMode="auto">
          <a:xfrm>
            <a:off x="2409825" y="3044825"/>
            <a:ext cx="865188" cy="1155700"/>
            <a:chOff x="2930276" y="3668024"/>
            <a:chExt cx="1152128" cy="1540636"/>
          </a:xfrm>
        </p:grpSpPr>
        <p:sp>
          <p:nvSpPr>
            <p:cNvPr id="14357" name="TextBox 51"/>
            <p:cNvSpPr txBox="1">
              <a:spLocks noChangeArrowheads="1"/>
            </p:cNvSpPr>
            <p:nvPr/>
          </p:nvSpPr>
          <p:spPr bwMode="auto">
            <a:xfrm>
              <a:off x="3255831" y="3668024"/>
              <a:ext cx="498904" cy="643343"/>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4</a:t>
              </a:r>
              <a:endParaRPr lang="zh-CN" altLang="en-US" sz="2600" b="1">
                <a:solidFill>
                  <a:srgbClr val="F8F8F8"/>
                </a:solidFill>
                <a:latin typeface="微软雅黑" pitchFamily="34" charset="-122"/>
                <a:ea typeface="微软雅黑" pitchFamily="34" charset="-122"/>
              </a:endParaRPr>
            </a:p>
          </p:txBody>
        </p:sp>
        <p:sp>
          <p:nvSpPr>
            <p:cNvPr id="14358" name="TextBox 52"/>
            <p:cNvSpPr txBox="1">
              <a:spLocks noChangeArrowheads="1"/>
            </p:cNvSpPr>
            <p:nvPr/>
          </p:nvSpPr>
          <p:spPr bwMode="auto">
            <a:xfrm>
              <a:off x="2930276" y="4180158"/>
              <a:ext cx="1152128" cy="1028502"/>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sp>
        <p:nvSpPr>
          <p:cNvPr id="55" name="TextBox 54"/>
          <p:cNvSpPr txBox="1">
            <a:spLocks noChangeArrowheads="1"/>
          </p:cNvSpPr>
          <p:nvPr/>
        </p:nvSpPr>
        <p:spPr bwMode="auto">
          <a:xfrm>
            <a:off x="5635625" y="1133475"/>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grpSp>
        <p:nvGrpSpPr>
          <p:cNvPr id="56" name="组合 55"/>
          <p:cNvGrpSpPr/>
          <p:nvPr/>
        </p:nvGrpSpPr>
        <p:grpSpPr>
          <a:xfrm>
            <a:off x="4735046" y="1134515"/>
            <a:ext cx="720970" cy="721356"/>
            <a:chOff x="6409426" y="1173624"/>
            <a:chExt cx="962086" cy="962084"/>
          </a:xfrm>
          <a:solidFill>
            <a:schemeClr val="bg2"/>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59" name="组合 58"/>
          <p:cNvGrpSpPr/>
          <p:nvPr/>
        </p:nvGrpSpPr>
        <p:grpSpPr>
          <a:xfrm>
            <a:off x="4735046" y="2050245"/>
            <a:ext cx="720970" cy="721146"/>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62" name="组合 61"/>
          <p:cNvGrpSpPr/>
          <p:nvPr/>
        </p:nvGrpSpPr>
        <p:grpSpPr>
          <a:xfrm>
            <a:off x="4735043" y="2929587"/>
            <a:ext cx="720970" cy="722606"/>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65" name="组合 64"/>
          <p:cNvGrpSpPr/>
          <p:nvPr/>
        </p:nvGrpSpPr>
        <p:grpSpPr>
          <a:xfrm>
            <a:off x="4735046" y="3906757"/>
            <a:ext cx="720970" cy="720862"/>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a:spLocks noChangeArrowheads="1"/>
          </p:cNvSpPr>
          <p:nvPr/>
        </p:nvSpPr>
        <p:spPr bwMode="auto">
          <a:xfrm>
            <a:off x="5635625" y="2024063"/>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sp>
        <p:nvSpPr>
          <p:cNvPr id="69" name="TextBox 68"/>
          <p:cNvSpPr txBox="1">
            <a:spLocks noChangeArrowheads="1"/>
          </p:cNvSpPr>
          <p:nvPr/>
        </p:nvSpPr>
        <p:spPr bwMode="auto">
          <a:xfrm>
            <a:off x="5635625" y="2914650"/>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sp>
        <p:nvSpPr>
          <p:cNvPr id="70" name="TextBox 69"/>
          <p:cNvSpPr txBox="1">
            <a:spLocks noChangeArrowheads="1"/>
          </p:cNvSpPr>
          <p:nvPr/>
        </p:nvSpPr>
        <p:spPr bwMode="auto">
          <a:xfrm>
            <a:off x="5635625" y="3897313"/>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grpSp>
        <p:nvGrpSpPr>
          <p:cNvPr id="37" name="Freeform 6"/>
          <p:cNvGrpSpPr>
            <a:grpSpLocks/>
          </p:cNvGrpSpPr>
          <p:nvPr/>
        </p:nvGrpSpPr>
        <p:grpSpPr bwMode="auto">
          <a:xfrm>
            <a:off x="2312988" y="4160838"/>
            <a:ext cx="1009650" cy="698500"/>
            <a:chOff x="1398" y="2845"/>
            <a:chExt cx="676" cy="461"/>
          </a:xfrm>
        </p:grpSpPr>
        <p:pic>
          <p:nvPicPr>
            <p:cNvPr id="14355" name="Freeform 6"/>
            <p:cNvPicPr>
              <a:picLocks noChangeArrowheads="1"/>
            </p:cNvPicPr>
            <p:nvPr/>
          </p:nvPicPr>
          <p:blipFill>
            <a:blip r:embed="rId7" cstate="print"/>
            <a:srcRect/>
            <a:stretch>
              <a:fillRect/>
            </a:stretch>
          </p:blipFill>
          <p:spPr bwMode="auto">
            <a:xfrm>
              <a:off x="1398" y="2845"/>
              <a:ext cx="676" cy="461"/>
            </a:xfrm>
            <a:prstGeom prst="rect">
              <a:avLst/>
            </a:prstGeom>
            <a:noFill/>
            <a:ln w="9525">
              <a:noFill/>
              <a:miter lim="800000"/>
              <a:headEnd/>
              <a:tailEnd/>
            </a:ln>
          </p:spPr>
        </p:pic>
        <p:sp>
          <p:nvSpPr>
            <p:cNvPr id="14356" name="Text Box 72"/>
            <p:cNvSpPr txBox="1">
              <a:spLocks noChangeArrowheads="1"/>
            </p:cNvSpPr>
            <p:nvPr/>
          </p:nvSpPr>
          <p:spPr bwMode="auto">
            <a:xfrm>
              <a:off x="1415" y="2859"/>
              <a:ext cx="638" cy="430"/>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sp>
        <p:nvSpPr>
          <p:cNvPr id="54" name="TextBox 53"/>
          <p:cNvSpPr txBox="1">
            <a:spLocks noChangeArrowheads="1"/>
          </p:cNvSpPr>
          <p:nvPr/>
        </p:nvSpPr>
        <p:spPr bwMode="auto">
          <a:xfrm>
            <a:off x="2370138" y="4321175"/>
            <a:ext cx="863600" cy="298450"/>
          </a:xfrm>
          <a:prstGeom prst="rect">
            <a:avLst/>
          </a:prstGeom>
          <a:noFill/>
          <a:ln w="9525">
            <a:noFill/>
            <a:miter lim="800000"/>
            <a:headEnd/>
            <a:tailEnd/>
          </a:ln>
        </p:spPr>
        <p:txBody>
          <a:bodyPr lIns="68558" tIns="34278" rIns="68558" bIns="34278">
            <a:spAutoFit/>
          </a:bodyPr>
          <a:lstStyle/>
          <a:p>
            <a:pPr algn="ctr" defTabSz="863600"/>
            <a:r>
              <a:rPr lang="zh-CN" altLang="en-US" sz="1500" b="1">
                <a:solidFill>
                  <a:srgbClr val="F8F8F8"/>
                </a:solidFill>
                <a:latin typeface="微软雅黑" pitchFamily="34" charset="-122"/>
                <a:ea typeface="微软雅黑" pitchFamily="34" charset="-122"/>
              </a:rPr>
              <a:t>标题</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00"/>
                                        <p:tgtEl>
                                          <p:spTgt spid="4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6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300"/>
                                        <p:tgtEl>
                                          <p:spTgt spid="40"/>
                                        </p:tgtEl>
                                      </p:cBhvr>
                                    </p:animEffect>
                                  </p:childTnLst>
                                </p:cTn>
                              </p:par>
                            </p:childTnLst>
                          </p:cTn>
                        </p:par>
                        <p:par>
                          <p:cTn id="16" fill="hold">
                            <p:stCondLst>
                              <p:cond delay="9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p:stCondLst>
                              <p:cond delay="1200"/>
                            </p:stCondLst>
                            <p:childTnLst>
                              <p:par>
                                <p:cTn id="21" presetID="31"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 calcmode="lin" valueType="num">
                                      <p:cBhvr>
                                        <p:cTn id="25" dur="500" fill="hold"/>
                                        <p:tgtEl>
                                          <p:spTgt spid="42"/>
                                        </p:tgtEl>
                                        <p:attrNameLst>
                                          <p:attrName>style.rotation</p:attrName>
                                        </p:attrNameLst>
                                      </p:cBhvr>
                                      <p:tavLst>
                                        <p:tav tm="0">
                                          <p:val>
                                            <p:fltVal val="90"/>
                                          </p:val>
                                        </p:tav>
                                        <p:tav tm="100000">
                                          <p:val>
                                            <p:fltVal val="0"/>
                                          </p:val>
                                        </p:tav>
                                      </p:tavLst>
                                    </p:anim>
                                    <p:animEffect transition="in" filter="fade">
                                      <p:cBhvr>
                                        <p:cTn id="26" dur="5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90"/>
                                          </p:val>
                                        </p:tav>
                                        <p:tav tm="100000">
                                          <p:val>
                                            <p:fltVal val="0"/>
                                          </p:val>
                                        </p:tav>
                                      </p:tavLst>
                                    </p:anim>
                                    <p:animEffect transition="in" filter="fade">
                                      <p:cBhvr>
                                        <p:cTn id="32" dur="5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 calcmode="lin" valueType="num">
                                      <p:cBhvr>
                                        <p:cTn id="37" dur="500" fill="hold"/>
                                        <p:tgtEl>
                                          <p:spTgt spid="48"/>
                                        </p:tgtEl>
                                        <p:attrNameLst>
                                          <p:attrName>style.rotation</p:attrName>
                                        </p:attrNameLst>
                                      </p:cBhvr>
                                      <p:tavLst>
                                        <p:tav tm="0">
                                          <p:val>
                                            <p:fltVal val="90"/>
                                          </p:val>
                                        </p:tav>
                                        <p:tav tm="100000">
                                          <p:val>
                                            <p:fltVal val="0"/>
                                          </p:val>
                                        </p:tav>
                                      </p:tavLst>
                                    </p:anim>
                                    <p:animEffect transition="in" filter="fade">
                                      <p:cBhvr>
                                        <p:cTn id="38" dur="500"/>
                                        <p:tgtEl>
                                          <p:spTgt spid="48"/>
                                        </p:tgtEl>
                                      </p:cBhvr>
                                    </p:animEffect>
                                  </p:childTnLst>
                                </p:cTn>
                              </p:par>
                              <p:par>
                                <p:cTn id="39" presetID="3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 calcmode="lin" valueType="num">
                                      <p:cBhvr>
                                        <p:cTn id="43" dur="500" fill="hold"/>
                                        <p:tgtEl>
                                          <p:spTgt spid="51"/>
                                        </p:tgtEl>
                                        <p:attrNameLst>
                                          <p:attrName>style.rotation</p:attrName>
                                        </p:attrNameLst>
                                      </p:cBhvr>
                                      <p:tavLst>
                                        <p:tav tm="0">
                                          <p:val>
                                            <p:fltVal val="90"/>
                                          </p:val>
                                        </p:tav>
                                        <p:tav tm="100000">
                                          <p:val>
                                            <p:fltVal val="0"/>
                                          </p:val>
                                        </p:tav>
                                      </p:tavLst>
                                    </p:anim>
                                    <p:animEffect transition="in" filter="fade">
                                      <p:cBhvr>
                                        <p:cTn id="44" dur="500"/>
                                        <p:tgtEl>
                                          <p:spTgt spid="51"/>
                                        </p:tgtEl>
                                      </p:cBhvr>
                                    </p:animEffect>
                                  </p:childTnLst>
                                </p:cTn>
                              </p:par>
                            </p:childTnLst>
                          </p:cTn>
                        </p:par>
                        <p:par>
                          <p:cTn id="45" fill="hold">
                            <p:stCondLst>
                              <p:cond delay="17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2700"/>
                            </p:stCondLst>
                            <p:childTnLst>
                              <p:par>
                                <p:cTn id="57" presetID="21" presetClass="entr" presetSubtype="1"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heel(1)">
                                      <p:cBhvr>
                                        <p:cTn id="59" dur="500"/>
                                        <p:tgtEl>
                                          <p:spTgt spid="56"/>
                                        </p:tgtEl>
                                      </p:cBhvr>
                                    </p:animEffect>
                                  </p:childTnLst>
                                </p:cTn>
                              </p:par>
                            </p:childTnLst>
                          </p:cTn>
                        </p:par>
                        <p:par>
                          <p:cTn id="60" fill="hold">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p:stCondLst>
                              <p:cond delay="3700"/>
                            </p:stCondLst>
                            <p:childTnLst>
                              <p:par>
                                <p:cTn id="65" presetID="21"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heel(1)">
                                      <p:cBhvr>
                                        <p:cTn id="67" dur="500"/>
                                        <p:tgtEl>
                                          <p:spTgt spid="59"/>
                                        </p:tgtEl>
                                      </p:cBhvr>
                                    </p:animEffect>
                                  </p:childTnLst>
                                </p:cTn>
                              </p:par>
                            </p:childTnLst>
                          </p:cTn>
                        </p:par>
                        <p:par>
                          <p:cTn id="68" fill="hold">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p:stCondLst>
                              <p:cond delay="4700"/>
                            </p:stCondLst>
                            <p:childTnLst>
                              <p:par>
                                <p:cTn id="73" presetID="21"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heel(1)">
                                      <p:cBhvr>
                                        <p:cTn id="75" dur="500"/>
                                        <p:tgtEl>
                                          <p:spTgt spid="62"/>
                                        </p:tgtEl>
                                      </p:cBhvr>
                                    </p:animEffect>
                                  </p:childTnLst>
                                </p:cTn>
                              </p:par>
                            </p:childTnLst>
                          </p:cTn>
                        </p:par>
                        <p:par>
                          <p:cTn id="76" fill="hold">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p:stCondLst>
                              <p:cond delay="5700"/>
                            </p:stCondLst>
                            <p:childTnLst>
                              <p:par>
                                <p:cTn id="81" presetID="21" presetClass="entr" presetSubtype="1"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heel(1)">
                                      <p:cBhvr>
                                        <p:cTn id="83" dur="500"/>
                                        <p:tgtEl>
                                          <p:spTgt spid="65"/>
                                        </p:tgtEl>
                                      </p:cBhvr>
                                    </p:animEffect>
                                  </p:childTnLst>
                                </p:cTn>
                              </p:par>
                            </p:childTnLst>
                          </p:cTn>
                        </p:par>
                        <p:par>
                          <p:cTn id="84" fill="hold">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8" grpId="0"/>
      <p:bldP spid="69" grpId="0"/>
      <p:bldP spid="70"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7721600" y="2076450"/>
            <a:ext cx="1784350" cy="1298575"/>
            <a:chOff x="7737176" y="3044094"/>
            <a:chExt cx="1677511" cy="1374579"/>
          </a:xfrm>
        </p:grpSpPr>
        <p:grpSp>
          <p:nvGrpSpPr>
            <p:cNvPr id="16407" name="组合 5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8779"/>
                <a:ext cx="2617944" cy="445821"/>
              </a:xfrm>
              <a:prstGeom prst="ellipse">
                <a:avLst/>
              </a:prstGeom>
              <a:gradFill rotWithShape="1">
                <a:gsLst>
                  <a:gs pos="0">
                    <a:srgbClr val="000000">
                      <a:alpha val="70000"/>
                    </a:srgbClr>
                  </a:gs>
                  <a:gs pos="100000">
                    <a:srgbClr val="FFFFFF">
                      <a:alpha val="0"/>
                    </a:srgbClr>
                  </a:gs>
                </a:gsLst>
                <a:path path="shape">
                  <a:fillToRect l="50000" t="50000" r="50000" b="50000"/>
                </a:path>
              </a:gradFill>
              <a:ln w="9525">
                <a:noFill/>
                <a:round/>
                <a:headEnd/>
                <a:tailEnd/>
              </a:ln>
            </p:spPr>
            <p:txBody>
              <a:bodyPr rot="10800000" wrap="none" anchor="ctr"/>
              <a:lstStyle/>
              <a:p>
                <a:pPr fontAlgn="auto">
                  <a:spcBef>
                    <a:spcPts val="0"/>
                  </a:spcBef>
                  <a:spcAft>
                    <a:spcPts val="0"/>
                  </a:spcAft>
                  <a:defRPr/>
                </a:pPr>
                <a:endParaRPr lang="zh-CN" altLang="en-US" kern="0" dirty="0">
                  <a:solidFill>
                    <a:sysClr val="windowText" lastClr="000000"/>
                  </a:solidFill>
                  <a:latin typeface="Arial" pitchFamily="34" charset="0"/>
                  <a:ea typeface="微软雅黑" pitchFamily="34" charset="-122"/>
                </a:endParaRPr>
              </a:p>
            </p:txBody>
          </p:sp>
          <p:sp>
            <p:nvSpPr>
              <p:cNvPr id="57" name="Oval 19"/>
              <p:cNvSpPr>
                <a:spLocks noChangeArrowheads="1"/>
              </p:cNvSpPr>
              <p:nvPr/>
            </p:nvSpPr>
            <p:spPr bwMode="auto">
              <a:xfrm>
                <a:off x="8010362" y="2699415"/>
                <a:ext cx="1933179" cy="1932765"/>
              </a:xfrm>
              <a:prstGeom prst="ellipse">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58" name="未知"/>
              <p:cNvSpPr>
                <a:spLocks/>
              </p:cNvSpPr>
              <p:nvPr/>
            </p:nvSpPr>
            <p:spPr bwMode="auto">
              <a:xfrm>
                <a:off x="8233958" y="2743998"/>
                <a:ext cx="1488316" cy="7264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latin typeface="Arial" pitchFamily="34" charset="0"/>
                  <a:ea typeface="微软雅黑" pitchFamily="34" charset="-122"/>
                </a:endParaRPr>
              </a:p>
            </p:txBody>
          </p:sp>
        </p:grpSp>
        <p:sp>
          <p:nvSpPr>
            <p:cNvPr id="16408" name="TextBox 54"/>
            <p:cNvSpPr txBox="1">
              <a:spLocks noChangeArrowheads="1"/>
            </p:cNvSpPr>
            <p:nvPr/>
          </p:nvSpPr>
          <p:spPr bwMode="auto">
            <a:xfrm>
              <a:off x="8035666" y="3341528"/>
              <a:ext cx="960274" cy="684160"/>
            </a:xfrm>
            <a:prstGeom prst="rect">
              <a:avLst/>
            </a:prstGeom>
            <a:noFill/>
            <a:ln w="9525">
              <a:noFill/>
              <a:miter lim="800000"/>
              <a:headEnd/>
              <a:tailEnd/>
            </a:ln>
          </p:spPr>
          <p:txBody>
            <a:bodyPr wrap="none">
              <a:spAutoFit/>
            </a:bodyPr>
            <a:lstStyle/>
            <a:p>
              <a:r>
                <a:rPr lang="en-US" altLang="zh-CN" sz="3600" i="1" dirty="0" smtClean="0">
                  <a:solidFill>
                    <a:srgbClr val="FFFFFF"/>
                  </a:solidFill>
                  <a:latin typeface="Impact" pitchFamily="34" charset="0"/>
                  <a:ea typeface="微软雅黑" pitchFamily="34" charset="-122"/>
                </a:rPr>
                <a:t>2017</a:t>
              </a:r>
              <a:endParaRPr lang="zh-CN" altLang="en-US" sz="3600" i="1" dirty="0">
                <a:solidFill>
                  <a:srgbClr val="FFFFFF"/>
                </a:solidFill>
                <a:latin typeface="Impact" pitchFamily="34" charset="0"/>
                <a:ea typeface="微软雅黑" pitchFamily="34" charset="-122"/>
              </a:endParaRPr>
            </a:p>
          </p:txBody>
        </p:sp>
      </p:grpSp>
      <p:sp>
        <p:nvSpPr>
          <p:cNvPr id="59" name="AutoShape 7"/>
          <p:cNvSpPr>
            <a:spLocks noChangeArrowheads="1"/>
          </p:cNvSpPr>
          <p:nvPr/>
        </p:nvSpPr>
        <p:spPr bwMode="auto">
          <a:xfrm>
            <a:off x="260350" y="2266950"/>
            <a:ext cx="7105650" cy="86518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fontAlgn="auto">
              <a:lnSpc>
                <a:spcPct val="120000"/>
              </a:lnSpc>
              <a:spcBef>
                <a:spcPts val="0"/>
              </a:spcBef>
              <a:spcAft>
                <a:spcPts val="0"/>
              </a:spcAft>
              <a:defRPr/>
            </a:pPr>
            <a:endParaRPr lang="zh-CN" altLang="en-US" sz="1200" kern="0" dirty="0">
              <a:solidFill>
                <a:srgbClr val="646464"/>
              </a:solidFill>
              <a:latin typeface="Arial" pitchFamily="34" charset="0"/>
              <a:ea typeface="微软雅黑" pitchFamily="34" charset="-122"/>
            </a:endParaRPr>
          </a:p>
        </p:txBody>
      </p:sp>
      <p:sp>
        <p:nvSpPr>
          <p:cNvPr id="60" name="AutoShape 8"/>
          <p:cNvSpPr>
            <a:spLocks noChangeArrowheads="1"/>
          </p:cNvSpPr>
          <p:nvPr/>
        </p:nvSpPr>
        <p:spPr bwMode="auto">
          <a:xfrm>
            <a:off x="5068888" y="2254250"/>
            <a:ext cx="603250"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1" name="AutoShape 8"/>
          <p:cNvSpPr>
            <a:spLocks noChangeArrowheads="1"/>
          </p:cNvSpPr>
          <p:nvPr/>
        </p:nvSpPr>
        <p:spPr bwMode="auto">
          <a:xfrm>
            <a:off x="3171825" y="2254250"/>
            <a:ext cx="601663"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2" name="AutoShape 8"/>
          <p:cNvSpPr>
            <a:spLocks noChangeArrowheads="1"/>
          </p:cNvSpPr>
          <p:nvPr/>
        </p:nvSpPr>
        <p:spPr bwMode="auto">
          <a:xfrm>
            <a:off x="1273175" y="2254250"/>
            <a:ext cx="603250"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3" name="AutoShape 8"/>
          <p:cNvSpPr>
            <a:spLocks noChangeArrowheads="1"/>
          </p:cNvSpPr>
          <p:nvPr/>
        </p:nvSpPr>
        <p:spPr bwMode="auto">
          <a:xfrm>
            <a:off x="6967538" y="2254250"/>
            <a:ext cx="601662"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4" name="TextBox 63"/>
          <p:cNvSpPr txBox="1"/>
          <p:nvPr/>
        </p:nvSpPr>
        <p:spPr>
          <a:xfrm>
            <a:off x="277813" y="2524125"/>
            <a:ext cx="666750" cy="366713"/>
          </a:xfrm>
          <a:prstGeom prst="rect">
            <a:avLst/>
          </a:prstGeom>
          <a:noFill/>
        </p:spPr>
        <p:txBody>
          <a:bodyPr wrap="none">
            <a:spAutoFit/>
          </a:bodyPr>
          <a:lstStyle>
            <a:defPPr>
              <a:defRPr lang="zh-CN"/>
            </a:defPPr>
            <a:lvl1pPr>
              <a:defRPr i="1">
                <a:solidFill>
                  <a:srgbClr val="646464"/>
                </a:solidFill>
              </a:defRPr>
            </a:lvl1pPr>
          </a:lstStyle>
          <a:p>
            <a:pPr fontAlgn="auto">
              <a:spcBef>
                <a:spcPts val="0"/>
              </a:spcBef>
              <a:spcAft>
                <a:spcPts val="0"/>
              </a:spcAft>
              <a:defRPr/>
            </a:pPr>
            <a:r>
              <a:rPr lang="en-US" altLang="zh-CN" kern="0" dirty="0" smtClean="0">
                <a:latin typeface="Impact" pitchFamily="34" charset="0"/>
                <a:ea typeface="微软雅黑" pitchFamily="34" charset="-122"/>
              </a:rPr>
              <a:t>2009</a:t>
            </a:r>
            <a:endParaRPr lang="zh-CN" altLang="en-US" kern="0" dirty="0">
              <a:latin typeface="Impact" pitchFamily="34" charset="0"/>
              <a:ea typeface="微软雅黑" pitchFamily="34" charset="-122"/>
            </a:endParaRPr>
          </a:p>
        </p:txBody>
      </p:sp>
      <p:sp>
        <p:nvSpPr>
          <p:cNvPr id="65" name="TextBox 64"/>
          <p:cNvSpPr txBox="1"/>
          <p:nvPr/>
        </p:nvSpPr>
        <p:spPr>
          <a:xfrm>
            <a:off x="2178050" y="2524125"/>
            <a:ext cx="630238" cy="366713"/>
          </a:xfrm>
          <a:prstGeom prst="rect">
            <a:avLst/>
          </a:prstGeom>
          <a:noFill/>
        </p:spPr>
        <p:txBody>
          <a:bodyPr wrap="none">
            <a:spAutoFit/>
          </a:bodyPr>
          <a:lstStyle>
            <a:defPPr>
              <a:defRPr lang="zh-CN"/>
            </a:defPPr>
            <a:lvl1pPr>
              <a:defRPr i="1">
                <a:solidFill>
                  <a:srgbClr val="646464"/>
                </a:solidFill>
              </a:defRPr>
            </a:lvl1pPr>
          </a:lstStyle>
          <a:p>
            <a:pPr fontAlgn="auto">
              <a:spcBef>
                <a:spcPts val="0"/>
              </a:spcBef>
              <a:spcAft>
                <a:spcPts val="0"/>
              </a:spcAft>
              <a:defRPr/>
            </a:pPr>
            <a:r>
              <a:rPr lang="en-US" altLang="zh-CN" kern="0" dirty="0" smtClean="0">
                <a:latin typeface="Impact" pitchFamily="34" charset="0"/>
                <a:ea typeface="微软雅黑" pitchFamily="34" charset="-122"/>
              </a:rPr>
              <a:t>2010</a:t>
            </a:r>
            <a:endParaRPr lang="zh-CN" altLang="en-US" kern="0" dirty="0">
              <a:latin typeface="Impact" pitchFamily="34" charset="0"/>
              <a:ea typeface="微软雅黑" pitchFamily="34" charset="-122"/>
            </a:endParaRPr>
          </a:p>
        </p:txBody>
      </p:sp>
      <p:sp>
        <p:nvSpPr>
          <p:cNvPr id="66" name="TextBox 65"/>
          <p:cNvSpPr txBox="1"/>
          <p:nvPr/>
        </p:nvSpPr>
        <p:spPr>
          <a:xfrm>
            <a:off x="4075113" y="2524125"/>
            <a:ext cx="595312" cy="366713"/>
          </a:xfrm>
          <a:prstGeom prst="rect">
            <a:avLst/>
          </a:prstGeom>
          <a:noFill/>
        </p:spPr>
        <p:txBody>
          <a:bodyPr wrap="none">
            <a:spAutoFit/>
          </a:bodyPr>
          <a:lstStyle/>
          <a:p>
            <a:pPr fontAlgn="auto">
              <a:spcBef>
                <a:spcPts val="0"/>
              </a:spcBef>
              <a:spcAft>
                <a:spcPts val="0"/>
              </a:spcAft>
              <a:defRPr/>
            </a:pPr>
            <a:r>
              <a:rPr lang="en-US" altLang="zh-CN" i="1" kern="0" dirty="0">
                <a:solidFill>
                  <a:srgbClr val="646464"/>
                </a:solidFill>
                <a:latin typeface="Impact" pitchFamily="34" charset="0"/>
                <a:ea typeface="微软雅黑" pitchFamily="34" charset="-122"/>
              </a:rPr>
              <a:t>2011</a:t>
            </a:r>
            <a:endParaRPr lang="zh-CN" altLang="en-US" i="1" kern="0" dirty="0">
              <a:solidFill>
                <a:srgbClr val="646464"/>
              </a:solidFill>
              <a:latin typeface="Impact" pitchFamily="34" charset="0"/>
              <a:ea typeface="微软雅黑" pitchFamily="34" charset="-122"/>
            </a:endParaRPr>
          </a:p>
        </p:txBody>
      </p:sp>
      <p:sp>
        <p:nvSpPr>
          <p:cNvPr id="67" name="TextBox 66"/>
          <p:cNvSpPr txBox="1">
            <a:spLocks noChangeArrowheads="1"/>
          </p:cNvSpPr>
          <p:nvPr/>
        </p:nvSpPr>
        <p:spPr bwMode="auto">
          <a:xfrm>
            <a:off x="5973763" y="2524125"/>
            <a:ext cx="628650" cy="366713"/>
          </a:xfrm>
          <a:prstGeom prst="rect">
            <a:avLst/>
          </a:prstGeom>
          <a:noFill/>
          <a:ln w="9525">
            <a:noFill/>
            <a:miter lim="800000"/>
            <a:headEnd/>
            <a:tailEnd/>
          </a:ln>
        </p:spPr>
        <p:txBody>
          <a:bodyPr wrap="none">
            <a:spAutoFit/>
          </a:bodyPr>
          <a:lstStyle/>
          <a:p>
            <a:r>
              <a:rPr lang="en-US" altLang="zh-CN" i="1">
                <a:solidFill>
                  <a:srgbClr val="646464"/>
                </a:solidFill>
                <a:latin typeface="Impact" pitchFamily="34" charset="0"/>
                <a:ea typeface="微软雅黑" pitchFamily="34" charset="-122"/>
              </a:rPr>
              <a:t>2013</a:t>
            </a:r>
            <a:endParaRPr lang="zh-CN" altLang="en-US" i="1">
              <a:solidFill>
                <a:srgbClr val="646464"/>
              </a:solidFill>
              <a:latin typeface="Impact" pitchFamily="34" charset="0"/>
              <a:ea typeface="微软雅黑" pitchFamily="34" charset="-122"/>
            </a:endParaRPr>
          </a:p>
        </p:txBody>
      </p:sp>
      <p:grpSp>
        <p:nvGrpSpPr>
          <p:cNvPr id="68" name="组合 67"/>
          <p:cNvGrpSpPr>
            <a:grpSpLocks/>
          </p:cNvGrpSpPr>
          <p:nvPr/>
        </p:nvGrpSpPr>
        <p:grpSpPr bwMode="auto">
          <a:xfrm>
            <a:off x="558800" y="2986088"/>
            <a:ext cx="2047875" cy="1441450"/>
            <a:chOff x="941884" y="3983470"/>
            <a:chExt cx="1925931" cy="1523651"/>
          </a:xfrm>
        </p:grpSpPr>
        <p:cxnSp>
          <p:nvCxnSpPr>
            <p:cNvPr id="16405"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p:spPr>
        </p:cxnSp>
        <p:sp>
          <p:nvSpPr>
            <p:cNvPr id="70" name="TextBox 69"/>
            <p:cNvSpPr txBox="1"/>
            <p:nvPr/>
          </p:nvSpPr>
          <p:spPr>
            <a:xfrm>
              <a:off x="941884" y="4392909"/>
              <a:ext cx="1925931" cy="1114212"/>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71" name="组合 70"/>
          <p:cNvGrpSpPr>
            <a:grpSpLocks/>
          </p:cNvGrpSpPr>
          <p:nvPr/>
        </p:nvGrpSpPr>
        <p:grpSpPr bwMode="auto">
          <a:xfrm>
            <a:off x="2459038" y="1035050"/>
            <a:ext cx="2047875" cy="1419225"/>
            <a:chOff x="2293144" y="1916832"/>
            <a:chExt cx="1925931" cy="1502549"/>
          </a:xfrm>
        </p:grpSpPr>
        <p:cxnSp>
          <p:nvCxnSpPr>
            <p:cNvPr id="16403"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73" name="TextBox 72"/>
            <p:cNvSpPr txBox="1"/>
            <p:nvPr/>
          </p:nvSpPr>
          <p:spPr>
            <a:xfrm>
              <a:off x="2293144" y="1916832"/>
              <a:ext cx="1925931" cy="1115987"/>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74" name="组合 73"/>
          <p:cNvGrpSpPr>
            <a:grpSpLocks/>
          </p:cNvGrpSpPr>
          <p:nvPr/>
        </p:nvGrpSpPr>
        <p:grpSpPr bwMode="auto">
          <a:xfrm>
            <a:off x="4318000" y="3008313"/>
            <a:ext cx="2046288" cy="1444625"/>
            <a:chOff x="3641104" y="3980384"/>
            <a:chExt cx="1925931" cy="1528466"/>
          </a:xfrm>
        </p:grpSpPr>
        <p:cxnSp>
          <p:nvCxnSpPr>
            <p:cNvPr id="16401"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p:spPr>
        </p:cxnSp>
        <p:sp>
          <p:nvSpPr>
            <p:cNvPr id="76" name="TextBox 75"/>
            <p:cNvSpPr txBox="1"/>
            <p:nvPr/>
          </p:nvSpPr>
          <p:spPr>
            <a:xfrm>
              <a:off x="3641104" y="4393574"/>
              <a:ext cx="1925931" cy="1115276"/>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0070C0"/>
                  </a:solidFill>
                  <a:latin typeface="Arial" pitchFamily="34" charset="0"/>
                  <a:ea typeface="微软雅黑" pitchFamily="34" charset="-122"/>
                </a:rPr>
                <a:t>此处添加标题</a:t>
              </a:r>
              <a:endParaRPr lang="en-US" altLang="zh-CN" b="1" kern="0" dirty="0">
                <a:solidFill>
                  <a:srgbClr val="0070C0"/>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0070C0"/>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0070C0"/>
                  </a:solidFill>
                  <a:latin typeface="Arial" pitchFamily="34" charset="0"/>
                  <a:ea typeface="微软雅黑" pitchFamily="34" charset="-122"/>
                </a:rPr>
                <a:t>点击此处添加段落文本</a:t>
              </a:r>
            </a:p>
          </p:txBody>
        </p:sp>
      </p:grpSp>
      <p:grpSp>
        <p:nvGrpSpPr>
          <p:cNvPr id="77" name="组合 76"/>
          <p:cNvGrpSpPr>
            <a:grpSpLocks/>
          </p:cNvGrpSpPr>
          <p:nvPr/>
        </p:nvGrpSpPr>
        <p:grpSpPr bwMode="auto">
          <a:xfrm>
            <a:off x="6249988" y="1035050"/>
            <a:ext cx="2047875" cy="1419225"/>
            <a:chOff x="5044092" y="1916832"/>
            <a:chExt cx="1925931" cy="1502549"/>
          </a:xfrm>
        </p:grpSpPr>
        <p:cxnSp>
          <p:nvCxnSpPr>
            <p:cNvPr id="16399"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p:spPr>
        </p:cxnSp>
        <p:sp>
          <p:nvSpPr>
            <p:cNvPr id="79" name="TextBox 78"/>
            <p:cNvSpPr txBox="1"/>
            <p:nvPr/>
          </p:nvSpPr>
          <p:spPr>
            <a:xfrm>
              <a:off x="5044092" y="1916832"/>
              <a:ext cx="1925931" cy="1115987"/>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250" fill="hold"/>
                                        <p:tgtEl>
                                          <p:spTgt spid="62"/>
                                        </p:tgtEl>
                                        <p:attrNameLst>
                                          <p:attrName>ppt_x</p:attrName>
                                        </p:attrNameLst>
                                      </p:cBhvr>
                                      <p:tavLst>
                                        <p:tav tm="0">
                                          <p:val>
                                            <p:strVal val="0-#ppt_w/2"/>
                                          </p:val>
                                        </p:tav>
                                        <p:tav tm="100000">
                                          <p:val>
                                            <p:strVal val="#ppt_x"/>
                                          </p:val>
                                        </p:tav>
                                      </p:tavLst>
                                    </p:anim>
                                    <p:anim calcmode="lin" valueType="num">
                                      <p:cBhvr additive="base">
                                        <p:cTn id="13" dur="250" fill="hold"/>
                                        <p:tgtEl>
                                          <p:spTgt spid="6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250" fill="hold"/>
                                        <p:tgtEl>
                                          <p:spTgt spid="61"/>
                                        </p:tgtEl>
                                        <p:attrNameLst>
                                          <p:attrName>ppt_x</p:attrName>
                                        </p:attrNameLst>
                                      </p:cBhvr>
                                      <p:tavLst>
                                        <p:tav tm="0">
                                          <p:val>
                                            <p:strVal val="0-#ppt_w/2"/>
                                          </p:val>
                                        </p:tav>
                                        <p:tav tm="100000">
                                          <p:val>
                                            <p:strVal val="#ppt_x"/>
                                          </p:val>
                                        </p:tav>
                                      </p:tavLst>
                                    </p:anim>
                                    <p:anim calcmode="lin" valueType="num">
                                      <p:cBhvr additive="base">
                                        <p:cTn id="17" dur="250" fill="hold"/>
                                        <p:tgtEl>
                                          <p:spTgt spid="6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250" fill="hold"/>
                                        <p:tgtEl>
                                          <p:spTgt spid="60"/>
                                        </p:tgtEl>
                                        <p:attrNameLst>
                                          <p:attrName>ppt_x</p:attrName>
                                        </p:attrNameLst>
                                      </p:cBhvr>
                                      <p:tavLst>
                                        <p:tav tm="0">
                                          <p:val>
                                            <p:strVal val="0-#ppt_w/2"/>
                                          </p:val>
                                        </p:tav>
                                        <p:tav tm="100000">
                                          <p:val>
                                            <p:strVal val="#ppt_x"/>
                                          </p:val>
                                        </p:tav>
                                      </p:tavLst>
                                    </p:anim>
                                    <p:anim calcmode="lin" valueType="num">
                                      <p:cBhvr additive="base">
                                        <p:cTn id="21" dur="250" fill="hold"/>
                                        <p:tgtEl>
                                          <p:spTgt spid="6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250" fill="hold"/>
                                        <p:tgtEl>
                                          <p:spTgt spid="63"/>
                                        </p:tgtEl>
                                        <p:attrNameLst>
                                          <p:attrName>ppt_x</p:attrName>
                                        </p:attrNameLst>
                                      </p:cBhvr>
                                      <p:tavLst>
                                        <p:tav tm="0">
                                          <p:val>
                                            <p:strVal val="0-#ppt_w/2"/>
                                          </p:val>
                                        </p:tav>
                                        <p:tav tm="100000">
                                          <p:val>
                                            <p:strVal val="#ppt_x"/>
                                          </p:val>
                                        </p:tav>
                                      </p:tavLst>
                                    </p:anim>
                                    <p:anim calcmode="lin" valueType="num">
                                      <p:cBhvr additive="base">
                                        <p:cTn id="25" dur="25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anim calcmode="lin" valueType="num">
                                      <p:cBhvr>
                                        <p:cTn id="30" dur="500" fill="hold"/>
                                        <p:tgtEl>
                                          <p:spTgt spid="64"/>
                                        </p:tgtEl>
                                        <p:attrNameLst>
                                          <p:attrName>ppt_x</p:attrName>
                                        </p:attrNameLst>
                                      </p:cBhvr>
                                      <p:tavLst>
                                        <p:tav tm="0">
                                          <p:val>
                                            <p:strVal val="#ppt_x"/>
                                          </p:val>
                                        </p:tav>
                                        <p:tav tm="100000">
                                          <p:val>
                                            <p:strVal val="#ppt_x"/>
                                          </p:val>
                                        </p:tav>
                                      </p:tavLst>
                                    </p:anim>
                                    <p:anim calcmode="lin" valueType="num">
                                      <p:cBhvr>
                                        <p:cTn id="31" dur="5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anim calcmode="lin" valueType="num">
                                      <p:cBhvr>
                                        <p:cTn id="35" dur="500" fill="hold"/>
                                        <p:tgtEl>
                                          <p:spTgt spid="65"/>
                                        </p:tgtEl>
                                        <p:attrNameLst>
                                          <p:attrName>ppt_x</p:attrName>
                                        </p:attrNameLst>
                                      </p:cBhvr>
                                      <p:tavLst>
                                        <p:tav tm="0">
                                          <p:val>
                                            <p:strVal val="#ppt_x"/>
                                          </p:val>
                                        </p:tav>
                                        <p:tav tm="100000">
                                          <p:val>
                                            <p:strVal val="#ppt_x"/>
                                          </p:val>
                                        </p:tav>
                                      </p:tavLst>
                                    </p:anim>
                                    <p:anim calcmode="lin" valueType="num">
                                      <p:cBhvr>
                                        <p:cTn id="36" dur="500" fill="hold"/>
                                        <p:tgtEl>
                                          <p:spTgt spid="6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anim calcmode="lin" valueType="num">
                                      <p:cBhvr>
                                        <p:cTn id="40" dur="500" fill="hold"/>
                                        <p:tgtEl>
                                          <p:spTgt spid="66"/>
                                        </p:tgtEl>
                                        <p:attrNameLst>
                                          <p:attrName>ppt_x</p:attrName>
                                        </p:attrNameLst>
                                      </p:cBhvr>
                                      <p:tavLst>
                                        <p:tav tm="0">
                                          <p:val>
                                            <p:strVal val="#ppt_x"/>
                                          </p:val>
                                        </p:tav>
                                        <p:tav tm="100000">
                                          <p:val>
                                            <p:strVal val="#ppt_x"/>
                                          </p:val>
                                        </p:tav>
                                      </p:tavLst>
                                    </p:anim>
                                    <p:anim calcmode="lin" valueType="num">
                                      <p:cBhvr>
                                        <p:cTn id="41" dur="500" fill="hold"/>
                                        <p:tgtEl>
                                          <p:spTgt spid="6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anim calcmode="lin" valueType="num">
                                      <p:cBhvr>
                                        <p:cTn id="45" dur="500" fill="hold"/>
                                        <p:tgtEl>
                                          <p:spTgt spid="67"/>
                                        </p:tgtEl>
                                        <p:attrNameLst>
                                          <p:attrName>ppt_x</p:attrName>
                                        </p:attrNameLst>
                                      </p:cBhvr>
                                      <p:tavLst>
                                        <p:tav tm="0">
                                          <p:val>
                                            <p:strVal val="#ppt_x"/>
                                          </p:val>
                                        </p:tav>
                                        <p:tav tm="100000">
                                          <p:val>
                                            <p:strVal val="#ppt_x"/>
                                          </p:val>
                                        </p:tav>
                                      </p:tavLst>
                                    </p:anim>
                                    <p:anim calcmode="lin" valueType="num">
                                      <p:cBhvr>
                                        <p:cTn id="46" dur="5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down)">
                                      <p:cBhvr>
                                        <p:cTn id="56" dur="250"/>
                                        <p:tgtEl>
                                          <p:spTgt spid="68"/>
                                        </p:tgtEl>
                                      </p:cBhvr>
                                    </p:animEffect>
                                  </p:childTnLst>
                                </p:cTn>
                              </p:par>
                              <p:par>
                                <p:cTn id="57" presetID="22" presetClass="entr" presetSubtype="4" fill="hold"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down)">
                                      <p:cBhvr>
                                        <p:cTn id="59" dur="250"/>
                                        <p:tgtEl>
                                          <p:spTgt spid="71"/>
                                        </p:tgtEl>
                                      </p:cBhvr>
                                    </p:animEffect>
                                  </p:childTnLst>
                                </p:cTn>
                              </p:par>
                              <p:par>
                                <p:cTn id="60" presetID="22" presetClass="entr" presetSubtype="4"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50"/>
                                        <p:tgtEl>
                                          <p:spTgt spid="74"/>
                                        </p:tgtEl>
                                      </p:cBhvr>
                                    </p:animEffect>
                                  </p:childTnLst>
                                </p:cTn>
                              </p:par>
                              <p:par>
                                <p:cTn id="63" presetID="22" presetClass="entr" presetSubtype="4"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down)">
                                      <p:cBhvr>
                                        <p:cTn id="65" dur="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p:bldP spid="65"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3783013" y="1268413"/>
            <a:ext cx="1706562" cy="295275"/>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5" name="Text Box 4"/>
          <p:cNvSpPr txBox="1">
            <a:spLocks noChangeArrowheads="1"/>
          </p:cNvSpPr>
          <p:nvPr/>
        </p:nvSpPr>
        <p:spPr bwMode="auto">
          <a:xfrm>
            <a:off x="3783013" y="1258888"/>
            <a:ext cx="1711325"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6" name="AutoShape 5"/>
          <p:cNvSpPr>
            <a:spLocks noChangeArrowheads="1"/>
          </p:cNvSpPr>
          <p:nvPr/>
        </p:nvSpPr>
        <p:spPr bwMode="auto">
          <a:xfrm>
            <a:off x="3694113" y="1638300"/>
            <a:ext cx="1887537" cy="712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dirty="0">
                <a:solidFill>
                  <a:srgbClr val="000000"/>
                </a:solidFill>
                <a:latin typeface="Arial" pitchFamily="34" charset="0"/>
                <a:ea typeface="华文细黑" pitchFamily="2" charset="-122"/>
              </a:rPr>
              <a:t>单击添加内容文字</a:t>
            </a:r>
          </a:p>
        </p:txBody>
      </p:sp>
      <p:pic>
        <p:nvPicPr>
          <p:cNvPr id="7" name="Picture 6" descr="3"/>
          <p:cNvPicPr>
            <a:picLocks noChangeAspect="1" noChangeArrowheads="1"/>
          </p:cNvPicPr>
          <p:nvPr/>
        </p:nvPicPr>
        <p:blipFill>
          <a:blip r:embed="rId3" cstate="print"/>
          <a:srcRect b="35062"/>
          <a:stretch>
            <a:fillRect/>
          </a:stretch>
        </p:blipFill>
        <p:spPr bwMode="auto">
          <a:xfrm>
            <a:off x="5791200" y="1066800"/>
            <a:ext cx="590550" cy="1503363"/>
          </a:xfrm>
          <a:prstGeom prst="rect">
            <a:avLst/>
          </a:prstGeom>
          <a:noFill/>
          <a:ln w="9525">
            <a:noFill/>
            <a:miter lim="800000"/>
            <a:headEnd/>
            <a:tailEnd/>
          </a:ln>
        </p:spPr>
      </p:pic>
      <p:pic>
        <p:nvPicPr>
          <p:cNvPr id="8" name="Picture 7" descr="5"/>
          <p:cNvPicPr>
            <a:picLocks noChangeAspect="1" noChangeArrowheads="1"/>
          </p:cNvPicPr>
          <p:nvPr/>
        </p:nvPicPr>
        <p:blipFill>
          <a:blip r:embed="rId4" cstate="print"/>
          <a:srcRect b="24097"/>
          <a:stretch>
            <a:fillRect/>
          </a:stretch>
        </p:blipFill>
        <p:spPr bwMode="auto">
          <a:xfrm>
            <a:off x="2719388" y="2954338"/>
            <a:ext cx="528637" cy="1747837"/>
          </a:xfrm>
          <a:prstGeom prst="rect">
            <a:avLst/>
          </a:prstGeom>
          <a:noFill/>
          <a:ln w="9525">
            <a:noFill/>
            <a:miter lim="800000"/>
            <a:headEnd/>
            <a:tailEnd/>
          </a:ln>
        </p:spPr>
      </p:pic>
      <p:pic>
        <p:nvPicPr>
          <p:cNvPr id="9" name="Picture 8" descr="6"/>
          <p:cNvPicPr>
            <a:picLocks noChangeAspect="1" noChangeArrowheads="1"/>
          </p:cNvPicPr>
          <p:nvPr/>
        </p:nvPicPr>
        <p:blipFill>
          <a:blip r:embed="rId5" cstate="print"/>
          <a:srcRect b="25423"/>
          <a:stretch>
            <a:fillRect/>
          </a:stretch>
        </p:blipFill>
        <p:spPr bwMode="auto">
          <a:xfrm>
            <a:off x="8215313" y="2954338"/>
            <a:ext cx="517525" cy="1747837"/>
          </a:xfrm>
          <a:prstGeom prst="rect">
            <a:avLst/>
          </a:prstGeom>
          <a:noFill/>
          <a:ln w="9525">
            <a:noFill/>
            <a:miter lim="800000"/>
            <a:headEnd/>
            <a:tailEnd/>
          </a:ln>
        </p:spPr>
      </p:pic>
      <p:sp>
        <p:nvSpPr>
          <p:cNvPr id="10" name="AutoShape 9"/>
          <p:cNvSpPr>
            <a:spLocks noChangeArrowheads="1"/>
          </p:cNvSpPr>
          <p:nvPr/>
        </p:nvSpPr>
        <p:spPr bwMode="auto">
          <a:xfrm>
            <a:off x="890588" y="2789238"/>
            <a:ext cx="1708150"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1" name="Text Box 10"/>
          <p:cNvSpPr txBox="1">
            <a:spLocks noChangeArrowheads="1"/>
          </p:cNvSpPr>
          <p:nvPr/>
        </p:nvSpPr>
        <p:spPr bwMode="auto">
          <a:xfrm>
            <a:off x="890588" y="2790825"/>
            <a:ext cx="1714500"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2" name="AutoShape 11"/>
          <p:cNvSpPr>
            <a:spLocks noChangeArrowheads="1"/>
          </p:cNvSpPr>
          <p:nvPr/>
        </p:nvSpPr>
        <p:spPr bwMode="auto">
          <a:xfrm>
            <a:off x="803275" y="3157538"/>
            <a:ext cx="1889125"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a:solidFill>
                  <a:srgbClr val="000000"/>
                </a:solidFill>
                <a:latin typeface="Arial" pitchFamily="34" charset="0"/>
                <a:ea typeface="华文细黑" pitchFamily="2" charset="-122"/>
              </a:rPr>
              <a:t>单击添加内容文字</a:t>
            </a:r>
          </a:p>
        </p:txBody>
      </p:sp>
      <p:sp>
        <p:nvSpPr>
          <p:cNvPr id="13" name="AutoShape 12"/>
          <p:cNvSpPr>
            <a:spLocks noChangeArrowheads="1"/>
          </p:cNvSpPr>
          <p:nvPr/>
        </p:nvSpPr>
        <p:spPr bwMode="auto">
          <a:xfrm>
            <a:off x="6362700" y="2789238"/>
            <a:ext cx="1708150"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4" name="Text Box 13"/>
          <p:cNvSpPr txBox="1">
            <a:spLocks noChangeArrowheads="1"/>
          </p:cNvSpPr>
          <p:nvPr/>
        </p:nvSpPr>
        <p:spPr bwMode="auto">
          <a:xfrm>
            <a:off x="6362700" y="2790825"/>
            <a:ext cx="1712913"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5" name="AutoShape 14"/>
          <p:cNvSpPr>
            <a:spLocks noChangeArrowheads="1"/>
          </p:cNvSpPr>
          <p:nvPr/>
        </p:nvSpPr>
        <p:spPr bwMode="auto">
          <a:xfrm>
            <a:off x="6276975" y="3157538"/>
            <a:ext cx="1887538"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a:solidFill>
                  <a:srgbClr val="000000"/>
                </a:solidFill>
                <a:latin typeface="Arial" pitchFamily="34" charset="0"/>
                <a:ea typeface="华文细黑" pitchFamily="2" charset="-122"/>
              </a:rPr>
              <a:t>单击添加内容文字</a:t>
            </a:r>
          </a:p>
        </p:txBody>
      </p:sp>
      <p:sp>
        <p:nvSpPr>
          <p:cNvPr id="16" name="AutoShape 15"/>
          <p:cNvSpPr>
            <a:spLocks noChangeArrowheads="1"/>
          </p:cNvSpPr>
          <p:nvPr/>
        </p:nvSpPr>
        <p:spPr bwMode="auto">
          <a:xfrm>
            <a:off x="3783013" y="2789238"/>
            <a:ext cx="1706562"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7" name="Text Box 16"/>
          <p:cNvSpPr txBox="1">
            <a:spLocks noChangeArrowheads="1"/>
          </p:cNvSpPr>
          <p:nvPr/>
        </p:nvSpPr>
        <p:spPr bwMode="auto">
          <a:xfrm>
            <a:off x="3783013" y="2790825"/>
            <a:ext cx="1711325"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8" name="AutoShape 17"/>
          <p:cNvSpPr>
            <a:spLocks noChangeArrowheads="1"/>
          </p:cNvSpPr>
          <p:nvPr/>
        </p:nvSpPr>
        <p:spPr bwMode="auto">
          <a:xfrm>
            <a:off x="3694113" y="3157538"/>
            <a:ext cx="1887537"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dirty="0">
                <a:solidFill>
                  <a:srgbClr val="000000"/>
                </a:solidFill>
                <a:latin typeface="Arial" pitchFamily="34" charset="0"/>
                <a:ea typeface="华文细黑" pitchFamily="2" charset="-122"/>
              </a:rPr>
              <a:t>单击添加内容文字</a:t>
            </a:r>
          </a:p>
        </p:txBody>
      </p:sp>
      <p:cxnSp>
        <p:nvCxnSpPr>
          <p:cNvPr id="19" name="AutoShape 18"/>
          <p:cNvCxnSpPr>
            <a:cxnSpLocks noChangeShapeType="1"/>
            <a:stCxn id="6" idx="2"/>
            <a:endCxn id="17" idx="0"/>
          </p:cNvCxnSpPr>
          <p:nvPr/>
        </p:nvCxnSpPr>
        <p:spPr bwMode="auto">
          <a:xfrm>
            <a:off x="4638675" y="2351088"/>
            <a:ext cx="0" cy="439737"/>
          </a:xfrm>
          <a:prstGeom prst="straightConnector1">
            <a:avLst/>
          </a:prstGeom>
          <a:noFill/>
          <a:ln w="9525">
            <a:solidFill>
              <a:srgbClr val="000000"/>
            </a:solidFill>
            <a:round/>
            <a:headEnd/>
            <a:tailEnd/>
          </a:ln>
        </p:spPr>
      </p:cxnSp>
      <p:cxnSp>
        <p:nvCxnSpPr>
          <p:cNvPr id="20" name="AutoShape 19"/>
          <p:cNvCxnSpPr>
            <a:cxnSpLocks noChangeShapeType="1"/>
            <a:stCxn id="6" idx="2"/>
            <a:endCxn id="11" idx="0"/>
          </p:cNvCxnSpPr>
          <p:nvPr/>
        </p:nvCxnSpPr>
        <p:spPr bwMode="auto">
          <a:xfrm rot="5400000">
            <a:off x="2973388" y="1125538"/>
            <a:ext cx="439737" cy="2890837"/>
          </a:xfrm>
          <a:prstGeom prst="bentConnector3">
            <a:avLst>
              <a:gd name="adj1" fmla="val 49819"/>
            </a:avLst>
          </a:prstGeom>
          <a:noFill/>
          <a:ln w="9525">
            <a:solidFill>
              <a:srgbClr val="000000"/>
            </a:solidFill>
            <a:miter lim="800000"/>
            <a:headEnd/>
            <a:tailEnd type="triangle" w="med" len="med"/>
          </a:ln>
        </p:spPr>
      </p:cxnSp>
      <p:pic>
        <p:nvPicPr>
          <p:cNvPr id="21" name="Picture 21" descr="4"/>
          <p:cNvPicPr>
            <a:picLocks noChangeAspect="1" noChangeArrowheads="1"/>
          </p:cNvPicPr>
          <p:nvPr/>
        </p:nvPicPr>
        <p:blipFill>
          <a:blip r:embed="rId6" cstate="print"/>
          <a:srcRect b="20370"/>
          <a:stretch>
            <a:fillRect/>
          </a:stretch>
        </p:blipFill>
        <p:spPr bwMode="auto">
          <a:xfrm>
            <a:off x="5630863" y="3001963"/>
            <a:ext cx="511175" cy="1700212"/>
          </a:xfrm>
          <a:prstGeom prst="rect">
            <a:avLst/>
          </a:prstGeom>
          <a:noFill/>
          <a:ln w="9525">
            <a:noFill/>
            <a:miter lim="800000"/>
            <a:headEnd/>
            <a:tailEnd/>
          </a:ln>
        </p:spPr>
      </p:pic>
      <p:cxnSp>
        <p:nvCxnSpPr>
          <p:cNvPr id="22" name="AutoShape 19"/>
          <p:cNvCxnSpPr>
            <a:cxnSpLocks noChangeShapeType="1"/>
            <a:stCxn id="6" idx="2"/>
            <a:endCxn id="14" idx="0"/>
          </p:cNvCxnSpPr>
          <p:nvPr/>
        </p:nvCxnSpPr>
        <p:spPr bwMode="auto">
          <a:xfrm rot="16200000" flipH="1">
            <a:off x="5709444" y="1280319"/>
            <a:ext cx="439737" cy="2581275"/>
          </a:xfrm>
          <a:prstGeom prst="bentConnector3">
            <a:avLst>
              <a:gd name="adj1" fmla="val 49819"/>
            </a:avLst>
          </a:prstGeom>
          <a:noFill/>
          <a:ln w="9525">
            <a:solidFill>
              <a:srgbClr val="000000"/>
            </a:solidFill>
            <a:miter lim="800000"/>
            <a:headEnd/>
            <a:tailEnd type="triangle" w="med" len="med"/>
          </a:ln>
        </p:spPr>
      </p:cxn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par>
                                <p:cTn id="25" presetID="22" presetClass="entr" presetSubtype="1"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Scale>
                                      <p:cBhvr>
                                        <p:cTn id="67"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1"/>
                                        </p:tgtEl>
                                        <p:attrNameLst>
                                          <p:attrName>ppt_x</p:attrName>
                                          <p:attrName>ppt_y</p:attrName>
                                        </p:attrNameLst>
                                      </p:cBhvr>
                                    </p:animMotion>
                                    <p:animEffect transition="in" filter="fade">
                                      <p:cBhvr>
                                        <p:cTn id="69" dur="500"/>
                                        <p:tgtEl>
                                          <p:spTgt spid="11"/>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17"/>
                                        </p:tgtEl>
                                        <p:attrNameLst>
                                          <p:attrName>style.visibility</p:attrName>
                                        </p:attrNameLst>
                                      </p:cBhvr>
                                      <p:to>
                                        <p:strVal val="visible"/>
                                      </p:to>
                                    </p:set>
                                    <p:animScale>
                                      <p:cBhvr>
                                        <p:cTn id="7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17"/>
                                        </p:tgtEl>
                                        <p:attrNameLst>
                                          <p:attrName>ppt_x</p:attrName>
                                          <p:attrName>ppt_y</p:attrName>
                                        </p:attrNameLst>
                                      </p:cBhvr>
                                    </p:animMotion>
                                    <p:animEffect transition="in" filter="fade">
                                      <p:cBhvr>
                                        <p:cTn id="74" dur="500"/>
                                        <p:tgtEl>
                                          <p:spTgt spid="17"/>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14"/>
                                        </p:tgtEl>
                                        <p:attrNameLst>
                                          <p:attrName>style.visibility</p:attrName>
                                        </p:attrNameLst>
                                      </p:cBhvr>
                                      <p:to>
                                        <p:strVal val="visible"/>
                                      </p:to>
                                    </p:set>
                                    <p:animScale>
                                      <p:cBhvr>
                                        <p:cTn id="77"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14"/>
                                        </p:tgtEl>
                                        <p:attrNameLst>
                                          <p:attrName>ppt_x</p:attrName>
                                          <p:attrName>ppt_y</p:attrName>
                                        </p:attrNameLst>
                                      </p:cBhvr>
                                    </p:animMotion>
                                    <p:animEffect transition="in" filter="fade">
                                      <p:cBhvr>
                                        <p:cTn id="79" dur="500"/>
                                        <p:tgtEl>
                                          <p:spTgt spid="14"/>
                                        </p:tgtEl>
                                      </p:cBhvr>
                                    </p:animEffect>
                                  </p:childTnLst>
                                </p:cTn>
                              </p:par>
                            </p:childTnLst>
                          </p:cTn>
                        </p:par>
                        <p:par>
                          <p:cTn id="80" fill="hold">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250" fill="hold"/>
                                        <p:tgtEl>
                                          <p:spTgt spid="7"/>
                                        </p:tgtEl>
                                        <p:attrNameLst>
                                          <p:attrName>ppt_w</p:attrName>
                                        </p:attrNameLst>
                                      </p:cBhvr>
                                      <p:tavLst>
                                        <p:tav tm="0">
                                          <p:val>
                                            <p:fltVal val="0"/>
                                          </p:val>
                                        </p:tav>
                                        <p:tav tm="100000">
                                          <p:val>
                                            <p:strVal val="#ppt_w"/>
                                          </p:val>
                                        </p:tav>
                                      </p:tavLst>
                                    </p:anim>
                                    <p:anim calcmode="lin" valueType="num">
                                      <p:cBhvr>
                                        <p:cTn id="84" dur="250" fill="hold"/>
                                        <p:tgtEl>
                                          <p:spTgt spid="7"/>
                                        </p:tgtEl>
                                        <p:attrNameLst>
                                          <p:attrName>ppt_h</p:attrName>
                                        </p:attrNameLst>
                                      </p:cBhvr>
                                      <p:tavLst>
                                        <p:tav tm="0">
                                          <p:val>
                                            <p:fltVal val="0"/>
                                          </p:val>
                                        </p:tav>
                                        <p:tav tm="100000">
                                          <p:val>
                                            <p:strVal val="#ppt_h"/>
                                          </p:val>
                                        </p:tav>
                                      </p:tavLst>
                                    </p:anim>
                                    <p:anim calcmode="lin" valueType="num">
                                      <p:cBhvr>
                                        <p:cTn id="85" dur="250" fill="hold"/>
                                        <p:tgtEl>
                                          <p:spTgt spid="7"/>
                                        </p:tgtEl>
                                        <p:attrNameLst>
                                          <p:attrName>style.rotation</p:attrName>
                                        </p:attrNameLst>
                                      </p:cBhvr>
                                      <p:tavLst>
                                        <p:tav tm="0">
                                          <p:val>
                                            <p:fltVal val="360"/>
                                          </p:val>
                                        </p:tav>
                                        <p:tav tm="100000">
                                          <p:val>
                                            <p:fltVal val="0"/>
                                          </p:val>
                                        </p:tav>
                                      </p:tavLst>
                                    </p:anim>
                                    <p:animEffect transition="in" filter="fade">
                                      <p:cBhvr>
                                        <p:cTn id="86" dur="250"/>
                                        <p:tgtEl>
                                          <p:spTgt spid="7"/>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8"/>
                                        </p:tgtEl>
                                        <p:attrNameLst>
                                          <p:attrName>style.visibility</p:attrName>
                                        </p:attrNameLst>
                                      </p:cBhvr>
                                      <p:to>
                                        <p:strVal val="visible"/>
                                      </p:to>
                                    </p:set>
                                    <p:anim calcmode="lin" valueType="num">
                                      <p:cBhvr>
                                        <p:cTn id="89" dur="250" fill="hold"/>
                                        <p:tgtEl>
                                          <p:spTgt spid="8"/>
                                        </p:tgtEl>
                                        <p:attrNameLst>
                                          <p:attrName>ppt_w</p:attrName>
                                        </p:attrNameLst>
                                      </p:cBhvr>
                                      <p:tavLst>
                                        <p:tav tm="0">
                                          <p:val>
                                            <p:fltVal val="0"/>
                                          </p:val>
                                        </p:tav>
                                        <p:tav tm="100000">
                                          <p:val>
                                            <p:strVal val="#ppt_w"/>
                                          </p:val>
                                        </p:tav>
                                      </p:tavLst>
                                    </p:anim>
                                    <p:anim calcmode="lin" valueType="num">
                                      <p:cBhvr>
                                        <p:cTn id="90" dur="250" fill="hold"/>
                                        <p:tgtEl>
                                          <p:spTgt spid="8"/>
                                        </p:tgtEl>
                                        <p:attrNameLst>
                                          <p:attrName>ppt_h</p:attrName>
                                        </p:attrNameLst>
                                      </p:cBhvr>
                                      <p:tavLst>
                                        <p:tav tm="0">
                                          <p:val>
                                            <p:fltVal val="0"/>
                                          </p:val>
                                        </p:tav>
                                        <p:tav tm="100000">
                                          <p:val>
                                            <p:strVal val="#ppt_h"/>
                                          </p:val>
                                        </p:tav>
                                      </p:tavLst>
                                    </p:anim>
                                    <p:anim calcmode="lin" valueType="num">
                                      <p:cBhvr>
                                        <p:cTn id="91" dur="250" fill="hold"/>
                                        <p:tgtEl>
                                          <p:spTgt spid="8"/>
                                        </p:tgtEl>
                                        <p:attrNameLst>
                                          <p:attrName>style.rotation</p:attrName>
                                        </p:attrNameLst>
                                      </p:cBhvr>
                                      <p:tavLst>
                                        <p:tav tm="0">
                                          <p:val>
                                            <p:fltVal val="360"/>
                                          </p:val>
                                        </p:tav>
                                        <p:tav tm="100000">
                                          <p:val>
                                            <p:fltVal val="0"/>
                                          </p:val>
                                        </p:tav>
                                      </p:tavLst>
                                    </p:anim>
                                    <p:animEffect transition="in" filter="fade">
                                      <p:cBhvr>
                                        <p:cTn id="92" dur="250"/>
                                        <p:tgtEl>
                                          <p:spTgt spid="8"/>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21"/>
                                        </p:tgtEl>
                                        <p:attrNameLst>
                                          <p:attrName>style.visibility</p:attrName>
                                        </p:attrNameLst>
                                      </p:cBhvr>
                                      <p:to>
                                        <p:strVal val="visible"/>
                                      </p:to>
                                    </p:set>
                                    <p:anim calcmode="lin" valueType="num">
                                      <p:cBhvr>
                                        <p:cTn id="95" dur="250" fill="hold"/>
                                        <p:tgtEl>
                                          <p:spTgt spid="21"/>
                                        </p:tgtEl>
                                        <p:attrNameLst>
                                          <p:attrName>ppt_w</p:attrName>
                                        </p:attrNameLst>
                                      </p:cBhvr>
                                      <p:tavLst>
                                        <p:tav tm="0">
                                          <p:val>
                                            <p:fltVal val="0"/>
                                          </p:val>
                                        </p:tav>
                                        <p:tav tm="100000">
                                          <p:val>
                                            <p:strVal val="#ppt_w"/>
                                          </p:val>
                                        </p:tav>
                                      </p:tavLst>
                                    </p:anim>
                                    <p:anim calcmode="lin" valueType="num">
                                      <p:cBhvr>
                                        <p:cTn id="96" dur="250" fill="hold"/>
                                        <p:tgtEl>
                                          <p:spTgt spid="21"/>
                                        </p:tgtEl>
                                        <p:attrNameLst>
                                          <p:attrName>ppt_h</p:attrName>
                                        </p:attrNameLst>
                                      </p:cBhvr>
                                      <p:tavLst>
                                        <p:tav tm="0">
                                          <p:val>
                                            <p:fltVal val="0"/>
                                          </p:val>
                                        </p:tav>
                                        <p:tav tm="100000">
                                          <p:val>
                                            <p:strVal val="#ppt_h"/>
                                          </p:val>
                                        </p:tav>
                                      </p:tavLst>
                                    </p:anim>
                                    <p:anim calcmode="lin" valueType="num">
                                      <p:cBhvr>
                                        <p:cTn id="97" dur="250" fill="hold"/>
                                        <p:tgtEl>
                                          <p:spTgt spid="21"/>
                                        </p:tgtEl>
                                        <p:attrNameLst>
                                          <p:attrName>style.rotation</p:attrName>
                                        </p:attrNameLst>
                                      </p:cBhvr>
                                      <p:tavLst>
                                        <p:tav tm="0">
                                          <p:val>
                                            <p:fltVal val="360"/>
                                          </p:val>
                                        </p:tav>
                                        <p:tav tm="100000">
                                          <p:val>
                                            <p:fltVal val="0"/>
                                          </p:val>
                                        </p:tav>
                                      </p:tavLst>
                                    </p:anim>
                                    <p:animEffect transition="in" filter="fade">
                                      <p:cBhvr>
                                        <p:cTn id="98" dur="250"/>
                                        <p:tgtEl>
                                          <p:spTgt spid="21"/>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
                                        </p:tgtEl>
                                        <p:attrNameLst>
                                          <p:attrName>style.visibility</p:attrName>
                                        </p:attrNameLst>
                                      </p:cBhvr>
                                      <p:to>
                                        <p:strVal val="visible"/>
                                      </p:to>
                                    </p:set>
                                    <p:anim calcmode="lin" valueType="num">
                                      <p:cBhvr>
                                        <p:cTn id="101" dur="250" fill="hold"/>
                                        <p:tgtEl>
                                          <p:spTgt spid="9"/>
                                        </p:tgtEl>
                                        <p:attrNameLst>
                                          <p:attrName>ppt_w</p:attrName>
                                        </p:attrNameLst>
                                      </p:cBhvr>
                                      <p:tavLst>
                                        <p:tav tm="0">
                                          <p:val>
                                            <p:fltVal val="0"/>
                                          </p:val>
                                        </p:tav>
                                        <p:tav tm="100000">
                                          <p:val>
                                            <p:strVal val="#ppt_w"/>
                                          </p:val>
                                        </p:tav>
                                      </p:tavLst>
                                    </p:anim>
                                    <p:anim calcmode="lin" valueType="num">
                                      <p:cBhvr>
                                        <p:cTn id="102" dur="250" fill="hold"/>
                                        <p:tgtEl>
                                          <p:spTgt spid="9"/>
                                        </p:tgtEl>
                                        <p:attrNameLst>
                                          <p:attrName>ppt_h</p:attrName>
                                        </p:attrNameLst>
                                      </p:cBhvr>
                                      <p:tavLst>
                                        <p:tav tm="0">
                                          <p:val>
                                            <p:fltVal val="0"/>
                                          </p:val>
                                        </p:tav>
                                        <p:tav tm="100000">
                                          <p:val>
                                            <p:strVal val="#ppt_h"/>
                                          </p:val>
                                        </p:tav>
                                      </p:tavLst>
                                    </p:anim>
                                    <p:anim calcmode="lin" valueType="num">
                                      <p:cBhvr>
                                        <p:cTn id="103" dur="250" fill="hold"/>
                                        <p:tgtEl>
                                          <p:spTgt spid="9"/>
                                        </p:tgtEl>
                                        <p:attrNameLst>
                                          <p:attrName>style.rotation</p:attrName>
                                        </p:attrNameLst>
                                      </p:cBhvr>
                                      <p:tavLst>
                                        <p:tav tm="0">
                                          <p:val>
                                            <p:fltVal val="360"/>
                                          </p:val>
                                        </p:tav>
                                        <p:tav tm="100000">
                                          <p:val>
                                            <p:fltVal val="0"/>
                                          </p:val>
                                        </p:tav>
                                      </p:tavLst>
                                    </p:anim>
                                    <p:animEffect transition="in" filter="fade">
                                      <p:cBhvr>
                                        <p:cTn id="10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P spid="12" grpId="0" animBg="1"/>
      <p:bldP spid="13" grpId="0" animBg="1"/>
      <p:bldP spid="14" grpId="0"/>
      <p:bldP spid="15" grpId="0" animBg="1"/>
      <p:bldP spid="16" grpId="0" animBg="1"/>
      <p:bldP spid="17"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3"/>
          <p:cNvSpPr>
            <a:spLocks noChangeShapeType="1"/>
          </p:cNvSpPr>
          <p:nvPr/>
        </p:nvSpPr>
        <p:spPr bwMode="auto">
          <a:xfrm rot="10800000">
            <a:off x="1657350" y="3594100"/>
            <a:ext cx="25320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662113" y="2868613"/>
            <a:ext cx="3783012"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641475" y="2292350"/>
            <a:ext cx="51101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654175" y="1671638"/>
            <a:ext cx="637381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769100" y="1674813"/>
            <a:ext cx="1296988" cy="466725"/>
          </a:xfrm>
          <a:prstGeom prst="rect">
            <a:avLst/>
          </a:prstGeom>
          <a:gradFill rotWithShape="1">
            <a:gsLst>
              <a:gs pos="0">
                <a:srgbClr val="DDDDDD"/>
              </a:gs>
              <a:gs pos="100000">
                <a:srgbClr val="FFFFFF"/>
              </a:gs>
            </a:gsLst>
            <a:lin ang="5400000" scaled="1"/>
          </a:gradFill>
          <a:ln>
            <a:noFill/>
          </a:ln>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470525" y="2286000"/>
            <a:ext cx="1295400"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210050" y="2873375"/>
            <a:ext cx="1260475"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649538" y="3590925"/>
            <a:ext cx="1560512"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1" name="Line 13"/>
          <p:cNvSpPr>
            <a:spLocks noChangeShapeType="1"/>
          </p:cNvSpPr>
          <p:nvPr/>
        </p:nvSpPr>
        <p:spPr bwMode="auto">
          <a:xfrm>
            <a:off x="1649413" y="4075113"/>
            <a:ext cx="6489700" cy="0"/>
          </a:xfrm>
          <a:prstGeom prst="line">
            <a:avLst/>
          </a:prstGeom>
          <a:noFill/>
          <a:ln w="9525">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85725" y="2513013"/>
            <a:ext cx="3127375" cy="0"/>
          </a:xfrm>
          <a:prstGeom prst="line">
            <a:avLst/>
          </a:prstGeom>
          <a:noFill/>
          <a:ln w="9525">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652588" y="996950"/>
            <a:ext cx="6489700" cy="3070225"/>
          </a:xfrm>
          <a:prstGeom prst="line">
            <a:avLst/>
          </a:prstGeom>
          <a:noFill/>
          <a:ln w="38100">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089818"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643981"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906043"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5201443"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05063" y="3395663"/>
            <a:ext cx="509587" cy="439737"/>
            <a:chOff x="0" y="0"/>
            <a:chExt cx="784" cy="765"/>
          </a:xfrm>
        </p:grpSpPr>
        <p:grpSp>
          <p:nvGrpSpPr>
            <p:cNvPr id="20525" name="Group 21"/>
            <p:cNvGrpSpPr>
              <a:grpSpLocks/>
            </p:cNvGrpSpPr>
            <p:nvPr/>
          </p:nvGrpSpPr>
          <p:grpSpPr bwMode="auto">
            <a:xfrm>
              <a:off x="0" y="0"/>
              <a:ext cx="784" cy="765"/>
              <a:chOff x="0" y="0"/>
              <a:chExt cx="1042" cy="1019"/>
            </a:xfrm>
          </p:grpSpPr>
          <p:grpSp>
            <p:nvGrpSpPr>
              <p:cNvPr id="20527" name="Group 22"/>
              <p:cNvGrpSpPr>
                <a:grpSpLocks/>
              </p:cNvGrpSpPr>
              <p:nvPr/>
            </p:nvGrpSpPr>
            <p:grpSpPr bwMode="auto">
              <a:xfrm>
                <a:off x="0" y="0"/>
                <a:ext cx="1042" cy="1019"/>
                <a:chOff x="0" y="0"/>
                <a:chExt cx="1042" cy="1019"/>
              </a:xfrm>
            </p:grpSpPr>
            <p:pic>
              <p:nvPicPr>
                <p:cNvPr id="20529" name="Picture 23"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64" name="Oval 24"/>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28" name="Picture 25"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20526"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1</a:t>
              </a:r>
              <a:endParaRPr lang="zh-CN" altLang="en-US" sz="2400" kern="10">
                <a:ln w="9525">
                  <a:noFill/>
                  <a:round/>
                  <a:headEnd/>
                  <a:tailEnd/>
                </a:ln>
                <a:solidFill>
                  <a:srgbClr val="646464"/>
                </a:solidFill>
                <a:latin typeface="Impact"/>
              </a:endParaRPr>
            </a:p>
          </p:txBody>
        </p:sp>
      </p:grpSp>
      <p:grpSp>
        <p:nvGrpSpPr>
          <p:cNvPr id="65" name="Group 27"/>
          <p:cNvGrpSpPr>
            <a:grpSpLocks/>
          </p:cNvGrpSpPr>
          <p:nvPr/>
        </p:nvGrpSpPr>
        <p:grpSpPr bwMode="auto">
          <a:xfrm>
            <a:off x="3946525" y="2600325"/>
            <a:ext cx="509588" cy="441325"/>
            <a:chOff x="0" y="0"/>
            <a:chExt cx="302" cy="294"/>
          </a:xfrm>
        </p:grpSpPr>
        <p:grpSp>
          <p:nvGrpSpPr>
            <p:cNvPr id="20519" name="Group 28"/>
            <p:cNvGrpSpPr>
              <a:grpSpLocks/>
            </p:cNvGrpSpPr>
            <p:nvPr/>
          </p:nvGrpSpPr>
          <p:grpSpPr bwMode="auto">
            <a:xfrm>
              <a:off x="0" y="0"/>
              <a:ext cx="302" cy="294"/>
              <a:chOff x="0" y="0"/>
              <a:chExt cx="1042" cy="1019"/>
            </a:xfrm>
          </p:grpSpPr>
          <p:grpSp>
            <p:nvGrpSpPr>
              <p:cNvPr id="20521" name="Group 29"/>
              <p:cNvGrpSpPr>
                <a:grpSpLocks/>
              </p:cNvGrpSpPr>
              <p:nvPr/>
            </p:nvGrpSpPr>
            <p:grpSpPr bwMode="auto">
              <a:xfrm>
                <a:off x="0" y="0"/>
                <a:ext cx="1042" cy="1019"/>
                <a:chOff x="0" y="0"/>
                <a:chExt cx="1042" cy="1019"/>
              </a:xfrm>
            </p:grpSpPr>
            <p:pic>
              <p:nvPicPr>
                <p:cNvPr id="20523" name="Picture 30"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71" name="Oval 31"/>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22" name="Picture 32"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2052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2</a:t>
              </a:r>
              <a:endParaRPr lang="zh-CN" altLang="en-US" sz="2400" kern="10">
                <a:ln w="9525">
                  <a:noFill/>
                  <a:round/>
                  <a:headEnd/>
                  <a:tailEnd/>
                </a:ln>
                <a:solidFill>
                  <a:srgbClr val="646464"/>
                </a:solidFill>
                <a:latin typeface="Impact"/>
              </a:endParaRPr>
            </a:p>
          </p:txBody>
        </p:sp>
      </p:grpSp>
      <p:grpSp>
        <p:nvGrpSpPr>
          <p:cNvPr id="72" name="Group 34"/>
          <p:cNvGrpSpPr>
            <a:grpSpLocks/>
          </p:cNvGrpSpPr>
          <p:nvPr/>
        </p:nvGrpSpPr>
        <p:grpSpPr bwMode="auto">
          <a:xfrm>
            <a:off x="5148263" y="1992313"/>
            <a:ext cx="644525" cy="560387"/>
            <a:chOff x="0" y="0"/>
            <a:chExt cx="300" cy="294"/>
          </a:xfrm>
        </p:grpSpPr>
        <p:grpSp>
          <p:nvGrpSpPr>
            <p:cNvPr id="20515"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fontAlgn="auto">
                  <a:spcBef>
                    <a:spcPts val="0"/>
                  </a:spcBef>
                  <a:spcAft>
                    <a:spcPts val="0"/>
                  </a:spcAft>
                  <a:defRPr/>
                </a:pPr>
                <a:endParaRPr lang="zh-CN" altLang="en-US" sz="3200" b="1" kern="0" dirty="0">
                  <a:solidFill>
                    <a:srgbClr val="FFFFFF"/>
                  </a:solidFill>
                  <a:latin typeface="微软雅黑" pitchFamily="34" charset="-122"/>
                  <a:ea typeface="微软雅黑" pitchFamily="34" charset="-122"/>
                </a:endParaRPr>
              </a:p>
            </p:txBody>
          </p:sp>
          <p:pic>
            <p:nvPicPr>
              <p:cNvPr id="20518" name="Picture 39" descr="Picture2"/>
              <p:cNvPicPr>
                <a:picLocks noChangeAspect="1" noChangeArrowheads="1"/>
              </p:cNvPicPr>
              <p:nvPr/>
            </p:nvPicPr>
            <p:blipFill>
              <a:blip r:embed="rId4" cstate="print"/>
              <a:srcRect/>
              <a:stretch>
                <a:fillRect/>
              </a:stretch>
            </p:blipFill>
            <p:spPr bwMode="auto">
              <a:xfrm>
                <a:off x="126" y="32"/>
                <a:ext cx="823" cy="360"/>
              </a:xfrm>
              <a:prstGeom prst="rect">
                <a:avLst/>
              </a:prstGeom>
              <a:noFill/>
              <a:ln w="9525">
                <a:noFill/>
                <a:miter lim="800000"/>
                <a:headEnd/>
                <a:tailEnd/>
              </a:ln>
            </p:spPr>
          </p:pic>
        </p:grpSp>
        <p:sp>
          <p:nvSpPr>
            <p:cNvPr id="2051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FFFFFF"/>
                  </a:solidFill>
                  <a:latin typeface="Impact"/>
                </a:rPr>
                <a:t>3</a:t>
              </a:r>
              <a:endParaRPr lang="zh-CN" altLang="en-US" sz="2400" kern="10">
                <a:ln w="9525">
                  <a:noFill/>
                  <a:round/>
                  <a:headEnd/>
                  <a:tailEnd/>
                </a:ln>
                <a:solidFill>
                  <a:srgbClr val="FFFFFF"/>
                </a:solidFill>
                <a:latin typeface="Impact"/>
              </a:endParaRPr>
            </a:p>
          </p:txBody>
        </p:sp>
      </p:grpSp>
      <p:grpSp>
        <p:nvGrpSpPr>
          <p:cNvPr id="77" name="Group 41"/>
          <p:cNvGrpSpPr>
            <a:grpSpLocks/>
          </p:cNvGrpSpPr>
          <p:nvPr/>
        </p:nvGrpSpPr>
        <p:grpSpPr bwMode="auto">
          <a:xfrm>
            <a:off x="6521450" y="1431925"/>
            <a:ext cx="509588" cy="441325"/>
            <a:chOff x="0" y="0"/>
            <a:chExt cx="302" cy="294"/>
          </a:xfrm>
        </p:grpSpPr>
        <p:grpSp>
          <p:nvGrpSpPr>
            <p:cNvPr id="20509" name="Group 42"/>
            <p:cNvGrpSpPr>
              <a:grpSpLocks/>
            </p:cNvGrpSpPr>
            <p:nvPr/>
          </p:nvGrpSpPr>
          <p:grpSpPr bwMode="auto">
            <a:xfrm>
              <a:off x="0" y="0"/>
              <a:ext cx="302" cy="294"/>
              <a:chOff x="0" y="0"/>
              <a:chExt cx="1042" cy="1019"/>
            </a:xfrm>
          </p:grpSpPr>
          <p:grpSp>
            <p:nvGrpSpPr>
              <p:cNvPr id="20511" name="Group 43"/>
              <p:cNvGrpSpPr>
                <a:grpSpLocks/>
              </p:cNvGrpSpPr>
              <p:nvPr/>
            </p:nvGrpSpPr>
            <p:grpSpPr bwMode="auto">
              <a:xfrm>
                <a:off x="0" y="0"/>
                <a:ext cx="1042" cy="1019"/>
                <a:chOff x="0" y="0"/>
                <a:chExt cx="1042" cy="1019"/>
              </a:xfrm>
            </p:grpSpPr>
            <p:pic>
              <p:nvPicPr>
                <p:cNvPr id="20513" name="Picture 44" descr="circuler_1"/>
                <p:cNvPicPr>
                  <a:picLocks noChangeAspect="1" noChangeArrowheads="1"/>
                </p:cNvPicPr>
                <p:nvPr/>
              </p:nvPicPr>
              <p:blipFill>
                <a:blip r:embed="rId3" cstate="print"/>
                <a:srcRect/>
                <a:stretch>
                  <a:fillRect/>
                </a:stretch>
              </p:blipFill>
              <p:spPr bwMode="auto">
                <a:xfrm>
                  <a:off x="0" y="0"/>
                  <a:ext cx="1042" cy="1016"/>
                </a:xfrm>
                <a:prstGeom prst="rect">
                  <a:avLst/>
                </a:prstGeom>
                <a:noFill/>
                <a:ln w="9525">
                  <a:noFill/>
                  <a:miter lim="800000"/>
                  <a:headEnd/>
                  <a:tailEnd/>
                </a:ln>
              </p:spPr>
            </p:pic>
            <p:sp>
              <p:nvSpPr>
                <p:cNvPr id="83" name="Oval 45"/>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12" name="Picture 46" descr="Picture2"/>
              <p:cNvPicPr>
                <a:picLocks noChangeAspect="1" noChangeArrowheads="1"/>
              </p:cNvPicPr>
              <p:nvPr/>
            </p:nvPicPr>
            <p:blipFill>
              <a:blip r:embed="rId4" cstate="print"/>
              <a:srcRect/>
              <a:stretch>
                <a:fillRect/>
              </a:stretch>
            </p:blipFill>
            <p:spPr bwMode="auto">
              <a:xfrm>
                <a:off x="104" y="10"/>
                <a:ext cx="823" cy="360"/>
              </a:xfrm>
              <a:prstGeom prst="rect">
                <a:avLst/>
              </a:prstGeom>
              <a:noFill/>
              <a:ln w="9525">
                <a:noFill/>
                <a:miter lim="800000"/>
                <a:headEnd/>
                <a:tailEnd/>
              </a:ln>
            </p:spPr>
          </p:pic>
        </p:grpSp>
        <p:sp>
          <p:nvSpPr>
            <p:cNvPr id="2051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4</a:t>
              </a:r>
              <a:endParaRPr lang="zh-CN" altLang="en-US" sz="2400" kern="10">
                <a:ln w="9525">
                  <a:noFill/>
                  <a:round/>
                  <a:headEnd/>
                  <a:tailEnd/>
                </a:ln>
                <a:solidFill>
                  <a:srgbClr val="646464"/>
                </a:solidFill>
                <a:latin typeface="Impact"/>
              </a:endParaRPr>
            </a:p>
          </p:txBody>
        </p:sp>
      </p:grpSp>
      <p:sp>
        <p:nvSpPr>
          <p:cNvPr id="84" name="Rectangle 48"/>
          <p:cNvSpPr>
            <a:spLocks noChangeArrowheads="1"/>
          </p:cNvSpPr>
          <p:nvPr/>
        </p:nvSpPr>
        <p:spPr bwMode="auto">
          <a:xfrm>
            <a:off x="2655888" y="3598863"/>
            <a:ext cx="1541462" cy="481012"/>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203700" y="2868613"/>
            <a:ext cx="1274763" cy="481012"/>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594350" y="2292350"/>
            <a:ext cx="1274763" cy="481013"/>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778625" y="1666875"/>
            <a:ext cx="1274763" cy="481013"/>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141413" y="931863"/>
            <a:ext cx="458787" cy="708025"/>
          </a:xfrm>
          <a:prstGeom prst="rect">
            <a:avLst/>
          </a:prstGeom>
          <a:noFill/>
          <a:ln>
            <a:noFill/>
          </a:ln>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zh-CN" altLang="en-US" b="1" i="0" kern="0" dirty="0">
                <a:solidFill>
                  <a:srgbClr val="0070C0"/>
                </a:solidFill>
                <a:latin typeface="微软雅黑" pitchFamily="34" charset="-122"/>
                <a:ea typeface="微软雅黑" pitchFamily="34" charset="-122"/>
              </a:rPr>
              <a:t>标题</a:t>
            </a:r>
            <a:endParaRPr lang="zh-CN" altLang="en-US" b="1" i="0" kern="0" dirty="0" smtClean="0">
              <a:solidFill>
                <a:srgbClr val="0070C0"/>
              </a:solidFill>
              <a:latin typeface="微软雅黑" pitchFamily="34" charset="-122"/>
              <a:ea typeface="微软雅黑" pitchFamily="34" charset="-122"/>
            </a:endParaRPr>
          </a:p>
        </p:txBody>
      </p:sp>
      <p:sp>
        <p:nvSpPr>
          <p:cNvPr id="89" name="Text Box 53"/>
          <p:cNvSpPr txBox="1">
            <a:spLocks noChangeArrowheads="1"/>
          </p:cNvSpPr>
          <p:nvPr/>
        </p:nvSpPr>
        <p:spPr bwMode="auto">
          <a:xfrm>
            <a:off x="2254250" y="4087813"/>
            <a:ext cx="796925" cy="366712"/>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en-US" altLang="zh-CN" i="0" kern="0" dirty="0" smtClean="0">
                <a:solidFill>
                  <a:srgbClr val="0070C0"/>
                </a:solidFill>
                <a:latin typeface="Impact" pitchFamily="34" charset="0"/>
                <a:ea typeface="微软雅黑" pitchFamily="34" charset="-122"/>
              </a:rPr>
              <a:t>2010</a:t>
            </a:r>
          </a:p>
        </p:txBody>
      </p:sp>
      <p:sp>
        <p:nvSpPr>
          <p:cNvPr id="90" name="Text Box 54"/>
          <p:cNvSpPr txBox="1">
            <a:spLocks noChangeArrowheads="1"/>
          </p:cNvSpPr>
          <p:nvPr/>
        </p:nvSpPr>
        <p:spPr bwMode="auto">
          <a:xfrm>
            <a:off x="3803650" y="4087813"/>
            <a:ext cx="796925" cy="366712"/>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en-US" altLang="zh-CN" i="0" kern="0" dirty="0" smtClean="0">
                <a:solidFill>
                  <a:srgbClr val="0070C0"/>
                </a:solidFill>
                <a:latin typeface="Impact" pitchFamily="34" charset="0"/>
                <a:ea typeface="微软雅黑" pitchFamily="34" charset="-122"/>
              </a:rPr>
              <a:t>2011</a:t>
            </a:r>
          </a:p>
        </p:txBody>
      </p:sp>
      <p:sp>
        <p:nvSpPr>
          <p:cNvPr id="91" name="Text Box 55"/>
          <p:cNvSpPr txBox="1">
            <a:spLocks noChangeArrowheads="1"/>
          </p:cNvSpPr>
          <p:nvPr/>
        </p:nvSpPr>
        <p:spPr bwMode="auto">
          <a:xfrm>
            <a:off x="5070475" y="4087813"/>
            <a:ext cx="796925" cy="366712"/>
          </a:xfrm>
          <a:prstGeom prst="rect">
            <a:avLst/>
          </a:prstGeom>
          <a:noFill/>
          <a:ln w="9525">
            <a:noFill/>
            <a:miter lim="800000"/>
            <a:headEnd/>
            <a:tailEnd/>
          </a:ln>
        </p:spPr>
        <p:txBody>
          <a:bodyPr>
            <a:spAutoFit/>
          </a:bodyPr>
          <a:lstStyle/>
          <a:p>
            <a:pPr>
              <a:spcBef>
                <a:spcPct val="50000"/>
              </a:spcBef>
            </a:pPr>
            <a:r>
              <a:rPr lang="en-US" altLang="zh-CN">
                <a:solidFill>
                  <a:srgbClr val="0070C0"/>
                </a:solidFill>
                <a:latin typeface="Impact" pitchFamily="34" charset="0"/>
                <a:ea typeface="微软雅黑" pitchFamily="34" charset="-122"/>
              </a:rPr>
              <a:t>2014</a:t>
            </a:r>
          </a:p>
        </p:txBody>
      </p:sp>
      <p:sp>
        <p:nvSpPr>
          <p:cNvPr id="92" name="Text Box 56"/>
          <p:cNvSpPr txBox="1">
            <a:spLocks noChangeArrowheads="1"/>
          </p:cNvSpPr>
          <p:nvPr/>
        </p:nvSpPr>
        <p:spPr bwMode="auto">
          <a:xfrm>
            <a:off x="6361113" y="4087813"/>
            <a:ext cx="796925" cy="366712"/>
          </a:xfrm>
          <a:prstGeom prst="rect">
            <a:avLst/>
          </a:prstGeom>
          <a:noFill/>
          <a:ln w="9525">
            <a:noFill/>
            <a:miter lim="800000"/>
            <a:headEnd/>
            <a:tailEnd/>
          </a:ln>
        </p:spPr>
        <p:txBody>
          <a:bodyPr>
            <a:spAutoFit/>
          </a:bodyPr>
          <a:lstStyle/>
          <a:p>
            <a:pPr>
              <a:spcBef>
                <a:spcPct val="50000"/>
              </a:spcBef>
            </a:pPr>
            <a:r>
              <a:rPr lang="en-US" altLang="zh-CN" dirty="0" smtClean="0">
                <a:solidFill>
                  <a:srgbClr val="0070C0"/>
                </a:solidFill>
                <a:latin typeface="Impact" pitchFamily="34" charset="0"/>
                <a:ea typeface="微软雅黑" pitchFamily="34" charset="-122"/>
              </a:rPr>
              <a:t>2017</a:t>
            </a:r>
            <a:endParaRPr lang="en-US" altLang="zh-CN" dirty="0">
              <a:solidFill>
                <a:srgbClr val="0070C0"/>
              </a:solidFill>
              <a:latin typeface="Impact" pitchFamily="34" charset="0"/>
              <a:ea typeface="微软雅黑" pitchFamily="34"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2" presetClass="entr" presetSubtype="8"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par>
                                <p:cTn id="15" presetID="22" presetClass="entr" presetSubtype="8"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22" presetClass="entr" presetSubtype="8"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22" presetClass="entr" presetSubtype="8"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par>
                                <p:cTn id="28" presetID="22" presetClass="entr" presetSubtype="4"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par>
                                <p:cTn id="31" presetID="22" presetClass="entr" presetSubtype="4"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down)">
                                      <p:cBhvr>
                                        <p:cTn id="33" dur="500"/>
                                        <p:tgtEl>
                                          <p:spTgt spid="56"/>
                                        </p:tgtEl>
                                      </p:cBhvr>
                                    </p:animEffect>
                                  </p:childTnLst>
                                </p:cTn>
                              </p:par>
                              <p:par>
                                <p:cTn id="34" presetID="22" presetClass="entr" presetSubtype="4"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down)">
                                      <p:cBhvr>
                                        <p:cTn id="36" dur="500"/>
                                        <p:tgtEl>
                                          <p:spTgt spid="57"/>
                                        </p:tgtEl>
                                      </p:cBhvr>
                                    </p:animEffect>
                                  </p:childTnLst>
                                </p:cTn>
                              </p:par>
                            </p:childTnLst>
                          </p:cTn>
                        </p:par>
                        <p:par>
                          <p:cTn id="37" fill="hold">
                            <p:stCondLst>
                              <p:cond delay="1500"/>
                            </p:stCondLst>
                            <p:childTnLst>
                              <p:par>
                                <p:cTn id="38" presetID="22" presetClass="entr" presetSubtype="4"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down)">
                                      <p:cBhvr>
                                        <p:cTn id="40" dur="500"/>
                                        <p:tgtEl>
                                          <p:spTgt spid="5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Scale>
                                      <p:cBhvr>
                                        <p:cTn id="44"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58"/>
                                        </p:tgtEl>
                                        <p:attrNameLst>
                                          <p:attrName>ppt_x</p:attrName>
                                          <p:attrName>ppt_y</p:attrName>
                                        </p:attrNameLst>
                                      </p:cBhvr>
                                    </p:animMotion>
                                    <p:animEffect transition="in" filter="fade">
                                      <p:cBhvr>
                                        <p:cTn id="46" dur="250"/>
                                        <p:tgtEl>
                                          <p:spTgt spid="58"/>
                                        </p:tgtEl>
                                      </p:cBhvr>
                                    </p:animEffect>
                                  </p:childTnLst>
                                </p:cTn>
                              </p:par>
                              <p:par>
                                <p:cTn id="47" presetID="52" presetClass="entr" presetSubtype="0" fill="hold" nodeType="withEffect">
                                  <p:stCondLst>
                                    <p:cond delay="250"/>
                                  </p:stCondLst>
                                  <p:childTnLst>
                                    <p:set>
                                      <p:cBhvr>
                                        <p:cTn id="48" dur="1" fill="hold">
                                          <p:stCondLst>
                                            <p:cond delay="0"/>
                                          </p:stCondLst>
                                        </p:cTn>
                                        <p:tgtEl>
                                          <p:spTgt spid="65"/>
                                        </p:tgtEl>
                                        <p:attrNameLst>
                                          <p:attrName>style.visibility</p:attrName>
                                        </p:attrNameLst>
                                      </p:cBhvr>
                                      <p:to>
                                        <p:strVal val="visible"/>
                                      </p:to>
                                    </p:set>
                                    <p:animScale>
                                      <p:cBhvr>
                                        <p:cTn id="49"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65"/>
                                        </p:tgtEl>
                                        <p:attrNameLst>
                                          <p:attrName>ppt_x</p:attrName>
                                          <p:attrName>ppt_y</p:attrName>
                                        </p:attrNameLst>
                                      </p:cBhvr>
                                    </p:animMotion>
                                    <p:animEffect transition="in" filter="fade">
                                      <p:cBhvr>
                                        <p:cTn id="51" dur="250"/>
                                        <p:tgtEl>
                                          <p:spTgt spid="65"/>
                                        </p:tgtEl>
                                      </p:cBhvr>
                                    </p:animEffect>
                                  </p:childTnLst>
                                </p:cTn>
                              </p:par>
                              <p:par>
                                <p:cTn id="52" presetID="52" presetClass="entr" presetSubtype="0" fill="hold" nodeType="withEffect">
                                  <p:stCondLst>
                                    <p:cond delay="500"/>
                                  </p:stCondLst>
                                  <p:childTnLst>
                                    <p:set>
                                      <p:cBhvr>
                                        <p:cTn id="53" dur="1" fill="hold">
                                          <p:stCondLst>
                                            <p:cond delay="0"/>
                                          </p:stCondLst>
                                        </p:cTn>
                                        <p:tgtEl>
                                          <p:spTgt spid="72"/>
                                        </p:tgtEl>
                                        <p:attrNameLst>
                                          <p:attrName>style.visibility</p:attrName>
                                        </p:attrNameLst>
                                      </p:cBhvr>
                                      <p:to>
                                        <p:strVal val="visible"/>
                                      </p:to>
                                    </p:set>
                                    <p:animScale>
                                      <p:cBhvr>
                                        <p:cTn id="54"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72"/>
                                        </p:tgtEl>
                                        <p:attrNameLst>
                                          <p:attrName>ppt_x</p:attrName>
                                          <p:attrName>ppt_y</p:attrName>
                                        </p:attrNameLst>
                                      </p:cBhvr>
                                    </p:animMotion>
                                    <p:animEffect transition="in" filter="fade">
                                      <p:cBhvr>
                                        <p:cTn id="56" dur="250"/>
                                        <p:tgtEl>
                                          <p:spTgt spid="72"/>
                                        </p:tgtEl>
                                      </p:cBhvr>
                                    </p:animEffect>
                                  </p:childTnLst>
                                </p:cTn>
                              </p:par>
                              <p:par>
                                <p:cTn id="57" presetID="52" presetClass="entr" presetSubtype="0" fill="hold" nodeType="withEffect">
                                  <p:stCondLst>
                                    <p:cond delay="750"/>
                                  </p:stCondLst>
                                  <p:childTnLst>
                                    <p:set>
                                      <p:cBhvr>
                                        <p:cTn id="58" dur="1" fill="hold">
                                          <p:stCondLst>
                                            <p:cond delay="0"/>
                                          </p:stCondLst>
                                        </p:cTn>
                                        <p:tgtEl>
                                          <p:spTgt spid="77"/>
                                        </p:tgtEl>
                                        <p:attrNameLst>
                                          <p:attrName>style.visibility</p:attrName>
                                        </p:attrNameLst>
                                      </p:cBhvr>
                                      <p:to>
                                        <p:strVal val="visible"/>
                                      </p:to>
                                    </p:set>
                                    <p:animScale>
                                      <p:cBhvr>
                                        <p:cTn id="59"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77"/>
                                        </p:tgtEl>
                                        <p:attrNameLst>
                                          <p:attrName>ppt_x</p:attrName>
                                          <p:attrName>ppt_y</p:attrName>
                                        </p:attrNameLst>
                                      </p:cBhvr>
                                    </p:animMotion>
                                    <p:animEffect transition="in" filter="fade">
                                      <p:cBhvr>
                                        <p:cTn id="61" dur="250"/>
                                        <p:tgtEl>
                                          <p:spTgt spid="77"/>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250" fill="hold"/>
                                        <p:tgtEl>
                                          <p:spTgt spid="88"/>
                                        </p:tgtEl>
                                        <p:attrNameLst>
                                          <p:attrName>ppt_x</p:attrName>
                                        </p:attrNameLst>
                                      </p:cBhvr>
                                      <p:tavLst>
                                        <p:tav tm="0">
                                          <p:val>
                                            <p:strVal val="0-#ppt_w/2"/>
                                          </p:val>
                                        </p:tav>
                                        <p:tav tm="100000">
                                          <p:val>
                                            <p:strVal val="#ppt_x"/>
                                          </p:val>
                                        </p:tav>
                                      </p:tavLst>
                                    </p:anim>
                                    <p:anim calcmode="lin" valueType="num">
                                      <p:cBhvr additive="base">
                                        <p:cTn id="66" dur="250" fill="hold"/>
                                        <p:tgtEl>
                                          <p:spTgt spid="88"/>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ppt_x"/>
                                          </p:val>
                                        </p:tav>
                                        <p:tav tm="100000">
                                          <p:val>
                                            <p:strVal val="#ppt_x"/>
                                          </p:val>
                                        </p:tav>
                                      </p:tavLst>
                                    </p:anim>
                                    <p:anim calcmode="lin" valueType="num">
                                      <p:cBhvr additive="base">
                                        <p:cTn id="71" dur="500" fill="hold"/>
                                        <p:tgtEl>
                                          <p:spTgt spid="8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ppt_x"/>
                                          </p:val>
                                        </p:tav>
                                        <p:tav tm="100000">
                                          <p:val>
                                            <p:strVal val="#ppt_x"/>
                                          </p:val>
                                        </p:tav>
                                      </p:tavLst>
                                    </p:anim>
                                    <p:anim calcmode="lin" valueType="num">
                                      <p:cBhvr additive="base">
                                        <p:cTn id="75" dur="500" fill="hold"/>
                                        <p:tgtEl>
                                          <p:spTgt spid="9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fill="hold"/>
                                        <p:tgtEl>
                                          <p:spTgt spid="91"/>
                                        </p:tgtEl>
                                        <p:attrNameLst>
                                          <p:attrName>ppt_x</p:attrName>
                                        </p:attrNameLst>
                                      </p:cBhvr>
                                      <p:tavLst>
                                        <p:tav tm="0">
                                          <p:val>
                                            <p:strVal val="#ppt_x"/>
                                          </p:val>
                                        </p:tav>
                                        <p:tav tm="100000">
                                          <p:val>
                                            <p:strVal val="#ppt_x"/>
                                          </p:val>
                                        </p:tav>
                                      </p:tavLst>
                                    </p:anim>
                                    <p:anim calcmode="lin" valueType="num">
                                      <p:cBhvr additive="base">
                                        <p:cTn id="79" dur="500" fill="hold"/>
                                        <p:tgtEl>
                                          <p:spTgt spid="9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fill="hold"/>
                                        <p:tgtEl>
                                          <p:spTgt spid="92"/>
                                        </p:tgtEl>
                                        <p:attrNameLst>
                                          <p:attrName>ppt_x</p:attrName>
                                        </p:attrNameLst>
                                      </p:cBhvr>
                                      <p:tavLst>
                                        <p:tav tm="0">
                                          <p:val>
                                            <p:strVal val="#ppt_x"/>
                                          </p:val>
                                        </p:tav>
                                        <p:tav tm="100000">
                                          <p:val>
                                            <p:strVal val="#ppt_x"/>
                                          </p:val>
                                        </p:tav>
                                      </p:tavLst>
                                    </p:anim>
                                    <p:anim calcmode="lin" valueType="num">
                                      <p:cBhvr additive="base">
                                        <p:cTn id="83" dur="500" fill="hold"/>
                                        <p:tgtEl>
                                          <p:spTgt spid="92"/>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1+#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4"/>
                                        </p:tgtEl>
                                        <p:attrNameLst>
                                          <p:attrName>style.visibility</p:attrName>
                                        </p:attrNameLst>
                                      </p:cBhvr>
                                      <p:to>
                                        <p:strVal val="visible"/>
                                      </p:to>
                                    </p:set>
                                    <p:anim calcmode="lin" valueType="num">
                                      <p:cBhvr additive="base">
                                        <p:cTn id="91" dur="500" fill="hold"/>
                                        <p:tgtEl>
                                          <p:spTgt spid="84"/>
                                        </p:tgtEl>
                                        <p:attrNameLst>
                                          <p:attrName>ppt_x</p:attrName>
                                        </p:attrNameLst>
                                      </p:cBhvr>
                                      <p:tavLst>
                                        <p:tav tm="0">
                                          <p:val>
                                            <p:strVal val="1+#ppt_w/2"/>
                                          </p:val>
                                        </p:tav>
                                        <p:tav tm="100000">
                                          <p:val>
                                            <p:strVal val="#ppt_x"/>
                                          </p:val>
                                        </p:tav>
                                      </p:tavLst>
                                    </p:anim>
                                    <p:anim calcmode="lin" valueType="num">
                                      <p:cBhvr additive="base">
                                        <p:cTn id="92" dur="500" fill="hold"/>
                                        <p:tgtEl>
                                          <p:spTgt spid="8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1+#ppt_w/2"/>
                                          </p:val>
                                        </p:tav>
                                        <p:tav tm="100000">
                                          <p:val>
                                            <p:strVal val="#ppt_x"/>
                                          </p:val>
                                        </p:tav>
                                      </p:tavLst>
                                    </p:anim>
                                    <p:anim calcmode="lin" valueType="num">
                                      <p:cBhvr additive="base">
                                        <p:cTn id="96" dur="500" fill="hold"/>
                                        <p:tgtEl>
                                          <p:spTgt spid="4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 calcmode="lin" valueType="num">
                                      <p:cBhvr additive="base">
                                        <p:cTn id="99" dur="500" fill="hold"/>
                                        <p:tgtEl>
                                          <p:spTgt spid="85"/>
                                        </p:tgtEl>
                                        <p:attrNameLst>
                                          <p:attrName>ppt_x</p:attrName>
                                        </p:attrNameLst>
                                      </p:cBhvr>
                                      <p:tavLst>
                                        <p:tav tm="0">
                                          <p:val>
                                            <p:strVal val="1+#ppt_w/2"/>
                                          </p:val>
                                        </p:tav>
                                        <p:tav tm="100000">
                                          <p:val>
                                            <p:strVal val="#ppt_x"/>
                                          </p:val>
                                        </p:tav>
                                      </p:tavLst>
                                    </p:anim>
                                    <p:anim calcmode="lin" valueType="num">
                                      <p:cBhvr additive="base">
                                        <p:cTn id="100" dur="500" fill="hold"/>
                                        <p:tgtEl>
                                          <p:spTgt spid="8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1+#ppt_w/2"/>
                                          </p:val>
                                        </p:tav>
                                        <p:tav tm="100000">
                                          <p:val>
                                            <p:strVal val="#ppt_x"/>
                                          </p:val>
                                        </p:tav>
                                      </p:tavLst>
                                    </p:anim>
                                    <p:anim calcmode="lin" valueType="num">
                                      <p:cBhvr additive="base">
                                        <p:cTn id="104" dur="500" fill="hold"/>
                                        <p:tgtEl>
                                          <p:spTgt spid="4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86"/>
                                        </p:tgtEl>
                                        <p:attrNameLst>
                                          <p:attrName>style.visibility</p:attrName>
                                        </p:attrNameLst>
                                      </p:cBhvr>
                                      <p:to>
                                        <p:strVal val="visible"/>
                                      </p:to>
                                    </p:set>
                                    <p:anim calcmode="lin" valueType="num">
                                      <p:cBhvr additive="base">
                                        <p:cTn id="107" dur="500" fill="hold"/>
                                        <p:tgtEl>
                                          <p:spTgt spid="86"/>
                                        </p:tgtEl>
                                        <p:attrNameLst>
                                          <p:attrName>ppt_x</p:attrName>
                                        </p:attrNameLst>
                                      </p:cBhvr>
                                      <p:tavLst>
                                        <p:tav tm="0">
                                          <p:val>
                                            <p:strVal val="1+#ppt_w/2"/>
                                          </p:val>
                                        </p:tav>
                                        <p:tav tm="100000">
                                          <p:val>
                                            <p:strVal val="#ppt_x"/>
                                          </p:val>
                                        </p:tav>
                                      </p:tavLst>
                                    </p:anim>
                                    <p:anim calcmode="lin" valueType="num">
                                      <p:cBhvr additive="base">
                                        <p:cTn id="108" dur="500" fill="hold"/>
                                        <p:tgtEl>
                                          <p:spTgt spid="8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fill="hold"/>
                                        <p:tgtEl>
                                          <p:spTgt spid="47"/>
                                        </p:tgtEl>
                                        <p:attrNameLst>
                                          <p:attrName>ppt_x</p:attrName>
                                        </p:attrNameLst>
                                      </p:cBhvr>
                                      <p:tavLst>
                                        <p:tav tm="0">
                                          <p:val>
                                            <p:strVal val="1+#ppt_w/2"/>
                                          </p:val>
                                        </p:tav>
                                        <p:tav tm="100000">
                                          <p:val>
                                            <p:strVal val="#ppt_x"/>
                                          </p:val>
                                        </p:tav>
                                      </p:tavLst>
                                    </p:anim>
                                    <p:anim calcmode="lin" valueType="num">
                                      <p:cBhvr additive="base">
                                        <p:cTn id="112" dur="500" fill="hold"/>
                                        <p:tgtEl>
                                          <p:spTgt spid="4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 calcmode="lin" valueType="num">
                                      <p:cBhvr additive="base">
                                        <p:cTn id="115" dur="500" fill="hold"/>
                                        <p:tgtEl>
                                          <p:spTgt spid="87"/>
                                        </p:tgtEl>
                                        <p:attrNameLst>
                                          <p:attrName>ppt_x</p:attrName>
                                        </p:attrNameLst>
                                      </p:cBhvr>
                                      <p:tavLst>
                                        <p:tav tm="0">
                                          <p:val>
                                            <p:strVal val="1+#ppt_w/2"/>
                                          </p:val>
                                        </p:tav>
                                        <p:tav tm="100000">
                                          <p:val>
                                            <p:strVal val="#ppt_x"/>
                                          </p:val>
                                        </p:tav>
                                      </p:tavLst>
                                    </p:anim>
                                    <p:anim calcmode="lin" valueType="num">
                                      <p:cBhvr additive="base">
                                        <p:cTn id="116"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84" grpId="0"/>
      <p:bldP spid="85" grpId="0"/>
      <p:bldP spid="86" grpId="0"/>
      <p:bldP spid="87" grpId="0"/>
      <p:bldP spid="88" grpId="0"/>
      <p:bldP spid="89" grpId="0"/>
      <p:bldP spid="90" grpId="0"/>
      <p:bldP spid="91" grpId="0"/>
      <p:bldP spid="9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2264</TotalTime>
  <Words>3051</Words>
  <Application>Microsoft Office PowerPoint</Application>
  <PresentationFormat>自定义</PresentationFormat>
  <Paragraphs>415</Paragraphs>
  <Slides>36</Slides>
  <Notes>32</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167</cp:revision>
  <dcterms:created xsi:type="dcterms:W3CDTF">2013-05-08T06:52:36Z</dcterms:created>
  <dcterms:modified xsi:type="dcterms:W3CDTF">2016-10-09T08:21:45Z</dcterms:modified>
  <cp:category>https://800sucai.taobao.com</cp:category>
</cp:coreProperties>
</file>