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5.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0" r:id="rId2"/>
    <p:sldId id="257" r:id="rId3"/>
    <p:sldId id="276" r:id="rId4"/>
    <p:sldId id="291" r:id="rId5"/>
    <p:sldId id="258" r:id="rId6"/>
    <p:sldId id="259" r:id="rId7"/>
    <p:sldId id="260" r:id="rId8"/>
    <p:sldId id="262" r:id="rId9"/>
    <p:sldId id="264" r:id="rId10"/>
    <p:sldId id="283" r:id="rId11"/>
    <p:sldId id="292" r:id="rId12"/>
    <p:sldId id="263" r:id="rId13"/>
    <p:sldId id="265" r:id="rId14"/>
    <p:sldId id="266" r:id="rId15"/>
    <p:sldId id="273" r:id="rId16"/>
    <p:sldId id="269" r:id="rId17"/>
    <p:sldId id="270" r:id="rId18"/>
    <p:sldId id="293" r:id="rId19"/>
    <p:sldId id="271" r:id="rId20"/>
    <p:sldId id="281" r:id="rId21"/>
    <p:sldId id="272" r:id="rId22"/>
    <p:sldId id="261" r:id="rId23"/>
    <p:sldId id="274" r:id="rId24"/>
    <p:sldId id="278" r:id="rId25"/>
    <p:sldId id="294" r:id="rId26"/>
    <p:sldId id="267" r:id="rId27"/>
    <p:sldId id="277" r:id="rId28"/>
    <p:sldId id="282" r:id="rId29"/>
    <p:sldId id="279" r:id="rId30"/>
    <p:sldId id="280" r:id="rId31"/>
    <p:sldId id="286" r:id="rId32"/>
    <p:sldId id="288" r:id="rId33"/>
    <p:sldId id="268" r:id="rId34"/>
    <p:sldId id="295" r:id="rId35"/>
    <p:sldId id="296"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2" d="100"/>
          <a:sy n="82" d="100"/>
        </p:scale>
        <p:origin x="-990" y="-10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63951092159261"/>
          <c:y val="4.4044129674703468E-2"/>
          <c:w val="0.53600634563756422"/>
          <c:h val="0.9558690889555358"/>
        </c:manualLayout>
      </c:layout>
      <c:doughnutChart>
        <c:varyColors val="1"/>
        <c:ser>
          <c:idx val="0"/>
          <c:order val="0"/>
          <c:tx>
            <c:strRef>
              <c:f>Sheet1!$B$1</c:f>
              <c:strCache>
                <c:ptCount val="1"/>
                <c:pt idx="0">
                  <c:v>Sales</c:v>
                </c:pt>
              </c:strCache>
            </c:strRef>
          </c:tx>
          <c:dPt>
            <c:idx val="0"/>
            <c:bubble3D val="0"/>
            <c:spPr>
              <a:solidFill>
                <a:schemeClr val="accent1">
                  <a:lumMod val="75000"/>
                </a:schemeClr>
              </a:solidFill>
            </c:spPr>
          </c:dPt>
          <c:dPt>
            <c:idx val="1"/>
            <c:bubble3D val="0"/>
            <c:spPr>
              <a:solidFill>
                <a:schemeClr val="tx1">
                  <a:lumMod val="50000"/>
                  <a:lumOff val="50000"/>
                </a:schemeClr>
              </a:solidFill>
            </c:spPr>
          </c:dPt>
          <c:dPt>
            <c:idx val="2"/>
            <c:bubble3D val="0"/>
            <c:spPr>
              <a:solidFill>
                <a:schemeClr val="bg1">
                  <a:lumMod val="75000"/>
                </a:schemeClr>
              </a:solidFill>
            </c:spPr>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ser>
        <c:dLbls>
          <c:showLegendKey val="0"/>
          <c:showVal val="0"/>
          <c:showCatName val="0"/>
          <c:showSerName val="0"/>
          <c:showPercent val="0"/>
          <c:showBubbleSize val="0"/>
          <c:showLeaderLines val="1"/>
        </c:dLbls>
        <c:firstSliceAng val="356"/>
        <c:holeSize val="38"/>
      </c:doughnutChart>
      <c:spPr>
        <a:ln w="22225"/>
      </c:spPr>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dPt>
          <c:dPt>
            <c:idx val="1"/>
            <c:bubble3D val="0"/>
            <c:spPr>
              <a:solidFill>
                <a:schemeClr val="accent1"/>
              </a:solidFill>
              <a:ln w="19050">
                <a:noFill/>
              </a:ln>
              <a:effectLst/>
            </c:spPr>
          </c:dPt>
          <c:dPt>
            <c:idx val="2"/>
            <c:bubble3D val="0"/>
            <c:spPr>
              <a:solidFill>
                <a:schemeClr val="accent1"/>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c:spPr>
          <c:invertIfNegative val="0"/>
          <c:dPt>
            <c:idx val="0"/>
            <c:invertIfNegative val="0"/>
            <c:bubble3D val="0"/>
          </c:dPt>
          <c:dPt>
            <c:idx val="1"/>
            <c:invertIfNegative val="0"/>
            <c:bubble3D val="0"/>
            <c:spPr>
              <a:solidFill>
                <a:schemeClr val="accent2"/>
              </a:solidFill>
            </c:spPr>
          </c:dPt>
          <c:dPt>
            <c:idx val="2"/>
            <c:invertIfNegative val="0"/>
            <c:bubble3D val="0"/>
          </c:dPt>
          <c:dPt>
            <c:idx val="3"/>
            <c:invertIfNegative val="0"/>
            <c:bubble3D val="0"/>
          </c:dPt>
          <c:dLbls>
            <c:txPr>
              <a:bodyPr/>
              <a:lstStyle/>
              <a:p>
                <a:pPr>
                  <a:defRPr sz="1600" b="1">
                    <a:solidFill>
                      <a:schemeClr val="accent1"/>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c:v>
                </c:pt>
                <c:pt idx="3">
                  <c:v>1</c:v>
                </c:pt>
              </c:numCache>
            </c:numRef>
          </c:val>
        </c:ser>
        <c:dLbls>
          <c:showLegendKey val="0"/>
          <c:showVal val="1"/>
          <c:showCatName val="0"/>
          <c:showSerName val="0"/>
          <c:showPercent val="0"/>
          <c:showBubbleSize val="0"/>
        </c:dLbls>
        <c:gapWidth val="6"/>
        <c:overlap val="-98"/>
        <c:axId val="269092352"/>
        <c:axId val="292500224"/>
      </c:barChart>
      <c:catAx>
        <c:axId val="269092352"/>
        <c:scaling>
          <c:orientation val="minMax"/>
        </c:scaling>
        <c:delete val="1"/>
        <c:axPos val="b"/>
        <c:majorTickMark val="out"/>
        <c:minorTickMark val="none"/>
        <c:tickLblPos val="none"/>
        <c:crossAx val="292500224"/>
        <c:crosses val="autoZero"/>
        <c:auto val="1"/>
        <c:lblAlgn val="ctr"/>
        <c:lblOffset val="100"/>
        <c:noMultiLvlLbl val="0"/>
      </c:catAx>
      <c:valAx>
        <c:axId val="292500224"/>
        <c:scaling>
          <c:orientation val="minMax"/>
        </c:scaling>
        <c:delete val="1"/>
        <c:axPos val="l"/>
        <c:numFmt formatCode="0%" sourceLinked="1"/>
        <c:majorTickMark val="out"/>
        <c:minorTickMark val="none"/>
        <c:tickLblPos val="none"/>
        <c:crossAx val="269092352"/>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912772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138669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21939446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359337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1277179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1059803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1118188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357070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70391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cxnSp>
        <p:nvCxnSpPr>
          <p:cNvPr id="6" name="直接连接符 5"/>
          <p:cNvCxnSpPr/>
          <p:nvPr userDrawn="1"/>
        </p:nvCxnSpPr>
        <p:spPr>
          <a:xfrm>
            <a:off x="434414" y="667289"/>
            <a:ext cx="8280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 id="2147483660"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143" y="0"/>
            <a:ext cx="9141714" cy="51435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335206" y="627534"/>
            <a:ext cx="2460930" cy="1200329"/>
          </a:xfrm>
          <a:prstGeom prst="rect">
            <a:avLst/>
          </a:prstGeom>
          <a:noFill/>
        </p:spPr>
        <p:txBody>
          <a:bodyPr wrap="none" rtlCol="0">
            <a:spAutoFit/>
          </a:bodyPr>
          <a:lstStyle/>
          <a:p>
            <a:pPr algn="ctr"/>
            <a:r>
              <a:rPr lang="en-US" altLang="zh-CN" sz="7200" b="1" dirty="0" smtClean="0">
                <a:solidFill>
                  <a:schemeClr val="accent1"/>
                </a:solidFill>
                <a:latin typeface="微软雅黑" panose="020B0503020204020204" pitchFamily="34" charset="-122"/>
                <a:ea typeface="微软雅黑" panose="020B0503020204020204" pitchFamily="34" charset="-122"/>
              </a:rPr>
              <a:t>2017</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1619672" y="1723814"/>
            <a:ext cx="5904656" cy="769441"/>
          </a:xfrm>
          <a:prstGeom prst="rect">
            <a:avLst/>
          </a:prstGeom>
          <a:noFill/>
          <a:ln w="9525">
            <a:noFill/>
            <a:miter lim="800000"/>
            <a:headEnd/>
            <a:tailEnd/>
          </a:ln>
        </p:spPr>
        <p:txBody>
          <a:bodyPr wrap="square">
            <a:spAutoFit/>
          </a:bodyPr>
          <a:lstStyle/>
          <a:p>
            <a:pPr algn="ctr"/>
            <a:r>
              <a:rPr lang="zh-CN" altLang="en-US" sz="4400" b="1" dirty="0" smtClean="0">
                <a:solidFill>
                  <a:schemeClr val="tx1">
                    <a:lumMod val="85000"/>
                    <a:lumOff val="15000"/>
                  </a:schemeClr>
                </a:solidFill>
                <a:latin typeface="微软雅黑" pitchFamily="34" charset="-122"/>
                <a:ea typeface="微软雅黑" pitchFamily="34" charset="-122"/>
              </a:rPr>
              <a:t>商务通用工作汇报</a:t>
            </a:r>
            <a:r>
              <a:rPr lang="en-US" altLang="zh-CN" sz="4400" b="1" dirty="0" smtClean="0">
                <a:solidFill>
                  <a:schemeClr val="tx1">
                    <a:lumMod val="85000"/>
                    <a:lumOff val="15000"/>
                  </a:schemeClr>
                </a:solidFill>
                <a:latin typeface="微软雅黑" pitchFamily="34" charset="-122"/>
                <a:ea typeface="微软雅黑" pitchFamily="34" charset="-122"/>
              </a:rPr>
              <a:t>PPT</a:t>
            </a:r>
            <a:endParaRPr lang="en-US" altLang="zh-CN" sz="4400" b="1" dirty="0">
              <a:solidFill>
                <a:schemeClr val="tx1">
                  <a:lumMod val="85000"/>
                  <a:lumOff val="15000"/>
                </a:schemeClr>
              </a:solidFill>
              <a:latin typeface="微软雅黑" pitchFamily="34" charset="-122"/>
              <a:ea typeface="微软雅黑" pitchFamily="34" charset="-122"/>
            </a:endParaRPr>
          </a:p>
        </p:txBody>
      </p:sp>
      <p:sp>
        <p:nvSpPr>
          <p:cNvPr id="18" name="Text Box 2"/>
          <p:cNvSpPr txBox="1">
            <a:spLocks noChangeArrowheads="1"/>
          </p:cNvSpPr>
          <p:nvPr/>
        </p:nvSpPr>
        <p:spPr bwMode="auto">
          <a:xfrm>
            <a:off x="2411760" y="2552005"/>
            <a:ext cx="4271092" cy="307777"/>
          </a:xfrm>
          <a:prstGeom prst="rect">
            <a:avLst/>
          </a:prstGeom>
          <a:noFill/>
          <a:ln w="9525">
            <a:noFill/>
            <a:miter lim="800000"/>
            <a:headEnd/>
            <a:tailEnd/>
          </a:ln>
        </p:spPr>
        <p:txBody>
          <a:bodyPr wrap="square">
            <a:spAutoFit/>
          </a:bodyPr>
          <a:lstStyle/>
          <a:p>
            <a:pPr algn="ctr"/>
            <a:r>
              <a:rPr lang="zh-CN" altLang="en-US" sz="1400" dirty="0" smtClean="0">
                <a:solidFill>
                  <a:schemeClr val="tx1">
                    <a:lumMod val="85000"/>
                    <a:lumOff val="15000"/>
                  </a:schemeClr>
                </a:solidFill>
                <a:latin typeface="微软雅黑" pitchFamily="34" charset="-122"/>
                <a:ea typeface="微软雅黑" pitchFamily="34" charset="-122"/>
              </a:rPr>
              <a:t>适用于年终总结</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工作计划</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述职报告</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策划方案等</a:t>
            </a:r>
            <a:endParaRPr lang="nl-NL" altLang="zh-CN" sz="1400" dirty="0">
              <a:solidFill>
                <a:schemeClr val="tx1">
                  <a:lumMod val="85000"/>
                  <a:lumOff val="15000"/>
                </a:schemeClr>
              </a:solidFill>
              <a:latin typeface="微软雅黑" pitchFamily="34" charset="-122"/>
              <a:ea typeface="微软雅黑" pitchFamily="34" charset="-122"/>
            </a:endParaRPr>
          </a:p>
        </p:txBody>
      </p:sp>
      <p:pic>
        <p:nvPicPr>
          <p:cNvPr id="4" name="Children%27s Dawn Bless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65989" y="33419"/>
            <a:ext cx="443702" cy="443702"/>
          </a:xfrm>
          <a:prstGeom prst="rect">
            <a:avLst/>
          </a:prstGeom>
        </p:spPr>
      </p:pic>
    </p:spTree>
    <p:extLst>
      <p:ext uri="{BB962C8B-B14F-4D97-AF65-F5344CB8AC3E}">
        <p14:creationId xmlns:p14="http://schemas.microsoft.com/office/powerpoint/2010/main" val="32703987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8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800" fill="hold"/>
                                        <p:tgtEl>
                                          <p:spTgt spid="17"/>
                                        </p:tgtEl>
                                        <p:attrNameLst>
                                          <p:attrName>ppt_y</p:attrName>
                                        </p:attrNameLst>
                                      </p:cBhvr>
                                      <p:tavLst>
                                        <p:tav tm="0">
                                          <p:val>
                                            <p:strVal val="#ppt_y"/>
                                          </p:val>
                                        </p:tav>
                                        <p:tav tm="100000">
                                          <p:val>
                                            <p:strVal val="#ppt_y"/>
                                          </p:val>
                                        </p:tav>
                                      </p:tavLst>
                                    </p:anim>
                                    <p:anim calcmode="lin" valueType="num">
                                      <p:cBhvr>
                                        <p:cTn id="18" dur="8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8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800" tmFilter="0,0; .5, 1; 1, 1"/>
                                        <p:tgtEl>
                                          <p:spTgt spid="17"/>
                                        </p:tgtEl>
                                      </p:cBhvr>
                                    </p:animEffect>
                                  </p:childTnLst>
                                </p:cTn>
                              </p:par>
                            </p:childTnLst>
                          </p:cTn>
                        </p:par>
                        <p:par>
                          <p:cTn id="21" fill="hold">
                            <p:stCondLst>
                              <p:cond delay="2600"/>
                            </p:stCondLst>
                            <p:childTnLst>
                              <p:par>
                                <p:cTn id="22" presetID="2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4"/>
                </p:tgtEl>
              </p:cMediaNode>
            </p:audio>
          </p:childTnLst>
        </p:cTn>
      </p:par>
    </p:tnLst>
    <p:bldLst>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t="16006" b="21838"/>
          <a:stretch/>
        </p:blipFill>
        <p:spPr>
          <a:xfrm>
            <a:off x="567258" y="2106429"/>
            <a:ext cx="5486547" cy="2419988"/>
          </a:xfrm>
          <a:prstGeom prst="rect">
            <a:avLst/>
          </a:prstGeom>
        </p:spPr>
      </p:pic>
      <p:sp>
        <p:nvSpPr>
          <p:cNvPr id="29" name="Rectangle 12"/>
          <p:cNvSpPr/>
          <p:nvPr/>
        </p:nvSpPr>
        <p:spPr bwMode="auto">
          <a:xfrm>
            <a:off x="6130216" y="2106429"/>
            <a:ext cx="2453181" cy="241998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30" name="文本框 81"/>
          <p:cNvSpPr txBox="1">
            <a:spLocks noChangeArrowheads="1"/>
          </p:cNvSpPr>
          <p:nvPr/>
        </p:nvSpPr>
        <p:spPr bwMode="auto">
          <a:xfrm>
            <a:off x="6423157" y="2493443"/>
            <a:ext cx="1944216" cy="173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smtClean="0">
                <a:solidFill>
                  <a:schemeClr val="bg1"/>
                </a:solidFill>
                <a:latin typeface="微软雅黑" pitchFamily="34" charset="-122"/>
                <a:ea typeface="微软雅黑" pitchFamily="34" charset="-122"/>
              </a:rPr>
              <a:t>此处</a:t>
            </a:r>
            <a:r>
              <a:rPr lang="zh-CN" altLang="en-US" sz="1200" dirty="0">
                <a:solidFill>
                  <a:schemeClr val="bg1"/>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bg1"/>
                </a:solidFill>
                <a:latin typeface="微软雅黑" pitchFamily="34" charset="-122"/>
                <a:ea typeface="微软雅黑" pitchFamily="34" charset="-122"/>
              </a:rPr>
              <a:t>文本。</a:t>
            </a:r>
            <a:endParaRPr lang="zh-CN" altLang="en-US" sz="1200" dirty="0">
              <a:solidFill>
                <a:schemeClr val="bg1"/>
              </a:solidFill>
              <a:latin typeface="微软雅黑" pitchFamily="34" charset="-122"/>
              <a:ea typeface="微软雅黑" pitchFamily="34" charset="-122"/>
            </a:endParaRPr>
          </a:p>
        </p:txBody>
      </p:sp>
      <p:sp>
        <p:nvSpPr>
          <p:cNvPr id="6" name="TextBox 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7" name="TextBox 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904897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8725" y="1773272"/>
            <a:ext cx="135485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02</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9790025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42199420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3889731" y="2828062"/>
            <a:ext cx="401764" cy="31523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1828785" y="3416485"/>
            <a:ext cx="905415" cy="668958"/>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4028101" y="3424319"/>
            <a:ext cx="532900" cy="727899"/>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5" name="组合 94"/>
          <p:cNvGrpSpPr/>
          <p:nvPr/>
        </p:nvGrpSpPr>
        <p:grpSpPr>
          <a:xfrm>
            <a:off x="4287826" y="3016226"/>
            <a:ext cx="1247303" cy="294974"/>
            <a:chOff x="7185993" y="3672893"/>
            <a:chExt cx="2428160" cy="773491"/>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99" name="TextBox 98"/>
          <p:cNvSpPr txBox="1"/>
          <p:nvPr/>
        </p:nvSpPr>
        <p:spPr>
          <a:xfrm>
            <a:off x="5797705" y="2409658"/>
            <a:ext cx="1989083" cy="2257060"/>
          </a:xfrm>
          <a:prstGeom prst="rect">
            <a:avLst/>
          </a:prstGeom>
          <a:noFill/>
        </p:spPr>
        <p:txBody>
          <a:bodyPr wrap="square" lIns="62118" tIns="31058" rIns="62118" bIns="31058" rtlCol="0">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3991845" y="4149496"/>
            <a:ext cx="1247305" cy="294974"/>
            <a:chOff x="7185990" y="3672893"/>
            <a:chExt cx="2428163" cy="773491"/>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80"/>
            <p:cNvSpPr txBox="1"/>
            <p:nvPr/>
          </p:nvSpPr>
          <p:spPr>
            <a:xfrm>
              <a:off x="7591676" y="3679716"/>
              <a:ext cx="2022477"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aphicFrame>
        <p:nvGraphicFramePr>
          <p:cNvPr id="104" name="Chart 2"/>
          <p:cNvGraphicFramePr/>
          <p:nvPr>
            <p:extLst>
              <p:ext uri="{D42A27DB-BD31-4B8C-83A1-F6EECF244321}">
                <p14:modId xmlns:p14="http://schemas.microsoft.com/office/powerpoint/2010/main" val="486817948"/>
              </p:ext>
            </p:extLst>
          </p:nvPr>
        </p:nvGraphicFramePr>
        <p:xfrm>
          <a:off x="5705764" y="1248555"/>
          <a:ext cx="1965908" cy="1103515"/>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259632" y="4082720"/>
            <a:ext cx="1247303" cy="294974"/>
            <a:chOff x="7185993" y="3672893"/>
            <a:chExt cx="2428160" cy="773491"/>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
        <p:nvSpPr>
          <p:cNvPr id="109" name="TextBox 108"/>
          <p:cNvSpPr txBox="1"/>
          <p:nvPr/>
        </p:nvSpPr>
        <p:spPr>
          <a:xfrm>
            <a:off x="6908908" y="1587016"/>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10" name="TextBox 109"/>
          <p:cNvSpPr txBox="1"/>
          <p:nvPr/>
        </p:nvSpPr>
        <p:spPr>
          <a:xfrm>
            <a:off x="6433852" y="2003943"/>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11" name="TextBox 110"/>
          <p:cNvSpPr txBox="1"/>
          <p:nvPr/>
        </p:nvSpPr>
        <p:spPr>
          <a:xfrm>
            <a:off x="6346138" y="1438815"/>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56" name="TextBox 5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57" name="TextBox 5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9265188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A</a:t>
            </a:r>
            <a:endParaRPr lang="zh-CN" altLang="en-US" sz="3800" b="1" dirty="0">
              <a:solidFill>
                <a:schemeClr val="accent1"/>
              </a:solidFill>
              <a:latin typeface="微软雅黑" pitchFamily="34" charset="-122"/>
              <a:ea typeface="微软雅黑"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itchFamily="34" charset="-122"/>
                <a:ea typeface="微软雅黑" pitchFamily="34" charset="-122"/>
              </a:rPr>
              <a:t>B</a:t>
            </a:r>
            <a:endParaRPr lang="zh-CN" altLang="en-US" sz="3800" b="1" dirty="0">
              <a:solidFill>
                <a:schemeClr val="accent2"/>
              </a:solidFill>
              <a:latin typeface="微软雅黑" pitchFamily="34" charset="-122"/>
              <a:ea typeface="微软雅黑"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C</a:t>
            </a:r>
            <a:endParaRPr lang="zh-CN" altLang="en-US" sz="3800" b="1" dirty="0">
              <a:solidFill>
                <a:schemeClr val="accent1"/>
              </a:solidFill>
              <a:latin typeface="微软雅黑" pitchFamily="34" charset="-122"/>
              <a:ea typeface="微软雅黑" pitchFamily="34" charset="-122"/>
            </a:endParaRPr>
          </a:p>
        </p:txBody>
      </p:sp>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7273085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6" name="TextBox 45"/>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631172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 name="TextBox 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048594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9023587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82695" y="1773272"/>
            <a:ext cx="138691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03</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758352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153786"/>
            <a:ext cx="1540705" cy="1396021"/>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37" name="组合 36"/>
          <p:cNvGrpSpPr>
            <a:grpSpLocks/>
          </p:cNvGrpSpPr>
          <p:nvPr/>
        </p:nvGrpSpPr>
        <p:grpSpPr bwMode="auto">
          <a:xfrm>
            <a:off x="4637716" y="2153786"/>
            <a:ext cx="1540704" cy="1396021"/>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2" name="组合 41"/>
          <p:cNvGrpSpPr>
            <a:grpSpLocks/>
          </p:cNvGrpSpPr>
          <p:nvPr/>
        </p:nvGrpSpPr>
        <p:grpSpPr bwMode="auto">
          <a:xfrm>
            <a:off x="6429017" y="2153786"/>
            <a:ext cx="1540705" cy="1396021"/>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7" name="组合 40"/>
          <p:cNvGrpSpPr>
            <a:grpSpLocks/>
          </p:cNvGrpSpPr>
          <p:nvPr/>
        </p:nvGrpSpPr>
        <p:grpSpPr bwMode="auto">
          <a:xfrm>
            <a:off x="1043608" y="2153786"/>
            <a:ext cx="1540705" cy="1396021"/>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60" name="TextBox 5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61" name="TextBox 6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1270873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827584" y="835114"/>
            <a:ext cx="7515839" cy="3751982"/>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12107"/>
            <a:endParaRPr lang="zh-CN" altLang="en-US"/>
          </a:p>
        </p:txBody>
      </p:sp>
      <p:sp>
        <p:nvSpPr>
          <p:cNvPr id="22" name="Rectangle 11"/>
          <p:cNvSpPr>
            <a:spLocks noChangeArrowheads="1"/>
          </p:cNvSpPr>
          <p:nvPr/>
        </p:nvSpPr>
        <p:spPr bwMode="auto">
          <a:xfrm>
            <a:off x="1187624" y="1306576"/>
            <a:ext cx="4392488" cy="2963450"/>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31" tIns="27215" rIns="54431" bIns="27215">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岁月</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流转，时光飞逝，</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转眼间</a:t>
            </a: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的工作又接近尾声。</a:t>
            </a:r>
          </a:p>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回首</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，各项</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工作全面发展</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新</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起点、新希望。站</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在</a:t>
            </a: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姿态和</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816122"/>
              <a:endParaRPr lang="zh-CN" altLang="en-US" sz="2800" dirty="0">
                <a:solidFill>
                  <a:schemeClr val="bg1"/>
                </a:solidFill>
                <a:latin typeface="+mj-lt"/>
                <a:ea typeface="微软雅黑"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前 言</a:t>
              </a:r>
            </a:p>
          </p:txBody>
        </p:sp>
      </p:grpSp>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43033" r="7539"/>
          <a:stretch/>
        </p:blipFill>
        <p:spPr>
          <a:xfrm>
            <a:off x="5766876" y="1355261"/>
            <a:ext cx="2178446" cy="2896241"/>
          </a:xfrm>
          <a:prstGeom prst="roundRect">
            <a:avLst>
              <a:gd name="adj" fmla="val 6985"/>
            </a:avLst>
          </a:prstGeom>
          <a:ln w="190500" cap="rnd">
            <a:noFill/>
            <a:prstDash val="solid"/>
          </a:ln>
          <a:effectLst/>
        </p:spPr>
      </p:pic>
    </p:spTree>
    <p:extLst>
      <p:ext uri="{BB962C8B-B14F-4D97-AF65-F5344CB8AC3E}">
        <p14:creationId xmlns:p14="http://schemas.microsoft.com/office/powerpoint/2010/main" val="1217777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10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1000"/>
                                        <p:tgtEl>
                                          <p:spTgt spid="22">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6" dur="1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35544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918586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357840364"/>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48493" y="3100630"/>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22584613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33394" y="3031443"/>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054717554"/>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02590" y="3068606"/>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1"/>
                  </a:solidFill>
                  <a:latin typeface="微软雅黑" panose="020B0503020204020204" pitchFamily="34" charset="-122"/>
                  <a:ea typeface="微软雅黑" panose="020B0503020204020204" pitchFamily="34" charset="-122"/>
                </a:rPr>
                <a:t>90%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1"/>
                  </a:solidFill>
                  <a:latin typeface="微软雅黑" panose="020B0503020204020204" pitchFamily="34" charset="-122"/>
                  <a:ea typeface="微软雅黑" panose="020B0503020204020204" pitchFamily="34" charset="-122"/>
                </a:rPr>
                <a:t>23%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3" name="TextBox 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2883544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25672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9" name="TextBox 1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791772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9526" y="1773272"/>
            <a:ext cx="1353256"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04</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9311215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0271181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366628" y="1131590"/>
            <a:ext cx="1442867" cy="845091"/>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5120293" y="1131590"/>
            <a:ext cx="1442867" cy="845091"/>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366628" y="2091043"/>
            <a:ext cx="1611874" cy="251094"/>
          </a:xfrm>
          <a:prstGeom prst="rect">
            <a:avLst/>
          </a:prstGeom>
          <a:solidFill>
            <a:schemeClr val="accent1"/>
          </a:solidFill>
          <a:ln w="3175" cap="flat" cmpd="sng">
            <a:noFill/>
            <a:bevel/>
            <a:headEnd/>
            <a:tailEnd/>
          </a:ln>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629" y="2384607"/>
            <a:ext cx="1612953" cy="1462218"/>
          </a:xfrm>
          <a:prstGeom prst="rect">
            <a:avLst/>
          </a:prstGeom>
          <a:solidFill>
            <a:schemeClr val="accent1"/>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215" y="2091044"/>
            <a:ext cx="1612953" cy="272019"/>
          </a:xfrm>
          <a:prstGeom prst="rect">
            <a:avLst/>
          </a:prstGeom>
          <a:solidFill>
            <a:schemeClr val="accent2"/>
          </a:solid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119215" y="2384607"/>
            <a:ext cx="1612953" cy="1462218"/>
          </a:xfrm>
          <a:prstGeom prst="rect">
            <a:avLst/>
          </a:prstGeom>
          <a:solidFill>
            <a:schemeClr val="accent2"/>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306"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39970"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1000" b="1" dirty="0">
                  <a:solidFill>
                    <a:srgbClr val="F8F8F8"/>
                  </a:solidFill>
                  <a:latin typeface="微软雅黑" pitchFamily="34" charset="-122"/>
                  <a:ea typeface="微软雅黑" pitchFamily="34" charset="-122"/>
                </a:rPr>
                <a:t>VS</a:t>
              </a:r>
              <a:endParaRPr lang="zh-CN" altLang="en-US" sz="10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62849"/>
            <a:ext cx="6984776" cy="597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099883"/>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749524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ext uri="{D42A27DB-BD31-4B8C-83A1-F6EECF244321}">
                <p14:modId xmlns:p14="http://schemas.microsoft.com/office/powerpoint/2010/main" val="1372511154"/>
              </p:ext>
            </p:extLst>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itchFamily="34" charset="-122"/>
                <a:ea typeface="微软雅黑" pitchFamily="34" charset="-122"/>
              </a:rPr>
              <a:t>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en-US" sz="1200" dirty="0">
              <a:latin typeface="微软雅黑" pitchFamily="34" charset="-122"/>
              <a:ea typeface="微软雅黑" pitchFamily="34" charset="-122"/>
            </a:endParaRPr>
          </a:p>
        </p:txBody>
      </p:sp>
      <p:sp>
        <p:nvSpPr>
          <p:cNvPr id="15" name="Title 13"/>
          <p:cNvSpPr txBox="1">
            <a:spLocks/>
          </p:cNvSpPr>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1" name="TextBox 2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3729835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latin typeface="微软雅黑" pitchFamily="34" charset="-122"/>
              </a:rPr>
              <a:t>点击添加表述内容标题</a:t>
            </a:r>
            <a:endParaRPr lang="zh-CN" altLang="en-US" b="1" dirty="0">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1923193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p:nvPr/>
        </p:nvSpPr>
        <p:spPr bwMode="auto">
          <a:xfrm>
            <a:off x="-2" y="1958506"/>
            <a:ext cx="3628551" cy="1283968"/>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147538" y="2101138"/>
            <a:ext cx="1172116" cy="707886"/>
          </a:xfrm>
          <a:prstGeom prst="rect">
            <a:avLst/>
          </a:prstGeom>
          <a:noFill/>
        </p:spPr>
        <p:txBody>
          <a:bodyPr wrap="none">
            <a:spAutoFit/>
          </a:bodyPr>
          <a:lstStyle/>
          <a:p>
            <a:pPr fontAlgn="auto">
              <a:spcBef>
                <a:spcPts val="0"/>
              </a:spcBef>
              <a:spcAft>
                <a:spcPts val="0"/>
              </a:spcAft>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969811" y="2675711"/>
            <a:ext cx="1620765" cy="400110"/>
          </a:xfrm>
          <a:prstGeom prst="rect">
            <a:avLst/>
          </a:prstGeom>
          <a:noFill/>
        </p:spPr>
        <p:txBody>
          <a:bodyPr wrap="none">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8" name="TextBox 7"/>
          <p:cNvSpPr txBox="1"/>
          <p:nvPr/>
        </p:nvSpPr>
        <p:spPr bwMode="auto">
          <a:xfrm>
            <a:off x="3463201" y="947564"/>
            <a:ext cx="2236510" cy="40011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输入标题内容</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9" name="TextBox 8"/>
          <p:cNvSpPr txBox="1"/>
          <p:nvPr/>
        </p:nvSpPr>
        <p:spPr bwMode="auto">
          <a:xfrm>
            <a:off x="3472726" y="1347614"/>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4452472" y="27880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1" name="TextBox 10"/>
          <p:cNvSpPr txBox="1"/>
          <p:nvPr/>
        </p:nvSpPr>
        <p:spPr bwMode="auto">
          <a:xfrm>
            <a:off x="4461997" y="3151223"/>
            <a:ext cx="2954337" cy="27781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3977815" y="1891909"/>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3" name="TextBox 12"/>
          <p:cNvSpPr txBox="1"/>
          <p:nvPr/>
        </p:nvSpPr>
        <p:spPr bwMode="auto">
          <a:xfrm>
            <a:off x="3987340" y="2255051"/>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4920506" y="36781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5" name="TextBox 14"/>
          <p:cNvSpPr txBox="1"/>
          <p:nvPr/>
        </p:nvSpPr>
        <p:spPr bwMode="auto">
          <a:xfrm>
            <a:off x="4930031" y="4039736"/>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6" name="TextBox 15"/>
          <p:cNvSpPr txBox="1"/>
          <p:nvPr/>
        </p:nvSpPr>
        <p:spPr>
          <a:xfrm>
            <a:off x="2793223" y="915566"/>
            <a:ext cx="655949"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01</a:t>
            </a:r>
            <a:endParaRPr lang="zh-CN" altLang="en-US" sz="4000" dirty="0">
              <a:solidFill>
                <a:schemeClr val="accent1"/>
              </a:solidFill>
              <a:latin typeface="Impact" panose="020B0806030902050204" pitchFamily="34" charset="0"/>
            </a:endParaRPr>
          </a:p>
        </p:txBody>
      </p:sp>
      <p:sp>
        <p:nvSpPr>
          <p:cNvPr id="17" name="TextBox 16"/>
          <p:cNvSpPr txBox="1"/>
          <p:nvPr/>
        </p:nvSpPr>
        <p:spPr>
          <a:xfrm>
            <a:off x="3311842" y="1854949"/>
            <a:ext cx="718466"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02</a:t>
            </a:r>
            <a:endParaRPr lang="zh-CN" altLang="en-US" sz="4000" dirty="0">
              <a:solidFill>
                <a:schemeClr val="accent1"/>
              </a:solidFill>
              <a:latin typeface="Impact" panose="020B0806030902050204" pitchFamily="34" charset="0"/>
            </a:endParaRPr>
          </a:p>
        </p:txBody>
      </p:sp>
      <p:sp>
        <p:nvSpPr>
          <p:cNvPr id="18" name="TextBox 17"/>
          <p:cNvSpPr txBox="1"/>
          <p:nvPr/>
        </p:nvSpPr>
        <p:spPr>
          <a:xfrm>
            <a:off x="3847091" y="2715766"/>
            <a:ext cx="73289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03</a:t>
            </a:r>
            <a:endParaRPr lang="zh-CN" altLang="en-US" sz="4000" dirty="0">
              <a:solidFill>
                <a:schemeClr val="accent1"/>
              </a:solidFill>
              <a:latin typeface="Impact" panose="020B0806030902050204" pitchFamily="34" charset="0"/>
            </a:endParaRPr>
          </a:p>
        </p:txBody>
      </p:sp>
      <p:sp>
        <p:nvSpPr>
          <p:cNvPr id="19" name="TextBox 18"/>
          <p:cNvSpPr txBox="1"/>
          <p:nvPr/>
        </p:nvSpPr>
        <p:spPr>
          <a:xfrm>
            <a:off x="4260933" y="3602072"/>
            <a:ext cx="71686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04</a:t>
            </a:r>
            <a:endParaRPr lang="zh-CN" altLang="en-US" sz="4000" dirty="0">
              <a:solidFill>
                <a:schemeClr val="accent1"/>
              </a:solidFill>
              <a:latin typeface="Impact" panose="020B0806030902050204" pitchFamily="34" charset="0"/>
            </a:endParaRPr>
          </a:p>
        </p:txBody>
      </p:sp>
      <p:sp>
        <p:nvSpPr>
          <p:cNvPr id="20" name="矩形 34"/>
          <p:cNvSpPr/>
          <p:nvPr/>
        </p:nvSpPr>
        <p:spPr bwMode="auto">
          <a:xfrm>
            <a:off x="6987340" y="1954918"/>
            <a:ext cx="2170177" cy="1287555"/>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 name="connsiteX0" fmla="*/ 0 w 1833140"/>
              <a:gd name="connsiteY0" fmla="*/ 9525 h 1293493"/>
              <a:gd name="connsiteX1" fmla="*/ 1833140 w 1833140"/>
              <a:gd name="connsiteY1" fmla="*/ 0 h 1293493"/>
              <a:gd name="connsiteX2" fmla="*/ 1606620 w 1833140"/>
              <a:gd name="connsiteY2" fmla="*/ 1293493 h 1293493"/>
              <a:gd name="connsiteX3" fmla="*/ 551543 w 1833140"/>
              <a:gd name="connsiteY3" fmla="*/ 1293493 h 1293493"/>
              <a:gd name="connsiteX4" fmla="*/ 0 w 1833140"/>
              <a:gd name="connsiteY4" fmla="*/ 9525 h 1293493"/>
              <a:gd name="connsiteX0" fmla="*/ 0 w 1833140"/>
              <a:gd name="connsiteY0" fmla="*/ 9525 h 1293493"/>
              <a:gd name="connsiteX1" fmla="*/ 1833140 w 1833140"/>
              <a:gd name="connsiteY1" fmla="*/ 0 h 1293493"/>
              <a:gd name="connsiteX2" fmla="*/ 1833140 w 1833140"/>
              <a:gd name="connsiteY2" fmla="*/ 1293493 h 1293493"/>
              <a:gd name="connsiteX3" fmla="*/ 551543 w 1833140"/>
              <a:gd name="connsiteY3" fmla="*/ 1293493 h 1293493"/>
              <a:gd name="connsiteX4" fmla="*/ 0 w 1833140"/>
              <a:gd name="connsiteY4" fmla="*/ 9525 h 1293493"/>
              <a:gd name="connsiteX0" fmla="*/ 0 w 1833140"/>
              <a:gd name="connsiteY0" fmla="*/ 0 h 1283968"/>
              <a:gd name="connsiteX1" fmla="*/ 1833140 w 1833140"/>
              <a:gd name="connsiteY1" fmla="*/ 8288 h 1283968"/>
              <a:gd name="connsiteX2" fmla="*/ 1833140 w 1833140"/>
              <a:gd name="connsiteY2" fmla="*/ 1283968 h 1283968"/>
              <a:gd name="connsiteX3" fmla="*/ 551543 w 1833140"/>
              <a:gd name="connsiteY3" fmla="*/ 1283968 h 1283968"/>
              <a:gd name="connsiteX4" fmla="*/ 0 w 1833140"/>
              <a:gd name="connsiteY4" fmla="*/ 0 h 1283968"/>
              <a:gd name="connsiteX0" fmla="*/ 0 w 1843227"/>
              <a:gd name="connsiteY0" fmla="*/ 3587 h 1287555"/>
              <a:gd name="connsiteX1" fmla="*/ 1843227 w 1843227"/>
              <a:gd name="connsiteY1" fmla="*/ 0 h 1287555"/>
              <a:gd name="connsiteX2" fmla="*/ 1833140 w 1843227"/>
              <a:gd name="connsiteY2" fmla="*/ 1287555 h 1287555"/>
              <a:gd name="connsiteX3" fmla="*/ 551543 w 1843227"/>
              <a:gd name="connsiteY3" fmla="*/ 1287555 h 1287555"/>
              <a:gd name="connsiteX4" fmla="*/ 0 w 1843227"/>
              <a:gd name="connsiteY4" fmla="*/ 3587 h 12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20"/>
          <p:cNvSpPr txBox="1"/>
          <p:nvPr/>
        </p:nvSpPr>
        <p:spPr>
          <a:xfrm>
            <a:off x="7595330" y="2304758"/>
            <a:ext cx="1297150" cy="523220"/>
          </a:xfrm>
          <a:prstGeom prst="rect">
            <a:avLst/>
          </a:prstGeom>
          <a:noFill/>
        </p:spPr>
        <p:txBody>
          <a:bodyPr wrap="none" rtlCol="0">
            <a:spAutoFit/>
          </a:bodyPr>
          <a:lstStyle/>
          <a:p>
            <a:r>
              <a:rPr lang="en-US" altLang="zh-CN" sz="2800" dirty="0" smtClean="0">
                <a:solidFill>
                  <a:schemeClr val="bg1"/>
                </a:solidFill>
                <a:latin typeface="Eras Bold ITC" panose="020B0907030504020204" pitchFamily="34" charset="0"/>
                <a:ea typeface="微软雅黑" panose="020B0503020204020204" pitchFamily="34" charset="-122"/>
              </a:rPr>
              <a:t>LOGO</a:t>
            </a:r>
            <a:endParaRPr lang="zh-CN" altLang="en-US" sz="28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8158155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322708" y="3147276"/>
            <a:ext cx="1942333"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342609" y="3147276"/>
            <a:ext cx="2040247"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0225" y="3147276"/>
            <a:ext cx="2069521"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直接连接符 26"/>
          <p:cNvCxnSpPr>
            <a:stCxn id="29" idx="6"/>
            <a:endCxn id="28" idx="2"/>
          </p:cNvCxnSpPr>
          <p:nvPr/>
        </p:nvCxnSpPr>
        <p:spPr>
          <a:xfrm>
            <a:off x="2021149" y="2042740"/>
            <a:ext cx="6826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808" y="1579389"/>
            <a:ext cx="925541" cy="926702"/>
          </a:xfrm>
          <a:prstGeom prst="ellipse">
            <a:avLst/>
          </a:prstGeom>
          <a:noFill/>
          <a:ln w="127000">
            <a:solidFill>
              <a:schemeClr val="accent2"/>
            </a:solidFill>
            <a:round/>
            <a:headEnd/>
            <a:tailEnd/>
          </a:ln>
        </p:spPr>
        <p:txBody>
          <a:bodyPr vert="horz" wrap="square" lIns="24455" tIns="31057" rIns="24455" bIns="31057" numCol="1" anchor="ctr" anchorCtr="0" compatLnSpc="1">
            <a:prstTxWarp prst="textNoShape">
              <a:avLst/>
            </a:prstTxWarp>
          </a:bodyPr>
          <a:lstStyle/>
          <a:p>
            <a:pPr algn="ct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5433" y="1668447"/>
            <a:ext cx="745717" cy="748589"/>
          </a:xfrm>
          <a:prstGeom prst="ellipse">
            <a:avLst/>
          </a:prstGeom>
          <a:noFill/>
          <a:ln w="127000">
            <a:solidFill>
              <a:schemeClr val="accent5"/>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347" y="1265078"/>
            <a:ext cx="769718" cy="342211"/>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3" name="矩形 60"/>
          <p:cNvSpPr>
            <a:spLocks noChangeArrowheads="1"/>
          </p:cNvSpPr>
          <p:nvPr/>
        </p:nvSpPr>
        <p:spPr bwMode="auto">
          <a:xfrm>
            <a:off x="5546664" y="1193002"/>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4" name="Group 22"/>
          <p:cNvGrpSpPr>
            <a:grpSpLocks/>
          </p:cNvGrpSpPr>
          <p:nvPr/>
        </p:nvGrpSpPr>
        <p:grpSpPr bwMode="auto">
          <a:xfrm>
            <a:off x="4648347" y="1865240"/>
            <a:ext cx="769718" cy="342211"/>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7" name="矩形 60"/>
          <p:cNvSpPr>
            <a:spLocks noChangeArrowheads="1"/>
          </p:cNvSpPr>
          <p:nvPr/>
        </p:nvSpPr>
        <p:spPr bwMode="auto">
          <a:xfrm>
            <a:off x="5546664" y="1793165"/>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8" name="Group 22"/>
          <p:cNvGrpSpPr>
            <a:grpSpLocks/>
          </p:cNvGrpSpPr>
          <p:nvPr/>
        </p:nvGrpSpPr>
        <p:grpSpPr bwMode="auto">
          <a:xfrm>
            <a:off x="4648347" y="2474110"/>
            <a:ext cx="769718" cy="342211"/>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41" name="矩形 60"/>
          <p:cNvSpPr>
            <a:spLocks noChangeArrowheads="1"/>
          </p:cNvSpPr>
          <p:nvPr/>
        </p:nvSpPr>
        <p:spPr bwMode="auto">
          <a:xfrm>
            <a:off x="5546664" y="2402034"/>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42" name="组合 41"/>
          <p:cNvGrpSpPr/>
          <p:nvPr/>
        </p:nvGrpSpPr>
        <p:grpSpPr>
          <a:xfrm>
            <a:off x="3673015" y="1419622"/>
            <a:ext cx="975332" cy="1209028"/>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7" name="TextBox 4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9658588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4" name="TextBox 2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2152654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682875" y="1808435"/>
            <a:ext cx="35253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dirty="0">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9017"/>
            <a:ext cx="1482725" cy="1482725"/>
          </a:xfrm>
          <a:prstGeom prst="blockArc">
            <a:avLst>
              <a:gd name="adj1" fmla="val 5502533"/>
              <a:gd name="adj2" fmla="val 1980318"/>
              <a:gd name="adj3" fmla="val 1053"/>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 name="TextBox 8"/>
          <p:cNvSpPr txBox="1">
            <a:spLocks noChangeArrowheads="1"/>
          </p:cNvSpPr>
          <p:nvPr/>
        </p:nvSpPr>
        <p:spPr bwMode="auto">
          <a:xfrm>
            <a:off x="2830513" y="2653279"/>
            <a:ext cx="219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hangingPunct="1">
              <a:defRPr/>
            </a:pPr>
            <a:r>
              <a:rPr lang="zh-CN" altLang="en-US" sz="1800" dirty="0" smtClean="0">
                <a:solidFill>
                  <a:schemeClr val="tx1">
                    <a:lumMod val="75000"/>
                    <a:lumOff val="25000"/>
                  </a:schemeClr>
                </a:solidFill>
                <a:latin typeface="微软雅黑" pitchFamily="34" charset="-122"/>
                <a:ea typeface="微软雅黑" pitchFamily="34" charset="-122"/>
              </a:rPr>
              <a:t>谢谢聆听</a:t>
            </a:r>
          </a:p>
        </p:txBody>
      </p:sp>
      <p:cxnSp>
        <p:nvCxnSpPr>
          <p:cNvPr id="6" name="直接连接符 5"/>
          <p:cNvCxnSpPr/>
          <p:nvPr/>
        </p:nvCxnSpPr>
        <p:spPr>
          <a:xfrm>
            <a:off x="1331640" y="3869577"/>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9672" y="3941288"/>
            <a:ext cx="5904656" cy="276999"/>
          </a:xfrm>
          <a:prstGeom prst="rect">
            <a:avLst/>
          </a:prstGeom>
          <a:noFill/>
        </p:spPr>
        <p:txBody>
          <a:bodyPr wrap="square" rtlCol="0">
            <a:spAutoFit/>
          </a:bodyPr>
          <a:lstStyle/>
          <a:p>
            <a:pPr algn="ctr"/>
            <a:r>
              <a:rPr lang="en-US" altLang="zh-CN" sz="1200" dirty="0" smtClean="0">
                <a:solidFill>
                  <a:schemeClr val="accent1"/>
                </a:solidFill>
                <a:latin typeface="Impact" pitchFamily="34" charset="0"/>
              </a:rPr>
              <a:t>COMPANY</a:t>
            </a:r>
            <a:r>
              <a:rPr lang="zh-CN" altLang="en-US" sz="1200" dirty="0" smtClean="0">
                <a:solidFill>
                  <a:schemeClr val="accent1"/>
                </a:solidFill>
                <a:latin typeface="Impact" pitchFamily="34" charset="0"/>
              </a:rPr>
              <a:t>：</a:t>
            </a:r>
            <a:r>
              <a:rPr lang="zh-CN" altLang="en-US" sz="1200" b="1" dirty="0" smtClean="0">
                <a:solidFill>
                  <a:schemeClr val="bg1">
                    <a:lumMod val="50000"/>
                  </a:schemeClr>
                </a:solidFill>
                <a:latin typeface="微软雅黑" pitchFamily="34" charset="-122"/>
                <a:ea typeface="微软雅黑" pitchFamily="34" charset="-122"/>
              </a:rPr>
              <a:t>中国某某科技有限公司         </a:t>
            </a:r>
            <a:r>
              <a:rPr lang="en-US" altLang="zh-CN" sz="1200" dirty="0" smtClean="0">
                <a:solidFill>
                  <a:schemeClr val="accent1"/>
                </a:solidFill>
                <a:latin typeface="Impact" pitchFamily="34" charset="0"/>
              </a:rPr>
              <a:t>DESIGNER:  </a:t>
            </a:r>
            <a:r>
              <a:rPr lang="en-US" altLang="zh-CN" sz="1200" b="1" dirty="0" smtClean="0">
                <a:solidFill>
                  <a:schemeClr val="bg1">
                    <a:lumMod val="50000"/>
                  </a:schemeClr>
                </a:solidFill>
                <a:latin typeface="Impact" pitchFamily="34" charset="0"/>
                <a:ea typeface="微软雅黑" pitchFamily="34" charset="-122"/>
              </a:rPr>
              <a:t>PPTS               </a:t>
            </a:r>
            <a:r>
              <a:rPr lang="en-US" altLang="zh-CN" sz="1200" dirty="0" smtClean="0">
                <a:solidFill>
                  <a:schemeClr val="accent1"/>
                </a:solidFill>
                <a:latin typeface="Impact" pitchFamily="34" charset="0"/>
                <a:ea typeface="微软雅黑" pitchFamily="34" charset="-122"/>
              </a:rPr>
              <a:t>DATE:  </a:t>
            </a:r>
            <a:r>
              <a:rPr lang="en-US" altLang="zh-CN" sz="1200" dirty="0" smtClean="0">
                <a:solidFill>
                  <a:schemeClr val="bg1">
                    <a:lumMod val="50000"/>
                  </a:schemeClr>
                </a:solidFill>
                <a:latin typeface="Impact" pitchFamily="34" charset="0"/>
                <a:ea typeface="微软雅黑" pitchFamily="34" charset="-122"/>
              </a:rPr>
              <a:t>2026-3-31</a:t>
            </a:r>
            <a:endParaRPr lang="zh-CN" altLang="en-US" sz="1200" dirty="0" smtClean="0">
              <a:solidFill>
                <a:schemeClr val="bg1">
                  <a:lumMod val="50000"/>
                </a:schemeClr>
              </a:solidFill>
              <a:latin typeface="Impact" pitchFamily="34" charset="0"/>
              <a:ea typeface="微软雅黑" pitchFamily="34" charset="-122"/>
            </a:endParaRPr>
          </a:p>
        </p:txBody>
      </p:sp>
    </p:spTree>
    <p:extLst>
      <p:ext uri="{BB962C8B-B14F-4D97-AF65-F5344CB8AC3E}">
        <p14:creationId xmlns:p14="http://schemas.microsoft.com/office/powerpoint/2010/main" val="448634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566852" y="1773272"/>
            <a:ext cx="1218603"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01</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0458878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algn="ctr">
              <a:lnSpc>
                <a:spcPct val="120000"/>
              </a:lnSpc>
              <a:defRPr/>
            </a:pPr>
            <a:r>
              <a:rPr lang="zh-CN" altLang="en-US" sz="1900" b="1" kern="0" dirty="0">
                <a:solidFill>
                  <a:schemeClr val="bg1"/>
                </a:solidFill>
                <a:latin typeface="Arial" pitchFamily="34" charset="0"/>
                <a:ea typeface="微软雅黑" pitchFamily="34" charset="-122"/>
              </a:rPr>
              <a:t>工作</a:t>
            </a:r>
            <a:endParaRPr lang="en-US" altLang="zh-CN" sz="1900" b="1" kern="0" dirty="0">
              <a:solidFill>
                <a:schemeClr val="bg1"/>
              </a:solidFill>
              <a:latin typeface="Arial" pitchFamily="34" charset="0"/>
              <a:ea typeface="微软雅黑" pitchFamily="34" charset="-122"/>
            </a:endParaRPr>
          </a:p>
          <a:p>
            <a:pPr algn="ctr">
              <a:lnSpc>
                <a:spcPct val="120000"/>
              </a:lnSpc>
              <a:defRPr/>
            </a:pPr>
            <a:r>
              <a:rPr lang="zh-CN" altLang="en-US" sz="1900" b="1" kern="0" dirty="0">
                <a:solidFill>
                  <a:schemeClr val="bg1"/>
                </a:solidFill>
                <a:latin typeface="Arial" pitchFamily="34" charset="0"/>
                <a:ea typeface="微软雅黑" pitchFamily="34" charset="-122"/>
              </a:rPr>
              <a:t>概述</a:t>
            </a:r>
          </a:p>
        </p:txBody>
      </p:sp>
    </p:spTree>
    <p:extLst>
      <p:ext uri="{BB962C8B-B14F-4D97-AF65-F5344CB8AC3E}">
        <p14:creationId xmlns:p14="http://schemas.microsoft.com/office/powerpoint/2010/main" val="18001104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3" name="TextBox 4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608730" y="3863107"/>
            <a:ext cx="6325104" cy="796875"/>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accent1"/>
                </a:solidFill>
                <a:latin typeface="微软雅黑" pitchFamily="34" charset="-122"/>
                <a:ea typeface="微软雅黑" pitchFamily="34" charset="-122"/>
              </a:rPr>
              <a:t>单击此处添加标题</a:t>
            </a:r>
          </a:p>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a:t>
            </a:r>
            <a:r>
              <a:rPr lang="zh-CN" altLang="en-US" sz="1200" dirty="0" smtClean="0">
                <a:solidFill>
                  <a:schemeClr val="tx1">
                    <a:lumMod val="75000"/>
                    <a:lumOff val="25000"/>
                  </a:schemeClr>
                </a:solidFill>
                <a:latin typeface="微软雅黑" pitchFamily="34" charset="-122"/>
                <a:ea typeface="微软雅黑" pitchFamily="34" charset="-122"/>
              </a:rPr>
              <a:t>图表的</a:t>
            </a:r>
            <a:r>
              <a:rPr lang="zh-CN" altLang="en-US" sz="1200" dirty="0">
                <a:solidFill>
                  <a:schemeClr val="tx1">
                    <a:lumMod val="75000"/>
                    <a:lumOff val="25000"/>
                  </a:schemeClr>
                </a:solidFill>
                <a:latin typeface="微软雅黑" pitchFamily="34" charset="-122"/>
                <a:ea typeface="微软雅黑" pitchFamily="34" charset="-122"/>
              </a:rPr>
              <a:t>综合描述</a:t>
            </a:r>
            <a:r>
              <a:rPr lang="zh-CN" altLang="en-US" sz="1200" dirty="0" smtClean="0">
                <a:solidFill>
                  <a:schemeClr val="tx1">
                    <a:lumMod val="75000"/>
                    <a:lumOff val="25000"/>
                  </a:schemeClr>
                </a:solidFill>
                <a:latin typeface="微软雅黑" pitchFamily="34" charset="-122"/>
                <a:ea typeface="微软雅黑" pitchFamily="34" charset="-122"/>
              </a:rPr>
              <a:t>说明。</a:t>
            </a:r>
            <a:endParaRPr lang="zh-CN" altLang="en-US" sz="1200" dirty="0">
              <a:solidFill>
                <a:schemeClr val="tx1">
                  <a:lumMod val="75000"/>
                  <a:lumOff val="25000"/>
                </a:schemeClr>
              </a:solidFill>
              <a:latin typeface="微软雅黑" pitchFamily="34" charset="-122"/>
              <a:ea typeface="微软雅黑" pitchFamily="34" charset="-122"/>
            </a:endParaRPr>
          </a:p>
        </p:txBody>
      </p: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sz="1100" dirty="0">
              <a:solidFill>
                <a:schemeClr val="tx1">
                  <a:lumMod val="75000"/>
                  <a:lumOff val="25000"/>
                </a:schemeClr>
              </a:solidFill>
              <a:latin typeface="微软雅黑" pitchFamily="34" charset="-122"/>
              <a:ea typeface="微软雅黑" pitchFamily="34" charset="-122"/>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2012</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2013</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2014</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2016</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2017</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50681"/>
          <a:stretch/>
        </p:blipFill>
        <p:spPr bwMode="auto">
          <a:xfrm rot="10800000" flipV="1">
            <a:off x="6839379" y="3053547"/>
            <a:ext cx="2307543" cy="60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2218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2017</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6390173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2016</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7" name="TextBox 16"/>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8" name="TextBox 17"/>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4781393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68580" tIns="34290" rIns="68580" bIns="34290" anchor="ctr"/>
          <a:lstStyle/>
          <a:p>
            <a:pPr algn="ctr"/>
            <a:endParaRPr lang="zh-CN" altLang="en-US" sz="1100" kern="0">
              <a:solidFill>
                <a:srgbClr val="FFFFFF"/>
              </a:solidFill>
              <a:latin typeface="微软雅黑" pitchFamily="34" charset="-122"/>
              <a:ea typeface="微软雅黑"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0341987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TotalTime>
  <Words>3043</Words>
  <Application>Microsoft Office PowerPoint</Application>
  <PresentationFormat>全屏显示(16:9)</PresentationFormat>
  <Paragraphs>417</Paragraphs>
  <Slides>35</Slides>
  <Notes>33</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59</cp:revision>
  <dcterms:created xsi:type="dcterms:W3CDTF">2015-10-16T03:54:15Z</dcterms:created>
  <dcterms:modified xsi:type="dcterms:W3CDTF">2016-09-25T14:30:05Z</dcterms:modified>
  <cp:category>https://800sucai.taobao.com</cp:category>
</cp:coreProperties>
</file>