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4" r:id="rId4"/>
    <p:sldId id="259" r:id="rId5"/>
    <p:sldId id="260" r:id="rId6"/>
    <p:sldId id="262" r:id="rId7"/>
    <p:sldId id="261" r:id="rId8"/>
    <p:sldId id="263" r:id="rId9"/>
    <p:sldId id="265" r:id="rId10"/>
    <p:sldId id="266" r:id="rId11"/>
    <p:sldId id="267" r:id="rId12"/>
    <p:sldId id="269" r:id="rId13"/>
    <p:sldId id="268" r:id="rId14"/>
    <p:sldId id="271" r:id="rId15"/>
    <p:sldId id="270" r:id="rId16"/>
    <p:sldId id="272" r:id="rId17"/>
    <p:sldId id="273" r:id="rId18"/>
    <p:sldId id="274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无标题节" id="{412DBA79-AFBC-46D5-A3F7-4C6458BF3EC6}">
          <p14:sldIdLst>
            <p14:sldId id="257"/>
            <p14:sldId id="258"/>
            <p14:sldId id="264"/>
            <p14:sldId id="259"/>
            <p14:sldId id="260"/>
            <p14:sldId id="262"/>
            <p14:sldId id="261"/>
            <p14:sldId id="263"/>
            <p14:sldId id="265"/>
            <p14:sldId id="266"/>
            <p14:sldId id="267"/>
            <p14:sldId id="269"/>
            <p14:sldId id="268"/>
            <p14:sldId id="271"/>
            <p14:sldId id="270"/>
            <p14:sldId id="272"/>
            <p14:sldId id="273"/>
            <p14:sldId id="27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1BE8B"/>
    <a:srgbClr val="675A47"/>
    <a:srgbClr val="706350"/>
    <a:srgbClr val="A7B07F"/>
    <a:srgbClr val="F4B183"/>
    <a:srgbClr val="81745B"/>
    <a:srgbClr val="1F122A"/>
    <a:srgbClr val="8A9369"/>
    <a:srgbClr val="6B402E"/>
    <a:srgbClr val="A6A6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97" d="100"/>
          <a:sy n="97" d="100"/>
        </p:scale>
        <p:origin x="-1074" y="-90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CFAA3-5A7A-4B11-AFC8-DEE7244D20EF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058F4-BA85-4676-A8A8-03D0E9037D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8CFAA3-5A7A-4B11-AFC8-DEE7244D20EF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C058F4-BA85-4676-A8A8-03D0E9037D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png"/><Relationship Id="rId7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microsoft.com/office/2007/relationships/hdphoto" Target="../media/hdphoto1.wdp"/><Relationship Id="rId9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microsoft.com/office/2007/relationships/hdphoto" Target="../media/hdphoto2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7" Type="http://schemas.openxmlformats.org/officeDocument/2006/relationships/image" Target="../media/image2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microsoft.com/office/2007/relationships/hdphoto" Target="../media/hdphoto7.wdp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1"/>
          <a:stretch>
            <a:fillRect/>
          </a:stretch>
        </p:blipFill>
        <p:spPr>
          <a:xfrm>
            <a:off x="-1" y="0"/>
            <a:ext cx="12285407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585533" y="818233"/>
            <a:ext cx="615553" cy="3458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latin typeface="叶根友毛笔行书2.0版" pitchFamily="2" charset="-122"/>
                <a:ea typeface="叶根友毛笔行书2.0版" pitchFamily="2" charset="-122"/>
              </a:rPr>
              <a:t>遥映人间冰雪</a:t>
            </a:r>
            <a:r>
              <a:rPr lang="zh-CN" altLang="en-US" sz="2800" dirty="0" smtClean="0">
                <a:latin typeface="叶根友毛笔行书2.0版" pitchFamily="2" charset="-122"/>
                <a:ea typeface="叶根友毛笔行书2.0版" pitchFamily="2" charset="-122"/>
              </a:rPr>
              <a:t>样</a:t>
            </a:r>
            <a:endParaRPr lang="zh-CN" altLang="en-US" sz="2800" b="1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38310" y="818233"/>
            <a:ext cx="615553" cy="3458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2800">
                <a:latin typeface="叶根友毛笔行书2.0版" pitchFamily="2" charset="-122"/>
                <a:ea typeface="叶根友毛笔行书2.0版" pitchFamily="2" charset="-122"/>
              </a:defRPr>
            </a:lvl1pPr>
          </a:lstStyle>
          <a:p>
            <a:r>
              <a:rPr lang="zh-CN" altLang="en-US" dirty="0"/>
              <a:t>暗香幽浮曲临江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891086" y="818233"/>
            <a:ext cx="615553" cy="3458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2800">
                <a:latin typeface="叶根友毛笔行书2.0版" pitchFamily="2" charset="-122"/>
                <a:ea typeface="叶根友毛笔行书2.0版" pitchFamily="2" charset="-122"/>
              </a:defRPr>
            </a:lvl1pPr>
          </a:lstStyle>
          <a:p>
            <a:pPr latinLnBrk="1"/>
            <a:r>
              <a:rPr lang="zh-CN" altLang="en-US" dirty="0"/>
              <a:t>遍识天下英雄路</a:t>
            </a:r>
            <a:endParaRPr lang="zh-CN" altLang="en-US" b="1" dirty="0"/>
          </a:p>
        </p:txBody>
      </p:sp>
      <p:sp>
        <p:nvSpPr>
          <p:cNvPr id="9" name="文本框 8"/>
          <p:cNvSpPr txBox="1"/>
          <p:nvPr/>
        </p:nvSpPr>
        <p:spPr>
          <a:xfrm>
            <a:off x="1043862" y="818233"/>
            <a:ext cx="615553" cy="3458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2800">
                <a:latin typeface="叶根友毛笔行书2.0版" pitchFamily="2" charset="-122"/>
                <a:ea typeface="叶根友毛笔行书2.0版" pitchFamily="2" charset="-122"/>
              </a:defRPr>
            </a:lvl1pPr>
          </a:lstStyle>
          <a:p>
            <a:pPr latinLnBrk="1"/>
            <a:r>
              <a:rPr lang="zh-CN" altLang="en-US" dirty="0"/>
              <a:t>俯首江左有梅郎</a:t>
            </a:r>
            <a:endParaRPr lang="zh-CN" altLang="en-US" b="1" dirty="0"/>
          </a:p>
        </p:txBody>
      </p:sp>
      <p:grpSp>
        <p:nvGrpSpPr>
          <p:cNvPr id="20" name="组合 19"/>
          <p:cNvGrpSpPr/>
          <p:nvPr/>
        </p:nvGrpSpPr>
        <p:grpSpPr>
          <a:xfrm>
            <a:off x="4740815" y="1639555"/>
            <a:ext cx="758000" cy="1729532"/>
            <a:chOff x="4740815" y="1697611"/>
            <a:chExt cx="758000" cy="1729532"/>
          </a:xfrm>
        </p:grpSpPr>
        <p:sp>
          <p:nvSpPr>
            <p:cNvPr id="19" name="文本框 18"/>
            <p:cNvSpPr txBox="1"/>
            <p:nvPr/>
          </p:nvSpPr>
          <p:spPr>
            <a:xfrm>
              <a:off x="4798424" y="1697611"/>
              <a:ext cx="700391" cy="1729532"/>
            </a:xfrm>
            <a:custGeom>
              <a:avLst/>
              <a:gdLst/>
              <a:ahLst/>
              <a:cxnLst/>
              <a:rect l="l" t="t" r="r" b="b"/>
              <a:pathLst>
                <a:path w="700391" h="1729532">
                  <a:moveTo>
                    <a:pt x="397334" y="1571476"/>
                  </a:moveTo>
                  <a:lnTo>
                    <a:pt x="340259" y="1659285"/>
                  </a:lnTo>
                  <a:lnTo>
                    <a:pt x="340259" y="1670261"/>
                  </a:lnTo>
                  <a:lnTo>
                    <a:pt x="351235" y="1679042"/>
                  </a:lnTo>
                  <a:lnTo>
                    <a:pt x="351235" y="1690018"/>
                  </a:lnTo>
                  <a:cubicBezTo>
                    <a:pt x="400993" y="1679774"/>
                    <a:pt x="425872" y="1653431"/>
                    <a:pt x="425872" y="1610990"/>
                  </a:cubicBezTo>
                  <a:lnTo>
                    <a:pt x="425872" y="1591233"/>
                  </a:lnTo>
                  <a:lnTo>
                    <a:pt x="408310" y="1571476"/>
                  </a:lnTo>
                  <a:close/>
                  <a:moveTo>
                    <a:pt x="131713" y="1233413"/>
                  </a:moveTo>
                  <a:lnTo>
                    <a:pt x="151470" y="1233413"/>
                  </a:lnTo>
                  <a:cubicBezTo>
                    <a:pt x="164641" y="1233413"/>
                    <a:pt x="174154" y="1272927"/>
                    <a:pt x="180008" y="1351955"/>
                  </a:cubicBezTo>
                  <a:lnTo>
                    <a:pt x="188789" y="1362931"/>
                  </a:lnTo>
                  <a:lnTo>
                    <a:pt x="188789" y="1371712"/>
                  </a:lnTo>
                  <a:lnTo>
                    <a:pt x="142689" y="1501229"/>
                  </a:lnTo>
                  <a:lnTo>
                    <a:pt x="160251" y="1501229"/>
                  </a:lnTo>
                  <a:cubicBezTo>
                    <a:pt x="161715" y="1474887"/>
                    <a:pt x="174886" y="1461716"/>
                    <a:pt x="199765" y="1461716"/>
                  </a:cubicBezTo>
                  <a:lnTo>
                    <a:pt x="199765" y="1472692"/>
                  </a:lnTo>
                  <a:cubicBezTo>
                    <a:pt x="154397" y="1538548"/>
                    <a:pt x="131713" y="1580989"/>
                    <a:pt x="131713" y="1600014"/>
                  </a:cubicBezTo>
                  <a:lnTo>
                    <a:pt x="142689" y="1679042"/>
                  </a:lnTo>
                  <a:lnTo>
                    <a:pt x="114152" y="1698799"/>
                  </a:lnTo>
                  <a:cubicBezTo>
                    <a:pt x="100980" y="1698799"/>
                    <a:pt x="94395" y="1672456"/>
                    <a:pt x="94395" y="1619771"/>
                  </a:cubicBezTo>
                  <a:cubicBezTo>
                    <a:pt x="60735" y="1653431"/>
                    <a:pt x="35856" y="1670261"/>
                    <a:pt x="19757" y="1670261"/>
                  </a:cubicBezTo>
                  <a:lnTo>
                    <a:pt x="8781" y="1659285"/>
                  </a:lnTo>
                  <a:lnTo>
                    <a:pt x="8781" y="1619771"/>
                  </a:lnTo>
                  <a:cubicBezTo>
                    <a:pt x="65857" y="1537816"/>
                    <a:pt x="94395" y="1481472"/>
                    <a:pt x="94395" y="1450739"/>
                  </a:cubicBezTo>
                  <a:lnTo>
                    <a:pt x="28538" y="1472692"/>
                  </a:lnTo>
                  <a:lnTo>
                    <a:pt x="0" y="1430983"/>
                  </a:lnTo>
                  <a:lnTo>
                    <a:pt x="0" y="1411226"/>
                  </a:lnTo>
                  <a:cubicBezTo>
                    <a:pt x="26343" y="1411226"/>
                    <a:pt x="64393" y="1398054"/>
                    <a:pt x="114152" y="1371712"/>
                  </a:cubicBezTo>
                  <a:lnTo>
                    <a:pt x="122932" y="1272927"/>
                  </a:lnTo>
                  <a:lnTo>
                    <a:pt x="103175" y="1253170"/>
                  </a:lnTo>
                  <a:close/>
                  <a:moveTo>
                    <a:pt x="351235" y="1193899"/>
                  </a:moveTo>
                  <a:cubicBezTo>
                    <a:pt x="383431" y="1195363"/>
                    <a:pt x="417823" y="1215120"/>
                    <a:pt x="454410" y="1253170"/>
                  </a:cubicBezTo>
                  <a:lnTo>
                    <a:pt x="454410" y="1264146"/>
                  </a:lnTo>
                  <a:cubicBezTo>
                    <a:pt x="454410" y="1277317"/>
                    <a:pt x="444897" y="1283903"/>
                    <a:pt x="425872" y="1283903"/>
                  </a:cubicBezTo>
                  <a:lnTo>
                    <a:pt x="425872" y="1292684"/>
                  </a:lnTo>
                  <a:cubicBezTo>
                    <a:pt x="450751" y="1292684"/>
                    <a:pt x="463191" y="1299270"/>
                    <a:pt x="463191" y="1312441"/>
                  </a:cubicBezTo>
                  <a:lnTo>
                    <a:pt x="454410" y="1343174"/>
                  </a:lnTo>
                  <a:lnTo>
                    <a:pt x="463191" y="1343174"/>
                  </a:lnTo>
                  <a:cubicBezTo>
                    <a:pt x="495387" y="1350491"/>
                    <a:pt x="511485" y="1360004"/>
                    <a:pt x="511485" y="1371712"/>
                  </a:cubicBezTo>
                  <a:lnTo>
                    <a:pt x="511485" y="1382688"/>
                  </a:lnTo>
                  <a:cubicBezTo>
                    <a:pt x="508558" y="1398786"/>
                    <a:pt x="486606" y="1414884"/>
                    <a:pt x="445629" y="1430983"/>
                  </a:cubicBezTo>
                  <a:lnTo>
                    <a:pt x="454410" y="1441959"/>
                  </a:lnTo>
                  <a:lnTo>
                    <a:pt x="454410" y="1450739"/>
                  </a:lnTo>
                  <a:cubicBezTo>
                    <a:pt x="454410" y="1465374"/>
                    <a:pt x="435385" y="1479277"/>
                    <a:pt x="397334" y="1492449"/>
                  </a:cubicBezTo>
                  <a:lnTo>
                    <a:pt x="397334" y="1501229"/>
                  </a:lnTo>
                  <a:lnTo>
                    <a:pt x="408310" y="1512205"/>
                  </a:lnTo>
                  <a:lnTo>
                    <a:pt x="417091" y="1512205"/>
                  </a:lnTo>
                  <a:lnTo>
                    <a:pt x="408310" y="1520986"/>
                  </a:lnTo>
                  <a:lnTo>
                    <a:pt x="408310" y="1540743"/>
                  </a:lnTo>
                  <a:cubicBezTo>
                    <a:pt x="436116" y="1540743"/>
                    <a:pt x="454410" y="1553915"/>
                    <a:pt x="463191" y="1580257"/>
                  </a:cubicBezTo>
                  <a:lnTo>
                    <a:pt x="463191" y="1600014"/>
                  </a:lnTo>
                  <a:cubicBezTo>
                    <a:pt x="455873" y="1686359"/>
                    <a:pt x="409042" y="1729532"/>
                    <a:pt x="322697" y="1729532"/>
                  </a:cubicBezTo>
                  <a:lnTo>
                    <a:pt x="283183" y="1709775"/>
                  </a:lnTo>
                  <a:lnTo>
                    <a:pt x="208546" y="1729532"/>
                  </a:lnTo>
                  <a:lnTo>
                    <a:pt x="199765" y="1718556"/>
                  </a:lnTo>
                  <a:lnTo>
                    <a:pt x="199765" y="1709775"/>
                  </a:lnTo>
                  <a:cubicBezTo>
                    <a:pt x="199765" y="1696604"/>
                    <a:pt x="234157" y="1663675"/>
                    <a:pt x="302940" y="1610990"/>
                  </a:cubicBezTo>
                  <a:cubicBezTo>
                    <a:pt x="335137" y="1567086"/>
                    <a:pt x="351235" y="1534158"/>
                    <a:pt x="351235" y="1512205"/>
                  </a:cubicBezTo>
                  <a:lnTo>
                    <a:pt x="302940" y="1512205"/>
                  </a:lnTo>
                  <a:lnTo>
                    <a:pt x="283183" y="1492449"/>
                  </a:lnTo>
                  <a:lnTo>
                    <a:pt x="379773" y="1422202"/>
                  </a:lnTo>
                  <a:lnTo>
                    <a:pt x="368796" y="1422202"/>
                  </a:lnTo>
                  <a:cubicBezTo>
                    <a:pt x="300013" y="1432446"/>
                    <a:pt x="265621" y="1452203"/>
                    <a:pt x="265621" y="1481472"/>
                  </a:cubicBezTo>
                  <a:cubicBezTo>
                    <a:pt x="261231" y="1528304"/>
                    <a:pt x="251718" y="1551719"/>
                    <a:pt x="237084" y="1551719"/>
                  </a:cubicBezTo>
                  <a:lnTo>
                    <a:pt x="217327" y="1551719"/>
                  </a:lnTo>
                  <a:lnTo>
                    <a:pt x="199765" y="1531962"/>
                  </a:lnTo>
                  <a:lnTo>
                    <a:pt x="199765" y="1492449"/>
                  </a:lnTo>
                  <a:lnTo>
                    <a:pt x="217327" y="1461716"/>
                  </a:lnTo>
                  <a:lnTo>
                    <a:pt x="217327" y="1450739"/>
                  </a:lnTo>
                  <a:lnTo>
                    <a:pt x="208546" y="1461716"/>
                  </a:lnTo>
                  <a:lnTo>
                    <a:pt x="199765" y="1461716"/>
                  </a:lnTo>
                  <a:lnTo>
                    <a:pt x="199765" y="1450739"/>
                  </a:lnTo>
                  <a:cubicBezTo>
                    <a:pt x="214400" y="1422933"/>
                    <a:pt x="236352" y="1403177"/>
                    <a:pt x="265621" y="1391469"/>
                  </a:cubicBezTo>
                  <a:lnTo>
                    <a:pt x="302940" y="1402445"/>
                  </a:lnTo>
                  <a:lnTo>
                    <a:pt x="388553" y="1351955"/>
                  </a:lnTo>
                  <a:lnTo>
                    <a:pt x="388553" y="1343174"/>
                  </a:lnTo>
                  <a:lnTo>
                    <a:pt x="368796" y="1343174"/>
                  </a:lnTo>
                  <a:cubicBezTo>
                    <a:pt x="343917" y="1354882"/>
                    <a:pt x="331478" y="1368053"/>
                    <a:pt x="331478" y="1382688"/>
                  </a:cubicBezTo>
                  <a:lnTo>
                    <a:pt x="302940" y="1382688"/>
                  </a:lnTo>
                  <a:lnTo>
                    <a:pt x="283183" y="1362931"/>
                  </a:lnTo>
                  <a:lnTo>
                    <a:pt x="283183" y="1351955"/>
                  </a:lnTo>
                  <a:cubicBezTo>
                    <a:pt x="283183" y="1338784"/>
                    <a:pt x="292696" y="1332198"/>
                    <a:pt x="311721" y="1332198"/>
                  </a:cubicBezTo>
                  <a:lnTo>
                    <a:pt x="322697" y="1323417"/>
                  </a:lnTo>
                  <a:lnTo>
                    <a:pt x="322697" y="1312441"/>
                  </a:lnTo>
                  <a:lnTo>
                    <a:pt x="294159" y="1312441"/>
                  </a:lnTo>
                  <a:lnTo>
                    <a:pt x="294159" y="1283903"/>
                  </a:lnTo>
                  <a:lnTo>
                    <a:pt x="379773" y="1264146"/>
                  </a:lnTo>
                  <a:cubicBezTo>
                    <a:pt x="379773" y="1250975"/>
                    <a:pt x="351235" y="1237804"/>
                    <a:pt x="294159" y="1224632"/>
                  </a:cubicBezTo>
                  <a:lnTo>
                    <a:pt x="294159" y="1204875"/>
                  </a:lnTo>
                  <a:close/>
                  <a:moveTo>
                    <a:pt x="287691" y="876840"/>
                  </a:moveTo>
                  <a:lnTo>
                    <a:pt x="287691" y="885621"/>
                  </a:lnTo>
                  <a:lnTo>
                    <a:pt x="305252" y="903182"/>
                  </a:lnTo>
                  <a:lnTo>
                    <a:pt x="305252" y="876840"/>
                  </a:lnTo>
                  <a:close/>
                  <a:moveTo>
                    <a:pt x="621363" y="745127"/>
                  </a:moveTo>
                  <a:lnTo>
                    <a:pt x="630144" y="841716"/>
                  </a:lnTo>
                  <a:lnTo>
                    <a:pt x="621363" y="982210"/>
                  </a:lnTo>
                  <a:lnTo>
                    <a:pt x="630144" y="982210"/>
                  </a:lnTo>
                  <a:cubicBezTo>
                    <a:pt x="653560" y="976356"/>
                    <a:pt x="665268" y="958794"/>
                    <a:pt x="665268" y="929525"/>
                  </a:cubicBezTo>
                  <a:lnTo>
                    <a:pt x="638925" y="894401"/>
                  </a:lnTo>
                  <a:lnTo>
                    <a:pt x="638925" y="841716"/>
                  </a:lnTo>
                  <a:lnTo>
                    <a:pt x="665268" y="745127"/>
                  </a:lnTo>
                  <a:close/>
                  <a:moveTo>
                    <a:pt x="621363" y="710003"/>
                  </a:moveTo>
                  <a:lnTo>
                    <a:pt x="638925" y="727565"/>
                  </a:lnTo>
                  <a:lnTo>
                    <a:pt x="647706" y="718784"/>
                  </a:lnTo>
                  <a:lnTo>
                    <a:pt x="674049" y="718784"/>
                  </a:lnTo>
                  <a:lnTo>
                    <a:pt x="700391" y="745127"/>
                  </a:lnTo>
                  <a:cubicBezTo>
                    <a:pt x="682829" y="774396"/>
                    <a:pt x="674049" y="803666"/>
                    <a:pt x="674049" y="832935"/>
                  </a:cubicBezTo>
                  <a:lnTo>
                    <a:pt x="674049" y="876840"/>
                  </a:lnTo>
                  <a:lnTo>
                    <a:pt x="700391" y="911963"/>
                  </a:lnTo>
                  <a:lnTo>
                    <a:pt x="700391" y="938306"/>
                  </a:lnTo>
                  <a:cubicBezTo>
                    <a:pt x="700391" y="1002699"/>
                    <a:pt x="671122" y="1034895"/>
                    <a:pt x="612583" y="1034895"/>
                  </a:cubicBezTo>
                  <a:lnTo>
                    <a:pt x="612583" y="1096361"/>
                  </a:lnTo>
                  <a:cubicBezTo>
                    <a:pt x="612583" y="1127094"/>
                    <a:pt x="600875" y="1147583"/>
                    <a:pt x="577459" y="1157827"/>
                  </a:cubicBezTo>
                  <a:lnTo>
                    <a:pt x="551117" y="1131485"/>
                  </a:lnTo>
                  <a:lnTo>
                    <a:pt x="551117" y="1070019"/>
                  </a:lnTo>
                  <a:lnTo>
                    <a:pt x="559897" y="850497"/>
                  </a:lnTo>
                  <a:cubicBezTo>
                    <a:pt x="529164" y="859278"/>
                    <a:pt x="502822" y="920744"/>
                    <a:pt x="480870" y="1034895"/>
                  </a:cubicBezTo>
                  <a:lnTo>
                    <a:pt x="463308" y="1052457"/>
                  </a:lnTo>
                  <a:lnTo>
                    <a:pt x="445746" y="1052457"/>
                  </a:lnTo>
                  <a:lnTo>
                    <a:pt x="445746" y="1026114"/>
                  </a:lnTo>
                  <a:lnTo>
                    <a:pt x="436965" y="1026114"/>
                  </a:lnTo>
                  <a:cubicBezTo>
                    <a:pt x="436965" y="1049530"/>
                    <a:pt x="419404" y="1064165"/>
                    <a:pt x="384280" y="1070019"/>
                  </a:cubicBezTo>
                  <a:lnTo>
                    <a:pt x="375499" y="1061238"/>
                  </a:lnTo>
                  <a:lnTo>
                    <a:pt x="375499" y="1043676"/>
                  </a:lnTo>
                  <a:lnTo>
                    <a:pt x="454527" y="929525"/>
                  </a:lnTo>
                  <a:lnTo>
                    <a:pt x="454527" y="903182"/>
                  </a:lnTo>
                  <a:lnTo>
                    <a:pt x="410623" y="938306"/>
                  </a:lnTo>
                  <a:cubicBezTo>
                    <a:pt x="398915" y="938306"/>
                    <a:pt x="393061" y="923671"/>
                    <a:pt x="393061" y="894401"/>
                  </a:cubicBezTo>
                  <a:lnTo>
                    <a:pt x="384280" y="894401"/>
                  </a:lnTo>
                  <a:cubicBezTo>
                    <a:pt x="384280" y="933915"/>
                    <a:pt x="328668" y="992454"/>
                    <a:pt x="217444" y="1070019"/>
                  </a:cubicBezTo>
                  <a:lnTo>
                    <a:pt x="199882" y="1070019"/>
                  </a:lnTo>
                  <a:lnTo>
                    <a:pt x="199882" y="1052457"/>
                  </a:lnTo>
                  <a:lnTo>
                    <a:pt x="278910" y="955867"/>
                  </a:lnTo>
                  <a:lnTo>
                    <a:pt x="278910" y="947087"/>
                  </a:lnTo>
                  <a:lnTo>
                    <a:pt x="243786" y="903182"/>
                  </a:lnTo>
                  <a:lnTo>
                    <a:pt x="243786" y="868059"/>
                  </a:lnTo>
                  <a:cubicBezTo>
                    <a:pt x="258421" y="838789"/>
                    <a:pt x="278910" y="824155"/>
                    <a:pt x="305252" y="824155"/>
                  </a:cubicBezTo>
                  <a:lnTo>
                    <a:pt x="287691" y="745127"/>
                  </a:lnTo>
                  <a:lnTo>
                    <a:pt x="296472" y="736346"/>
                  </a:lnTo>
                  <a:lnTo>
                    <a:pt x="305252" y="736346"/>
                  </a:lnTo>
                  <a:lnTo>
                    <a:pt x="384280" y="824155"/>
                  </a:lnTo>
                  <a:lnTo>
                    <a:pt x="384280" y="832935"/>
                  </a:lnTo>
                  <a:cubicBezTo>
                    <a:pt x="355011" y="890011"/>
                    <a:pt x="322814" y="936842"/>
                    <a:pt x="287691" y="973429"/>
                  </a:cubicBezTo>
                  <a:lnTo>
                    <a:pt x="296472" y="973429"/>
                  </a:lnTo>
                  <a:cubicBezTo>
                    <a:pt x="372572" y="904646"/>
                    <a:pt x="410623" y="863668"/>
                    <a:pt x="410623" y="850497"/>
                  </a:cubicBezTo>
                  <a:lnTo>
                    <a:pt x="428184" y="736346"/>
                  </a:lnTo>
                  <a:lnTo>
                    <a:pt x="454527" y="736346"/>
                  </a:lnTo>
                  <a:lnTo>
                    <a:pt x="436965" y="859278"/>
                  </a:lnTo>
                  <a:lnTo>
                    <a:pt x="445746" y="859278"/>
                  </a:lnTo>
                  <a:cubicBezTo>
                    <a:pt x="461844" y="859278"/>
                    <a:pt x="476479" y="818301"/>
                    <a:pt x="489651" y="736346"/>
                  </a:cubicBezTo>
                  <a:lnTo>
                    <a:pt x="507212" y="736346"/>
                  </a:lnTo>
                  <a:lnTo>
                    <a:pt x="515993" y="780250"/>
                  </a:lnTo>
                  <a:lnTo>
                    <a:pt x="498431" y="832935"/>
                  </a:lnTo>
                  <a:lnTo>
                    <a:pt x="507212" y="885621"/>
                  </a:lnTo>
                  <a:lnTo>
                    <a:pt x="515993" y="885621"/>
                  </a:lnTo>
                  <a:cubicBezTo>
                    <a:pt x="515993" y="870986"/>
                    <a:pt x="530628" y="850497"/>
                    <a:pt x="559897" y="824155"/>
                  </a:cubicBezTo>
                  <a:lnTo>
                    <a:pt x="559897" y="841716"/>
                  </a:lnTo>
                  <a:lnTo>
                    <a:pt x="568678" y="841716"/>
                  </a:lnTo>
                  <a:lnTo>
                    <a:pt x="568678" y="832935"/>
                  </a:lnTo>
                  <a:lnTo>
                    <a:pt x="559897" y="797812"/>
                  </a:lnTo>
                  <a:lnTo>
                    <a:pt x="568678" y="789031"/>
                  </a:lnTo>
                  <a:cubicBezTo>
                    <a:pt x="587703" y="737809"/>
                    <a:pt x="605265" y="711467"/>
                    <a:pt x="621363" y="710003"/>
                  </a:cubicBezTo>
                  <a:close/>
                  <a:moveTo>
                    <a:pt x="515993" y="674880"/>
                  </a:moveTo>
                  <a:lnTo>
                    <a:pt x="524774" y="683661"/>
                  </a:lnTo>
                  <a:lnTo>
                    <a:pt x="524774" y="692442"/>
                  </a:lnTo>
                  <a:cubicBezTo>
                    <a:pt x="502822" y="710003"/>
                    <a:pt x="482333" y="718784"/>
                    <a:pt x="463308" y="718784"/>
                  </a:cubicBezTo>
                  <a:lnTo>
                    <a:pt x="445746" y="718784"/>
                  </a:lnTo>
                  <a:lnTo>
                    <a:pt x="428184" y="701222"/>
                  </a:lnTo>
                  <a:cubicBezTo>
                    <a:pt x="428184" y="686588"/>
                    <a:pt x="457454" y="677807"/>
                    <a:pt x="515993" y="674880"/>
                  </a:cubicBezTo>
                  <a:close/>
                  <a:moveTo>
                    <a:pt x="366718" y="639756"/>
                  </a:moveTo>
                  <a:lnTo>
                    <a:pt x="375499" y="648537"/>
                  </a:lnTo>
                  <a:lnTo>
                    <a:pt x="375499" y="666099"/>
                  </a:lnTo>
                  <a:lnTo>
                    <a:pt x="357938" y="683661"/>
                  </a:lnTo>
                  <a:lnTo>
                    <a:pt x="296472" y="683661"/>
                  </a:lnTo>
                  <a:lnTo>
                    <a:pt x="278910" y="666099"/>
                  </a:lnTo>
                  <a:cubicBezTo>
                    <a:pt x="278910" y="651464"/>
                    <a:pt x="308179" y="642683"/>
                    <a:pt x="366718" y="639756"/>
                  </a:cubicBezTo>
                  <a:close/>
                  <a:moveTo>
                    <a:pt x="305135" y="412701"/>
                  </a:moveTo>
                  <a:lnTo>
                    <a:pt x="305135" y="430262"/>
                  </a:lnTo>
                  <a:cubicBezTo>
                    <a:pt x="305135" y="446361"/>
                    <a:pt x="334405" y="458068"/>
                    <a:pt x="392944" y="465386"/>
                  </a:cubicBezTo>
                  <a:lnTo>
                    <a:pt x="419286" y="465386"/>
                  </a:lnTo>
                  <a:lnTo>
                    <a:pt x="445629" y="439043"/>
                  </a:lnTo>
                  <a:cubicBezTo>
                    <a:pt x="404652" y="421482"/>
                    <a:pt x="357820" y="412701"/>
                    <a:pt x="305135" y="412701"/>
                  </a:cubicBezTo>
                  <a:close/>
                  <a:moveTo>
                    <a:pt x="428067" y="395139"/>
                  </a:moveTo>
                  <a:lnTo>
                    <a:pt x="428067" y="403920"/>
                  </a:lnTo>
                  <a:lnTo>
                    <a:pt x="471972" y="412701"/>
                  </a:lnTo>
                  <a:lnTo>
                    <a:pt x="471972" y="395139"/>
                  </a:lnTo>
                  <a:close/>
                  <a:moveTo>
                    <a:pt x="76833" y="280988"/>
                  </a:moveTo>
                  <a:lnTo>
                    <a:pt x="85614" y="316111"/>
                  </a:lnTo>
                  <a:lnTo>
                    <a:pt x="94395" y="316111"/>
                  </a:lnTo>
                  <a:lnTo>
                    <a:pt x="94395" y="280988"/>
                  </a:lnTo>
                  <a:close/>
                  <a:moveTo>
                    <a:pt x="366601" y="210741"/>
                  </a:moveTo>
                  <a:lnTo>
                    <a:pt x="331478" y="245864"/>
                  </a:lnTo>
                  <a:lnTo>
                    <a:pt x="340259" y="254645"/>
                  </a:lnTo>
                  <a:lnTo>
                    <a:pt x="349040" y="254645"/>
                  </a:lnTo>
                  <a:lnTo>
                    <a:pt x="366601" y="219522"/>
                  </a:lnTo>
                  <a:close/>
                  <a:moveTo>
                    <a:pt x="103175" y="158056"/>
                  </a:moveTo>
                  <a:lnTo>
                    <a:pt x="120737" y="158056"/>
                  </a:lnTo>
                  <a:cubicBezTo>
                    <a:pt x="120737" y="191716"/>
                    <a:pt x="138299" y="226839"/>
                    <a:pt x="173422" y="263426"/>
                  </a:cubicBezTo>
                  <a:lnTo>
                    <a:pt x="173422" y="272207"/>
                  </a:lnTo>
                  <a:cubicBezTo>
                    <a:pt x="173422" y="291232"/>
                    <a:pt x="164642" y="311721"/>
                    <a:pt x="147080" y="333673"/>
                  </a:cubicBezTo>
                  <a:lnTo>
                    <a:pt x="173422" y="333673"/>
                  </a:lnTo>
                  <a:lnTo>
                    <a:pt x="173422" y="342454"/>
                  </a:lnTo>
                  <a:cubicBezTo>
                    <a:pt x="106102" y="417091"/>
                    <a:pt x="53417" y="458068"/>
                    <a:pt x="15367" y="465386"/>
                  </a:cubicBezTo>
                  <a:lnTo>
                    <a:pt x="6586" y="456605"/>
                  </a:lnTo>
                  <a:lnTo>
                    <a:pt x="6586" y="430262"/>
                  </a:lnTo>
                  <a:lnTo>
                    <a:pt x="68052" y="360015"/>
                  </a:lnTo>
                  <a:lnTo>
                    <a:pt x="32929" y="254645"/>
                  </a:lnTo>
                  <a:cubicBezTo>
                    <a:pt x="32929" y="237083"/>
                    <a:pt x="56344" y="228303"/>
                    <a:pt x="103175" y="228303"/>
                  </a:cubicBezTo>
                  <a:close/>
                  <a:moveTo>
                    <a:pt x="94395" y="43904"/>
                  </a:moveTo>
                  <a:lnTo>
                    <a:pt x="111956" y="43904"/>
                  </a:lnTo>
                  <a:lnTo>
                    <a:pt x="208546" y="105370"/>
                  </a:lnTo>
                  <a:lnTo>
                    <a:pt x="208546" y="114151"/>
                  </a:lnTo>
                  <a:lnTo>
                    <a:pt x="190984" y="131713"/>
                  </a:lnTo>
                  <a:lnTo>
                    <a:pt x="129518" y="131713"/>
                  </a:lnTo>
                  <a:lnTo>
                    <a:pt x="138299" y="122932"/>
                  </a:lnTo>
                  <a:lnTo>
                    <a:pt x="94395" y="52685"/>
                  </a:lnTo>
                  <a:close/>
                  <a:moveTo>
                    <a:pt x="375382" y="0"/>
                  </a:moveTo>
                  <a:cubicBezTo>
                    <a:pt x="401725" y="11708"/>
                    <a:pt x="416359" y="23416"/>
                    <a:pt x="419286" y="35124"/>
                  </a:cubicBezTo>
                  <a:lnTo>
                    <a:pt x="419286" y="43904"/>
                  </a:lnTo>
                  <a:lnTo>
                    <a:pt x="401725" y="61466"/>
                  </a:lnTo>
                  <a:lnTo>
                    <a:pt x="392944" y="61466"/>
                  </a:lnTo>
                  <a:lnTo>
                    <a:pt x="384163" y="52685"/>
                  </a:lnTo>
                  <a:lnTo>
                    <a:pt x="357820" y="61466"/>
                  </a:lnTo>
                  <a:lnTo>
                    <a:pt x="357820" y="79028"/>
                  </a:lnTo>
                  <a:lnTo>
                    <a:pt x="401725" y="79028"/>
                  </a:lnTo>
                  <a:lnTo>
                    <a:pt x="419286" y="96590"/>
                  </a:lnTo>
                  <a:lnTo>
                    <a:pt x="419286" y="114151"/>
                  </a:lnTo>
                  <a:cubicBezTo>
                    <a:pt x="409042" y="272207"/>
                    <a:pt x="394407" y="351235"/>
                    <a:pt x="375382" y="351235"/>
                  </a:cubicBezTo>
                  <a:lnTo>
                    <a:pt x="357820" y="351235"/>
                  </a:lnTo>
                  <a:lnTo>
                    <a:pt x="349040" y="342454"/>
                  </a:lnTo>
                  <a:lnTo>
                    <a:pt x="340259" y="342454"/>
                  </a:lnTo>
                  <a:lnTo>
                    <a:pt x="331478" y="351235"/>
                  </a:lnTo>
                  <a:lnTo>
                    <a:pt x="322697" y="316111"/>
                  </a:lnTo>
                  <a:lnTo>
                    <a:pt x="313916" y="316111"/>
                  </a:lnTo>
                  <a:lnTo>
                    <a:pt x="305135" y="368796"/>
                  </a:lnTo>
                  <a:lnTo>
                    <a:pt x="313916" y="377577"/>
                  </a:lnTo>
                  <a:lnTo>
                    <a:pt x="401725" y="368796"/>
                  </a:lnTo>
                  <a:lnTo>
                    <a:pt x="489533" y="368796"/>
                  </a:lnTo>
                  <a:lnTo>
                    <a:pt x="498314" y="360015"/>
                  </a:lnTo>
                  <a:lnTo>
                    <a:pt x="507095" y="360015"/>
                  </a:lnTo>
                  <a:lnTo>
                    <a:pt x="515876" y="368796"/>
                  </a:lnTo>
                  <a:lnTo>
                    <a:pt x="498314" y="421482"/>
                  </a:lnTo>
                  <a:lnTo>
                    <a:pt x="533438" y="430262"/>
                  </a:lnTo>
                  <a:lnTo>
                    <a:pt x="533438" y="456605"/>
                  </a:lnTo>
                  <a:lnTo>
                    <a:pt x="471972" y="447824"/>
                  </a:lnTo>
                  <a:cubicBezTo>
                    <a:pt x="471972" y="459532"/>
                    <a:pt x="442702" y="485874"/>
                    <a:pt x="384163" y="526852"/>
                  </a:cubicBezTo>
                  <a:cubicBezTo>
                    <a:pt x="302208" y="520998"/>
                    <a:pt x="261231" y="509290"/>
                    <a:pt x="261231" y="491728"/>
                  </a:cubicBezTo>
                  <a:lnTo>
                    <a:pt x="261231" y="412701"/>
                  </a:lnTo>
                  <a:cubicBezTo>
                    <a:pt x="243669" y="412701"/>
                    <a:pt x="234888" y="406847"/>
                    <a:pt x="234888" y="395139"/>
                  </a:cubicBezTo>
                  <a:cubicBezTo>
                    <a:pt x="275866" y="365869"/>
                    <a:pt x="296354" y="307330"/>
                    <a:pt x="296354" y="219522"/>
                  </a:cubicBezTo>
                  <a:lnTo>
                    <a:pt x="305135" y="166837"/>
                  </a:lnTo>
                  <a:lnTo>
                    <a:pt x="313916" y="158056"/>
                  </a:lnTo>
                  <a:lnTo>
                    <a:pt x="331478" y="158056"/>
                  </a:lnTo>
                  <a:cubicBezTo>
                    <a:pt x="331478" y="181471"/>
                    <a:pt x="337332" y="193179"/>
                    <a:pt x="349040" y="193179"/>
                  </a:cubicBezTo>
                  <a:cubicBezTo>
                    <a:pt x="366601" y="177081"/>
                    <a:pt x="375382" y="159519"/>
                    <a:pt x="375382" y="140494"/>
                  </a:cubicBezTo>
                  <a:lnTo>
                    <a:pt x="384163" y="140494"/>
                  </a:lnTo>
                  <a:lnTo>
                    <a:pt x="375382" y="114151"/>
                  </a:lnTo>
                  <a:lnTo>
                    <a:pt x="305135" y="131713"/>
                  </a:lnTo>
                  <a:lnTo>
                    <a:pt x="296354" y="122932"/>
                  </a:lnTo>
                  <a:lnTo>
                    <a:pt x="296354" y="114151"/>
                  </a:lnTo>
                  <a:cubicBezTo>
                    <a:pt x="306599" y="90736"/>
                    <a:pt x="324160" y="79028"/>
                    <a:pt x="349040" y="79028"/>
                  </a:cubicBezTo>
                  <a:lnTo>
                    <a:pt x="349040" y="26343"/>
                  </a:lnTo>
                  <a:lnTo>
                    <a:pt x="331478" y="26343"/>
                  </a:lnTo>
                  <a:lnTo>
                    <a:pt x="331478" y="878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4400" dirty="0">
                <a:latin typeface="叶根友毛笔行书2.0版" pitchFamily="2" charset="-122"/>
                <a:ea typeface="叶根友毛笔行书2.0版" pitchFamily="2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4740815" y="2269016"/>
              <a:ext cx="369332" cy="641684"/>
              <a:chOff x="4740815" y="2269016"/>
              <a:chExt cx="369332" cy="641684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4740815" y="2269016"/>
                <a:ext cx="369332" cy="641684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baseline="-25000" dirty="0" smtClean="0">
                    <a:latin typeface="微软雅黑" pitchFamily="34" charset="-122"/>
                    <a:ea typeface="微软雅黑" pitchFamily="34" charset="-122"/>
                  </a:rPr>
                  <a:t>海晏</a:t>
                </a:r>
                <a:endParaRPr lang="zh-CN" altLang="en-US" baseline="-250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4802262" y="2662652"/>
                <a:ext cx="144966" cy="14496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000" dirty="0" smtClean="0"/>
                  <a:t>著</a:t>
                </a:r>
                <a:endParaRPr lang="zh-CN" altLang="en-US" sz="1000" dirty="0"/>
              </a:p>
            </p:txBody>
          </p:sp>
        </p:grpSp>
      </p:grpSp>
      <p:pic>
        <p:nvPicPr>
          <p:cNvPr id="2" name="胡歌 - 风起时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582057" y="2013139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8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8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001486" y="856343"/>
            <a:ext cx="5471886" cy="3628572"/>
          </a:xfrm>
          <a:prstGeom prst="rect">
            <a:avLst/>
          </a:prstGeom>
          <a:noFill/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892" y="1214211"/>
            <a:ext cx="5524500" cy="37909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297714" y="4238171"/>
            <a:ext cx="3135085" cy="1306286"/>
          </a:xfrm>
          <a:prstGeom prst="rect">
            <a:avLst/>
          </a:prstGeom>
          <a:solidFill>
            <a:schemeClr val="tx1">
              <a:lumMod val="95000"/>
              <a:lumOff val="5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411106" y="4455887"/>
            <a:ext cx="31205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都说缘许三生，希望来世可以生在平常人家，可以平淡安稳的携手终老</a:t>
            </a:r>
            <a:endParaRPr lang="zh-CN" altLang="en-US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880360" y="856343"/>
            <a:ext cx="758000" cy="1729532"/>
            <a:chOff x="4740815" y="1697611"/>
            <a:chExt cx="758000" cy="1729532"/>
          </a:xfrm>
        </p:grpSpPr>
        <p:sp>
          <p:nvSpPr>
            <p:cNvPr id="13" name="文本框 12"/>
            <p:cNvSpPr txBox="1"/>
            <p:nvPr/>
          </p:nvSpPr>
          <p:spPr>
            <a:xfrm>
              <a:off x="4798424" y="1697611"/>
              <a:ext cx="700391" cy="1729532"/>
            </a:xfrm>
            <a:custGeom>
              <a:avLst/>
              <a:gdLst/>
              <a:ahLst/>
              <a:cxnLst/>
              <a:rect l="l" t="t" r="r" b="b"/>
              <a:pathLst>
                <a:path w="700391" h="1729532">
                  <a:moveTo>
                    <a:pt x="397334" y="1571476"/>
                  </a:moveTo>
                  <a:lnTo>
                    <a:pt x="340259" y="1659285"/>
                  </a:lnTo>
                  <a:lnTo>
                    <a:pt x="340259" y="1670261"/>
                  </a:lnTo>
                  <a:lnTo>
                    <a:pt x="351235" y="1679042"/>
                  </a:lnTo>
                  <a:lnTo>
                    <a:pt x="351235" y="1690018"/>
                  </a:lnTo>
                  <a:cubicBezTo>
                    <a:pt x="400993" y="1679774"/>
                    <a:pt x="425872" y="1653431"/>
                    <a:pt x="425872" y="1610990"/>
                  </a:cubicBezTo>
                  <a:lnTo>
                    <a:pt x="425872" y="1591233"/>
                  </a:lnTo>
                  <a:lnTo>
                    <a:pt x="408310" y="1571476"/>
                  </a:lnTo>
                  <a:close/>
                  <a:moveTo>
                    <a:pt x="131713" y="1233413"/>
                  </a:moveTo>
                  <a:lnTo>
                    <a:pt x="151470" y="1233413"/>
                  </a:lnTo>
                  <a:cubicBezTo>
                    <a:pt x="164641" y="1233413"/>
                    <a:pt x="174154" y="1272927"/>
                    <a:pt x="180008" y="1351955"/>
                  </a:cubicBezTo>
                  <a:lnTo>
                    <a:pt x="188789" y="1362931"/>
                  </a:lnTo>
                  <a:lnTo>
                    <a:pt x="188789" y="1371712"/>
                  </a:lnTo>
                  <a:lnTo>
                    <a:pt x="142689" y="1501229"/>
                  </a:lnTo>
                  <a:lnTo>
                    <a:pt x="160251" y="1501229"/>
                  </a:lnTo>
                  <a:cubicBezTo>
                    <a:pt x="161715" y="1474887"/>
                    <a:pt x="174886" y="1461716"/>
                    <a:pt x="199765" y="1461716"/>
                  </a:cubicBezTo>
                  <a:lnTo>
                    <a:pt x="199765" y="1472692"/>
                  </a:lnTo>
                  <a:cubicBezTo>
                    <a:pt x="154397" y="1538548"/>
                    <a:pt x="131713" y="1580989"/>
                    <a:pt x="131713" y="1600014"/>
                  </a:cubicBezTo>
                  <a:lnTo>
                    <a:pt x="142689" y="1679042"/>
                  </a:lnTo>
                  <a:lnTo>
                    <a:pt x="114152" y="1698799"/>
                  </a:lnTo>
                  <a:cubicBezTo>
                    <a:pt x="100980" y="1698799"/>
                    <a:pt x="94395" y="1672456"/>
                    <a:pt x="94395" y="1619771"/>
                  </a:cubicBezTo>
                  <a:cubicBezTo>
                    <a:pt x="60735" y="1653431"/>
                    <a:pt x="35856" y="1670261"/>
                    <a:pt x="19757" y="1670261"/>
                  </a:cubicBezTo>
                  <a:lnTo>
                    <a:pt x="8781" y="1659285"/>
                  </a:lnTo>
                  <a:lnTo>
                    <a:pt x="8781" y="1619771"/>
                  </a:lnTo>
                  <a:cubicBezTo>
                    <a:pt x="65857" y="1537816"/>
                    <a:pt x="94395" y="1481472"/>
                    <a:pt x="94395" y="1450739"/>
                  </a:cubicBezTo>
                  <a:lnTo>
                    <a:pt x="28538" y="1472692"/>
                  </a:lnTo>
                  <a:lnTo>
                    <a:pt x="0" y="1430983"/>
                  </a:lnTo>
                  <a:lnTo>
                    <a:pt x="0" y="1411226"/>
                  </a:lnTo>
                  <a:cubicBezTo>
                    <a:pt x="26343" y="1411226"/>
                    <a:pt x="64393" y="1398054"/>
                    <a:pt x="114152" y="1371712"/>
                  </a:cubicBezTo>
                  <a:lnTo>
                    <a:pt x="122932" y="1272927"/>
                  </a:lnTo>
                  <a:lnTo>
                    <a:pt x="103175" y="1253170"/>
                  </a:lnTo>
                  <a:close/>
                  <a:moveTo>
                    <a:pt x="351235" y="1193899"/>
                  </a:moveTo>
                  <a:cubicBezTo>
                    <a:pt x="383431" y="1195363"/>
                    <a:pt x="417823" y="1215120"/>
                    <a:pt x="454410" y="1253170"/>
                  </a:cubicBezTo>
                  <a:lnTo>
                    <a:pt x="454410" y="1264146"/>
                  </a:lnTo>
                  <a:cubicBezTo>
                    <a:pt x="454410" y="1277317"/>
                    <a:pt x="444897" y="1283903"/>
                    <a:pt x="425872" y="1283903"/>
                  </a:cubicBezTo>
                  <a:lnTo>
                    <a:pt x="425872" y="1292684"/>
                  </a:lnTo>
                  <a:cubicBezTo>
                    <a:pt x="450751" y="1292684"/>
                    <a:pt x="463191" y="1299270"/>
                    <a:pt x="463191" y="1312441"/>
                  </a:cubicBezTo>
                  <a:lnTo>
                    <a:pt x="454410" y="1343174"/>
                  </a:lnTo>
                  <a:lnTo>
                    <a:pt x="463191" y="1343174"/>
                  </a:lnTo>
                  <a:cubicBezTo>
                    <a:pt x="495387" y="1350491"/>
                    <a:pt x="511485" y="1360004"/>
                    <a:pt x="511485" y="1371712"/>
                  </a:cubicBezTo>
                  <a:lnTo>
                    <a:pt x="511485" y="1382688"/>
                  </a:lnTo>
                  <a:cubicBezTo>
                    <a:pt x="508558" y="1398786"/>
                    <a:pt x="486606" y="1414884"/>
                    <a:pt x="445629" y="1430983"/>
                  </a:cubicBezTo>
                  <a:lnTo>
                    <a:pt x="454410" y="1441959"/>
                  </a:lnTo>
                  <a:lnTo>
                    <a:pt x="454410" y="1450739"/>
                  </a:lnTo>
                  <a:cubicBezTo>
                    <a:pt x="454410" y="1465374"/>
                    <a:pt x="435385" y="1479277"/>
                    <a:pt x="397334" y="1492449"/>
                  </a:cubicBezTo>
                  <a:lnTo>
                    <a:pt x="397334" y="1501229"/>
                  </a:lnTo>
                  <a:lnTo>
                    <a:pt x="408310" y="1512205"/>
                  </a:lnTo>
                  <a:lnTo>
                    <a:pt x="417091" y="1512205"/>
                  </a:lnTo>
                  <a:lnTo>
                    <a:pt x="408310" y="1520986"/>
                  </a:lnTo>
                  <a:lnTo>
                    <a:pt x="408310" y="1540743"/>
                  </a:lnTo>
                  <a:cubicBezTo>
                    <a:pt x="436116" y="1540743"/>
                    <a:pt x="454410" y="1553915"/>
                    <a:pt x="463191" y="1580257"/>
                  </a:cubicBezTo>
                  <a:lnTo>
                    <a:pt x="463191" y="1600014"/>
                  </a:lnTo>
                  <a:cubicBezTo>
                    <a:pt x="455873" y="1686359"/>
                    <a:pt x="409042" y="1729532"/>
                    <a:pt x="322697" y="1729532"/>
                  </a:cubicBezTo>
                  <a:lnTo>
                    <a:pt x="283183" y="1709775"/>
                  </a:lnTo>
                  <a:lnTo>
                    <a:pt x="208546" y="1729532"/>
                  </a:lnTo>
                  <a:lnTo>
                    <a:pt x="199765" y="1718556"/>
                  </a:lnTo>
                  <a:lnTo>
                    <a:pt x="199765" y="1709775"/>
                  </a:lnTo>
                  <a:cubicBezTo>
                    <a:pt x="199765" y="1696604"/>
                    <a:pt x="234157" y="1663675"/>
                    <a:pt x="302940" y="1610990"/>
                  </a:cubicBezTo>
                  <a:cubicBezTo>
                    <a:pt x="335137" y="1567086"/>
                    <a:pt x="351235" y="1534158"/>
                    <a:pt x="351235" y="1512205"/>
                  </a:cubicBezTo>
                  <a:lnTo>
                    <a:pt x="302940" y="1512205"/>
                  </a:lnTo>
                  <a:lnTo>
                    <a:pt x="283183" y="1492449"/>
                  </a:lnTo>
                  <a:lnTo>
                    <a:pt x="379773" y="1422202"/>
                  </a:lnTo>
                  <a:lnTo>
                    <a:pt x="368796" y="1422202"/>
                  </a:lnTo>
                  <a:cubicBezTo>
                    <a:pt x="300013" y="1432446"/>
                    <a:pt x="265621" y="1452203"/>
                    <a:pt x="265621" y="1481472"/>
                  </a:cubicBezTo>
                  <a:cubicBezTo>
                    <a:pt x="261231" y="1528304"/>
                    <a:pt x="251718" y="1551719"/>
                    <a:pt x="237084" y="1551719"/>
                  </a:cubicBezTo>
                  <a:lnTo>
                    <a:pt x="217327" y="1551719"/>
                  </a:lnTo>
                  <a:lnTo>
                    <a:pt x="199765" y="1531962"/>
                  </a:lnTo>
                  <a:lnTo>
                    <a:pt x="199765" y="1492449"/>
                  </a:lnTo>
                  <a:lnTo>
                    <a:pt x="217327" y="1461716"/>
                  </a:lnTo>
                  <a:lnTo>
                    <a:pt x="217327" y="1450739"/>
                  </a:lnTo>
                  <a:lnTo>
                    <a:pt x="208546" y="1461716"/>
                  </a:lnTo>
                  <a:lnTo>
                    <a:pt x="199765" y="1461716"/>
                  </a:lnTo>
                  <a:lnTo>
                    <a:pt x="199765" y="1450739"/>
                  </a:lnTo>
                  <a:cubicBezTo>
                    <a:pt x="214400" y="1422933"/>
                    <a:pt x="236352" y="1403177"/>
                    <a:pt x="265621" y="1391469"/>
                  </a:cubicBezTo>
                  <a:lnTo>
                    <a:pt x="302940" y="1402445"/>
                  </a:lnTo>
                  <a:lnTo>
                    <a:pt x="388553" y="1351955"/>
                  </a:lnTo>
                  <a:lnTo>
                    <a:pt x="388553" y="1343174"/>
                  </a:lnTo>
                  <a:lnTo>
                    <a:pt x="368796" y="1343174"/>
                  </a:lnTo>
                  <a:cubicBezTo>
                    <a:pt x="343917" y="1354882"/>
                    <a:pt x="331478" y="1368053"/>
                    <a:pt x="331478" y="1382688"/>
                  </a:cubicBezTo>
                  <a:lnTo>
                    <a:pt x="302940" y="1382688"/>
                  </a:lnTo>
                  <a:lnTo>
                    <a:pt x="283183" y="1362931"/>
                  </a:lnTo>
                  <a:lnTo>
                    <a:pt x="283183" y="1351955"/>
                  </a:lnTo>
                  <a:cubicBezTo>
                    <a:pt x="283183" y="1338784"/>
                    <a:pt x="292696" y="1332198"/>
                    <a:pt x="311721" y="1332198"/>
                  </a:cubicBezTo>
                  <a:lnTo>
                    <a:pt x="322697" y="1323417"/>
                  </a:lnTo>
                  <a:lnTo>
                    <a:pt x="322697" y="1312441"/>
                  </a:lnTo>
                  <a:lnTo>
                    <a:pt x="294159" y="1312441"/>
                  </a:lnTo>
                  <a:lnTo>
                    <a:pt x="294159" y="1283903"/>
                  </a:lnTo>
                  <a:lnTo>
                    <a:pt x="379773" y="1264146"/>
                  </a:lnTo>
                  <a:cubicBezTo>
                    <a:pt x="379773" y="1250975"/>
                    <a:pt x="351235" y="1237804"/>
                    <a:pt x="294159" y="1224632"/>
                  </a:cubicBezTo>
                  <a:lnTo>
                    <a:pt x="294159" y="1204875"/>
                  </a:lnTo>
                  <a:close/>
                  <a:moveTo>
                    <a:pt x="287691" y="876840"/>
                  </a:moveTo>
                  <a:lnTo>
                    <a:pt x="287691" y="885621"/>
                  </a:lnTo>
                  <a:lnTo>
                    <a:pt x="305252" y="903182"/>
                  </a:lnTo>
                  <a:lnTo>
                    <a:pt x="305252" y="876840"/>
                  </a:lnTo>
                  <a:close/>
                  <a:moveTo>
                    <a:pt x="621363" y="745127"/>
                  </a:moveTo>
                  <a:lnTo>
                    <a:pt x="630144" y="841716"/>
                  </a:lnTo>
                  <a:lnTo>
                    <a:pt x="621363" y="982210"/>
                  </a:lnTo>
                  <a:lnTo>
                    <a:pt x="630144" y="982210"/>
                  </a:lnTo>
                  <a:cubicBezTo>
                    <a:pt x="653560" y="976356"/>
                    <a:pt x="665268" y="958794"/>
                    <a:pt x="665268" y="929525"/>
                  </a:cubicBezTo>
                  <a:lnTo>
                    <a:pt x="638925" y="894401"/>
                  </a:lnTo>
                  <a:lnTo>
                    <a:pt x="638925" y="841716"/>
                  </a:lnTo>
                  <a:lnTo>
                    <a:pt x="665268" y="745127"/>
                  </a:lnTo>
                  <a:close/>
                  <a:moveTo>
                    <a:pt x="621363" y="710003"/>
                  </a:moveTo>
                  <a:lnTo>
                    <a:pt x="638925" y="727565"/>
                  </a:lnTo>
                  <a:lnTo>
                    <a:pt x="647706" y="718784"/>
                  </a:lnTo>
                  <a:lnTo>
                    <a:pt x="674049" y="718784"/>
                  </a:lnTo>
                  <a:lnTo>
                    <a:pt x="700391" y="745127"/>
                  </a:lnTo>
                  <a:cubicBezTo>
                    <a:pt x="682829" y="774396"/>
                    <a:pt x="674049" y="803666"/>
                    <a:pt x="674049" y="832935"/>
                  </a:cubicBezTo>
                  <a:lnTo>
                    <a:pt x="674049" y="876840"/>
                  </a:lnTo>
                  <a:lnTo>
                    <a:pt x="700391" y="911963"/>
                  </a:lnTo>
                  <a:lnTo>
                    <a:pt x="700391" y="938306"/>
                  </a:lnTo>
                  <a:cubicBezTo>
                    <a:pt x="700391" y="1002699"/>
                    <a:pt x="671122" y="1034895"/>
                    <a:pt x="612583" y="1034895"/>
                  </a:cubicBezTo>
                  <a:lnTo>
                    <a:pt x="612583" y="1096361"/>
                  </a:lnTo>
                  <a:cubicBezTo>
                    <a:pt x="612583" y="1127094"/>
                    <a:pt x="600875" y="1147583"/>
                    <a:pt x="577459" y="1157827"/>
                  </a:cubicBezTo>
                  <a:lnTo>
                    <a:pt x="551117" y="1131485"/>
                  </a:lnTo>
                  <a:lnTo>
                    <a:pt x="551117" y="1070019"/>
                  </a:lnTo>
                  <a:lnTo>
                    <a:pt x="559897" y="850497"/>
                  </a:lnTo>
                  <a:cubicBezTo>
                    <a:pt x="529164" y="859278"/>
                    <a:pt x="502822" y="920744"/>
                    <a:pt x="480870" y="1034895"/>
                  </a:cubicBezTo>
                  <a:lnTo>
                    <a:pt x="463308" y="1052457"/>
                  </a:lnTo>
                  <a:lnTo>
                    <a:pt x="445746" y="1052457"/>
                  </a:lnTo>
                  <a:lnTo>
                    <a:pt x="445746" y="1026114"/>
                  </a:lnTo>
                  <a:lnTo>
                    <a:pt x="436965" y="1026114"/>
                  </a:lnTo>
                  <a:cubicBezTo>
                    <a:pt x="436965" y="1049530"/>
                    <a:pt x="419404" y="1064165"/>
                    <a:pt x="384280" y="1070019"/>
                  </a:cubicBezTo>
                  <a:lnTo>
                    <a:pt x="375499" y="1061238"/>
                  </a:lnTo>
                  <a:lnTo>
                    <a:pt x="375499" y="1043676"/>
                  </a:lnTo>
                  <a:lnTo>
                    <a:pt x="454527" y="929525"/>
                  </a:lnTo>
                  <a:lnTo>
                    <a:pt x="454527" y="903182"/>
                  </a:lnTo>
                  <a:lnTo>
                    <a:pt x="410623" y="938306"/>
                  </a:lnTo>
                  <a:cubicBezTo>
                    <a:pt x="398915" y="938306"/>
                    <a:pt x="393061" y="923671"/>
                    <a:pt x="393061" y="894401"/>
                  </a:cubicBezTo>
                  <a:lnTo>
                    <a:pt x="384280" y="894401"/>
                  </a:lnTo>
                  <a:cubicBezTo>
                    <a:pt x="384280" y="933915"/>
                    <a:pt x="328668" y="992454"/>
                    <a:pt x="217444" y="1070019"/>
                  </a:cubicBezTo>
                  <a:lnTo>
                    <a:pt x="199882" y="1070019"/>
                  </a:lnTo>
                  <a:lnTo>
                    <a:pt x="199882" y="1052457"/>
                  </a:lnTo>
                  <a:lnTo>
                    <a:pt x="278910" y="955867"/>
                  </a:lnTo>
                  <a:lnTo>
                    <a:pt x="278910" y="947087"/>
                  </a:lnTo>
                  <a:lnTo>
                    <a:pt x="243786" y="903182"/>
                  </a:lnTo>
                  <a:lnTo>
                    <a:pt x="243786" y="868059"/>
                  </a:lnTo>
                  <a:cubicBezTo>
                    <a:pt x="258421" y="838789"/>
                    <a:pt x="278910" y="824155"/>
                    <a:pt x="305252" y="824155"/>
                  </a:cubicBezTo>
                  <a:lnTo>
                    <a:pt x="287691" y="745127"/>
                  </a:lnTo>
                  <a:lnTo>
                    <a:pt x="296472" y="736346"/>
                  </a:lnTo>
                  <a:lnTo>
                    <a:pt x="305252" y="736346"/>
                  </a:lnTo>
                  <a:lnTo>
                    <a:pt x="384280" y="824155"/>
                  </a:lnTo>
                  <a:lnTo>
                    <a:pt x="384280" y="832935"/>
                  </a:lnTo>
                  <a:cubicBezTo>
                    <a:pt x="355011" y="890011"/>
                    <a:pt x="322814" y="936842"/>
                    <a:pt x="287691" y="973429"/>
                  </a:cubicBezTo>
                  <a:lnTo>
                    <a:pt x="296472" y="973429"/>
                  </a:lnTo>
                  <a:cubicBezTo>
                    <a:pt x="372572" y="904646"/>
                    <a:pt x="410623" y="863668"/>
                    <a:pt x="410623" y="850497"/>
                  </a:cubicBezTo>
                  <a:lnTo>
                    <a:pt x="428184" y="736346"/>
                  </a:lnTo>
                  <a:lnTo>
                    <a:pt x="454527" y="736346"/>
                  </a:lnTo>
                  <a:lnTo>
                    <a:pt x="436965" y="859278"/>
                  </a:lnTo>
                  <a:lnTo>
                    <a:pt x="445746" y="859278"/>
                  </a:lnTo>
                  <a:cubicBezTo>
                    <a:pt x="461844" y="859278"/>
                    <a:pt x="476479" y="818301"/>
                    <a:pt x="489651" y="736346"/>
                  </a:cubicBezTo>
                  <a:lnTo>
                    <a:pt x="507212" y="736346"/>
                  </a:lnTo>
                  <a:lnTo>
                    <a:pt x="515993" y="780250"/>
                  </a:lnTo>
                  <a:lnTo>
                    <a:pt x="498431" y="832935"/>
                  </a:lnTo>
                  <a:lnTo>
                    <a:pt x="507212" y="885621"/>
                  </a:lnTo>
                  <a:lnTo>
                    <a:pt x="515993" y="885621"/>
                  </a:lnTo>
                  <a:cubicBezTo>
                    <a:pt x="515993" y="870986"/>
                    <a:pt x="530628" y="850497"/>
                    <a:pt x="559897" y="824155"/>
                  </a:cubicBezTo>
                  <a:lnTo>
                    <a:pt x="559897" y="841716"/>
                  </a:lnTo>
                  <a:lnTo>
                    <a:pt x="568678" y="841716"/>
                  </a:lnTo>
                  <a:lnTo>
                    <a:pt x="568678" y="832935"/>
                  </a:lnTo>
                  <a:lnTo>
                    <a:pt x="559897" y="797812"/>
                  </a:lnTo>
                  <a:lnTo>
                    <a:pt x="568678" y="789031"/>
                  </a:lnTo>
                  <a:cubicBezTo>
                    <a:pt x="587703" y="737809"/>
                    <a:pt x="605265" y="711467"/>
                    <a:pt x="621363" y="710003"/>
                  </a:cubicBezTo>
                  <a:close/>
                  <a:moveTo>
                    <a:pt x="515993" y="674880"/>
                  </a:moveTo>
                  <a:lnTo>
                    <a:pt x="524774" y="683661"/>
                  </a:lnTo>
                  <a:lnTo>
                    <a:pt x="524774" y="692442"/>
                  </a:lnTo>
                  <a:cubicBezTo>
                    <a:pt x="502822" y="710003"/>
                    <a:pt x="482333" y="718784"/>
                    <a:pt x="463308" y="718784"/>
                  </a:cubicBezTo>
                  <a:lnTo>
                    <a:pt x="445746" y="718784"/>
                  </a:lnTo>
                  <a:lnTo>
                    <a:pt x="428184" y="701222"/>
                  </a:lnTo>
                  <a:cubicBezTo>
                    <a:pt x="428184" y="686588"/>
                    <a:pt x="457454" y="677807"/>
                    <a:pt x="515993" y="674880"/>
                  </a:cubicBezTo>
                  <a:close/>
                  <a:moveTo>
                    <a:pt x="366718" y="639756"/>
                  </a:moveTo>
                  <a:lnTo>
                    <a:pt x="375499" y="648537"/>
                  </a:lnTo>
                  <a:lnTo>
                    <a:pt x="375499" y="666099"/>
                  </a:lnTo>
                  <a:lnTo>
                    <a:pt x="357938" y="683661"/>
                  </a:lnTo>
                  <a:lnTo>
                    <a:pt x="296472" y="683661"/>
                  </a:lnTo>
                  <a:lnTo>
                    <a:pt x="278910" y="666099"/>
                  </a:lnTo>
                  <a:cubicBezTo>
                    <a:pt x="278910" y="651464"/>
                    <a:pt x="308179" y="642683"/>
                    <a:pt x="366718" y="639756"/>
                  </a:cubicBezTo>
                  <a:close/>
                  <a:moveTo>
                    <a:pt x="305135" y="412701"/>
                  </a:moveTo>
                  <a:lnTo>
                    <a:pt x="305135" y="430262"/>
                  </a:lnTo>
                  <a:cubicBezTo>
                    <a:pt x="305135" y="446361"/>
                    <a:pt x="334405" y="458068"/>
                    <a:pt x="392944" y="465386"/>
                  </a:cubicBezTo>
                  <a:lnTo>
                    <a:pt x="419286" y="465386"/>
                  </a:lnTo>
                  <a:lnTo>
                    <a:pt x="445629" y="439043"/>
                  </a:lnTo>
                  <a:cubicBezTo>
                    <a:pt x="404652" y="421482"/>
                    <a:pt x="357820" y="412701"/>
                    <a:pt x="305135" y="412701"/>
                  </a:cubicBezTo>
                  <a:close/>
                  <a:moveTo>
                    <a:pt x="428067" y="395139"/>
                  </a:moveTo>
                  <a:lnTo>
                    <a:pt x="428067" y="403920"/>
                  </a:lnTo>
                  <a:lnTo>
                    <a:pt x="471972" y="412701"/>
                  </a:lnTo>
                  <a:lnTo>
                    <a:pt x="471972" y="395139"/>
                  </a:lnTo>
                  <a:close/>
                  <a:moveTo>
                    <a:pt x="76833" y="280988"/>
                  </a:moveTo>
                  <a:lnTo>
                    <a:pt x="85614" y="316111"/>
                  </a:lnTo>
                  <a:lnTo>
                    <a:pt x="94395" y="316111"/>
                  </a:lnTo>
                  <a:lnTo>
                    <a:pt x="94395" y="280988"/>
                  </a:lnTo>
                  <a:close/>
                  <a:moveTo>
                    <a:pt x="366601" y="210741"/>
                  </a:moveTo>
                  <a:lnTo>
                    <a:pt x="331478" y="245864"/>
                  </a:lnTo>
                  <a:lnTo>
                    <a:pt x="340259" y="254645"/>
                  </a:lnTo>
                  <a:lnTo>
                    <a:pt x="349040" y="254645"/>
                  </a:lnTo>
                  <a:lnTo>
                    <a:pt x="366601" y="219522"/>
                  </a:lnTo>
                  <a:close/>
                  <a:moveTo>
                    <a:pt x="103175" y="158056"/>
                  </a:moveTo>
                  <a:lnTo>
                    <a:pt x="120737" y="158056"/>
                  </a:lnTo>
                  <a:cubicBezTo>
                    <a:pt x="120737" y="191716"/>
                    <a:pt x="138299" y="226839"/>
                    <a:pt x="173422" y="263426"/>
                  </a:cubicBezTo>
                  <a:lnTo>
                    <a:pt x="173422" y="272207"/>
                  </a:lnTo>
                  <a:cubicBezTo>
                    <a:pt x="173422" y="291232"/>
                    <a:pt x="164642" y="311721"/>
                    <a:pt x="147080" y="333673"/>
                  </a:cubicBezTo>
                  <a:lnTo>
                    <a:pt x="173422" y="333673"/>
                  </a:lnTo>
                  <a:lnTo>
                    <a:pt x="173422" y="342454"/>
                  </a:lnTo>
                  <a:cubicBezTo>
                    <a:pt x="106102" y="417091"/>
                    <a:pt x="53417" y="458068"/>
                    <a:pt x="15367" y="465386"/>
                  </a:cubicBezTo>
                  <a:lnTo>
                    <a:pt x="6586" y="456605"/>
                  </a:lnTo>
                  <a:lnTo>
                    <a:pt x="6586" y="430262"/>
                  </a:lnTo>
                  <a:lnTo>
                    <a:pt x="68052" y="360015"/>
                  </a:lnTo>
                  <a:lnTo>
                    <a:pt x="32929" y="254645"/>
                  </a:lnTo>
                  <a:cubicBezTo>
                    <a:pt x="32929" y="237083"/>
                    <a:pt x="56344" y="228303"/>
                    <a:pt x="103175" y="228303"/>
                  </a:cubicBezTo>
                  <a:close/>
                  <a:moveTo>
                    <a:pt x="94395" y="43904"/>
                  </a:moveTo>
                  <a:lnTo>
                    <a:pt x="111956" y="43904"/>
                  </a:lnTo>
                  <a:lnTo>
                    <a:pt x="208546" y="105370"/>
                  </a:lnTo>
                  <a:lnTo>
                    <a:pt x="208546" y="114151"/>
                  </a:lnTo>
                  <a:lnTo>
                    <a:pt x="190984" y="131713"/>
                  </a:lnTo>
                  <a:lnTo>
                    <a:pt x="129518" y="131713"/>
                  </a:lnTo>
                  <a:lnTo>
                    <a:pt x="138299" y="122932"/>
                  </a:lnTo>
                  <a:lnTo>
                    <a:pt x="94395" y="52685"/>
                  </a:lnTo>
                  <a:close/>
                  <a:moveTo>
                    <a:pt x="375382" y="0"/>
                  </a:moveTo>
                  <a:cubicBezTo>
                    <a:pt x="401725" y="11708"/>
                    <a:pt x="416359" y="23416"/>
                    <a:pt x="419286" y="35124"/>
                  </a:cubicBezTo>
                  <a:lnTo>
                    <a:pt x="419286" y="43904"/>
                  </a:lnTo>
                  <a:lnTo>
                    <a:pt x="401725" y="61466"/>
                  </a:lnTo>
                  <a:lnTo>
                    <a:pt x="392944" y="61466"/>
                  </a:lnTo>
                  <a:lnTo>
                    <a:pt x="384163" y="52685"/>
                  </a:lnTo>
                  <a:lnTo>
                    <a:pt x="357820" y="61466"/>
                  </a:lnTo>
                  <a:lnTo>
                    <a:pt x="357820" y="79028"/>
                  </a:lnTo>
                  <a:lnTo>
                    <a:pt x="401725" y="79028"/>
                  </a:lnTo>
                  <a:lnTo>
                    <a:pt x="419286" y="96590"/>
                  </a:lnTo>
                  <a:lnTo>
                    <a:pt x="419286" y="114151"/>
                  </a:lnTo>
                  <a:cubicBezTo>
                    <a:pt x="409042" y="272207"/>
                    <a:pt x="394407" y="351235"/>
                    <a:pt x="375382" y="351235"/>
                  </a:cubicBezTo>
                  <a:lnTo>
                    <a:pt x="357820" y="351235"/>
                  </a:lnTo>
                  <a:lnTo>
                    <a:pt x="349040" y="342454"/>
                  </a:lnTo>
                  <a:lnTo>
                    <a:pt x="340259" y="342454"/>
                  </a:lnTo>
                  <a:lnTo>
                    <a:pt x="331478" y="351235"/>
                  </a:lnTo>
                  <a:lnTo>
                    <a:pt x="322697" y="316111"/>
                  </a:lnTo>
                  <a:lnTo>
                    <a:pt x="313916" y="316111"/>
                  </a:lnTo>
                  <a:lnTo>
                    <a:pt x="305135" y="368796"/>
                  </a:lnTo>
                  <a:lnTo>
                    <a:pt x="313916" y="377577"/>
                  </a:lnTo>
                  <a:lnTo>
                    <a:pt x="401725" y="368796"/>
                  </a:lnTo>
                  <a:lnTo>
                    <a:pt x="489533" y="368796"/>
                  </a:lnTo>
                  <a:lnTo>
                    <a:pt x="498314" y="360015"/>
                  </a:lnTo>
                  <a:lnTo>
                    <a:pt x="507095" y="360015"/>
                  </a:lnTo>
                  <a:lnTo>
                    <a:pt x="515876" y="368796"/>
                  </a:lnTo>
                  <a:lnTo>
                    <a:pt x="498314" y="421482"/>
                  </a:lnTo>
                  <a:lnTo>
                    <a:pt x="533438" y="430262"/>
                  </a:lnTo>
                  <a:lnTo>
                    <a:pt x="533438" y="456605"/>
                  </a:lnTo>
                  <a:lnTo>
                    <a:pt x="471972" y="447824"/>
                  </a:lnTo>
                  <a:cubicBezTo>
                    <a:pt x="471972" y="459532"/>
                    <a:pt x="442702" y="485874"/>
                    <a:pt x="384163" y="526852"/>
                  </a:cubicBezTo>
                  <a:cubicBezTo>
                    <a:pt x="302208" y="520998"/>
                    <a:pt x="261231" y="509290"/>
                    <a:pt x="261231" y="491728"/>
                  </a:cubicBezTo>
                  <a:lnTo>
                    <a:pt x="261231" y="412701"/>
                  </a:lnTo>
                  <a:cubicBezTo>
                    <a:pt x="243669" y="412701"/>
                    <a:pt x="234888" y="406847"/>
                    <a:pt x="234888" y="395139"/>
                  </a:cubicBezTo>
                  <a:cubicBezTo>
                    <a:pt x="275866" y="365869"/>
                    <a:pt x="296354" y="307330"/>
                    <a:pt x="296354" y="219522"/>
                  </a:cubicBezTo>
                  <a:lnTo>
                    <a:pt x="305135" y="166837"/>
                  </a:lnTo>
                  <a:lnTo>
                    <a:pt x="313916" y="158056"/>
                  </a:lnTo>
                  <a:lnTo>
                    <a:pt x="331478" y="158056"/>
                  </a:lnTo>
                  <a:cubicBezTo>
                    <a:pt x="331478" y="181471"/>
                    <a:pt x="337332" y="193179"/>
                    <a:pt x="349040" y="193179"/>
                  </a:cubicBezTo>
                  <a:cubicBezTo>
                    <a:pt x="366601" y="177081"/>
                    <a:pt x="375382" y="159519"/>
                    <a:pt x="375382" y="140494"/>
                  </a:cubicBezTo>
                  <a:lnTo>
                    <a:pt x="384163" y="140494"/>
                  </a:lnTo>
                  <a:lnTo>
                    <a:pt x="375382" y="114151"/>
                  </a:lnTo>
                  <a:lnTo>
                    <a:pt x="305135" y="131713"/>
                  </a:lnTo>
                  <a:lnTo>
                    <a:pt x="296354" y="122932"/>
                  </a:lnTo>
                  <a:lnTo>
                    <a:pt x="296354" y="114151"/>
                  </a:lnTo>
                  <a:cubicBezTo>
                    <a:pt x="306599" y="90736"/>
                    <a:pt x="324160" y="79028"/>
                    <a:pt x="349040" y="79028"/>
                  </a:cubicBezTo>
                  <a:lnTo>
                    <a:pt x="349040" y="26343"/>
                  </a:lnTo>
                  <a:lnTo>
                    <a:pt x="331478" y="26343"/>
                  </a:lnTo>
                  <a:lnTo>
                    <a:pt x="331478" y="878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4400" dirty="0">
                <a:latin typeface="叶根友毛笔行书2.0版" pitchFamily="2" charset="-122"/>
                <a:ea typeface="叶根友毛笔行书2.0版" pitchFamily="2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4740815" y="2269016"/>
              <a:ext cx="369332" cy="641684"/>
              <a:chOff x="4740815" y="2269016"/>
              <a:chExt cx="369332" cy="641684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4740815" y="2269016"/>
                <a:ext cx="369332" cy="641684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baseline="-25000" dirty="0" smtClean="0">
                    <a:latin typeface="微软雅黑" pitchFamily="34" charset="-122"/>
                    <a:ea typeface="微软雅黑" pitchFamily="34" charset="-122"/>
                  </a:rPr>
                  <a:t>海晏</a:t>
                </a:r>
                <a:endParaRPr lang="zh-CN" altLang="en-US" baseline="-250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4802262" y="2662652"/>
                <a:ext cx="144966" cy="14496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000" dirty="0" smtClean="0"/>
                  <a:t>著</a:t>
                </a:r>
                <a:endParaRPr lang="zh-CN" altLang="en-US" sz="1000" dirty="0"/>
              </a:p>
            </p:txBody>
          </p:sp>
        </p:grpSp>
      </p:grpSp>
      <p:sp>
        <p:nvSpPr>
          <p:cNvPr id="17" name="文本框 16"/>
          <p:cNvSpPr txBox="1"/>
          <p:nvPr/>
        </p:nvSpPr>
        <p:spPr>
          <a:xfrm>
            <a:off x="8053606" y="982445"/>
            <a:ext cx="258354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低眉浅笑的梅长苏完成了他的使命。在战场耗尽最后一点精力或许是对林殊，也是对梅长苏最好的结局。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1857829" y="1204686"/>
            <a:ext cx="3744685" cy="3744685"/>
          </a:xfrm>
          <a:prstGeom prst="ellipse">
            <a:avLst/>
          </a:prstGeom>
          <a:blipFill dpi="0" rotWithShape="1">
            <a:blip r:embed="rId2"/>
            <a:srcRect/>
            <a:tile tx="-1212850" ty="-2794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462313" y="809170"/>
            <a:ext cx="4535715" cy="4535715"/>
          </a:xfrm>
          <a:prstGeom prst="ellipse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831442" y="809170"/>
            <a:ext cx="2757715" cy="2757715"/>
          </a:xfrm>
          <a:prstGeom prst="ellipse">
            <a:avLst/>
          </a:prstGeom>
          <a:solidFill>
            <a:schemeClr val="tx1">
              <a:lumMod val="95000"/>
              <a:lumOff val="5000"/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084534" y="1526307"/>
            <a:ext cx="22515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容貌虽已大改，但那骨子里的赤子之心却是怎么也抹不掉</a:t>
            </a:r>
            <a:endParaRPr lang="zh-CN" altLang="en-US" sz="20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30243" y="3403742"/>
            <a:ext cx="38045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低眉浅笑的梅长苏完成了他的使命。在战场耗尽最后一点精力或许是对林殊，也是对梅长苏最好的结局。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930243" y="2465025"/>
            <a:ext cx="28738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琅琊榜</a:t>
            </a:r>
            <a:endParaRPr lang="zh-CN" altLang="en-US" sz="440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7995555" y="3234466"/>
            <a:ext cx="3367315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34889"/>
            <a:ext cx="4131589" cy="232223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6" t="2829" r="2194" b="24969"/>
          <a:stretch>
            <a:fillRect/>
          </a:stretch>
        </p:blipFill>
        <p:spPr>
          <a:xfrm>
            <a:off x="6857443" y="3018970"/>
            <a:ext cx="2260428" cy="130298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165" y="3902679"/>
            <a:ext cx="5709835" cy="320932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9959" y="-1"/>
            <a:ext cx="1421128" cy="21295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2729958" cy="17417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741714"/>
            <a:ext cx="4151086" cy="23331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087" y="-1"/>
            <a:ext cx="4754285" cy="301897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5372" y="-2"/>
            <a:ext cx="3286628" cy="205536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5372" y="2055367"/>
            <a:ext cx="3286628" cy="184731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088" y="3018970"/>
            <a:ext cx="2918854" cy="409303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0" t="6353" r="3239" b="23987"/>
          <a:stretch>
            <a:fillRect/>
          </a:stretch>
        </p:blipFill>
        <p:spPr>
          <a:xfrm>
            <a:off x="1243264" y="4074910"/>
            <a:ext cx="2894582" cy="163651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6116" y="4089424"/>
            <a:ext cx="1421128" cy="2129533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0" y="0"/>
            <a:ext cx="12192000" cy="7112000"/>
          </a:xfrm>
          <a:prstGeom prst="rect">
            <a:avLst/>
          </a:prstGeom>
          <a:solidFill>
            <a:schemeClr val="tx1">
              <a:lumMod val="95000"/>
              <a:lumOff val="5000"/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754479" y="2733589"/>
            <a:ext cx="62059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prstClr val="white"/>
                </a:solidFill>
                <a:latin typeface="楷体" pitchFamily="49" charset="-122"/>
                <a:ea typeface="楷体" pitchFamily="49" charset="-122"/>
              </a:rPr>
              <a:t>曲终人散</a:t>
            </a:r>
            <a:endParaRPr lang="zh-CN" altLang="en-US" sz="8800" dirty="0">
              <a:solidFill>
                <a:prstClr val="white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131154" y="1820253"/>
            <a:ext cx="620592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 smtClean="0">
                <a:solidFill>
                  <a:prstClr val="white">
                    <a:alpha val="13000"/>
                  </a:prstClr>
                </a:solidFill>
                <a:latin typeface="楷体" pitchFamily="49" charset="-122"/>
                <a:ea typeface="楷体" pitchFamily="49" charset="-122"/>
              </a:rPr>
              <a:t>曲终人散</a:t>
            </a:r>
            <a:endParaRPr lang="zh-CN" altLang="en-US" sz="11500" dirty="0">
              <a:solidFill>
                <a:prstClr val="white">
                  <a:alpha val="13000"/>
                </a:prstClr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菱形 7"/>
          <p:cNvSpPr/>
          <p:nvPr/>
        </p:nvSpPr>
        <p:spPr>
          <a:xfrm>
            <a:off x="7242628" y="614596"/>
            <a:ext cx="4281715" cy="4281715"/>
          </a:xfrm>
          <a:prstGeom prst="diamond">
            <a:avLst/>
          </a:prstGeom>
          <a:noFill/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菱形 3"/>
          <p:cNvSpPr/>
          <p:nvPr/>
        </p:nvSpPr>
        <p:spPr>
          <a:xfrm>
            <a:off x="7242628" y="1001484"/>
            <a:ext cx="4281715" cy="4281715"/>
          </a:xfrm>
          <a:prstGeom prst="diamond">
            <a:avLst/>
          </a:prstGeom>
          <a:blipFill dpi="0" rotWithShape="1">
            <a:blip r:embed="rId2"/>
            <a:srcRect/>
            <a:tile tx="-142240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>
            <a:stCxn id="8" idx="1"/>
          </p:cNvCxnSpPr>
          <p:nvPr/>
        </p:nvCxnSpPr>
        <p:spPr>
          <a:xfrm flipH="1" flipV="1">
            <a:off x="989352" y="2755453"/>
            <a:ext cx="6253276" cy="1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747009" y="523606"/>
            <a:ext cx="758000" cy="1729532"/>
            <a:chOff x="4740815" y="1697611"/>
            <a:chExt cx="758000" cy="1729532"/>
          </a:xfrm>
        </p:grpSpPr>
        <p:sp>
          <p:nvSpPr>
            <p:cNvPr id="12" name="文本框 11"/>
            <p:cNvSpPr txBox="1"/>
            <p:nvPr/>
          </p:nvSpPr>
          <p:spPr>
            <a:xfrm>
              <a:off x="4798424" y="1697611"/>
              <a:ext cx="700391" cy="1729532"/>
            </a:xfrm>
            <a:custGeom>
              <a:avLst/>
              <a:gdLst/>
              <a:ahLst/>
              <a:cxnLst/>
              <a:rect l="l" t="t" r="r" b="b"/>
              <a:pathLst>
                <a:path w="700391" h="1729532">
                  <a:moveTo>
                    <a:pt x="397334" y="1571476"/>
                  </a:moveTo>
                  <a:lnTo>
                    <a:pt x="340259" y="1659285"/>
                  </a:lnTo>
                  <a:lnTo>
                    <a:pt x="340259" y="1670261"/>
                  </a:lnTo>
                  <a:lnTo>
                    <a:pt x="351235" y="1679042"/>
                  </a:lnTo>
                  <a:lnTo>
                    <a:pt x="351235" y="1690018"/>
                  </a:lnTo>
                  <a:cubicBezTo>
                    <a:pt x="400993" y="1679774"/>
                    <a:pt x="425872" y="1653431"/>
                    <a:pt x="425872" y="1610990"/>
                  </a:cubicBezTo>
                  <a:lnTo>
                    <a:pt x="425872" y="1591233"/>
                  </a:lnTo>
                  <a:lnTo>
                    <a:pt x="408310" y="1571476"/>
                  </a:lnTo>
                  <a:close/>
                  <a:moveTo>
                    <a:pt x="131713" y="1233413"/>
                  </a:moveTo>
                  <a:lnTo>
                    <a:pt x="151470" y="1233413"/>
                  </a:lnTo>
                  <a:cubicBezTo>
                    <a:pt x="164641" y="1233413"/>
                    <a:pt x="174154" y="1272927"/>
                    <a:pt x="180008" y="1351955"/>
                  </a:cubicBezTo>
                  <a:lnTo>
                    <a:pt x="188789" y="1362931"/>
                  </a:lnTo>
                  <a:lnTo>
                    <a:pt x="188789" y="1371712"/>
                  </a:lnTo>
                  <a:lnTo>
                    <a:pt x="142689" y="1501229"/>
                  </a:lnTo>
                  <a:lnTo>
                    <a:pt x="160251" y="1501229"/>
                  </a:lnTo>
                  <a:cubicBezTo>
                    <a:pt x="161715" y="1474887"/>
                    <a:pt x="174886" y="1461716"/>
                    <a:pt x="199765" y="1461716"/>
                  </a:cubicBezTo>
                  <a:lnTo>
                    <a:pt x="199765" y="1472692"/>
                  </a:lnTo>
                  <a:cubicBezTo>
                    <a:pt x="154397" y="1538548"/>
                    <a:pt x="131713" y="1580989"/>
                    <a:pt x="131713" y="1600014"/>
                  </a:cubicBezTo>
                  <a:lnTo>
                    <a:pt x="142689" y="1679042"/>
                  </a:lnTo>
                  <a:lnTo>
                    <a:pt x="114152" y="1698799"/>
                  </a:lnTo>
                  <a:cubicBezTo>
                    <a:pt x="100980" y="1698799"/>
                    <a:pt x="94395" y="1672456"/>
                    <a:pt x="94395" y="1619771"/>
                  </a:cubicBezTo>
                  <a:cubicBezTo>
                    <a:pt x="60735" y="1653431"/>
                    <a:pt x="35856" y="1670261"/>
                    <a:pt x="19757" y="1670261"/>
                  </a:cubicBezTo>
                  <a:lnTo>
                    <a:pt x="8781" y="1659285"/>
                  </a:lnTo>
                  <a:lnTo>
                    <a:pt x="8781" y="1619771"/>
                  </a:lnTo>
                  <a:cubicBezTo>
                    <a:pt x="65857" y="1537816"/>
                    <a:pt x="94395" y="1481472"/>
                    <a:pt x="94395" y="1450739"/>
                  </a:cubicBezTo>
                  <a:lnTo>
                    <a:pt x="28538" y="1472692"/>
                  </a:lnTo>
                  <a:lnTo>
                    <a:pt x="0" y="1430983"/>
                  </a:lnTo>
                  <a:lnTo>
                    <a:pt x="0" y="1411226"/>
                  </a:lnTo>
                  <a:cubicBezTo>
                    <a:pt x="26343" y="1411226"/>
                    <a:pt x="64393" y="1398054"/>
                    <a:pt x="114152" y="1371712"/>
                  </a:cubicBezTo>
                  <a:lnTo>
                    <a:pt x="122932" y="1272927"/>
                  </a:lnTo>
                  <a:lnTo>
                    <a:pt x="103175" y="1253170"/>
                  </a:lnTo>
                  <a:close/>
                  <a:moveTo>
                    <a:pt x="351235" y="1193899"/>
                  </a:moveTo>
                  <a:cubicBezTo>
                    <a:pt x="383431" y="1195363"/>
                    <a:pt x="417823" y="1215120"/>
                    <a:pt x="454410" y="1253170"/>
                  </a:cubicBezTo>
                  <a:lnTo>
                    <a:pt x="454410" y="1264146"/>
                  </a:lnTo>
                  <a:cubicBezTo>
                    <a:pt x="454410" y="1277317"/>
                    <a:pt x="444897" y="1283903"/>
                    <a:pt x="425872" y="1283903"/>
                  </a:cubicBezTo>
                  <a:lnTo>
                    <a:pt x="425872" y="1292684"/>
                  </a:lnTo>
                  <a:cubicBezTo>
                    <a:pt x="450751" y="1292684"/>
                    <a:pt x="463191" y="1299270"/>
                    <a:pt x="463191" y="1312441"/>
                  </a:cubicBezTo>
                  <a:lnTo>
                    <a:pt x="454410" y="1343174"/>
                  </a:lnTo>
                  <a:lnTo>
                    <a:pt x="463191" y="1343174"/>
                  </a:lnTo>
                  <a:cubicBezTo>
                    <a:pt x="495387" y="1350491"/>
                    <a:pt x="511485" y="1360004"/>
                    <a:pt x="511485" y="1371712"/>
                  </a:cubicBezTo>
                  <a:lnTo>
                    <a:pt x="511485" y="1382688"/>
                  </a:lnTo>
                  <a:cubicBezTo>
                    <a:pt x="508558" y="1398786"/>
                    <a:pt x="486606" y="1414884"/>
                    <a:pt x="445629" y="1430983"/>
                  </a:cubicBezTo>
                  <a:lnTo>
                    <a:pt x="454410" y="1441959"/>
                  </a:lnTo>
                  <a:lnTo>
                    <a:pt x="454410" y="1450739"/>
                  </a:lnTo>
                  <a:cubicBezTo>
                    <a:pt x="454410" y="1465374"/>
                    <a:pt x="435385" y="1479277"/>
                    <a:pt x="397334" y="1492449"/>
                  </a:cubicBezTo>
                  <a:lnTo>
                    <a:pt x="397334" y="1501229"/>
                  </a:lnTo>
                  <a:lnTo>
                    <a:pt x="408310" y="1512205"/>
                  </a:lnTo>
                  <a:lnTo>
                    <a:pt x="417091" y="1512205"/>
                  </a:lnTo>
                  <a:lnTo>
                    <a:pt x="408310" y="1520986"/>
                  </a:lnTo>
                  <a:lnTo>
                    <a:pt x="408310" y="1540743"/>
                  </a:lnTo>
                  <a:cubicBezTo>
                    <a:pt x="436116" y="1540743"/>
                    <a:pt x="454410" y="1553915"/>
                    <a:pt x="463191" y="1580257"/>
                  </a:cubicBezTo>
                  <a:lnTo>
                    <a:pt x="463191" y="1600014"/>
                  </a:lnTo>
                  <a:cubicBezTo>
                    <a:pt x="455873" y="1686359"/>
                    <a:pt x="409042" y="1729532"/>
                    <a:pt x="322697" y="1729532"/>
                  </a:cubicBezTo>
                  <a:lnTo>
                    <a:pt x="283183" y="1709775"/>
                  </a:lnTo>
                  <a:lnTo>
                    <a:pt x="208546" y="1729532"/>
                  </a:lnTo>
                  <a:lnTo>
                    <a:pt x="199765" y="1718556"/>
                  </a:lnTo>
                  <a:lnTo>
                    <a:pt x="199765" y="1709775"/>
                  </a:lnTo>
                  <a:cubicBezTo>
                    <a:pt x="199765" y="1696604"/>
                    <a:pt x="234157" y="1663675"/>
                    <a:pt x="302940" y="1610990"/>
                  </a:cubicBezTo>
                  <a:cubicBezTo>
                    <a:pt x="335137" y="1567086"/>
                    <a:pt x="351235" y="1534158"/>
                    <a:pt x="351235" y="1512205"/>
                  </a:cubicBezTo>
                  <a:lnTo>
                    <a:pt x="302940" y="1512205"/>
                  </a:lnTo>
                  <a:lnTo>
                    <a:pt x="283183" y="1492449"/>
                  </a:lnTo>
                  <a:lnTo>
                    <a:pt x="379773" y="1422202"/>
                  </a:lnTo>
                  <a:lnTo>
                    <a:pt x="368796" y="1422202"/>
                  </a:lnTo>
                  <a:cubicBezTo>
                    <a:pt x="300013" y="1432446"/>
                    <a:pt x="265621" y="1452203"/>
                    <a:pt x="265621" y="1481472"/>
                  </a:cubicBezTo>
                  <a:cubicBezTo>
                    <a:pt x="261231" y="1528304"/>
                    <a:pt x="251718" y="1551719"/>
                    <a:pt x="237084" y="1551719"/>
                  </a:cubicBezTo>
                  <a:lnTo>
                    <a:pt x="217327" y="1551719"/>
                  </a:lnTo>
                  <a:lnTo>
                    <a:pt x="199765" y="1531962"/>
                  </a:lnTo>
                  <a:lnTo>
                    <a:pt x="199765" y="1492449"/>
                  </a:lnTo>
                  <a:lnTo>
                    <a:pt x="217327" y="1461716"/>
                  </a:lnTo>
                  <a:lnTo>
                    <a:pt x="217327" y="1450739"/>
                  </a:lnTo>
                  <a:lnTo>
                    <a:pt x="208546" y="1461716"/>
                  </a:lnTo>
                  <a:lnTo>
                    <a:pt x="199765" y="1461716"/>
                  </a:lnTo>
                  <a:lnTo>
                    <a:pt x="199765" y="1450739"/>
                  </a:lnTo>
                  <a:cubicBezTo>
                    <a:pt x="214400" y="1422933"/>
                    <a:pt x="236352" y="1403177"/>
                    <a:pt x="265621" y="1391469"/>
                  </a:cubicBezTo>
                  <a:lnTo>
                    <a:pt x="302940" y="1402445"/>
                  </a:lnTo>
                  <a:lnTo>
                    <a:pt x="388553" y="1351955"/>
                  </a:lnTo>
                  <a:lnTo>
                    <a:pt x="388553" y="1343174"/>
                  </a:lnTo>
                  <a:lnTo>
                    <a:pt x="368796" y="1343174"/>
                  </a:lnTo>
                  <a:cubicBezTo>
                    <a:pt x="343917" y="1354882"/>
                    <a:pt x="331478" y="1368053"/>
                    <a:pt x="331478" y="1382688"/>
                  </a:cubicBezTo>
                  <a:lnTo>
                    <a:pt x="302940" y="1382688"/>
                  </a:lnTo>
                  <a:lnTo>
                    <a:pt x="283183" y="1362931"/>
                  </a:lnTo>
                  <a:lnTo>
                    <a:pt x="283183" y="1351955"/>
                  </a:lnTo>
                  <a:cubicBezTo>
                    <a:pt x="283183" y="1338784"/>
                    <a:pt x="292696" y="1332198"/>
                    <a:pt x="311721" y="1332198"/>
                  </a:cubicBezTo>
                  <a:lnTo>
                    <a:pt x="322697" y="1323417"/>
                  </a:lnTo>
                  <a:lnTo>
                    <a:pt x="322697" y="1312441"/>
                  </a:lnTo>
                  <a:lnTo>
                    <a:pt x="294159" y="1312441"/>
                  </a:lnTo>
                  <a:lnTo>
                    <a:pt x="294159" y="1283903"/>
                  </a:lnTo>
                  <a:lnTo>
                    <a:pt x="379773" y="1264146"/>
                  </a:lnTo>
                  <a:cubicBezTo>
                    <a:pt x="379773" y="1250975"/>
                    <a:pt x="351235" y="1237804"/>
                    <a:pt x="294159" y="1224632"/>
                  </a:cubicBezTo>
                  <a:lnTo>
                    <a:pt x="294159" y="1204875"/>
                  </a:lnTo>
                  <a:close/>
                  <a:moveTo>
                    <a:pt x="287691" y="876840"/>
                  </a:moveTo>
                  <a:lnTo>
                    <a:pt x="287691" y="885621"/>
                  </a:lnTo>
                  <a:lnTo>
                    <a:pt x="305252" y="903182"/>
                  </a:lnTo>
                  <a:lnTo>
                    <a:pt x="305252" y="876840"/>
                  </a:lnTo>
                  <a:close/>
                  <a:moveTo>
                    <a:pt x="621363" y="745127"/>
                  </a:moveTo>
                  <a:lnTo>
                    <a:pt x="630144" y="841716"/>
                  </a:lnTo>
                  <a:lnTo>
                    <a:pt x="621363" y="982210"/>
                  </a:lnTo>
                  <a:lnTo>
                    <a:pt x="630144" y="982210"/>
                  </a:lnTo>
                  <a:cubicBezTo>
                    <a:pt x="653560" y="976356"/>
                    <a:pt x="665268" y="958794"/>
                    <a:pt x="665268" y="929525"/>
                  </a:cubicBezTo>
                  <a:lnTo>
                    <a:pt x="638925" y="894401"/>
                  </a:lnTo>
                  <a:lnTo>
                    <a:pt x="638925" y="841716"/>
                  </a:lnTo>
                  <a:lnTo>
                    <a:pt x="665268" y="745127"/>
                  </a:lnTo>
                  <a:close/>
                  <a:moveTo>
                    <a:pt x="621363" y="710003"/>
                  </a:moveTo>
                  <a:lnTo>
                    <a:pt x="638925" y="727565"/>
                  </a:lnTo>
                  <a:lnTo>
                    <a:pt x="647706" y="718784"/>
                  </a:lnTo>
                  <a:lnTo>
                    <a:pt x="674049" y="718784"/>
                  </a:lnTo>
                  <a:lnTo>
                    <a:pt x="700391" y="745127"/>
                  </a:lnTo>
                  <a:cubicBezTo>
                    <a:pt x="682829" y="774396"/>
                    <a:pt x="674049" y="803666"/>
                    <a:pt x="674049" y="832935"/>
                  </a:cubicBezTo>
                  <a:lnTo>
                    <a:pt x="674049" y="876840"/>
                  </a:lnTo>
                  <a:lnTo>
                    <a:pt x="700391" y="911963"/>
                  </a:lnTo>
                  <a:lnTo>
                    <a:pt x="700391" y="938306"/>
                  </a:lnTo>
                  <a:cubicBezTo>
                    <a:pt x="700391" y="1002699"/>
                    <a:pt x="671122" y="1034895"/>
                    <a:pt x="612583" y="1034895"/>
                  </a:cubicBezTo>
                  <a:lnTo>
                    <a:pt x="612583" y="1096361"/>
                  </a:lnTo>
                  <a:cubicBezTo>
                    <a:pt x="612583" y="1127094"/>
                    <a:pt x="600875" y="1147583"/>
                    <a:pt x="577459" y="1157827"/>
                  </a:cubicBezTo>
                  <a:lnTo>
                    <a:pt x="551117" y="1131485"/>
                  </a:lnTo>
                  <a:lnTo>
                    <a:pt x="551117" y="1070019"/>
                  </a:lnTo>
                  <a:lnTo>
                    <a:pt x="559897" y="850497"/>
                  </a:lnTo>
                  <a:cubicBezTo>
                    <a:pt x="529164" y="859278"/>
                    <a:pt x="502822" y="920744"/>
                    <a:pt x="480870" y="1034895"/>
                  </a:cubicBezTo>
                  <a:lnTo>
                    <a:pt x="463308" y="1052457"/>
                  </a:lnTo>
                  <a:lnTo>
                    <a:pt x="445746" y="1052457"/>
                  </a:lnTo>
                  <a:lnTo>
                    <a:pt x="445746" y="1026114"/>
                  </a:lnTo>
                  <a:lnTo>
                    <a:pt x="436965" y="1026114"/>
                  </a:lnTo>
                  <a:cubicBezTo>
                    <a:pt x="436965" y="1049530"/>
                    <a:pt x="419404" y="1064165"/>
                    <a:pt x="384280" y="1070019"/>
                  </a:cubicBezTo>
                  <a:lnTo>
                    <a:pt x="375499" y="1061238"/>
                  </a:lnTo>
                  <a:lnTo>
                    <a:pt x="375499" y="1043676"/>
                  </a:lnTo>
                  <a:lnTo>
                    <a:pt x="454527" y="929525"/>
                  </a:lnTo>
                  <a:lnTo>
                    <a:pt x="454527" y="903182"/>
                  </a:lnTo>
                  <a:lnTo>
                    <a:pt x="410623" y="938306"/>
                  </a:lnTo>
                  <a:cubicBezTo>
                    <a:pt x="398915" y="938306"/>
                    <a:pt x="393061" y="923671"/>
                    <a:pt x="393061" y="894401"/>
                  </a:cubicBezTo>
                  <a:lnTo>
                    <a:pt x="384280" y="894401"/>
                  </a:lnTo>
                  <a:cubicBezTo>
                    <a:pt x="384280" y="933915"/>
                    <a:pt x="328668" y="992454"/>
                    <a:pt x="217444" y="1070019"/>
                  </a:cubicBezTo>
                  <a:lnTo>
                    <a:pt x="199882" y="1070019"/>
                  </a:lnTo>
                  <a:lnTo>
                    <a:pt x="199882" y="1052457"/>
                  </a:lnTo>
                  <a:lnTo>
                    <a:pt x="278910" y="955867"/>
                  </a:lnTo>
                  <a:lnTo>
                    <a:pt x="278910" y="947087"/>
                  </a:lnTo>
                  <a:lnTo>
                    <a:pt x="243786" y="903182"/>
                  </a:lnTo>
                  <a:lnTo>
                    <a:pt x="243786" y="868059"/>
                  </a:lnTo>
                  <a:cubicBezTo>
                    <a:pt x="258421" y="838789"/>
                    <a:pt x="278910" y="824155"/>
                    <a:pt x="305252" y="824155"/>
                  </a:cubicBezTo>
                  <a:lnTo>
                    <a:pt x="287691" y="745127"/>
                  </a:lnTo>
                  <a:lnTo>
                    <a:pt x="296472" y="736346"/>
                  </a:lnTo>
                  <a:lnTo>
                    <a:pt x="305252" y="736346"/>
                  </a:lnTo>
                  <a:lnTo>
                    <a:pt x="384280" y="824155"/>
                  </a:lnTo>
                  <a:lnTo>
                    <a:pt x="384280" y="832935"/>
                  </a:lnTo>
                  <a:cubicBezTo>
                    <a:pt x="355011" y="890011"/>
                    <a:pt x="322814" y="936842"/>
                    <a:pt x="287691" y="973429"/>
                  </a:cubicBezTo>
                  <a:lnTo>
                    <a:pt x="296472" y="973429"/>
                  </a:lnTo>
                  <a:cubicBezTo>
                    <a:pt x="372572" y="904646"/>
                    <a:pt x="410623" y="863668"/>
                    <a:pt x="410623" y="850497"/>
                  </a:cubicBezTo>
                  <a:lnTo>
                    <a:pt x="428184" y="736346"/>
                  </a:lnTo>
                  <a:lnTo>
                    <a:pt x="454527" y="736346"/>
                  </a:lnTo>
                  <a:lnTo>
                    <a:pt x="436965" y="859278"/>
                  </a:lnTo>
                  <a:lnTo>
                    <a:pt x="445746" y="859278"/>
                  </a:lnTo>
                  <a:cubicBezTo>
                    <a:pt x="461844" y="859278"/>
                    <a:pt x="476479" y="818301"/>
                    <a:pt x="489651" y="736346"/>
                  </a:cubicBezTo>
                  <a:lnTo>
                    <a:pt x="507212" y="736346"/>
                  </a:lnTo>
                  <a:lnTo>
                    <a:pt x="515993" y="780250"/>
                  </a:lnTo>
                  <a:lnTo>
                    <a:pt x="498431" y="832935"/>
                  </a:lnTo>
                  <a:lnTo>
                    <a:pt x="507212" y="885621"/>
                  </a:lnTo>
                  <a:lnTo>
                    <a:pt x="515993" y="885621"/>
                  </a:lnTo>
                  <a:cubicBezTo>
                    <a:pt x="515993" y="870986"/>
                    <a:pt x="530628" y="850497"/>
                    <a:pt x="559897" y="824155"/>
                  </a:cubicBezTo>
                  <a:lnTo>
                    <a:pt x="559897" y="841716"/>
                  </a:lnTo>
                  <a:lnTo>
                    <a:pt x="568678" y="841716"/>
                  </a:lnTo>
                  <a:lnTo>
                    <a:pt x="568678" y="832935"/>
                  </a:lnTo>
                  <a:lnTo>
                    <a:pt x="559897" y="797812"/>
                  </a:lnTo>
                  <a:lnTo>
                    <a:pt x="568678" y="789031"/>
                  </a:lnTo>
                  <a:cubicBezTo>
                    <a:pt x="587703" y="737809"/>
                    <a:pt x="605265" y="711467"/>
                    <a:pt x="621363" y="710003"/>
                  </a:cubicBezTo>
                  <a:close/>
                  <a:moveTo>
                    <a:pt x="515993" y="674880"/>
                  </a:moveTo>
                  <a:lnTo>
                    <a:pt x="524774" y="683661"/>
                  </a:lnTo>
                  <a:lnTo>
                    <a:pt x="524774" y="692442"/>
                  </a:lnTo>
                  <a:cubicBezTo>
                    <a:pt x="502822" y="710003"/>
                    <a:pt x="482333" y="718784"/>
                    <a:pt x="463308" y="718784"/>
                  </a:cubicBezTo>
                  <a:lnTo>
                    <a:pt x="445746" y="718784"/>
                  </a:lnTo>
                  <a:lnTo>
                    <a:pt x="428184" y="701222"/>
                  </a:lnTo>
                  <a:cubicBezTo>
                    <a:pt x="428184" y="686588"/>
                    <a:pt x="457454" y="677807"/>
                    <a:pt x="515993" y="674880"/>
                  </a:cubicBezTo>
                  <a:close/>
                  <a:moveTo>
                    <a:pt x="366718" y="639756"/>
                  </a:moveTo>
                  <a:lnTo>
                    <a:pt x="375499" y="648537"/>
                  </a:lnTo>
                  <a:lnTo>
                    <a:pt x="375499" y="666099"/>
                  </a:lnTo>
                  <a:lnTo>
                    <a:pt x="357938" y="683661"/>
                  </a:lnTo>
                  <a:lnTo>
                    <a:pt x="296472" y="683661"/>
                  </a:lnTo>
                  <a:lnTo>
                    <a:pt x="278910" y="666099"/>
                  </a:lnTo>
                  <a:cubicBezTo>
                    <a:pt x="278910" y="651464"/>
                    <a:pt x="308179" y="642683"/>
                    <a:pt x="366718" y="639756"/>
                  </a:cubicBezTo>
                  <a:close/>
                  <a:moveTo>
                    <a:pt x="305135" y="412701"/>
                  </a:moveTo>
                  <a:lnTo>
                    <a:pt x="305135" y="430262"/>
                  </a:lnTo>
                  <a:cubicBezTo>
                    <a:pt x="305135" y="446361"/>
                    <a:pt x="334405" y="458068"/>
                    <a:pt x="392944" y="465386"/>
                  </a:cubicBezTo>
                  <a:lnTo>
                    <a:pt x="419286" y="465386"/>
                  </a:lnTo>
                  <a:lnTo>
                    <a:pt x="445629" y="439043"/>
                  </a:lnTo>
                  <a:cubicBezTo>
                    <a:pt x="404652" y="421482"/>
                    <a:pt x="357820" y="412701"/>
                    <a:pt x="305135" y="412701"/>
                  </a:cubicBezTo>
                  <a:close/>
                  <a:moveTo>
                    <a:pt x="428067" y="395139"/>
                  </a:moveTo>
                  <a:lnTo>
                    <a:pt x="428067" y="403920"/>
                  </a:lnTo>
                  <a:lnTo>
                    <a:pt x="471972" y="412701"/>
                  </a:lnTo>
                  <a:lnTo>
                    <a:pt x="471972" y="395139"/>
                  </a:lnTo>
                  <a:close/>
                  <a:moveTo>
                    <a:pt x="76833" y="280988"/>
                  </a:moveTo>
                  <a:lnTo>
                    <a:pt x="85614" y="316111"/>
                  </a:lnTo>
                  <a:lnTo>
                    <a:pt x="94395" y="316111"/>
                  </a:lnTo>
                  <a:lnTo>
                    <a:pt x="94395" y="280988"/>
                  </a:lnTo>
                  <a:close/>
                  <a:moveTo>
                    <a:pt x="366601" y="210741"/>
                  </a:moveTo>
                  <a:lnTo>
                    <a:pt x="331478" y="245864"/>
                  </a:lnTo>
                  <a:lnTo>
                    <a:pt x="340259" y="254645"/>
                  </a:lnTo>
                  <a:lnTo>
                    <a:pt x="349040" y="254645"/>
                  </a:lnTo>
                  <a:lnTo>
                    <a:pt x="366601" y="219522"/>
                  </a:lnTo>
                  <a:close/>
                  <a:moveTo>
                    <a:pt x="103175" y="158056"/>
                  </a:moveTo>
                  <a:lnTo>
                    <a:pt x="120737" y="158056"/>
                  </a:lnTo>
                  <a:cubicBezTo>
                    <a:pt x="120737" y="191716"/>
                    <a:pt x="138299" y="226839"/>
                    <a:pt x="173422" y="263426"/>
                  </a:cubicBezTo>
                  <a:lnTo>
                    <a:pt x="173422" y="272207"/>
                  </a:lnTo>
                  <a:cubicBezTo>
                    <a:pt x="173422" y="291232"/>
                    <a:pt x="164642" y="311721"/>
                    <a:pt x="147080" y="333673"/>
                  </a:cubicBezTo>
                  <a:lnTo>
                    <a:pt x="173422" y="333673"/>
                  </a:lnTo>
                  <a:lnTo>
                    <a:pt x="173422" y="342454"/>
                  </a:lnTo>
                  <a:cubicBezTo>
                    <a:pt x="106102" y="417091"/>
                    <a:pt x="53417" y="458068"/>
                    <a:pt x="15367" y="465386"/>
                  </a:cubicBezTo>
                  <a:lnTo>
                    <a:pt x="6586" y="456605"/>
                  </a:lnTo>
                  <a:lnTo>
                    <a:pt x="6586" y="430262"/>
                  </a:lnTo>
                  <a:lnTo>
                    <a:pt x="68052" y="360015"/>
                  </a:lnTo>
                  <a:lnTo>
                    <a:pt x="32929" y="254645"/>
                  </a:lnTo>
                  <a:cubicBezTo>
                    <a:pt x="32929" y="237083"/>
                    <a:pt x="56344" y="228303"/>
                    <a:pt x="103175" y="228303"/>
                  </a:cubicBezTo>
                  <a:close/>
                  <a:moveTo>
                    <a:pt x="94395" y="43904"/>
                  </a:moveTo>
                  <a:lnTo>
                    <a:pt x="111956" y="43904"/>
                  </a:lnTo>
                  <a:lnTo>
                    <a:pt x="208546" y="105370"/>
                  </a:lnTo>
                  <a:lnTo>
                    <a:pt x="208546" y="114151"/>
                  </a:lnTo>
                  <a:lnTo>
                    <a:pt x="190984" y="131713"/>
                  </a:lnTo>
                  <a:lnTo>
                    <a:pt x="129518" y="131713"/>
                  </a:lnTo>
                  <a:lnTo>
                    <a:pt x="138299" y="122932"/>
                  </a:lnTo>
                  <a:lnTo>
                    <a:pt x="94395" y="52685"/>
                  </a:lnTo>
                  <a:close/>
                  <a:moveTo>
                    <a:pt x="375382" y="0"/>
                  </a:moveTo>
                  <a:cubicBezTo>
                    <a:pt x="401725" y="11708"/>
                    <a:pt x="416359" y="23416"/>
                    <a:pt x="419286" y="35124"/>
                  </a:cubicBezTo>
                  <a:lnTo>
                    <a:pt x="419286" y="43904"/>
                  </a:lnTo>
                  <a:lnTo>
                    <a:pt x="401725" y="61466"/>
                  </a:lnTo>
                  <a:lnTo>
                    <a:pt x="392944" y="61466"/>
                  </a:lnTo>
                  <a:lnTo>
                    <a:pt x="384163" y="52685"/>
                  </a:lnTo>
                  <a:lnTo>
                    <a:pt x="357820" y="61466"/>
                  </a:lnTo>
                  <a:lnTo>
                    <a:pt x="357820" y="79028"/>
                  </a:lnTo>
                  <a:lnTo>
                    <a:pt x="401725" y="79028"/>
                  </a:lnTo>
                  <a:lnTo>
                    <a:pt x="419286" y="96590"/>
                  </a:lnTo>
                  <a:lnTo>
                    <a:pt x="419286" y="114151"/>
                  </a:lnTo>
                  <a:cubicBezTo>
                    <a:pt x="409042" y="272207"/>
                    <a:pt x="394407" y="351235"/>
                    <a:pt x="375382" y="351235"/>
                  </a:cubicBezTo>
                  <a:lnTo>
                    <a:pt x="357820" y="351235"/>
                  </a:lnTo>
                  <a:lnTo>
                    <a:pt x="349040" y="342454"/>
                  </a:lnTo>
                  <a:lnTo>
                    <a:pt x="340259" y="342454"/>
                  </a:lnTo>
                  <a:lnTo>
                    <a:pt x="331478" y="351235"/>
                  </a:lnTo>
                  <a:lnTo>
                    <a:pt x="322697" y="316111"/>
                  </a:lnTo>
                  <a:lnTo>
                    <a:pt x="313916" y="316111"/>
                  </a:lnTo>
                  <a:lnTo>
                    <a:pt x="305135" y="368796"/>
                  </a:lnTo>
                  <a:lnTo>
                    <a:pt x="313916" y="377577"/>
                  </a:lnTo>
                  <a:lnTo>
                    <a:pt x="401725" y="368796"/>
                  </a:lnTo>
                  <a:lnTo>
                    <a:pt x="489533" y="368796"/>
                  </a:lnTo>
                  <a:lnTo>
                    <a:pt x="498314" y="360015"/>
                  </a:lnTo>
                  <a:lnTo>
                    <a:pt x="507095" y="360015"/>
                  </a:lnTo>
                  <a:lnTo>
                    <a:pt x="515876" y="368796"/>
                  </a:lnTo>
                  <a:lnTo>
                    <a:pt x="498314" y="421482"/>
                  </a:lnTo>
                  <a:lnTo>
                    <a:pt x="533438" y="430262"/>
                  </a:lnTo>
                  <a:lnTo>
                    <a:pt x="533438" y="456605"/>
                  </a:lnTo>
                  <a:lnTo>
                    <a:pt x="471972" y="447824"/>
                  </a:lnTo>
                  <a:cubicBezTo>
                    <a:pt x="471972" y="459532"/>
                    <a:pt x="442702" y="485874"/>
                    <a:pt x="384163" y="526852"/>
                  </a:cubicBezTo>
                  <a:cubicBezTo>
                    <a:pt x="302208" y="520998"/>
                    <a:pt x="261231" y="509290"/>
                    <a:pt x="261231" y="491728"/>
                  </a:cubicBezTo>
                  <a:lnTo>
                    <a:pt x="261231" y="412701"/>
                  </a:lnTo>
                  <a:cubicBezTo>
                    <a:pt x="243669" y="412701"/>
                    <a:pt x="234888" y="406847"/>
                    <a:pt x="234888" y="395139"/>
                  </a:cubicBezTo>
                  <a:cubicBezTo>
                    <a:pt x="275866" y="365869"/>
                    <a:pt x="296354" y="307330"/>
                    <a:pt x="296354" y="219522"/>
                  </a:cubicBezTo>
                  <a:lnTo>
                    <a:pt x="305135" y="166837"/>
                  </a:lnTo>
                  <a:lnTo>
                    <a:pt x="313916" y="158056"/>
                  </a:lnTo>
                  <a:lnTo>
                    <a:pt x="331478" y="158056"/>
                  </a:lnTo>
                  <a:cubicBezTo>
                    <a:pt x="331478" y="181471"/>
                    <a:pt x="337332" y="193179"/>
                    <a:pt x="349040" y="193179"/>
                  </a:cubicBezTo>
                  <a:cubicBezTo>
                    <a:pt x="366601" y="177081"/>
                    <a:pt x="375382" y="159519"/>
                    <a:pt x="375382" y="140494"/>
                  </a:cubicBezTo>
                  <a:lnTo>
                    <a:pt x="384163" y="140494"/>
                  </a:lnTo>
                  <a:lnTo>
                    <a:pt x="375382" y="114151"/>
                  </a:lnTo>
                  <a:lnTo>
                    <a:pt x="305135" y="131713"/>
                  </a:lnTo>
                  <a:lnTo>
                    <a:pt x="296354" y="122932"/>
                  </a:lnTo>
                  <a:lnTo>
                    <a:pt x="296354" y="114151"/>
                  </a:lnTo>
                  <a:cubicBezTo>
                    <a:pt x="306599" y="90736"/>
                    <a:pt x="324160" y="79028"/>
                    <a:pt x="349040" y="79028"/>
                  </a:cubicBezTo>
                  <a:lnTo>
                    <a:pt x="349040" y="26343"/>
                  </a:lnTo>
                  <a:lnTo>
                    <a:pt x="331478" y="26343"/>
                  </a:lnTo>
                  <a:lnTo>
                    <a:pt x="331478" y="878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4400" dirty="0">
                <a:latin typeface="叶根友毛笔行书2.0版" pitchFamily="2" charset="-122"/>
                <a:ea typeface="叶根友毛笔行书2.0版" pitchFamily="2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4740815" y="2269016"/>
              <a:ext cx="369332" cy="641684"/>
              <a:chOff x="4740815" y="2269016"/>
              <a:chExt cx="369332" cy="641684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4740815" y="2269016"/>
                <a:ext cx="369332" cy="641684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baseline="-25000" dirty="0" smtClean="0">
                    <a:latin typeface="微软雅黑" pitchFamily="34" charset="-122"/>
                    <a:ea typeface="微软雅黑" pitchFamily="34" charset="-122"/>
                  </a:rPr>
                  <a:t>海晏</a:t>
                </a:r>
                <a:endParaRPr lang="zh-CN" altLang="en-US" baseline="-250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4802262" y="2662652"/>
                <a:ext cx="144966" cy="14496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000" dirty="0" smtClean="0"/>
                  <a:t>著</a:t>
                </a:r>
                <a:endParaRPr lang="zh-CN" altLang="en-US" sz="1000" dirty="0"/>
              </a:p>
            </p:txBody>
          </p:sp>
        </p:grpSp>
      </p:grpSp>
      <p:cxnSp>
        <p:nvCxnSpPr>
          <p:cNvPr id="17" name="直接连接符 16"/>
          <p:cNvCxnSpPr/>
          <p:nvPr/>
        </p:nvCxnSpPr>
        <p:spPr>
          <a:xfrm>
            <a:off x="1948721" y="2764977"/>
            <a:ext cx="0" cy="103991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070000" y="2746769"/>
            <a:ext cx="0" cy="103991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103027" y="2742229"/>
            <a:ext cx="0" cy="1039915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4237" y="3581336"/>
            <a:ext cx="882999" cy="132449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8500" y="3563129"/>
            <a:ext cx="882999" cy="132449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4511" y="3558590"/>
            <a:ext cx="882999" cy="1324499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1271980" y="4896309"/>
            <a:ext cx="15158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旧案重审</a:t>
            </a:r>
            <a:endParaRPr lang="zh-CN" altLang="en-US" sz="200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409608" y="4845835"/>
            <a:ext cx="15158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披甲上阵</a:t>
            </a:r>
            <a:endParaRPr lang="zh-CN" altLang="en-US" sz="200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506208" y="4845835"/>
            <a:ext cx="15158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曲终人散</a:t>
            </a:r>
            <a:endParaRPr lang="zh-CN" altLang="en-US" sz="200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47009" y="5297478"/>
            <a:ext cx="22869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莅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阳长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公主带着谢玉手书，提议重审旧案。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090167" y="5300567"/>
            <a:ext cx="22869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耗尽自己所有的精力只为许三个月体力，披甲上阵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377090" y="5291883"/>
            <a:ext cx="22869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三个月平定了战乱，可是梅长苏也回不来了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890470" y="1719466"/>
            <a:ext cx="49493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斗转星移，不变的是初心</a:t>
            </a:r>
            <a:endParaRPr lang="zh-CN" altLang="en-US" sz="280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945039" y="1072422"/>
            <a:ext cx="20401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任他</a:t>
            </a:r>
            <a:endParaRPr lang="zh-CN" altLang="en-US" sz="280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64000"/>
                <a:gridCol w="4064000"/>
                <a:gridCol w="4064000"/>
              </a:tblGrid>
              <a:tr h="3429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2">
                        <a:alphaModFix amt="96000"/>
                      </a:blip>
                      <a:srcRect/>
                      <a:tile tx="-2133600" ty="346710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29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3">
                        <a:alphaModFix amt="96000"/>
                      </a:blip>
                      <a:srcRect/>
                      <a:tile tx="0" ty="335915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blipFill dpi="0" rotWithShape="1">
                      <a:blip r:embed="rId4">
                        <a:alphaModFix amt="96000"/>
                      </a:blip>
                      <a:srcRect/>
                      <a:tile tx="0" ty="335915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333829" y="943429"/>
            <a:ext cx="34834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itchFamily="49" charset="-122"/>
                <a:ea typeface="楷体" pitchFamily="49" charset="-122"/>
              </a:rPr>
              <a:t>都说缘许三生，希望来世可以生在平常人家，可以平淡安稳的携手终老</a:t>
            </a:r>
          </a:p>
          <a:p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447315" y="2047237"/>
            <a:ext cx="3483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" pitchFamily="49" charset="-122"/>
                <a:ea typeface="楷体" pitchFamily="49" charset="-122"/>
              </a:rPr>
              <a:t>“我必须是你身旁的一株木棉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" pitchFamily="49" charset="-122"/>
                <a:ea typeface="楷体" pitchFamily="49" charset="-122"/>
              </a:rPr>
              <a:t>作为树的形象和你站在一起“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132" b="4249"/>
          <a:stretch>
            <a:fillRect/>
          </a:stretch>
        </p:blipFill>
        <p:spPr>
          <a:xfrm>
            <a:off x="5502492" y="4169536"/>
            <a:ext cx="812346" cy="1906134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0477171" cy="6858000"/>
          </a:xfrm>
          <a:prstGeom prst="rect">
            <a:avLst/>
          </a:prstGeom>
          <a:blipFill dpi="0" rotWithShape="1">
            <a:blip r:embed="rId2">
              <a:alphaModFix amt="97000"/>
            </a:blip>
            <a:srcRect/>
            <a:stretch>
              <a:fillRect l="-3000" t="-7000" r="-3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04529" y="1771101"/>
            <a:ext cx="46619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低眉浅笑的梅长苏完成了他的使命。在战场耗尽最后一点精力或许是对林殊，也是对梅长苏最好的结局</a:t>
            </a:r>
            <a:r>
              <a:rPr lang="zh-CN" altLang="en-US" sz="2000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0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77170" y="0"/>
            <a:ext cx="1714830" cy="6858000"/>
          </a:xfrm>
          <a:prstGeom prst="rect">
            <a:avLst/>
          </a:prstGeom>
          <a:solidFill>
            <a:srgbClr val="8174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1013194" y="724774"/>
            <a:ext cx="700391" cy="1729532"/>
          </a:xfrm>
          <a:custGeom>
            <a:avLst/>
            <a:gdLst/>
            <a:ahLst/>
            <a:cxnLst/>
            <a:rect l="l" t="t" r="r" b="b"/>
            <a:pathLst>
              <a:path w="700391" h="1729532">
                <a:moveTo>
                  <a:pt x="397334" y="1571476"/>
                </a:moveTo>
                <a:lnTo>
                  <a:pt x="340259" y="1659285"/>
                </a:lnTo>
                <a:lnTo>
                  <a:pt x="340259" y="1670261"/>
                </a:lnTo>
                <a:lnTo>
                  <a:pt x="351235" y="1679042"/>
                </a:lnTo>
                <a:lnTo>
                  <a:pt x="351235" y="1690018"/>
                </a:lnTo>
                <a:cubicBezTo>
                  <a:pt x="400993" y="1679774"/>
                  <a:pt x="425872" y="1653431"/>
                  <a:pt x="425872" y="1610990"/>
                </a:cubicBezTo>
                <a:lnTo>
                  <a:pt x="425872" y="1591233"/>
                </a:lnTo>
                <a:lnTo>
                  <a:pt x="408310" y="1571476"/>
                </a:lnTo>
                <a:close/>
                <a:moveTo>
                  <a:pt x="131713" y="1233413"/>
                </a:moveTo>
                <a:lnTo>
                  <a:pt x="151470" y="1233413"/>
                </a:lnTo>
                <a:cubicBezTo>
                  <a:pt x="164641" y="1233413"/>
                  <a:pt x="174154" y="1272927"/>
                  <a:pt x="180008" y="1351955"/>
                </a:cubicBezTo>
                <a:lnTo>
                  <a:pt x="188789" y="1362931"/>
                </a:lnTo>
                <a:lnTo>
                  <a:pt x="188789" y="1371712"/>
                </a:lnTo>
                <a:lnTo>
                  <a:pt x="142689" y="1501229"/>
                </a:lnTo>
                <a:lnTo>
                  <a:pt x="160251" y="1501229"/>
                </a:lnTo>
                <a:cubicBezTo>
                  <a:pt x="161715" y="1474887"/>
                  <a:pt x="174886" y="1461716"/>
                  <a:pt x="199765" y="1461716"/>
                </a:cubicBezTo>
                <a:lnTo>
                  <a:pt x="199765" y="1472692"/>
                </a:lnTo>
                <a:cubicBezTo>
                  <a:pt x="154397" y="1538548"/>
                  <a:pt x="131713" y="1580989"/>
                  <a:pt x="131713" y="1600014"/>
                </a:cubicBezTo>
                <a:lnTo>
                  <a:pt x="142689" y="1679042"/>
                </a:lnTo>
                <a:lnTo>
                  <a:pt x="114152" y="1698799"/>
                </a:lnTo>
                <a:cubicBezTo>
                  <a:pt x="100980" y="1698799"/>
                  <a:pt x="94395" y="1672456"/>
                  <a:pt x="94395" y="1619771"/>
                </a:cubicBezTo>
                <a:cubicBezTo>
                  <a:pt x="60735" y="1653431"/>
                  <a:pt x="35856" y="1670261"/>
                  <a:pt x="19757" y="1670261"/>
                </a:cubicBezTo>
                <a:lnTo>
                  <a:pt x="8781" y="1659285"/>
                </a:lnTo>
                <a:lnTo>
                  <a:pt x="8781" y="1619771"/>
                </a:lnTo>
                <a:cubicBezTo>
                  <a:pt x="65857" y="1537816"/>
                  <a:pt x="94395" y="1481472"/>
                  <a:pt x="94395" y="1450739"/>
                </a:cubicBezTo>
                <a:lnTo>
                  <a:pt x="28538" y="1472692"/>
                </a:lnTo>
                <a:lnTo>
                  <a:pt x="0" y="1430983"/>
                </a:lnTo>
                <a:lnTo>
                  <a:pt x="0" y="1411226"/>
                </a:lnTo>
                <a:cubicBezTo>
                  <a:pt x="26343" y="1411226"/>
                  <a:pt x="64393" y="1398054"/>
                  <a:pt x="114152" y="1371712"/>
                </a:cubicBezTo>
                <a:lnTo>
                  <a:pt x="122932" y="1272927"/>
                </a:lnTo>
                <a:lnTo>
                  <a:pt x="103175" y="1253170"/>
                </a:lnTo>
                <a:close/>
                <a:moveTo>
                  <a:pt x="351235" y="1193899"/>
                </a:moveTo>
                <a:cubicBezTo>
                  <a:pt x="383431" y="1195363"/>
                  <a:pt x="417823" y="1215120"/>
                  <a:pt x="454410" y="1253170"/>
                </a:cubicBezTo>
                <a:lnTo>
                  <a:pt x="454410" y="1264146"/>
                </a:lnTo>
                <a:cubicBezTo>
                  <a:pt x="454410" y="1277317"/>
                  <a:pt x="444897" y="1283903"/>
                  <a:pt x="425872" y="1283903"/>
                </a:cubicBezTo>
                <a:lnTo>
                  <a:pt x="425872" y="1292684"/>
                </a:lnTo>
                <a:cubicBezTo>
                  <a:pt x="450751" y="1292684"/>
                  <a:pt x="463191" y="1299270"/>
                  <a:pt x="463191" y="1312441"/>
                </a:cubicBezTo>
                <a:lnTo>
                  <a:pt x="454410" y="1343174"/>
                </a:lnTo>
                <a:lnTo>
                  <a:pt x="463191" y="1343174"/>
                </a:lnTo>
                <a:cubicBezTo>
                  <a:pt x="495387" y="1350491"/>
                  <a:pt x="511485" y="1360004"/>
                  <a:pt x="511485" y="1371712"/>
                </a:cubicBezTo>
                <a:lnTo>
                  <a:pt x="511485" y="1382688"/>
                </a:lnTo>
                <a:cubicBezTo>
                  <a:pt x="508558" y="1398786"/>
                  <a:pt x="486606" y="1414884"/>
                  <a:pt x="445629" y="1430983"/>
                </a:cubicBezTo>
                <a:lnTo>
                  <a:pt x="454410" y="1441959"/>
                </a:lnTo>
                <a:lnTo>
                  <a:pt x="454410" y="1450739"/>
                </a:lnTo>
                <a:cubicBezTo>
                  <a:pt x="454410" y="1465374"/>
                  <a:pt x="435385" y="1479277"/>
                  <a:pt x="397334" y="1492449"/>
                </a:cubicBezTo>
                <a:lnTo>
                  <a:pt x="397334" y="1501229"/>
                </a:lnTo>
                <a:lnTo>
                  <a:pt x="408310" y="1512205"/>
                </a:lnTo>
                <a:lnTo>
                  <a:pt x="417091" y="1512205"/>
                </a:lnTo>
                <a:lnTo>
                  <a:pt x="408310" y="1520986"/>
                </a:lnTo>
                <a:lnTo>
                  <a:pt x="408310" y="1540743"/>
                </a:lnTo>
                <a:cubicBezTo>
                  <a:pt x="436116" y="1540743"/>
                  <a:pt x="454410" y="1553915"/>
                  <a:pt x="463191" y="1580257"/>
                </a:cubicBezTo>
                <a:lnTo>
                  <a:pt x="463191" y="1600014"/>
                </a:lnTo>
                <a:cubicBezTo>
                  <a:pt x="455873" y="1686359"/>
                  <a:pt x="409042" y="1729532"/>
                  <a:pt x="322697" y="1729532"/>
                </a:cubicBezTo>
                <a:lnTo>
                  <a:pt x="283183" y="1709775"/>
                </a:lnTo>
                <a:lnTo>
                  <a:pt x="208546" y="1729532"/>
                </a:lnTo>
                <a:lnTo>
                  <a:pt x="199765" y="1718556"/>
                </a:lnTo>
                <a:lnTo>
                  <a:pt x="199765" y="1709775"/>
                </a:lnTo>
                <a:cubicBezTo>
                  <a:pt x="199765" y="1696604"/>
                  <a:pt x="234157" y="1663675"/>
                  <a:pt x="302940" y="1610990"/>
                </a:cubicBezTo>
                <a:cubicBezTo>
                  <a:pt x="335137" y="1567086"/>
                  <a:pt x="351235" y="1534158"/>
                  <a:pt x="351235" y="1512205"/>
                </a:cubicBezTo>
                <a:lnTo>
                  <a:pt x="302940" y="1512205"/>
                </a:lnTo>
                <a:lnTo>
                  <a:pt x="283183" y="1492449"/>
                </a:lnTo>
                <a:lnTo>
                  <a:pt x="379773" y="1422202"/>
                </a:lnTo>
                <a:lnTo>
                  <a:pt x="368796" y="1422202"/>
                </a:lnTo>
                <a:cubicBezTo>
                  <a:pt x="300013" y="1432446"/>
                  <a:pt x="265621" y="1452203"/>
                  <a:pt x="265621" y="1481472"/>
                </a:cubicBezTo>
                <a:cubicBezTo>
                  <a:pt x="261231" y="1528304"/>
                  <a:pt x="251718" y="1551719"/>
                  <a:pt x="237084" y="1551719"/>
                </a:cubicBezTo>
                <a:lnTo>
                  <a:pt x="217327" y="1551719"/>
                </a:lnTo>
                <a:lnTo>
                  <a:pt x="199765" y="1531962"/>
                </a:lnTo>
                <a:lnTo>
                  <a:pt x="199765" y="1492449"/>
                </a:lnTo>
                <a:lnTo>
                  <a:pt x="217327" y="1461716"/>
                </a:lnTo>
                <a:lnTo>
                  <a:pt x="217327" y="1450739"/>
                </a:lnTo>
                <a:lnTo>
                  <a:pt x="208546" y="1461716"/>
                </a:lnTo>
                <a:lnTo>
                  <a:pt x="199765" y="1461716"/>
                </a:lnTo>
                <a:lnTo>
                  <a:pt x="199765" y="1450739"/>
                </a:lnTo>
                <a:cubicBezTo>
                  <a:pt x="214400" y="1422933"/>
                  <a:pt x="236352" y="1403177"/>
                  <a:pt x="265621" y="1391469"/>
                </a:cubicBezTo>
                <a:lnTo>
                  <a:pt x="302940" y="1402445"/>
                </a:lnTo>
                <a:lnTo>
                  <a:pt x="388553" y="1351955"/>
                </a:lnTo>
                <a:lnTo>
                  <a:pt x="388553" y="1343174"/>
                </a:lnTo>
                <a:lnTo>
                  <a:pt x="368796" y="1343174"/>
                </a:lnTo>
                <a:cubicBezTo>
                  <a:pt x="343917" y="1354882"/>
                  <a:pt x="331478" y="1368053"/>
                  <a:pt x="331478" y="1382688"/>
                </a:cubicBezTo>
                <a:lnTo>
                  <a:pt x="302940" y="1382688"/>
                </a:lnTo>
                <a:lnTo>
                  <a:pt x="283183" y="1362931"/>
                </a:lnTo>
                <a:lnTo>
                  <a:pt x="283183" y="1351955"/>
                </a:lnTo>
                <a:cubicBezTo>
                  <a:pt x="283183" y="1338784"/>
                  <a:pt x="292696" y="1332198"/>
                  <a:pt x="311721" y="1332198"/>
                </a:cubicBezTo>
                <a:lnTo>
                  <a:pt x="322697" y="1323417"/>
                </a:lnTo>
                <a:lnTo>
                  <a:pt x="322697" y="1312441"/>
                </a:lnTo>
                <a:lnTo>
                  <a:pt x="294159" y="1312441"/>
                </a:lnTo>
                <a:lnTo>
                  <a:pt x="294159" y="1283903"/>
                </a:lnTo>
                <a:lnTo>
                  <a:pt x="379773" y="1264146"/>
                </a:lnTo>
                <a:cubicBezTo>
                  <a:pt x="379773" y="1250975"/>
                  <a:pt x="351235" y="1237804"/>
                  <a:pt x="294159" y="1224632"/>
                </a:cubicBezTo>
                <a:lnTo>
                  <a:pt x="294159" y="1204875"/>
                </a:lnTo>
                <a:close/>
                <a:moveTo>
                  <a:pt x="287691" y="876840"/>
                </a:moveTo>
                <a:lnTo>
                  <a:pt x="287691" y="885621"/>
                </a:lnTo>
                <a:lnTo>
                  <a:pt x="305252" y="903182"/>
                </a:lnTo>
                <a:lnTo>
                  <a:pt x="305252" y="876840"/>
                </a:lnTo>
                <a:close/>
                <a:moveTo>
                  <a:pt x="621363" y="745127"/>
                </a:moveTo>
                <a:lnTo>
                  <a:pt x="630144" y="841716"/>
                </a:lnTo>
                <a:lnTo>
                  <a:pt x="621363" y="982210"/>
                </a:lnTo>
                <a:lnTo>
                  <a:pt x="630144" y="982210"/>
                </a:lnTo>
                <a:cubicBezTo>
                  <a:pt x="653560" y="976356"/>
                  <a:pt x="665268" y="958794"/>
                  <a:pt x="665268" y="929525"/>
                </a:cubicBezTo>
                <a:lnTo>
                  <a:pt x="638925" y="894401"/>
                </a:lnTo>
                <a:lnTo>
                  <a:pt x="638925" y="841716"/>
                </a:lnTo>
                <a:lnTo>
                  <a:pt x="665268" y="745127"/>
                </a:lnTo>
                <a:close/>
                <a:moveTo>
                  <a:pt x="621363" y="710003"/>
                </a:moveTo>
                <a:lnTo>
                  <a:pt x="638925" y="727565"/>
                </a:lnTo>
                <a:lnTo>
                  <a:pt x="647706" y="718784"/>
                </a:lnTo>
                <a:lnTo>
                  <a:pt x="674049" y="718784"/>
                </a:lnTo>
                <a:lnTo>
                  <a:pt x="700391" y="745127"/>
                </a:lnTo>
                <a:cubicBezTo>
                  <a:pt x="682829" y="774396"/>
                  <a:pt x="674049" y="803666"/>
                  <a:pt x="674049" y="832935"/>
                </a:cubicBezTo>
                <a:lnTo>
                  <a:pt x="674049" y="876840"/>
                </a:lnTo>
                <a:lnTo>
                  <a:pt x="700391" y="911963"/>
                </a:lnTo>
                <a:lnTo>
                  <a:pt x="700391" y="938306"/>
                </a:lnTo>
                <a:cubicBezTo>
                  <a:pt x="700391" y="1002699"/>
                  <a:pt x="671122" y="1034895"/>
                  <a:pt x="612583" y="1034895"/>
                </a:cubicBezTo>
                <a:lnTo>
                  <a:pt x="612583" y="1096361"/>
                </a:lnTo>
                <a:cubicBezTo>
                  <a:pt x="612583" y="1127094"/>
                  <a:pt x="600875" y="1147583"/>
                  <a:pt x="577459" y="1157827"/>
                </a:cubicBezTo>
                <a:lnTo>
                  <a:pt x="551117" y="1131485"/>
                </a:lnTo>
                <a:lnTo>
                  <a:pt x="551117" y="1070019"/>
                </a:lnTo>
                <a:lnTo>
                  <a:pt x="559897" y="850497"/>
                </a:lnTo>
                <a:cubicBezTo>
                  <a:pt x="529164" y="859278"/>
                  <a:pt x="502822" y="920744"/>
                  <a:pt x="480870" y="1034895"/>
                </a:cubicBezTo>
                <a:lnTo>
                  <a:pt x="463308" y="1052457"/>
                </a:lnTo>
                <a:lnTo>
                  <a:pt x="445746" y="1052457"/>
                </a:lnTo>
                <a:lnTo>
                  <a:pt x="445746" y="1026114"/>
                </a:lnTo>
                <a:lnTo>
                  <a:pt x="436965" y="1026114"/>
                </a:lnTo>
                <a:cubicBezTo>
                  <a:pt x="436965" y="1049530"/>
                  <a:pt x="419404" y="1064165"/>
                  <a:pt x="384280" y="1070019"/>
                </a:cubicBezTo>
                <a:lnTo>
                  <a:pt x="375499" y="1061238"/>
                </a:lnTo>
                <a:lnTo>
                  <a:pt x="375499" y="1043676"/>
                </a:lnTo>
                <a:lnTo>
                  <a:pt x="454527" y="929525"/>
                </a:lnTo>
                <a:lnTo>
                  <a:pt x="454527" y="903182"/>
                </a:lnTo>
                <a:lnTo>
                  <a:pt x="410623" y="938306"/>
                </a:lnTo>
                <a:cubicBezTo>
                  <a:pt x="398915" y="938306"/>
                  <a:pt x="393061" y="923671"/>
                  <a:pt x="393061" y="894401"/>
                </a:cubicBezTo>
                <a:lnTo>
                  <a:pt x="384280" y="894401"/>
                </a:lnTo>
                <a:cubicBezTo>
                  <a:pt x="384280" y="933915"/>
                  <a:pt x="328668" y="992454"/>
                  <a:pt x="217444" y="1070019"/>
                </a:cubicBezTo>
                <a:lnTo>
                  <a:pt x="199882" y="1070019"/>
                </a:lnTo>
                <a:lnTo>
                  <a:pt x="199882" y="1052457"/>
                </a:lnTo>
                <a:lnTo>
                  <a:pt x="278910" y="955867"/>
                </a:lnTo>
                <a:lnTo>
                  <a:pt x="278910" y="947087"/>
                </a:lnTo>
                <a:lnTo>
                  <a:pt x="243786" y="903182"/>
                </a:lnTo>
                <a:lnTo>
                  <a:pt x="243786" y="868059"/>
                </a:lnTo>
                <a:cubicBezTo>
                  <a:pt x="258421" y="838789"/>
                  <a:pt x="278910" y="824155"/>
                  <a:pt x="305252" y="824155"/>
                </a:cubicBezTo>
                <a:lnTo>
                  <a:pt x="287691" y="745127"/>
                </a:lnTo>
                <a:lnTo>
                  <a:pt x="296472" y="736346"/>
                </a:lnTo>
                <a:lnTo>
                  <a:pt x="305252" y="736346"/>
                </a:lnTo>
                <a:lnTo>
                  <a:pt x="384280" y="824155"/>
                </a:lnTo>
                <a:lnTo>
                  <a:pt x="384280" y="832935"/>
                </a:lnTo>
                <a:cubicBezTo>
                  <a:pt x="355011" y="890011"/>
                  <a:pt x="322814" y="936842"/>
                  <a:pt x="287691" y="973429"/>
                </a:cubicBezTo>
                <a:lnTo>
                  <a:pt x="296472" y="973429"/>
                </a:lnTo>
                <a:cubicBezTo>
                  <a:pt x="372572" y="904646"/>
                  <a:pt x="410623" y="863668"/>
                  <a:pt x="410623" y="850497"/>
                </a:cubicBezTo>
                <a:lnTo>
                  <a:pt x="428184" y="736346"/>
                </a:lnTo>
                <a:lnTo>
                  <a:pt x="454527" y="736346"/>
                </a:lnTo>
                <a:lnTo>
                  <a:pt x="436965" y="859278"/>
                </a:lnTo>
                <a:lnTo>
                  <a:pt x="445746" y="859278"/>
                </a:lnTo>
                <a:cubicBezTo>
                  <a:pt x="461844" y="859278"/>
                  <a:pt x="476479" y="818301"/>
                  <a:pt x="489651" y="736346"/>
                </a:cubicBezTo>
                <a:lnTo>
                  <a:pt x="507212" y="736346"/>
                </a:lnTo>
                <a:lnTo>
                  <a:pt x="515993" y="780250"/>
                </a:lnTo>
                <a:lnTo>
                  <a:pt x="498431" y="832935"/>
                </a:lnTo>
                <a:lnTo>
                  <a:pt x="507212" y="885621"/>
                </a:lnTo>
                <a:lnTo>
                  <a:pt x="515993" y="885621"/>
                </a:lnTo>
                <a:cubicBezTo>
                  <a:pt x="515993" y="870986"/>
                  <a:pt x="530628" y="850497"/>
                  <a:pt x="559897" y="824155"/>
                </a:cubicBezTo>
                <a:lnTo>
                  <a:pt x="559897" y="841716"/>
                </a:lnTo>
                <a:lnTo>
                  <a:pt x="568678" y="841716"/>
                </a:lnTo>
                <a:lnTo>
                  <a:pt x="568678" y="832935"/>
                </a:lnTo>
                <a:lnTo>
                  <a:pt x="559897" y="797812"/>
                </a:lnTo>
                <a:lnTo>
                  <a:pt x="568678" y="789031"/>
                </a:lnTo>
                <a:cubicBezTo>
                  <a:pt x="587703" y="737809"/>
                  <a:pt x="605265" y="711467"/>
                  <a:pt x="621363" y="710003"/>
                </a:cubicBezTo>
                <a:close/>
                <a:moveTo>
                  <a:pt x="515993" y="674880"/>
                </a:moveTo>
                <a:lnTo>
                  <a:pt x="524774" y="683661"/>
                </a:lnTo>
                <a:lnTo>
                  <a:pt x="524774" y="692442"/>
                </a:lnTo>
                <a:cubicBezTo>
                  <a:pt x="502822" y="710003"/>
                  <a:pt x="482333" y="718784"/>
                  <a:pt x="463308" y="718784"/>
                </a:cubicBezTo>
                <a:lnTo>
                  <a:pt x="445746" y="718784"/>
                </a:lnTo>
                <a:lnTo>
                  <a:pt x="428184" y="701222"/>
                </a:lnTo>
                <a:cubicBezTo>
                  <a:pt x="428184" y="686588"/>
                  <a:pt x="457454" y="677807"/>
                  <a:pt x="515993" y="674880"/>
                </a:cubicBezTo>
                <a:close/>
                <a:moveTo>
                  <a:pt x="366718" y="639756"/>
                </a:moveTo>
                <a:lnTo>
                  <a:pt x="375499" y="648537"/>
                </a:lnTo>
                <a:lnTo>
                  <a:pt x="375499" y="666099"/>
                </a:lnTo>
                <a:lnTo>
                  <a:pt x="357938" y="683661"/>
                </a:lnTo>
                <a:lnTo>
                  <a:pt x="296472" y="683661"/>
                </a:lnTo>
                <a:lnTo>
                  <a:pt x="278910" y="666099"/>
                </a:lnTo>
                <a:cubicBezTo>
                  <a:pt x="278910" y="651464"/>
                  <a:pt x="308179" y="642683"/>
                  <a:pt x="366718" y="639756"/>
                </a:cubicBezTo>
                <a:close/>
                <a:moveTo>
                  <a:pt x="305135" y="412701"/>
                </a:moveTo>
                <a:lnTo>
                  <a:pt x="305135" y="430262"/>
                </a:lnTo>
                <a:cubicBezTo>
                  <a:pt x="305135" y="446361"/>
                  <a:pt x="334405" y="458068"/>
                  <a:pt x="392944" y="465386"/>
                </a:cubicBezTo>
                <a:lnTo>
                  <a:pt x="419286" y="465386"/>
                </a:lnTo>
                <a:lnTo>
                  <a:pt x="445629" y="439043"/>
                </a:lnTo>
                <a:cubicBezTo>
                  <a:pt x="404652" y="421482"/>
                  <a:pt x="357820" y="412701"/>
                  <a:pt x="305135" y="412701"/>
                </a:cubicBezTo>
                <a:close/>
                <a:moveTo>
                  <a:pt x="428067" y="395139"/>
                </a:moveTo>
                <a:lnTo>
                  <a:pt x="428067" y="403920"/>
                </a:lnTo>
                <a:lnTo>
                  <a:pt x="471972" y="412701"/>
                </a:lnTo>
                <a:lnTo>
                  <a:pt x="471972" y="395139"/>
                </a:lnTo>
                <a:close/>
                <a:moveTo>
                  <a:pt x="76833" y="280988"/>
                </a:moveTo>
                <a:lnTo>
                  <a:pt x="85614" y="316111"/>
                </a:lnTo>
                <a:lnTo>
                  <a:pt x="94395" y="316111"/>
                </a:lnTo>
                <a:lnTo>
                  <a:pt x="94395" y="280988"/>
                </a:lnTo>
                <a:close/>
                <a:moveTo>
                  <a:pt x="366601" y="210741"/>
                </a:moveTo>
                <a:lnTo>
                  <a:pt x="331478" y="245864"/>
                </a:lnTo>
                <a:lnTo>
                  <a:pt x="340259" y="254645"/>
                </a:lnTo>
                <a:lnTo>
                  <a:pt x="349040" y="254645"/>
                </a:lnTo>
                <a:lnTo>
                  <a:pt x="366601" y="219522"/>
                </a:lnTo>
                <a:close/>
                <a:moveTo>
                  <a:pt x="103175" y="158056"/>
                </a:moveTo>
                <a:lnTo>
                  <a:pt x="120737" y="158056"/>
                </a:lnTo>
                <a:cubicBezTo>
                  <a:pt x="120737" y="191716"/>
                  <a:pt x="138299" y="226839"/>
                  <a:pt x="173422" y="263426"/>
                </a:cubicBezTo>
                <a:lnTo>
                  <a:pt x="173422" y="272207"/>
                </a:lnTo>
                <a:cubicBezTo>
                  <a:pt x="173422" y="291232"/>
                  <a:pt x="164642" y="311721"/>
                  <a:pt x="147080" y="333673"/>
                </a:cubicBezTo>
                <a:lnTo>
                  <a:pt x="173422" y="333673"/>
                </a:lnTo>
                <a:lnTo>
                  <a:pt x="173422" y="342454"/>
                </a:lnTo>
                <a:cubicBezTo>
                  <a:pt x="106102" y="417091"/>
                  <a:pt x="53417" y="458068"/>
                  <a:pt x="15367" y="465386"/>
                </a:cubicBezTo>
                <a:lnTo>
                  <a:pt x="6586" y="456605"/>
                </a:lnTo>
                <a:lnTo>
                  <a:pt x="6586" y="430262"/>
                </a:lnTo>
                <a:lnTo>
                  <a:pt x="68052" y="360015"/>
                </a:lnTo>
                <a:lnTo>
                  <a:pt x="32929" y="254645"/>
                </a:lnTo>
                <a:cubicBezTo>
                  <a:pt x="32929" y="237083"/>
                  <a:pt x="56344" y="228303"/>
                  <a:pt x="103175" y="228303"/>
                </a:cubicBezTo>
                <a:close/>
                <a:moveTo>
                  <a:pt x="94395" y="43904"/>
                </a:moveTo>
                <a:lnTo>
                  <a:pt x="111956" y="43904"/>
                </a:lnTo>
                <a:lnTo>
                  <a:pt x="208546" y="105370"/>
                </a:lnTo>
                <a:lnTo>
                  <a:pt x="208546" y="114151"/>
                </a:lnTo>
                <a:lnTo>
                  <a:pt x="190984" y="131713"/>
                </a:lnTo>
                <a:lnTo>
                  <a:pt x="129518" y="131713"/>
                </a:lnTo>
                <a:lnTo>
                  <a:pt x="138299" y="122932"/>
                </a:lnTo>
                <a:lnTo>
                  <a:pt x="94395" y="52685"/>
                </a:lnTo>
                <a:close/>
                <a:moveTo>
                  <a:pt x="375382" y="0"/>
                </a:moveTo>
                <a:cubicBezTo>
                  <a:pt x="401725" y="11708"/>
                  <a:pt x="416359" y="23416"/>
                  <a:pt x="419286" y="35124"/>
                </a:cubicBezTo>
                <a:lnTo>
                  <a:pt x="419286" y="43904"/>
                </a:lnTo>
                <a:lnTo>
                  <a:pt x="401725" y="61466"/>
                </a:lnTo>
                <a:lnTo>
                  <a:pt x="392944" y="61466"/>
                </a:lnTo>
                <a:lnTo>
                  <a:pt x="384163" y="52685"/>
                </a:lnTo>
                <a:lnTo>
                  <a:pt x="357820" y="61466"/>
                </a:lnTo>
                <a:lnTo>
                  <a:pt x="357820" y="79028"/>
                </a:lnTo>
                <a:lnTo>
                  <a:pt x="401725" y="79028"/>
                </a:lnTo>
                <a:lnTo>
                  <a:pt x="419286" y="96590"/>
                </a:lnTo>
                <a:lnTo>
                  <a:pt x="419286" y="114151"/>
                </a:lnTo>
                <a:cubicBezTo>
                  <a:pt x="409042" y="272207"/>
                  <a:pt x="394407" y="351235"/>
                  <a:pt x="375382" y="351235"/>
                </a:cubicBezTo>
                <a:lnTo>
                  <a:pt x="357820" y="351235"/>
                </a:lnTo>
                <a:lnTo>
                  <a:pt x="349040" y="342454"/>
                </a:lnTo>
                <a:lnTo>
                  <a:pt x="340259" y="342454"/>
                </a:lnTo>
                <a:lnTo>
                  <a:pt x="331478" y="351235"/>
                </a:lnTo>
                <a:lnTo>
                  <a:pt x="322697" y="316111"/>
                </a:lnTo>
                <a:lnTo>
                  <a:pt x="313916" y="316111"/>
                </a:lnTo>
                <a:lnTo>
                  <a:pt x="305135" y="368796"/>
                </a:lnTo>
                <a:lnTo>
                  <a:pt x="313916" y="377577"/>
                </a:lnTo>
                <a:lnTo>
                  <a:pt x="401725" y="368796"/>
                </a:lnTo>
                <a:lnTo>
                  <a:pt x="489533" y="368796"/>
                </a:lnTo>
                <a:lnTo>
                  <a:pt x="498314" y="360015"/>
                </a:lnTo>
                <a:lnTo>
                  <a:pt x="507095" y="360015"/>
                </a:lnTo>
                <a:lnTo>
                  <a:pt x="515876" y="368796"/>
                </a:lnTo>
                <a:lnTo>
                  <a:pt x="498314" y="421482"/>
                </a:lnTo>
                <a:lnTo>
                  <a:pt x="533438" y="430262"/>
                </a:lnTo>
                <a:lnTo>
                  <a:pt x="533438" y="456605"/>
                </a:lnTo>
                <a:lnTo>
                  <a:pt x="471972" y="447824"/>
                </a:lnTo>
                <a:cubicBezTo>
                  <a:pt x="471972" y="459532"/>
                  <a:pt x="442702" y="485874"/>
                  <a:pt x="384163" y="526852"/>
                </a:cubicBezTo>
                <a:cubicBezTo>
                  <a:pt x="302208" y="520998"/>
                  <a:pt x="261231" y="509290"/>
                  <a:pt x="261231" y="491728"/>
                </a:cubicBezTo>
                <a:lnTo>
                  <a:pt x="261231" y="412701"/>
                </a:lnTo>
                <a:cubicBezTo>
                  <a:pt x="243669" y="412701"/>
                  <a:pt x="234888" y="406847"/>
                  <a:pt x="234888" y="395139"/>
                </a:cubicBezTo>
                <a:cubicBezTo>
                  <a:pt x="275866" y="365869"/>
                  <a:pt x="296354" y="307330"/>
                  <a:pt x="296354" y="219522"/>
                </a:cubicBezTo>
                <a:lnTo>
                  <a:pt x="305135" y="166837"/>
                </a:lnTo>
                <a:lnTo>
                  <a:pt x="313916" y="158056"/>
                </a:lnTo>
                <a:lnTo>
                  <a:pt x="331478" y="158056"/>
                </a:lnTo>
                <a:cubicBezTo>
                  <a:pt x="331478" y="181471"/>
                  <a:pt x="337332" y="193179"/>
                  <a:pt x="349040" y="193179"/>
                </a:cubicBezTo>
                <a:cubicBezTo>
                  <a:pt x="366601" y="177081"/>
                  <a:pt x="375382" y="159519"/>
                  <a:pt x="375382" y="140494"/>
                </a:cubicBezTo>
                <a:lnTo>
                  <a:pt x="384163" y="140494"/>
                </a:lnTo>
                <a:lnTo>
                  <a:pt x="375382" y="114151"/>
                </a:lnTo>
                <a:lnTo>
                  <a:pt x="305135" y="131713"/>
                </a:lnTo>
                <a:lnTo>
                  <a:pt x="296354" y="122932"/>
                </a:lnTo>
                <a:lnTo>
                  <a:pt x="296354" y="114151"/>
                </a:lnTo>
                <a:cubicBezTo>
                  <a:pt x="306599" y="90736"/>
                  <a:pt x="324160" y="79028"/>
                  <a:pt x="349040" y="79028"/>
                </a:cubicBezTo>
                <a:lnTo>
                  <a:pt x="349040" y="26343"/>
                </a:lnTo>
                <a:lnTo>
                  <a:pt x="331478" y="26343"/>
                </a:lnTo>
                <a:lnTo>
                  <a:pt x="331478" y="87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4400" dirty="0">
              <a:solidFill>
                <a:schemeClr val="bg1">
                  <a:lumMod val="95000"/>
                </a:schemeClr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0955585" y="1296179"/>
            <a:ext cx="369332" cy="641684"/>
            <a:chOff x="4740815" y="2269016"/>
            <a:chExt cx="369332" cy="641684"/>
          </a:xfrm>
        </p:grpSpPr>
        <p:sp>
          <p:nvSpPr>
            <p:cNvPr id="17" name="文本框 16"/>
            <p:cNvSpPr txBox="1"/>
            <p:nvPr/>
          </p:nvSpPr>
          <p:spPr>
            <a:xfrm>
              <a:off x="4740815" y="2269016"/>
              <a:ext cx="369332" cy="64168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aseline="-25000" dirty="0" smtClean="0">
                  <a:solidFill>
                    <a:schemeClr val="bg1">
                      <a:lumMod val="9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海晏</a:t>
              </a:r>
              <a:endParaRPr lang="zh-CN" altLang="en-US" baseline="-25000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4802262" y="2662652"/>
              <a:ext cx="144966" cy="14496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00" dirty="0" smtClean="0">
                  <a:solidFill>
                    <a:schemeClr val="bg1">
                      <a:lumMod val="95000"/>
                    </a:schemeClr>
                  </a:solidFill>
                </a:rPr>
                <a:t>著</a:t>
              </a:r>
              <a:endParaRPr lang="zh-CN" altLang="en-US" sz="10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11936"/>
            <a:ext cx="5599419" cy="64984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132" b="4249"/>
          <a:stretch>
            <a:fillRect/>
          </a:stretch>
        </p:blipFill>
        <p:spPr>
          <a:xfrm>
            <a:off x="625692" y="397636"/>
            <a:ext cx="812346" cy="1906134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132" b="4249"/>
          <a:stretch>
            <a:fillRect/>
          </a:stretch>
        </p:blipFill>
        <p:spPr>
          <a:xfrm>
            <a:off x="625692" y="397636"/>
            <a:ext cx="812346" cy="190613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280" y="-178961"/>
            <a:ext cx="6876288" cy="7036961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6" y="57729"/>
            <a:ext cx="11914909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-187569" y="-140677"/>
            <a:ext cx="8393723" cy="7057292"/>
          </a:xfrm>
          <a:custGeom>
            <a:avLst/>
            <a:gdLst>
              <a:gd name="connsiteX0" fmla="*/ 140677 w 8393723"/>
              <a:gd name="connsiteY0" fmla="*/ 93785 h 7057292"/>
              <a:gd name="connsiteX1" fmla="*/ 5533292 w 8393723"/>
              <a:gd name="connsiteY1" fmla="*/ 117231 h 7057292"/>
              <a:gd name="connsiteX2" fmla="*/ 8393723 w 8393723"/>
              <a:gd name="connsiteY2" fmla="*/ 7057292 h 7057292"/>
              <a:gd name="connsiteX3" fmla="*/ 0 w 8393723"/>
              <a:gd name="connsiteY3" fmla="*/ 7033846 h 7057292"/>
              <a:gd name="connsiteX4" fmla="*/ 117231 w 8393723"/>
              <a:gd name="connsiteY4" fmla="*/ 0 h 7057292"/>
              <a:gd name="connsiteX5" fmla="*/ 140677 w 8393723"/>
              <a:gd name="connsiteY5" fmla="*/ 93785 h 7057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93723" h="7057292">
                <a:moveTo>
                  <a:pt x="140677" y="93785"/>
                </a:moveTo>
                <a:lnTo>
                  <a:pt x="5533292" y="117231"/>
                </a:lnTo>
                <a:lnTo>
                  <a:pt x="8393723" y="7057292"/>
                </a:lnTo>
                <a:lnTo>
                  <a:pt x="0" y="7033846"/>
                </a:lnTo>
                <a:lnTo>
                  <a:pt x="117231" y="0"/>
                </a:lnTo>
                <a:lnTo>
                  <a:pt x="140677" y="93785"/>
                </a:lnTo>
                <a:close/>
              </a:path>
            </a:pathLst>
          </a:custGeom>
          <a:blipFill dpi="0" rotWithShape="1">
            <a:blip r:embed="rId2"/>
            <a:srcRect/>
            <a:tile tx="1651000" ty="0" sx="100000" sy="100000" flip="none" algn="b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639569" y="2218544"/>
            <a:ext cx="1753849" cy="1753849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781975" y="2360950"/>
            <a:ext cx="1469037" cy="1469037"/>
          </a:xfrm>
          <a:prstGeom prst="ellipse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824352" y="2558566"/>
            <a:ext cx="22635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</a:rPr>
              <a:t>目录</a:t>
            </a:r>
            <a:endParaRPr lang="zh-CN" altLang="en-US" sz="4400" dirty="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897669" y="3271220"/>
            <a:ext cx="12376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</a:rPr>
              <a:t>CONTENTS</a:t>
            </a:r>
            <a:endParaRPr lang="zh-CN" altLang="en-US" sz="1400" dirty="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2609" r="984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60" t="9453" r="5061" b="27377"/>
          <a:stretch>
            <a:fillRect/>
          </a:stretch>
        </p:blipFill>
        <p:spPr>
          <a:xfrm>
            <a:off x="8081530" y="850473"/>
            <a:ext cx="745482" cy="79207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9129010" y="977872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062164" y="2331306"/>
            <a:ext cx="768600" cy="874671"/>
            <a:chOff x="8081588" y="1836942"/>
            <a:chExt cx="768600" cy="874671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000" t="19097" r="10778"/>
            <a:stretch>
              <a:fillRect/>
            </a:stretch>
          </p:blipFill>
          <p:spPr>
            <a:xfrm>
              <a:off x="8081588" y="1960295"/>
              <a:ext cx="768600" cy="751318"/>
            </a:xfrm>
            <a:custGeom>
              <a:avLst/>
              <a:gdLst>
                <a:gd name="connsiteX0" fmla="*/ 409306 w 818612"/>
                <a:gd name="connsiteY0" fmla="*/ 0 h 800206"/>
                <a:gd name="connsiteX1" fmla="*/ 818612 w 818612"/>
                <a:gd name="connsiteY1" fmla="*/ 409306 h 800206"/>
                <a:gd name="connsiteX2" fmla="*/ 568626 w 818612"/>
                <a:gd name="connsiteY2" fmla="*/ 786447 h 800206"/>
                <a:gd name="connsiteX3" fmla="*/ 524301 w 818612"/>
                <a:gd name="connsiteY3" fmla="*/ 800206 h 800206"/>
                <a:gd name="connsiteX4" fmla="*/ 294311 w 818612"/>
                <a:gd name="connsiteY4" fmla="*/ 800206 h 800206"/>
                <a:gd name="connsiteX5" fmla="*/ 249986 w 818612"/>
                <a:gd name="connsiteY5" fmla="*/ 786447 h 800206"/>
                <a:gd name="connsiteX6" fmla="*/ 0 w 818612"/>
                <a:gd name="connsiteY6" fmla="*/ 409306 h 800206"/>
                <a:gd name="connsiteX7" fmla="*/ 409306 w 818612"/>
                <a:gd name="connsiteY7" fmla="*/ 0 h 80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8612" h="800206">
                  <a:moveTo>
                    <a:pt x="409306" y="0"/>
                  </a:moveTo>
                  <a:cubicBezTo>
                    <a:pt x="635359" y="0"/>
                    <a:pt x="818612" y="183253"/>
                    <a:pt x="818612" y="409306"/>
                  </a:cubicBezTo>
                  <a:cubicBezTo>
                    <a:pt x="818612" y="578846"/>
                    <a:pt x="715532" y="724311"/>
                    <a:pt x="568626" y="786447"/>
                  </a:cubicBezTo>
                  <a:lnTo>
                    <a:pt x="524301" y="800206"/>
                  </a:lnTo>
                  <a:lnTo>
                    <a:pt x="294311" y="800206"/>
                  </a:lnTo>
                  <a:lnTo>
                    <a:pt x="249986" y="786447"/>
                  </a:lnTo>
                  <a:cubicBezTo>
                    <a:pt x="103080" y="724311"/>
                    <a:pt x="0" y="578846"/>
                    <a:pt x="0" y="409306"/>
                  </a:cubicBezTo>
                  <a:cubicBezTo>
                    <a:pt x="0" y="183253"/>
                    <a:pt x="183253" y="0"/>
                    <a:pt x="409306" y="0"/>
                  </a:cubicBezTo>
                  <a:close/>
                </a:path>
              </a:pathLst>
            </a:cu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9091" b="97608" l="9375" r="90179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417" t="8320" r="24064" b="65147"/>
            <a:stretch>
              <a:fillRect/>
            </a:stretch>
          </p:blipFill>
          <p:spPr>
            <a:xfrm>
              <a:off x="8152997" y="1836942"/>
              <a:ext cx="586936" cy="282034"/>
            </a:xfrm>
            <a:custGeom>
              <a:avLst/>
              <a:gdLst>
                <a:gd name="connsiteX0" fmla="*/ 0 w 625127"/>
                <a:gd name="connsiteY0" fmla="*/ 0 h 300386"/>
                <a:gd name="connsiteX1" fmla="*/ 625127 w 625127"/>
                <a:gd name="connsiteY1" fmla="*/ 0 h 300386"/>
                <a:gd name="connsiteX2" fmla="*/ 625127 w 625127"/>
                <a:gd name="connsiteY2" fmla="*/ 265479 h 300386"/>
                <a:gd name="connsiteX3" fmla="*/ 616387 w 625127"/>
                <a:gd name="connsiteY3" fmla="*/ 254886 h 300386"/>
                <a:gd name="connsiteX4" fmla="*/ 326964 w 625127"/>
                <a:gd name="connsiteY4" fmla="*/ 135003 h 300386"/>
                <a:gd name="connsiteX5" fmla="*/ 37541 w 625127"/>
                <a:gd name="connsiteY5" fmla="*/ 254886 h 300386"/>
                <a:gd name="connsiteX6" fmla="*/ 0 w 625127"/>
                <a:gd name="connsiteY6" fmla="*/ 300386 h 300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5127" h="300386">
                  <a:moveTo>
                    <a:pt x="0" y="0"/>
                  </a:moveTo>
                  <a:lnTo>
                    <a:pt x="625127" y="0"/>
                  </a:lnTo>
                  <a:lnTo>
                    <a:pt x="625127" y="265479"/>
                  </a:lnTo>
                  <a:lnTo>
                    <a:pt x="616387" y="254886"/>
                  </a:lnTo>
                  <a:cubicBezTo>
                    <a:pt x="542317" y="180816"/>
                    <a:pt x="439990" y="135003"/>
                    <a:pt x="326964" y="135003"/>
                  </a:cubicBezTo>
                  <a:cubicBezTo>
                    <a:pt x="213938" y="135003"/>
                    <a:pt x="111611" y="180816"/>
                    <a:pt x="37541" y="254886"/>
                  </a:cubicBezTo>
                  <a:lnTo>
                    <a:pt x="0" y="300386"/>
                  </a:lnTo>
                  <a:close/>
                </a:path>
              </a:pathLst>
            </a:custGeom>
          </p:spPr>
        </p:pic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5541" y="3894736"/>
            <a:ext cx="882999" cy="1324499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9129010" y="2598885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129010" y="4356930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9156720" y="1377982"/>
            <a:ext cx="1746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PART 1</a:t>
            </a:r>
            <a:endParaRPr lang="zh-CN" altLang="en-US" dirty="0"/>
          </a:p>
        </p:txBody>
      </p:sp>
      <p:sp>
        <p:nvSpPr>
          <p:cNvPr id="43" name="文本框 42"/>
          <p:cNvSpPr txBox="1"/>
          <p:nvPr/>
        </p:nvSpPr>
        <p:spPr>
          <a:xfrm>
            <a:off x="9156720" y="2920583"/>
            <a:ext cx="1746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PART 2</a:t>
            </a:r>
            <a:endParaRPr lang="zh-CN" altLang="en-US" dirty="0"/>
          </a:p>
        </p:txBody>
      </p:sp>
      <p:sp>
        <p:nvSpPr>
          <p:cNvPr id="44" name="文本框 43"/>
          <p:cNvSpPr txBox="1"/>
          <p:nvPr/>
        </p:nvSpPr>
        <p:spPr>
          <a:xfrm>
            <a:off x="9156720" y="4757040"/>
            <a:ext cx="1746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PART 3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34889"/>
            <a:ext cx="4131589" cy="232223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6" t="2829" r="2194" b="24969"/>
          <a:stretch>
            <a:fillRect/>
          </a:stretch>
        </p:blipFill>
        <p:spPr>
          <a:xfrm>
            <a:off x="6857443" y="3018970"/>
            <a:ext cx="2260428" cy="130298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165" y="3902679"/>
            <a:ext cx="5709835" cy="320932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9959" y="-1"/>
            <a:ext cx="1421128" cy="21295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2729958" cy="17417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741714"/>
            <a:ext cx="4151086" cy="23331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087" y="-1"/>
            <a:ext cx="4754285" cy="301897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5372" y="-2"/>
            <a:ext cx="3286628" cy="205536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5372" y="2055367"/>
            <a:ext cx="3286628" cy="184731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088" y="3018970"/>
            <a:ext cx="2918854" cy="409303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0" t="6353" r="3239" b="23987"/>
          <a:stretch>
            <a:fillRect/>
          </a:stretch>
        </p:blipFill>
        <p:spPr>
          <a:xfrm>
            <a:off x="1243264" y="4074910"/>
            <a:ext cx="2894582" cy="163651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6116" y="4089424"/>
            <a:ext cx="1421128" cy="2129533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0" y="0"/>
            <a:ext cx="12192000" cy="7112000"/>
          </a:xfrm>
          <a:prstGeom prst="rect">
            <a:avLst/>
          </a:prstGeom>
          <a:solidFill>
            <a:schemeClr val="tx1">
              <a:lumMod val="95000"/>
              <a:lumOff val="5000"/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754479" y="2733589"/>
            <a:ext cx="62059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prstClr val="white"/>
                </a:solidFill>
                <a:latin typeface="楷体" pitchFamily="49" charset="-122"/>
                <a:ea typeface="楷体" pitchFamily="49" charset="-122"/>
              </a:rPr>
              <a:t>初到金陵</a:t>
            </a:r>
            <a:endParaRPr lang="zh-CN" altLang="en-US" sz="8800" dirty="0">
              <a:solidFill>
                <a:prstClr val="white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131154" y="1820253"/>
            <a:ext cx="620592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 smtClean="0">
                <a:solidFill>
                  <a:prstClr val="white">
                    <a:alpha val="13000"/>
                  </a:prstClr>
                </a:solidFill>
                <a:latin typeface="楷体" pitchFamily="49" charset="-122"/>
                <a:ea typeface="楷体" pitchFamily="49" charset="-122"/>
              </a:rPr>
              <a:t>初到金陵</a:t>
            </a:r>
            <a:endParaRPr lang="zh-CN" altLang="en-US" sz="11500" dirty="0">
              <a:solidFill>
                <a:prstClr val="white">
                  <a:alpha val="13000"/>
                </a:prstClr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3433"/>
          <a:stretch>
            <a:fillRect/>
          </a:stretch>
        </p:blipFill>
        <p:spPr>
          <a:xfrm>
            <a:off x="0" y="5016747"/>
            <a:ext cx="12192000" cy="1841253"/>
          </a:xfrm>
          <a:custGeom>
            <a:avLst/>
            <a:gdLst>
              <a:gd name="connsiteX0" fmla="*/ 0 w 12192000"/>
              <a:gd name="connsiteY0" fmla="*/ 0 h 1814979"/>
              <a:gd name="connsiteX1" fmla="*/ 12192000 w 12192000"/>
              <a:gd name="connsiteY1" fmla="*/ 0 h 1814979"/>
              <a:gd name="connsiteX2" fmla="*/ 12192000 w 12192000"/>
              <a:gd name="connsiteY2" fmla="*/ 1814979 h 1814979"/>
              <a:gd name="connsiteX3" fmla="*/ 0 w 12192000"/>
              <a:gd name="connsiteY3" fmla="*/ 1814979 h 1814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814979">
                <a:moveTo>
                  <a:pt x="0" y="0"/>
                </a:moveTo>
                <a:lnTo>
                  <a:pt x="12192000" y="0"/>
                </a:lnTo>
                <a:lnTo>
                  <a:pt x="12192000" y="1814979"/>
                </a:lnTo>
                <a:lnTo>
                  <a:pt x="0" y="1814979"/>
                </a:ln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67"/>
          <a:stretch>
            <a:fillRect/>
          </a:stretch>
        </p:blipFill>
        <p:spPr>
          <a:xfrm>
            <a:off x="0" y="2"/>
            <a:ext cx="12192000" cy="5016745"/>
          </a:xfrm>
          <a:custGeom>
            <a:avLst/>
            <a:gdLst>
              <a:gd name="connsiteX0" fmla="*/ 0 w 12192000"/>
              <a:gd name="connsiteY0" fmla="*/ 0 h 5016745"/>
              <a:gd name="connsiteX1" fmla="*/ 12192000 w 12192000"/>
              <a:gd name="connsiteY1" fmla="*/ 0 h 5016745"/>
              <a:gd name="connsiteX2" fmla="*/ 12192000 w 12192000"/>
              <a:gd name="connsiteY2" fmla="*/ 5016745 h 5016745"/>
              <a:gd name="connsiteX3" fmla="*/ 0 w 12192000"/>
              <a:gd name="connsiteY3" fmla="*/ 5016745 h 5016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16745">
                <a:moveTo>
                  <a:pt x="0" y="0"/>
                </a:moveTo>
                <a:lnTo>
                  <a:pt x="12192000" y="0"/>
                </a:lnTo>
                <a:lnTo>
                  <a:pt x="12192000" y="5016745"/>
                </a:lnTo>
                <a:lnTo>
                  <a:pt x="0" y="5016745"/>
                </a:lnTo>
                <a:close/>
              </a:path>
            </a:pathLst>
          </a:custGeom>
        </p:spPr>
      </p:pic>
      <p:sp>
        <p:nvSpPr>
          <p:cNvPr id="11" name="文本框 10"/>
          <p:cNvSpPr txBox="1"/>
          <p:nvPr/>
        </p:nvSpPr>
        <p:spPr>
          <a:xfrm>
            <a:off x="914399" y="535539"/>
            <a:ext cx="10336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</a:rPr>
              <a:t>梅</a:t>
            </a:r>
            <a:endParaRPr lang="zh-CN" altLang="en-US" sz="5400" dirty="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64270" y="1258791"/>
            <a:ext cx="10336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</a:rPr>
              <a:t>长</a:t>
            </a:r>
            <a:endParaRPr lang="zh-CN" altLang="en-US" sz="5400" dirty="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31401" y="2090744"/>
            <a:ext cx="10336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</a:rPr>
              <a:t>苏</a:t>
            </a:r>
            <a:endParaRPr lang="zh-CN" altLang="en-US" sz="5400" dirty="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42497" y="1395437"/>
            <a:ext cx="430887" cy="18130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</a:rPr>
              <a:t>MEICHANGSU</a:t>
            </a:r>
            <a:endParaRPr lang="zh-CN" altLang="en-US" sz="1600" dirty="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5037399"/>
            <a:ext cx="12192000" cy="1844624"/>
          </a:xfrm>
          <a:prstGeom prst="rect">
            <a:avLst/>
          </a:prstGeom>
          <a:solidFill>
            <a:schemeClr val="tx1">
              <a:lumMod val="95000"/>
              <a:lumOff val="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2165073" y="5664140"/>
            <a:ext cx="89746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一卷风云琅琊榜</a:t>
            </a:r>
            <a:r>
              <a:rPr lang="en-US" altLang="zh-CN" sz="20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0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囊尽天下奇</a:t>
            </a:r>
            <a:r>
              <a:rPr lang="zh-CN" altLang="en-US" sz="2000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英才</a:t>
            </a:r>
            <a:r>
              <a:rPr lang="en-US" altLang="zh-CN" sz="2000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000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蝉联琅</a:t>
            </a:r>
            <a:r>
              <a:rPr lang="zh-CN" altLang="en-US" sz="20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琊</a:t>
            </a:r>
            <a:r>
              <a:rPr lang="zh-CN" altLang="en-US" sz="2000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榜首，</a:t>
            </a:r>
            <a:r>
              <a:rPr lang="zh-CN" altLang="en-US" sz="2000" dirty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虽病体单薄，但容颜灵秀、气质清雅、才冠</a:t>
            </a:r>
            <a:r>
              <a:rPr lang="zh-CN" altLang="en-US" sz="2000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绝伦，以一己之力，翻云覆雨搅动帝都，扶靖王上位。</a:t>
            </a:r>
            <a:endParaRPr lang="zh-CN" altLang="en-US" sz="20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046935" y="5500037"/>
            <a:ext cx="768600" cy="874671"/>
            <a:chOff x="8081588" y="1836942"/>
            <a:chExt cx="768600" cy="874671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000" t="19097" r="10778"/>
            <a:stretch>
              <a:fillRect/>
            </a:stretch>
          </p:blipFill>
          <p:spPr>
            <a:xfrm>
              <a:off x="8081588" y="1960295"/>
              <a:ext cx="768600" cy="751318"/>
            </a:xfrm>
            <a:custGeom>
              <a:avLst/>
              <a:gdLst>
                <a:gd name="connsiteX0" fmla="*/ 409306 w 818612"/>
                <a:gd name="connsiteY0" fmla="*/ 0 h 800206"/>
                <a:gd name="connsiteX1" fmla="*/ 818612 w 818612"/>
                <a:gd name="connsiteY1" fmla="*/ 409306 h 800206"/>
                <a:gd name="connsiteX2" fmla="*/ 568626 w 818612"/>
                <a:gd name="connsiteY2" fmla="*/ 786447 h 800206"/>
                <a:gd name="connsiteX3" fmla="*/ 524301 w 818612"/>
                <a:gd name="connsiteY3" fmla="*/ 800206 h 800206"/>
                <a:gd name="connsiteX4" fmla="*/ 294311 w 818612"/>
                <a:gd name="connsiteY4" fmla="*/ 800206 h 800206"/>
                <a:gd name="connsiteX5" fmla="*/ 249986 w 818612"/>
                <a:gd name="connsiteY5" fmla="*/ 786447 h 800206"/>
                <a:gd name="connsiteX6" fmla="*/ 0 w 818612"/>
                <a:gd name="connsiteY6" fmla="*/ 409306 h 800206"/>
                <a:gd name="connsiteX7" fmla="*/ 409306 w 818612"/>
                <a:gd name="connsiteY7" fmla="*/ 0 h 800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8612" h="800206">
                  <a:moveTo>
                    <a:pt x="409306" y="0"/>
                  </a:moveTo>
                  <a:cubicBezTo>
                    <a:pt x="635359" y="0"/>
                    <a:pt x="818612" y="183253"/>
                    <a:pt x="818612" y="409306"/>
                  </a:cubicBezTo>
                  <a:cubicBezTo>
                    <a:pt x="818612" y="578846"/>
                    <a:pt x="715532" y="724311"/>
                    <a:pt x="568626" y="786447"/>
                  </a:cubicBezTo>
                  <a:lnTo>
                    <a:pt x="524301" y="800206"/>
                  </a:lnTo>
                  <a:lnTo>
                    <a:pt x="294311" y="800206"/>
                  </a:lnTo>
                  <a:lnTo>
                    <a:pt x="249986" y="786447"/>
                  </a:lnTo>
                  <a:cubicBezTo>
                    <a:pt x="103080" y="724311"/>
                    <a:pt x="0" y="578846"/>
                    <a:pt x="0" y="409306"/>
                  </a:cubicBezTo>
                  <a:cubicBezTo>
                    <a:pt x="0" y="183253"/>
                    <a:pt x="183253" y="0"/>
                    <a:pt x="409306" y="0"/>
                  </a:cubicBezTo>
                  <a:close/>
                </a:path>
              </a:pathLst>
            </a:cu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9091" b="97608" l="9375" r="90179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417" t="8320" r="24064" b="65147"/>
            <a:stretch>
              <a:fillRect/>
            </a:stretch>
          </p:blipFill>
          <p:spPr>
            <a:xfrm>
              <a:off x="8152997" y="1836942"/>
              <a:ext cx="586936" cy="282034"/>
            </a:xfrm>
            <a:custGeom>
              <a:avLst/>
              <a:gdLst>
                <a:gd name="connsiteX0" fmla="*/ 0 w 625127"/>
                <a:gd name="connsiteY0" fmla="*/ 0 h 300386"/>
                <a:gd name="connsiteX1" fmla="*/ 625127 w 625127"/>
                <a:gd name="connsiteY1" fmla="*/ 0 h 300386"/>
                <a:gd name="connsiteX2" fmla="*/ 625127 w 625127"/>
                <a:gd name="connsiteY2" fmla="*/ 265479 h 300386"/>
                <a:gd name="connsiteX3" fmla="*/ 616387 w 625127"/>
                <a:gd name="connsiteY3" fmla="*/ 254886 h 300386"/>
                <a:gd name="connsiteX4" fmla="*/ 326964 w 625127"/>
                <a:gd name="connsiteY4" fmla="*/ 135003 h 300386"/>
                <a:gd name="connsiteX5" fmla="*/ 37541 w 625127"/>
                <a:gd name="connsiteY5" fmla="*/ 254886 h 300386"/>
                <a:gd name="connsiteX6" fmla="*/ 0 w 625127"/>
                <a:gd name="connsiteY6" fmla="*/ 300386 h 300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5127" h="300386">
                  <a:moveTo>
                    <a:pt x="0" y="0"/>
                  </a:moveTo>
                  <a:lnTo>
                    <a:pt x="625127" y="0"/>
                  </a:lnTo>
                  <a:lnTo>
                    <a:pt x="625127" y="265479"/>
                  </a:lnTo>
                  <a:lnTo>
                    <a:pt x="616387" y="254886"/>
                  </a:lnTo>
                  <a:cubicBezTo>
                    <a:pt x="542317" y="180816"/>
                    <a:pt x="439990" y="135003"/>
                    <a:pt x="326964" y="135003"/>
                  </a:cubicBezTo>
                  <a:cubicBezTo>
                    <a:pt x="213938" y="135003"/>
                    <a:pt x="111611" y="180816"/>
                    <a:pt x="37541" y="254886"/>
                  </a:cubicBezTo>
                  <a:lnTo>
                    <a:pt x="0" y="300386"/>
                  </a:lnTo>
                  <a:close/>
                </a:path>
              </a:pathLst>
            </a:custGeom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23" r="1111" b="46687"/>
          <a:stretch>
            <a:fillRect/>
          </a:stretch>
        </p:blipFill>
        <p:spPr>
          <a:xfrm>
            <a:off x="4975818" y="0"/>
            <a:ext cx="7216182" cy="6858000"/>
          </a:xfrm>
          <a:custGeom>
            <a:avLst/>
            <a:gdLst>
              <a:gd name="connsiteX0" fmla="*/ 1445409 w 7216182"/>
              <a:gd name="connsiteY0" fmla="*/ 0 h 6858000"/>
              <a:gd name="connsiteX1" fmla="*/ 7216182 w 7216182"/>
              <a:gd name="connsiteY1" fmla="*/ 0 h 6858000"/>
              <a:gd name="connsiteX2" fmla="*/ 7216182 w 7216182"/>
              <a:gd name="connsiteY2" fmla="*/ 6858000 h 6858000"/>
              <a:gd name="connsiteX3" fmla="*/ 0 w 721618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16182" h="6858000">
                <a:moveTo>
                  <a:pt x="1445409" y="0"/>
                </a:moveTo>
                <a:lnTo>
                  <a:pt x="7216182" y="0"/>
                </a:lnTo>
                <a:lnTo>
                  <a:pt x="721618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cxnSp>
        <p:nvCxnSpPr>
          <p:cNvPr id="17" name="直接连接符 16"/>
          <p:cNvCxnSpPr/>
          <p:nvPr/>
        </p:nvCxnSpPr>
        <p:spPr>
          <a:xfrm>
            <a:off x="795862" y="508000"/>
            <a:ext cx="3589866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795862" y="1270000"/>
            <a:ext cx="3589866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1083728" y="535057"/>
            <a:ext cx="238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叶根友毛笔行书2.0版" pitchFamily="2" charset="-122"/>
                <a:ea typeface="叶根友毛笔行书2.0版" pitchFamily="2" charset="-122"/>
              </a:rPr>
              <a:t>初到</a:t>
            </a:r>
            <a:r>
              <a:rPr lang="zh-CN" altLang="en-US" sz="4000" dirty="0">
                <a:latin typeface="叶根友毛笔行书2.0版" pitchFamily="2" charset="-122"/>
                <a:ea typeface="叶根友毛笔行书2.0版" pitchFamily="2" charset="-122"/>
              </a:rPr>
              <a:t>金陵</a:t>
            </a:r>
          </a:p>
        </p:txBody>
      </p:sp>
      <p:sp>
        <p:nvSpPr>
          <p:cNvPr id="20" name="椭圆 19"/>
          <p:cNvSpPr/>
          <p:nvPr/>
        </p:nvSpPr>
        <p:spPr>
          <a:xfrm>
            <a:off x="3318928" y="719667"/>
            <a:ext cx="338666" cy="338666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3268129" y="668868"/>
            <a:ext cx="440265" cy="440265"/>
          </a:xfrm>
          <a:prstGeom prst="ellipse">
            <a:avLst/>
          </a:prstGeom>
          <a:noFill/>
          <a:ln w="1905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3268130" y="702733"/>
            <a:ext cx="162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</a:rPr>
              <a:t>壹</a:t>
            </a:r>
            <a:endParaRPr lang="zh-CN" altLang="en-US" dirty="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2609" r="984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60" t="9453" r="5061" b="27377"/>
          <a:stretch>
            <a:fillRect/>
          </a:stretch>
        </p:blipFill>
        <p:spPr>
          <a:xfrm>
            <a:off x="545444" y="1954142"/>
            <a:ext cx="538284" cy="571927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1487551" y="2004942"/>
            <a:ext cx="33866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霓凰招亲，誉王太子相继招揽麒麟才子。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2609" r="984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60" t="9453" r="5061" b="27377"/>
          <a:stretch>
            <a:fillRect/>
          </a:stretch>
        </p:blipFill>
        <p:spPr>
          <a:xfrm>
            <a:off x="545444" y="3210210"/>
            <a:ext cx="538284" cy="571927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2609" r="984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60" t="9453" r="5061" b="27377"/>
          <a:stretch>
            <a:fillRect/>
          </a:stretch>
        </p:blipFill>
        <p:spPr>
          <a:xfrm>
            <a:off x="545444" y="4466278"/>
            <a:ext cx="538284" cy="571927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1487551" y="3260984"/>
            <a:ext cx="33866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梅长苏选择靖王，霓凰与梅长苏相认。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487551" y="4517026"/>
            <a:ext cx="33866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开始运筹帷幄，太子誉王斗的水火不容。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02" b="20914"/>
          <a:stretch>
            <a:fillRect/>
          </a:stretch>
        </p:blipFill>
        <p:spPr>
          <a:xfrm>
            <a:off x="0" y="1653337"/>
            <a:ext cx="12192000" cy="392386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11202" y="433401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叶根友毛笔行书2.0版" pitchFamily="2" charset="-122"/>
                <a:ea typeface="叶根友毛笔行书2.0版" pitchFamily="2" charset="-122"/>
              </a:rPr>
              <a:t>初到金陵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2237343" y="429453"/>
            <a:ext cx="0" cy="552679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237343" y="393409"/>
            <a:ext cx="2099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复仇记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37343" y="705792"/>
            <a:ext cx="2774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麒麟才子得知可得天下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337077" y="5856359"/>
            <a:ext cx="746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itchFamily="49" charset="-122"/>
                <a:ea typeface="楷体" pitchFamily="49" charset="-122"/>
              </a:rPr>
              <a:t>曾是赤焰少帅林殊，是晋阳长公主与大元帅林燮的独生子，十三岁上战场，是奇兵绝谋、战无不胜的少年将军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024084" y="5798303"/>
            <a:ext cx="17048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林殊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】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角三角形 4"/>
          <p:cNvSpPr/>
          <p:nvPr/>
        </p:nvSpPr>
        <p:spPr>
          <a:xfrm flipH="1">
            <a:off x="8415866" y="0"/>
            <a:ext cx="3776133" cy="6858000"/>
          </a:xfrm>
          <a:prstGeom prst="rtTriangle">
            <a:avLst/>
          </a:prstGeom>
          <a:blipFill dpi="0" rotWithShape="0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tile tx="749300" ty="0" sx="100000" sy="100000" flip="none" algn="b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flipV="1">
            <a:off x="-16933" y="0"/>
            <a:ext cx="3776133" cy="6858000"/>
          </a:xfrm>
          <a:prstGeom prst="rtTriangle">
            <a:avLst/>
          </a:prstGeom>
          <a:blipFill dpi="0" rotWithShape="0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tile tx="-457200" ty="0" sx="100000" sy="100000" flip="none" algn="b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604026" y="1074367"/>
            <a:ext cx="66895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		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来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时素颜白衣、机诡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满腹</a:t>
            </a:r>
            <a:endParaRPr lang="en-US" altLang="zh-CN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		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去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时遥望狼烟、跃马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扬鞭</a:t>
            </a:r>
            <a:endParaRPr lang="en-US" altLang="zh-CN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	 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唯一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不变的是一颗赤子之心永生不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死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9460" y="258618"/>
            <a:ext cx="1748590" cy="163149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76620" y="3732159"/>
            <a:ext cx="2224067" cy="202130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312192" y="4388868"/>
            <a:ext cx="48451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大梁南境执掌十万边防铁骑的奇才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统帅</a:t>
            </a:r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 负责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南境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rPr>
              <a:t>防线的巾帼将军。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34889"/>
            <a:ext cx="4131589" cy="232223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6" t="2829" r="2194" b="24969"/>
          <a:stretch>
            <a:fillRect/>
          </a:stretch>
        </p:blipFill>
        <p:spPr>
          <a:xfrm>
            <a:off x="6857443" y="3018970"/>
            <a:ext cx="2260428" cy="130298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165" y="3902679"/>
            <a:ext cx="5709835" cy="320932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9959" y="-1"/>
            <a:ext cx="1421128" cy="21295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2729958" cy="17417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741714"/>
            <a:ext cx="4151086" cy="233319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087" y="-1"/>
            <a:ext cx="4754285" cy="301897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5372" y="-2"/>
            <a:ext cx="3286628" cy="205536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5372" y="2055367"/>
            <a:ext cx="3286628" cy="184731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088" y="3018970"/>
            <a:ext cx="2918854" cy="409303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0" t="6353" r="3239" b="23987"/>
          <a:stretch>
            <a:fillRect/>
          </a:stretch>
        </p:blipFill>
        <p:spPr>
          <a:xfrm>
            <a:off x="1243264" y="4074910"/>
            <a:ext cx="2894582" cy="163651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6116" y="4089424"/>
            <a:ext cx="1421128" cy="2129533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0" y="0"/>
            <a:ext cx="12192000" cy="7112000"/>
          </a:xfrm>
          <a:prstGeom prst="rect">
            <a:avLst/>
          </a:prstGeom>
          <a:solidFill>
            <a:schemeClr val="tx1">
              <a:lumMod val="95000"/>
              <a:lumOff val="5000"/>
              <a:alpha val="7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754479" y="2733589"/>
            <a:ext cx="62059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帝都风云</a:t>
            </a:r>
            <a:endParaRPr lang="zh-CN" altLang="en-US" sz="88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131154" y="1820253"/>
            <a:ext cx="620592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dirty="0" smtClean="0">
                <a:solidFill>
                  <a:schemeClr val="bg1">
                    <a:alpha val="13000"/>
                  </a:schemeClr>
                </a:solidFill>
                <a:latin typeface="楷体" pitchFamily="49" charset="-122"/>
                <a:ea typeface="楷体" pitchFamily="49" charset="-122"/>
              </a:rPr>
              <a:t>帝都风云</a:t>
            </a:r>
            <a:endParaRPr lang="zh-CN" altLang="en-US" sz="11500" dirty="0">
              <a:solidFill>
                <a:schemeClr val="bg1">
                  <a:alpha val="13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835"/>
          <a:stretch>
            <a:fillRect/>
          </a:stretch>
        </p:blipFill>
        <p:spPr>
          <a:xfrm>
            <a:off x="0" y="-17196"/>
            <a:ext cx="12192000" cy="3450208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tx1">
              <a:lumMod val="95000"/>
              <a:lumOff val="5000"/>
              <a:alpha val="4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1092" y="2571858"/>
            <a:ext cx="768163" cy="1798476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0347" y="2571858"/>
            <a:ext cx="768163" cy="1798476"/>
          </a:xfrm>
          <a:prstGeom prst="rect">
            <a:avLst/>
          </a:prstGeom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9602" y="2571858"/>
            <a:ext cx="768163" cy="1798476"/>
          </a:xfrm>
          <a:prstGeom prst="rect">
            <a:avLst/>
          </a:prstGeom>
        </p:spPr>
      </p:pic>
      <p:sp>
        <p:nvSpPr>
          <p:cNvPr id="71" name="文本框 70"/>
          <p:cNvSpPr txBox="1"/>
          <p:nvPr/>
        </p:nvSpPr>
        <p:spPr>
          <a:xfrm>
            <a:off x="1971236" y="4484634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太子被废</a:t>
            </a:r>
            <a:endParaRPr lang="zh-CN" altLang="en-US" sz="360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4972610" y="4484633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誉王造反</a:t>
            </a:r>
            <a:endParaRPr lang="zh-CN" altLang="en-US" sz="360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8201865" y="4484632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靖王得势</a:t>
            </a:r>
            <a:endParaRPr lang="zh-CN" altLang="en-US" sz="3600" dirty="0"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36914" y="5245265"/>
            <a:ext cx="30770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太子无德，在梅长苏的精心设计下，被废黜太子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74853" y="5302076"/>
            <a:ext cx="29322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itchFamily="49" charset="-122"/>
                <a:ea typeface="楷体" pitchFamily="49" charset="-122"/>
              </a:rPr>
              <a:t>勾结夏江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，发动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逼宫之役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，最终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被梅长苏设计利用而扳倒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967997" y="5302076"/>
            <a:ext cx="29322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在好友的辅助下从一个失宠的皇子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一</a:t>
            </a:r>
            <a:r>
              <a:rPr lang="zh-CN" altLang="en-US" dirty="0" smtClean="0">
                <a:latin typeface="楷体" pitchFamily="49" charset="-122"/>
                <a:ea typeface="楷体" pitchFamily="49" charset="-122"/>
              </a:rPr>
              <a:t>步步走向皇帝的宝座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>
            <a:lumMod val="95000"/>
            <a:lumOff val="5000"/>
          </a:schemeClr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499</Words>
  <Application>Microsoft Office PowerPoint</Application>
  <PresentationFormat>自定义</PresentationFormat>
  <Paragraphs>68</Paragraphs>
  <Slides>18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Administrator</cp:lastModifiedBy>
  <cp:revision>55</cp:revision>
  <dcterms:created xsi:type="dcterms:W3CDTF">2015-10-14T02:24:00Z</dcterms:created>
  <dcterms:modified xsi:type="dcterms:W3CDTF">2016-08-22T03:56:13Z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