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6" r:id="rId6"/>
    <p:sldId id="279" r:id="rId7"/>
    <p:sldId id="272" r:id="rId8"/>
    <p:sldId id="276" r:id="rId9"/>
    <p:sldId id="260" r:id="rId10"/>
    <p:sldId id="265" r:id="rId11"/>
    <p:sldId id="275" r:id="rId12"/>
    <p:sldId id="267" r:id="rId13"/>
    <p:sldId id="280" r:id="rId14"/>
    <p:sldId id="261" r:id="rId15"/>
    <p:sldId id="270" r:id="rId16"/>
    <p:sldId id="278" r:id="rId17"/>
    <p:sldId id="268" r:id="rId18"/>
    <p:sldId id="277" r:id="rId19"/>
    <p:sldId id="269" r:id="rId20"/>
    <p:sldId id="262" r:id="rId21"/>
    <p:sldId id="271" r:id="rId22"/>
    <p:sldId id="273" r:id="rId23"/>
    <p:sldId id="281" r:id="rId24"/>
    <p:sldId id="274" r:id="rId25"/>
    <p:sldId id="264" r:id="rId26"/>
    <p:sldId id="282" r:id="rId27"/>
    <p:sldId id="283" r:id="rId2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17A"/>
    <a:srgbClr val="69C293"/>
    <a:srgbClr val="1E9C8C"/>
    <a:srgbClr val="FAFAFA"/>
    <a:srgbClr val="41719C"/>
    <a:srgbClr val="A2D3A6"/>
    <a:srgbClr val="3CB191"/>
    <a:srgbClr val="81BA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8" d="100"/>
          <a:sy n="108" d="100"/>
        </p:scale>
        <p:origin x="-166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3F2EE-2FB3-4F90-84AF-461491A7A72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82A5F-566E-4260-A6FB-61B14D1044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14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34A3F-0F2D-4603-8AED-04082D8241E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6A28A-415E-4E85-8258-F6743F4A26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75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C9B12-8CAE-4959-A2E0-5810D8587AC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44603-199C-4EC6-AE18-56CC6EDAD8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1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66BF8-58E9-4534-A81C-EDE27610D2B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0656A-EA88-4A79-B88A-01D101CC62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96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95001-60E4-43AB-8AF7-AF64426A451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1EF3C-C405-4BF4-868C-7D451AEA86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21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04F6E-74B5-4BFC-83C0-CE931F0A2F2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717C-0484-459B-B4BA-53068B3E6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757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83D6D-2CD2-481C-9BEE-0261C816C69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EE59-5879-41E9-AA2D-43F90B0613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498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F07FD-E0CB-48C0-A88B-10918E0E44D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FCF82-5F1B-42DA-8ED5-526474991B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2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3995-C90A-4A0A-9464-0D9AC944A1E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B1B39-008B-499D-AEA4-7E8F3CD535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435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2CBA0-986A-46D3-9185-E1289082CCB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1A090-022E-47E2-BA6A-BE4E6DFFAF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00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567DA-04D5-48E7-AEEA-1D2260B1821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BF10D-4848-4715-AEC0-C66A739DA3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24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90B2D44-2B0E-4EAD-935E-3B436921EA9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17D93E8-C9D2-4011-AB5E-71E3AF64FD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六边形 8"/>
          <p:cNvSpPr>
            <a:spLocks noChangeArrowheads="1"/>
          </p:cNvSpPr>
          <p:nvPr/>
        </p:nvSpPr>
        <p:spPr bwMode="auto">
          <a:xfrm>
            <a:off x="3181350" y="1487488"/>
            <a:ext cx="2779713" cy="2397125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4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052" name="图片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38" y="2928815"/>
            <a:ext cx="7082912" cy="309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六边形 11"/>
          <p:cNvSpPr>
            <a:spLocks noChangeArrowheads="1"/>
          </p:cNvSpPr>
          <p:nvPr/>
        </p:nvSpPr>
        <p:spPr bwMode="auto">
          <a:xfrm>
            <a:off x="3300413" y="1589088"/>
            <a:ext cx="2543175" cy="2193925"/>
          </a:xfrm>
          <a:prstGeom prst="hexagon">
            <a:avLst>
              <a:gd name="adj" fmla="val 24982"/>
              <a:gd name="vf" fmla="val 115470"/>
            </a:avLst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054" name="直接连接符 13"/>
          <p:cNvCxnSpPr>
            <a:cxnSpLocks noChangeShapeType="1"/>
          </p:cNvCxnSpPr>
          <p:nvPr/>
        </p:nvCxnSpPr>
        <p:spPr bwMode="auto">
          <a:xfrm>
            <a:off x="1189038" y="4286250"/>
            <a:ext cx="66516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5" name="文本框 14"/>
          <p:cNvSpPr txBox="1">
            <a:spLocks noChangeArrowheads="1"/>
          </p:cNvSpPr>
          <p:nvPr/>
        </p:nvSpPr>
        <p:spPr bwMode="auto">
          <a:xfrm>
            <a:off x="1036638" y="4410075"/>
            <a:ext cx="69564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</a:rPr>
              <a:t>企业培训商务模板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4509" y="2189286"/>
            <a:ext cx="22749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1E817A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sz="6600" b="1" dirty="0">
              <a:solidFill>
                <a:srgbClr val="1E817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1268" name="Rectangle 88"/>
          <p:cNvSpPr>
            <a:spLocks noChangeArrowheads="1"/>
          </p:cNvSpPr>
          <p:nvPr/>
        </p:nvSpPr>
        <p:spPr bwMode="auto">
          <a:xfrm>
            <a:off x="5387975" y="2884488"/>
            <a:ext cx="107950" cy="252412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69" name="Oval 2"/>
          <p:cNvSpPr>
            <a:spLocks noChangeArrowheads="1"/>
          </p:cNvSpPr>
          <p:nvPr/>
        </p:nvSpPr>
        <p:spPr bwMode="auto">
          <a:xfrm>
            <a:off x="2105025" y="2835275"/>
            <a:ext cx="1431925" cy="1431925"/>
          </a:xfrm>
          <a:prstGeom prst="ellipse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0" name="Oval 37"/>
          <p:cNvSpPr>
            <a:spLocks noChangeArrowheads="1"/>
          </p:cNvSpPr>
          <p:nvPr/>
        </p:nvSpPr>
        <p:spPr bwMode="auto">
          <a:xfrm>
            <a:off x="3656013" y="2484438"/>
            <a:ext cx="895350" cy="896937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1" name="Oval 38"/>
          <p:cNvSpPr>
            <a:spLocks noChangeArrowheads="1"/>
          </p:cNvSpPr>
          <p:nvPr/>
        </p:nvSpPr>
        <p:spPr bwMode="auto">
          <a:xfrm>
            <a:off x="1092200" y="2484438"/>
            <a:ext cx="895350" cy="896937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2" name="Oval 39"/>
          <p:cNvSpPr>
            <a:spLocks noChangeArrowheads="1"/>
          </p:cNvSpPr>
          <p:nvPr/>
        </p:nvSpPr>
        <p:spPr bwMode="auto">
          <a:xfrm>
            <a:off x="3656013" y="3844925"/>
            <a:ext cx="895350" cy="895350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3" name="Oval 41"/>
          <p:cNvSpPr>
            <a:spLocks noChangeArrowheads="1"/>
          </p:cNvSpPr>
          <p:nvPr/>
        </p:nvSpPr>
        <p:spPr bwMode="auto">
          <a:xfrm>
            <a:off x="1092200" y="3848100"/>
            <a:ext cx="895350" cy="895350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1274" name="Straight Connector 5"/>
          <p:cNvCxnSpPr>
            <a:cxnSpLocks noChangeShapeType="1"/>
          </p:cNvCxnSpPr>
          <p:nvPr/>
        </p:nvCxnSpPr>
        <p:spPr bwMode="auto">
          <a:xfrm>
            <a:off x="1944688" y="3146425"/>
            <a:ext cx="217487" cy="93663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5" name="Straight Connector 44"/>
          <p:cNvCxnSpPr>
            <a:cxnSpLocks noChangeShapeType="1"/>
          </p:cNvCxnSpPr>
          <p:nvPr/>
        </p:nvCxnSpPr>
        <p:spPr bwMode="auto">
          <a:xfrm flipV="1">
            <a:off x="1970088" y="3929063"/>
            <a:ext cx="252412" cy="1666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6" name="Straight Connector 46"/>
          <p:cNvCxnSpPr>
            <a:cxnSpLocks noChangeShapeType="1"/>
          </p:cNvCxnSpPr>
          <p:nvPr/>
        </p:nvCxnSpPr>
        <p:spPr bwMode="auto">
          <a:xfrm flipV="1">
            <a:off x="3481388" y="3146425"/>
            <a:ext cx="233362" cy="93663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Straight Connector 48"/>
          <p:cNvCxnSpPr>
            <a:cxnSpLocks noChangeShapeType="1"/>
          </p:cNvCxnSpPr>
          <p:nvPr/>
        </p:nvCxnSpPr>
        <p:spPr bwMode="auto">
          <a:xfrm>
            <a:off x="3427413" y="3929063"/>
            <a:ext cx="279400" cy="166687"/>
          </a:xfrm>
          <a:prstGeom prst="line">
            <a:avLst/>
          </a:prstGeom>
          <a:noFill/>
          <a:ln w="190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7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3198813"/>
            <a:ext cx="61912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组合 1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4114800"/>
            <a:ext cx="341312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组合 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8" y="2767013"/>
            <a:ext cx="334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81" name="组合 24"/>
          <p:cNvGrpSpPr>
            <a:grpSpLocks/>
          </p:cNvGrpSpPr>
          <p:nvPr/>
        </p:nvGrpSpPr>
        <p:grpSpPr bwMode="auto">
          <a:xfrm>
            <a:off x="1395413" y="4181475"/>
            <a:ext cx="271462" cy="273050"/>
            <a:chOff x="0" y="0"/>
            <a:chExt cx="414338" cy="414337"/>
          </a:xfrm>
        </p:grpSpPr>
        <p:sp>
          <p:nvSpPr>
            <p:cNvPr id="11290" name="Oval 69"/>
            <p:cNvSpPr>
              <a:spLocks noChangeArrowheads="1"/>
            </p:cNvSpPr>
            <p:nvPr/>
          </p:nvSpPr>
          <p:spPr bwMode="auto">
            <a:xfrm>
              <a:off x="0" y="0"/>
              <a:ext cx="414338" cy="414337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/>
            <a:p>
              <a:pPr eaLnBrk="1" hangingPunct="1"/>
              <a:endParaRPr lang="zh-CN" altLang="en-US" sz="11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291" name="Freeform 70"/>
            <p:cNvSpPr>
              <a:spLocks/>
            </p:cNvSpPr>
            <p:nvPr/>
          </p:nvSpPr>
          <p:spPr bwMode="auto">
            <a:xfrm>
              <a:off x="90488" y="125412"/>
              <a:ext cx="196850" cy="198438"/>
            </a:xfrm>
            <a:custGeom>
              <a:avLst/>
              <a:gdLst>
                <a:gd name="T0" fmla="*/ 131549 w 208"/>
                <a:gd name="T1" fmla="*/ 198438 h 208"/>
                <a:gd name="T2" fmla="*/ 98425 w 208"/>
                <a:gd name="T3" fmla="*/ 99219 h 208"/>
                <a:gd name="T4" fmla="*/ 0 w 208"/>
                <a:gd name="T5" fmla="*/ 65828 h 208"/>
                <a:gd name="T6" fmla="*/ 196850 w 208"/>
                <a:gd name="T7" fmla="*/ 0 h 208"/>
                <a:gd name="T8" fmla="*/ 131549 w 208"/>
                <a:gd name="T9" fmla="*/ 198438 h 2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" h="208">
                  <a:moveTo>
                    <a:pt x="139" y="208"/>
                  </a:moveTo>
                  <a:lnTo>
                    <a:pt x="104" y="104"/>
                  </a:lnTo>
                  <a:lnTo>
                    <a:pt x="0" y="69"/>
                  </a:lnTo>
                  <a:lnTo>
                    <a:pt x="208" y="0"/>
                  </a:lnTo>
                  <a:lnTo>
                    <a:pt x="139" y="208"/>
                  </a:ln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/>
            <a:p>
              <a:endParaRPr lang="zh-CN" altLang="en-US"/>
            </a:p>
          </p:txBody>
        </p:sp>
      </p:grpSp>
      <p:sp>
        <p:nvSpPr>
          <p:cNvPr id="11282" name="Freeform 94"/>
          <p:cNvSpPr>
            <a:spLocks/>
          </p:cNvSpPr>
          <p:nvPr/>
        </p:nvSpPr>
        <p:spPr bwMode="auto">
          <a:xfrm>
            <a:off x="1395413" y="2765425"/>
            <a:ext cx="336550" cy="350838"/>
          </a:xfrm>
          <a:custGeom>
            <a:avLst/>
            <a:gdLst>
              <a:gd name="T0" fmla="*/ 308504 w 192"/>
              <a:gd name="T1" fmla="*/ 268610 h 192"/>
              <a:gd name="T2" fmla="*/ 336550 w 192"/>
              <a:gd name="T3" fmla="*/ 219274 h 192"/>
              <a:gd name="T4" fmla="*/ 308504 w 192"/>
              <a:gd name="T5" fmla="*/ 168110 h 192"/>
              <a:gd name="T6" fmla="*/ 308504 w 192"/>
              <a:gd name="T7" fmla="*/ 166283 h 192"/>
              <a:gd name="T8" fmla="*/ 308504 w 192"/>
              <a:gd name="T9" fmla="*/ 87710 h 192"/>
              <a:gd name="T10" fmla="*/ 308504 w 192"/>
              <a:gd name="T11" fmla="*/ 84055 h 192"/>
              <a:gd name="T12" fmla="*/ 168275 w 192"/>
              <a:gd name="T13" fmla="*/ 0 h 192"/>
              <a:gd name="T14" fmla="*/ 29799 w 192"/>
              <a:gd name="T15" fmla="*/ 84055 h 192"/>
              <a:gd name="T16" fmla="*/ 29799 w 192"/>
              <a:gd name="T17" fmla="*/ 84055 h 192"/>
              <a:gd name="T18" fmla="*/ 28046 w 192"/>
              <a:gd name="T19" fmla="*/ 85882 h 192"/>
              <a:gd name="T20" fmla="*/ 28046 w 192"/>
              <a:gd name="T21" fmla="*/ 87710 h 192"/>
              <a:gd name="T22" fmla="*/ 28046 w 192"/>
              <a:gd name="T23" fmla="*/ 87710 h 192"/>
              <a:gd name="T24" fmla="*/ 28046 w 192"/>
              <a:gd name="T25" fmla="*/ 166283 h 192"/>
              <a:gd name="T26" fmla="*/ 28046 w 192"/>
              <a:gd name="T27" fmla="*/ 168110 h 192"/>
              <a:gd name="T28" fmla="*/ 0 w 192"/>
              <a:gd name="T29" fmla="*/ 219274 h 192"/>
              <a:gd name="T30" fmla="*/ 56092 w 192"/>
              <a:gd name="T31" fmla="*/ 277747 h 192"/>
              <a:gd name="T32" fmla="*/ 57845 w 192"/>
              <a:gd name="T33" fmla="*/ 277747 h 192"/>
              <a:gd name="T34" fmla="*/ 77126 w 192"/>
              <a:gd name="T35" fmla="*/ 292365 h 192"/>
              <a:gd name="T36" fmla="*/ 98160 w 192"/>
              <a:gd name="T37" fmla="*/ 270438 h 192"/>
              <a:gd name="T38" fmla="*/ 98160 w 192"/>
              <a:gd name="T39" fmla="*/ 168110 h 192"/>
              <a:gd name="T40" fmla="*/ 77126 w 192"/>
              <a:gd name="T41" fmla="*/ 146183 h 192"/>
              <a:gd name="T42" fmla="*/ 57845 w 192"/>
              <a:gd name="T43" fmla="*/ 160801 h 192"/>
              <a:gd name="T44" fmla="*/ 56092 w 192"/>
              <a:gd name="T45" fmla="*/ 160801 h 192"/>
              <a:gd name="T46" fmla="*/ 42069 w 192"/>
              <a:gd name="T47" fmla="*/ 162628 h 192"/>
              <a:gd name="T48" fmla="*/ 42069 w 192"/>
              <a:gd name="T49" fmla="*/ 89537 h 192"/>
              <a:gd name="T50" fmla="*/ 80632 w 192"/>
              <a:gd name="T51" fmla="*/ 43855 h 192"/>
              <a:gd name="T52" fmla="*/ 91149 w 192"/>
              <a:gd name="T53" fmla="*/ 56646 h 192"/>
              <a:gd name="T54" fmla="*/ 99913 w 192"/>
              <a:gd name="T55" fmla="*/ 56646 h 192"/>
              <a:gd name="T56" fmla="*/ 168275 w 192"/>
              <a:gd name="T57" fmla="*/ 43855 h 192"/>
              <a:gd name="T58" fmla="*/ 236637 w 192"/>
              <a:gd name="T59" fmla="*/ 56646 h 192"/>
              <a:gd name="T60" fmla="*/ 240142 w 192"/>
              <a:gd name="T61" fmla="*/ 58473 h 192"/>
              <a:gd name="T62" fmla="*/ 245401 w 192"/>
              <a:gd name="T63" fmla="*/ 56646 h 192"/>
              <a:gd name="T64" fmla="*/ 257671 w 192"/>
              <a:gd name="T65" fmla="*/ 43855 h 192"/>
              <a:gd name="T66" fmla="*/ 294481 w 192"/>
              <a:gd name="T67" fmla="*/ 89537 h 192"/>
              <a:gd name="T68" fmla="*/ 294481 w 192"/>
              <a:gd name="T69" fmla="*/ 162628 h 192"/>
              <a:gd name="T70" fmla="*/ 280458 w 192"/>
              <a:gd name="T71" fmla="*/ 160801 h 192"/>
              <a:gd name="T72" fmla="*/ 278705 w 192"/>
              <a:gd name="T73" fmla="*/ 160801 h 192"/>
              <a:gd name="T74" fmla="*/ 259424 w 192"/>
              <a:gd name="T75" fmla="*/ 146183 h 192"/>
              <a:gd name="T76" fmla="*/ 238390 w 192"/>
              <a:gd name="T77" fmla="*/ 168110 h 192"/>
              <a:gd name="T78" fmla="*/ 238390 w 192"/>
              <a:gd name="T79" fmla="*/ 270438 h 192"/>
              <a:gd name="T80" fmla="*/ 259424 w 192"/>
              <a:gd name="T81" fmla="*/ 292365 h 192"/>
              <a:gd name="T82" fmla="*/ 278705 w 192"/>
              <a:gd name="T83" fmla="*/ 277747 h 192"/>
              <a:gd name="T84" fmla="*/ 280458 w 192"/>
              <a:gd name="T85" fmla="*/ 277747 h 192"/>
              <a:gd name="T86" fmla="*/ 296234 w 192"/>
              <a:gd name="T87" fmla="*/ 275919 h 192"/>
              <a:gd name="T88" fmla="*/ 306751 w 192"/>
              <a:gd name="T89" fmla="*/ 296020 h 192"/>
              <a:gd name="T90" fmla="*/ 250660 w 192"/>
              <a:gd name="T91" fmla="*/ 317947 h 192"/>
              <a:gd name="T92" fmla="*/ 247154 w 192"/>
              <a:gd name="T93" fmla="*/ 312465 h 192"/>
              <a:gd name="T94" fmla="*/ 231378 w 192"/>
              <a:gd name="T95" fmla="*/ 306983 h 192"/>
              <a:gd name="T96" fmla="*/ 203332 w 192"/>
              <a:gd name="T97" fmla="*/ 306983 h 192"/>
              <a:gd name="T98" fmla="*/ 182298 w 192"/>
              <a:gd name="T99" fmla="*/ 328911 h 192"/>
              <a:gd name="T100" fmla="*/ 203332 w 192"/>
              <a:gd name="T101" fmla="*/ 350838 h 192"/>
              <a:gd name="T102" fmla="*/ 231378 w 192"/>
              <a:gd name="T103" fmla="*/ 350838 h 192"/>
              <a:gd name="T104" fmla="*/ 252413 w 192"/>
              <a:gd name="T105" fmla="*/ 334392 h 192"/>
              <a:gd name="T106" fmla="*/ 319021 w 192"/>
              <a:gd name="T107" fmla="*/ 305156 h 192"/>
              <a:gd name="T108" fmla="*/ 322527 w 192"/>
              <a:gd name="T109" fmla="*/ 301501 h 192"/>
              <a:gd name="T110" fmla="*/ 322527 w 192"/>
              <a:gd name="T111" fmla="*/ 296020 h 192"/>
              <a:gd name="T112" fmla="*/ 308504 w 192"/>
              <a:gd name="T113" fmla="*/ 268610 h 1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92" h="192">
                <a:moveTo>
                  <a:pt x="176" y="147"/>
                </a:moveTo>
                <a:cubicBezTo>
                  <a:pt x="186" y="142"/>
                  <a:pt x="192" y="132"/>
                  <a:pt x="192" y="120"/>
                </a:cubicBezTo>
                <a:cubicBezTo>
                  <a:pt x="192" y="108"/>
                  <a:pt x="186" y="98"/>
                  <a:pt x="176" y="92"/>
                </a:cubicBezTo>
                <a:cubicBezTo>
                  <a:pt x="176" y="92"/>
                  <a:pt x="176" y="92"/>
                  <a:pt x="176" y="91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7"/>
                  <a:pt x="176" y="47"/>
                  <a:pt x="176" y="46"/>
                </a:cubicBezTo>
                <a:cubicBezTo>
                  <a:pt x="166" y="23"/>
                  <a:pt x="135" y="0"/>
                  <a:pt x="96" y="0"/>
                </a:cubicBezTo>
                <a:cubicBezTo>
                  <a:pt x="57" y="0"/>
                  <a:pt x="27" y="23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7"/>
                  <a:pt x="16" y="47"/>
                </a:cubicBezTo>
                <a:cubicBezTo>
                  <a:pt x="16" y="47"/>
                  <a:pt x="16" y="47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92"/>
                  <a:pt x="16" y="92"/>
                  <a:pt x="16" y="92"/>
                </a:cubicBezTo>
                <a:cubicBezTo>
                  <a:pt x="7" y="98"/>
                  <a:pt x="0" y="108"/>
                  <a:pt x="0" y="120"/>
                </a:cubicBezTo>
                <a:cubicBezTo>
                  <a:pt x="0" y="138"/>
                  <a:pt x="14" y="152"/>
                  <a:pt x="32" y="152"/>
                </a:cubicBezTo>
                <a:cubicBezTo>
                  <a:pt x="33" y="152"/>
                  <a:pt x="33" y="152"/>
                  <a:pt x="33" y="152"/>
                </a:cubicBezTo>
                <a:cubicBezTo>
                  <a:pt x="35" y="157"/>
                  <a:pt x="39" y="160"/>
                  <a:pt x="44" y="160"/>
                </a:cubicBezTo>
                <a:cubicBezTo>
                  <a:pt x="51" y="160"/>
                  <a:pt x="56" y="154"/>
                  <a:pt x="56" y="148"/>
                </a:cubicBezTo>
                <a:cubicBezTo>
                  <a:pt x="56" y="92"/>
                  <a:pt x="56" y="92"/>
                  <a:pt x="56" y="92"/>
                </a:cubicBezTo>
                <a:cubicBezTo>
                  <a:pt x="56" y="85"/>
                  <a:pt x="51" y="80"/>
                  <a:pt x="44" y="80"/>
                </a:cubicBezTo>
                <a:cubicBezTo>
                  <a:pt x="39" y="80"/>
                  <a:pt x="35" y="83"/>
                  <a:pt x="33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29" y="88"/>
                  <a:pt x="27" y="88"/>
                  <a:pt x="24" y="89"/>
                </a:cubicBezTo>
                <a:cubicBezTo>
                  <a:pt x="24" y="49"/>
                  <a:pt x="24" y="49"/>
                  <a:pt x="24" y="49"/>
                </a:cubicBezTo>
                <a:cubicBezTo>
                  <a:pt x="28" y="40"/>
                  <a:pt x="36" y="31"/>
                  <a:pt x="46" y="24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6" y="32"/>
                  <a:pt x="57" y="31"/>
                </a:cubicBezTo>
                <a:cubicBezTo>
                  <a:pt x="57" y="31"/>
                  <a:pt x="69" y="24"/>
                  <a:pt x="96" y="24"/>
                </a:cubicBezTo>
                <a:cubicBezTo>
                  <a:pt x="123" y="24"/>
                  <a:pt x="135" y="31"/>
                  <a:pt x="135" y="31"/>
                </a:cubicBezTo>
                <a:cubicBezTo>
                  <a:pt x="136" y="32"/>
                  <a:pt x="136" y="32"/>
                  <a:pt x="137" y="32"/>
                </a:cubicBezTo>
                <a:cubicBezTo>
                  <a:pt x="138" y="32"/>
                  <a:pt x="139" y="31"/>
                  <a:pt x="140" y="31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7" y="31"/>
                  <a:pt x="164" y="40"/>
                  <a:pt x="168" y="49"/>
                </a:cubicBezTo>
                <a:cubicBezTo>
                  <a:pt x="168" y="89"/>
                  <a:pt x="168" y="89"/>
                  <a:pt x="168" y="89"/>
                </a:cubicBezTo>
                <a:cubicBezTo>
                  <a:pt x="166" y="88"/>
                  <a:pt x="163" y="88"/>
                  <a:pt x="160" y="88"/>
                </a:cubicBezTo>
                <a:cubicBezTo>
                  <a:pt x="159" y="88"/>
                  <a:pt x="159" y="88"/>
                  <a:pt x="159" y="88"/>
                </a:cubicBezTo>
                <a:cubicBezTo>
                  <a:pt x="158" y="83"/>
                  <a:pt x="153" y="80"/>
                  <a:pt x="148" y="80"/>
                </a:cubicBezTo>
                <a:cubicBezTo>
                  <a:pt x="142" y="80"/>
                  <a:pt x="136" y="85"/>
                  <a:pt x="136" y="92"/>
                </a:cubicBezTo>
                <a:cubicBezTo>
                  <a:pt x="136" y="148"/>
                  <a:pt x="136" y="148"/>
                  <a:pt x="136" y="148"/>
                </a:cubicBezTo>
                <a:cubicBezTo>
                  <a:pt x="136" y="154"/>
                  <a:pt x="142" y="160"/>
                  <a:pt x="148" y="160"/>
                </a:cubicBezTo>
                <a:cubicBezTo>
                  <a:pt x="153" y="160"/>
                  <a:pt x="158" y="157"/>
                  <a:pt x="159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63" y="152"/>
                  <a:pt x="166" y="151"/>
                  <a:pt x="169" y="151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43" y="174"/>
                  <a:pt x="143" y="174"/>
                  <a:pt x="143" y="174"/>
                </a:cubicBezTo>
                <a:cubicBezTo>
                  <a:pt x="142" y="173"/>
                  <a:pt x="142" y="172"/>
                  <a:pt x="141" y="171"/>
                </a:cubicBezTo>
                <a:cubicBezTo>
                  <a:pt x="138" y="169"/>
                  <a:pt x="135" y="168"/>
                  <a:pt x="132" y="168"/>
                </a:cubicBezTo>
                <a:cubicBezTo>
                  <a:pt x="116" y="168"/>
                  <a:pt x="116" y="168"/>
                  <a:pt x="116" y="168"/>
                </a:cubicBezTo>
                <a:cubicBezTo>
                  <a:pt x="110" y="168"/>
                  <a:pt x="104" y="173"/>
                  <a:pt x="104" y="180"/>
                </a:cubicBezTo>
                <a:cubicBezTo>
                  <a:pt x="104" y="186"/>
                  <a:pt x="110" y="192"/>
                  <a:pt x="116" y="192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138" y="192"/>
                  <a:pt x="142" y="188"/>
                  <a:pt x="144" y="183"/>
                </a:cubicBezTo>
                <a:cubicBezTo>
                  <a:pt x="182" y="167"/>
                  <a:pt x="182" y="167"/>
                  <a:pt x="182" y="167"/>
                </a:cubicBezTo>
                <a:cubicBezTo>
                  <a:pt x="183" y="167"/>
                  <a:pt x="184" y="166"/>
                  <a:pt x="184" y="165"/>
                </a:cubicBezTo>
                <a:cubicBezTo>
                  <a:pt x="184" y="164"/>
                  <a:pt x="184" y="163"/>
                  <a:pt x="184" y="162"/>
                </a:cubicBezTo>
                <a:lnTo>
                  <a:pt x="176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11283" name="Rectangle 88"/>
          <p:cNvSpPr>
            <a:spLocks noChangeArrowheads="1"/>
          </p:cNvSpPr>
          <p:nvPr/>
        </p:nvSpPr>
        <p:spPr bwMode="auto">
          <a:xfrm>
            <a:off x="5387975" y="3313113"/>
            <a:ext cx="107950" cy="252412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4" name="Rectangle 88"/>
          <p:cNvSpPr>
            <a:spLocks noChangeArrowheads="1"/>
          </p:cNvSpPr>
          <p:nvPr/>
        </p:nvSpPr>
        <p:spPr bwMode="auto">
          <a:xfrm>
            <a:off x="5387975" y="3759200"/>
            <a:ext cx="107950" cy="252413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5" name="Rectangle 88"/>
          <p:cNvSpPr>
            <a:spLocks noChangeArrowheads="1"/>
          </p:cNvSpPr>
          <p:nvPr/>
        </p:nvSpPr>
        <p:spPr bwMode="auto">
          <a:xfrm>
            <a:off x="5387975" y="4208463"/>
            <a:ext cx="107950" cy="252412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6" name="TextBox 13"/>
          <p:cNvSpPr txBox="1">
            <a:spLocks noChangeArrowheads="1"/>
          </p:cNvSpPr>
          <p:nvPr/>
        </p:nvSpPr>
        <p:spPr bwMode="auto">
          <a:xfrm>
            <a:off x="5545138" y="2922588"/>
            <a:ext cx="1031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7" name="TextBox 13"/>
          <p:cNvSpPr txBox="1">
            <a:spLocks noChangeArrowheads="1"/>
          </p:cNvSpPr>
          <p:nvPr/>
        </p:nvSpPr>
        <p:spPr bwMode="auto">
          <a:xfrm>
            <a:off x="5545138" y="3349625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8" name="TextBox 13"/>
          <p:cNvSpPr txBox="1">
            <a:spLocks noChangeArrowheads="1"/>
          </p:cNvSpPr>
          <p:nvPr/>
        </p:nvSpPr>
        <p:spPr bwMode="auto">
          <a:xfrm>
            <a:off x="5545138" y="3810000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9" name="TextBox 13"/>
          <p:cNvSpPr txBox="1">
            <a:spLocks noChangeArrowheads="1"/>
          </p:cNvSpPr>
          <p:nvPr/>
        </p:nvSpPr>
        <p:spPr bwMode="auto">
          <a:xfrm>
            <a:off x="5545138" y="4238625"/>
            <a:ext cx="103187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1747838"/>
            <a:ext cx="8388350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2293" name="Freeform 4"/>
          <p:cNvSpPr>
            <a:spLocks/>
          </p:cNvSpPr>
          <p:nvPr/>
        </p:nvSpPr>
        <p:spPr bwMode="auto">
          <a:xfrm>
            <a:off x="2444750" y="4657725"/>
            <a:ext cx="165100" cy="165100"/>
          </a:xfrm>
          <a:custGeom>
            <a:avLst/>
            <a:gdLst>
              <a:gd name="T0" fmla="*/ 165100 w 21600"/>
              <a:gd name="T1" fmla="*/ 82550 h 21600"/>
              <a:gd name="T2" fmla="*/ 82550 w 21600"/>
              <a:gd name="T3" fmla="*/ 165100 h 21600"/>
              <a:gd name="T4" fmla="*/ 0 w 21600"/>
              <a:gd name="T5" fmla="*/ 82550 h 21600"/>
              <a:gd name="T6" fmla="*/ 82550 w 21600"/>
              <a:gd name="T7" fmla="*/ 0 h 21600"/>
              <a:gd name="T8" fmla="*/ 165100 w 21600"/>
              <a:gd name="T9" fmla="*/ 82550 h 21600"/>
              <a:gd name="T10" fmla="*/ 165100 w 21600"/>
              <a:gd name="T11" fmla="*/ 825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6"/>
                  <a:pt x="4835" y="0"/>
                  <a:pt x="10800" y="0"/>
                </a:cubicBezTo>
                <a:cubicBezTo>
                  <a:pt x="16764" y="0"/>
                  <a:pt x="21600" y="4836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4" name="Freeform 5"/>
          <p:cNvSpPr>
            <a:spLocks/>
          </p:cNvSpPr>
          <p:nvPr/>
        </p:nvSpPr>
        <p:spPr bwMode="auto">
          <a:xfrm>
            <a:off x="1933575" y="4914900"/>
            <a:ext cx="1235075" cy="509588"/>
          </a:xfrm>
          <a:custGeom>
            <a:avLst/>
            <a:gdLst>
              <a:gd name="T0" fmla="*/ 1099565 w 19386"/>
              <a:gd name="T1" fmla="*/ 376317 h 21600"/>
              <a:gd name="T2" fmla="*/ 1037639 w 19386"/>
              <a:gd name="T3" fmla="*/ 0 h 21600"/>
              <a:gd name="T4" fmla="*/ 204189 w 19386"/>
              <a:gd name="T5" fmla="*/ 0 h 21600"/>
              <a:gd name="T6" fmla="*/ 140097 w 19386"/>
              <a:gd name="T7" fmla="*/ 376317 h 21600"/>
              <a:gd name="T8" fmla="*/ 38098 w 19386"/>
              <a:gd name="T9" fmla="*/ 509588 h 21600"/>
              <a:gd name="T10" fmla="*/ 1198251 w 19386"/>
              <a:gd name="T11" fmla="*/ 509588 h 21600"/>
              <a:gd name="T12" fmla="*/ 1099565 w 19386"/>
              <a:gd name="T13" fmla="*/ 376317 h 21600"/>
              <a:gd name="T14" fmla="*/ 1099565 w 19386"/>
              <a:gd name="T15" fmla="*/ 3763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9386" h="21600">
                <a:moveTo>
                  <a:pt x="17259" y="15951"/>
                </a:moveTo>
                <a:cubicBezTo>
                  <a:pt x="16713" y="14429"/>
                  <a:pt x="16423" y="5789"/>
                  <a:pt x="16287" y="0"/>
                </a:cubicBezTo>
                <a:lnTo>
                  <a:pt x="3205" y="0"/>
                </a:lnTo>
                <a:cubicBezTo>
                  <a:pt x="3064" y="5789"/>
                  <a:pt x="2764" y="14429"/>
                  <a:pt x="2199" y="15951"/>
                </a:cubicBezTo>
                <a:cubicBezTo>
                  <a:pt x="1337" y="18277"/>
                  <a:pt x="-1126" y="20603"/>
                  <a:pt x="598" y="21600"/>
                </a:cubicBezTo>
                <a:lnTo>
                  <a:pt x="18808" y="21600"/>
                </a:lnTo>
                <a:cubicBezTo>
                  <a:pt x="20474" y="20603"/>
                  <a:pt x="18093" y="18277"/>
                  <a:pt x="17259" y="15951"/>
                </a:cubicBezTo>
                <a:close/>
                <a:moveTo>
                  <a:pt x="17259" y="15951"/>
                </a:moveTo>
              </a:path>
            </a:pathLst>
          </a:custGeom>
          <a:solidFill>
            <a:srgbClr val="FFFFFF"/>
          </a:solidFill>
          <a:ln w="25400" cap="flat" cmpd="sng">
            <a:solidFill>
              <a:srgbClr val="FFFFFF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 rot="10800000">
            <a:off x="2141538" y="5302250"/>
            <a:ext cx="823912" cy="0"/>
          </a:xfrm>
          <a:prstGeom prst="line">
            <a:avLst/>
          </a:prstGeom>
          <a:noFill/>
          <a:ln w="25400">
            <a:solidFill>
              <a:srgbClr val="B3B3B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6" name="Freeform 7"/>
          <p:cNvSpPr>
            <a:spLocks/>
          </p:cNvSpPr>
          <p:nvPr/>
        </p:nvSpPr>
        <p:spPr bwMode="auto">
          <a:xfrm>
            <a:off x="623888" y="2233613"/>
            <a:ext cx="3862387" cy="2681287"/>
          </a:xfrm>
          <a:custGeom>
            <a:avLst/>
            <a:gdLst>
              <a:gd name="T0" fmla="*/ 3862387 w 21600"/>
              <a:gd name="T1" fmla="*/ 2616365 h 21600"/>
              <a:gd name="T2" fmla="*/ 3797477 w 21600"/>
              <a:gd name="T3" fmla="*/ 2681287 h 21600"/>
              <a:gd name="T4" fmla="*/ 64910 w 21600"/>
              <a:gd name="T5" fmla="*/ 2681287 h 21600"/>
              <a:gd name="T6" fmla="*/ 0 w 21600"/>
              <a:gd name="T7" fmla="*/ 2616365 h 21600"/>
              <a:gd name="T8" fmla="*/ 0 w 21600"/>
              <a:gd name="T9" fmla="*/ 64922 h 21600"/>
              <a:gd name="T10" fmla="*/ 64910 w 21600"/>
              <a:gd name="T11" fmla="*/ 0 h 21600"/>
              <a:gd name="T12" fmla="*/ 3797477 w 21600"/>
              <a:gd name="T13" fmla="*/ 0 h 21600"/>
              <a:gd name="T14" fmla="*/ 3862387 w 21600"/>
              <a:gd name="T15" fmla="*/ 64922 h 21600"/>
              <a:gd name="T16" fmla="*/ 3862387 w 21600"/>
              <a:gd name="T17" fmla="*/ 2616365 h 21600"/>
              <a:gd name="T18" fmla="*/ 3862387 w 21600"/>
              <a:gd name="T19" fmla="*/ 2616365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21600" y="21077"/>
                </a:moveTo>
                <a:cubicBezTo>
                  <a:pt x="21600" y="21366"/>
                  <a:pt x="21437" y="21600"/>
                  <a:pt x="21237" y="21600"/>
                </a:cubicBezTo>
                <a:lnTo>
                  <a:pt x="363" y="21600"/>
                </a:lnTo>
                <a:cubicBezTo>
                  <a:pt x="163" y="21600"/>
                  <a:pt x="0" y="21366"/>
                  <a:pt x="0" y="21077"/>
                </a:cubicBezTo>
                <a:lnTo>
                  <a:pt x="0" y="523"/>
                </a:lnTo>
                <a:cubicBezTo>
                  <a:pt x="0" y="234"/>
                  <a:pt x="163" y="0"/>
                  <a:pt x="363" y="0"/>
                </a:cubicBezTo>
                <a:lnTo>
                  <a:pt x="21237" y="0"/>
                </a:lnTo>
                <a:cubicBezTo>
                  <a:pt x="21437" y="0"/>
                  <a:pt x="21600" y="234"/>
                  <a:pt x="21600" y="523"/>
                </a:cubicBezTo>
                <a:lnTo>
                  <a:pt x="21600" y="21077"/>
                </a:lnTo>
                <a:close/>
                <a:moveTo>
                  <a:pt x="21600" y="21077"/>
                </a:moveTo>
              </a:path>
            </a:pathLst>
          </a:custGeom>
          <a:noFill/>
          <a:ln w="25400" cap="flat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7" name="Line 8"/>
          <p:cNvSpPr>
            <a:spLocks noChangeShapeType="1"/>
          </p:cNvSpPr>
          <p:nvPr/>
        </p:nvSpPr>
        <p:spPr bwMode="auto">
          <a:xfrm rot="10800000">
            <a:off x="623888" y="4554538"/>
            <a:ext cx="3859212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298" name="Freeform 9"/>
          <p:cNvSpPr>
            <a:spLocks/>
          </p:cNvSpPr>
          <p:nvPr/>
        </p:nvSpPr>
        <p:spPr bwMode="auto">
          <a:xfrm>
            <a:off x="774700" y="2393950"/>
            <a:ext cx="3560763" cy="1998663"/>
          </a:xfrm>
          <a:custGeom>
            <a:avLst/>
            <a:gdLst>
              <a:gd name="T0" fmla="*/ 3560763 w 21600"/>
              <a:gd name="T1" fmla="*/ 1998663 h 21600"/>
              <a:gd name="T2" fmla="*/ 0 w 21600"/>
              <a:gd name="T3" fmla="*/ 1998663 h 21600"/>
              <a:gd name="T4" fmla="*/ 0 w 21600"/>
              <a:gd name="T5" fmla="*/ 0 h 21600"/>
              <a:gd name="T6" fmla="*/ 3560763 w 21600"/>
              <a:gd name="T7" fmla="*/ 0 h 21600"/>
              <a:gd name="T8" fmla="*/ 3560763 w 21600"/>
              <a:gd name="T9" fmla="*/ 1998663 h 21600"/>
              <a:gd name="T10" fmla="*/ 3560763 w 21600"/>
              <a:gd name="T11" fmla="*/ 1998663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  <a:lnTo>
                  <a:pt x="21600" y="0"/>
                </a:lnTo>
                <a:lnTo>
                  <a:pt x="21600" y="21600"/>
                </a:lnTo>
                <a:close/>
                <a:moveTo>
                  <a:pt x="21600" y="21600"/>
                </a:moveTo>
              </a:path>
            </a:pathLst>
          </a:custGeom>
          <a:solidFill>
            <a:schemeClr val="accent1"/>
          </a:solidFill>
          <a:ln w="25400" cap="flat" cmpd="sng">
            <a:solidFill>
              <a:srgbClr val="9A9A9A"/>
            </a:solidFill>
            <a:round/>
            <a:headEnd/>
            <a:tailEnd/>
          </a:ln>
        </p:spPr>
        <p:txBody>
          <a:bodyPr lIns="14288" tIns="14288" rIns="14288" bIns="14288" anchor="ctr"/>
          <a:lstStyle/>
          <a:p>
            <a:endParaRPr lang="zh-CN" altLang="en-US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4581525" y="2147888"/>
            <a:ext cx="3967163" cy="2833687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n-US" altLang="zh-CN" sz="2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2300" name="图片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4" b="6078"/>
          <a:stretch>
            <a:fillRect/>
          </a:stretch>
        </p:blipFill>
        <p:spPr bwMode="auto">
          <a:xfrm>
            <a:off x="760413" y="2395538"/>
            <a:ext cx="35750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1" name="Line 18"/>
          <p:cNvSpPr>
            <a:spLocks noChangeShapeType="1"/>
          </p:cNvSpPr>
          <p:nvPr/>
        </p:nvSpPr>
        <p:spPr bwMode="auto">
          <a:xfrm>
            <a:off x="4862513" y="2651125"/>
            <a:ext cx="2890837" cy="0"/>
          </a:xfrm>
          <a:prstGeom prst="line">
            <a:avLst/>
          </a:prstGeom>
          <a:noFill/>
          <a:ln w="25400">
            <a:solidFill>
              <a:srgbClr val="1E9C8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2302" name="矩形 13"/>
          <p:cNvSpPr>
            <a:spLocks noChangeArrowheads="1"/>
          </p:cNvSpPr>
          <p:nvPr/>
        </p:nvSpPr>
        <p:spPr bwMode="auto">
          <a:xfrm>
            <a:off x="4862513" y="2784475"/>
            <a:ext cx="2890837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3" name="TextBox 13"/>
          <p:cNvSpPr txBox="1">
            <a:spLocks noChangeArrowheads="1"/>
          </p:cNvSpPr>
          <p:nvPr/>
        </p:nvSpPr>
        <p:spPr bwMode="auto">
          <a:xfrm>
            <a:off x="4862513" y="2393950"/>
            <a:ext cx="20653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2304" name="矩形 15"/>
          <p:cNvSpPr>
            <a:spLocks noChangeArrowheads="1"/>
          </p:cNvSpPr>
          <p:nvPr/>
        </p:nvSpPr>
        <p:spPr bwMode="auto">
          <a:xfrm>
            <a:off x="4849813" y="3949700"/>
            <a:ext cx="2903537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3316" name="AutoShape 3"/>
          <p:cNvSpPr>
            <a:spLocks/>
          </p:cNvSpPr>
          <p:nvPr/>
        </p:nvSpPr>
        <p:spPr bwMode="auto">
          <a:xfrm>
            <a:off x="1519238" y="4481513"/>
            <a:ext cx="601662" cy="601662"/>
          </a:xfrm>
          <a:custGeom>
            <a:avLst/>
            <a:gdLst>
              <a:gd name="T0" fmla="*/ 513518 w 19679"/>
              <a:gd name="T1" fmla="*/ 88114 h 19679"/>
              <a:gd name="T2" fmla="*/ 513518 w 19679"/>
              <a:gd name="T3" fmla="*/ 513518 h 19679"/>
              <a:gd name="T4" fmla="*/ 88114 w 19679"/>
              <a:gd name="T5" fmla="*/ 513518 h 19679"/>
              <a:gd name="T6" fmla="*/ 88114 w 19679"/>
              <a:gd name="T7" fmla="*/ 88114 h 19679"/>
              <a:gd name="T8" fmla="*/ 513518 w 19679"/>
              <a:gd name="T9" fmla="*/ 88114 h 19679"/>
              <a:gd name="T10" fmla="*/ 513518 w 19679"/>
              <a:gd name="T11" fmla="*/ 8811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17" name="AutoShape 4"/>
          <p:cNvSpPr>
            <a:spLocks/>
          </p:cNvSpPr>
          <p:nvPr/>
        </p:nvSpPr>
        <p:spPr bwMode="auto">
          <a:xfrm>
            <a:off x="4813300" y="3692525"/>
            <a:ext cx="601663" cy="601663"/>
          </a:xfrm>
          <a:custGeom>
            <a:avLst/>
            <a:gdLst>
              <a:gd name="T0" fmla="*/ 513519 w 19679"/>
              <a:gd name="T1" fmla="*/ 88114 h 19679"/>
              <a:gd name="T2" fmla="*/ 513519 w 19679"/>
              <a:gd name="T3" fmla="*/ 513519 h 19679"/>
              <a:gd name="T4" fmla="*/ 88114 w 19679"/>
              <a:gd name="T5" fmla="*/ 513519 h 19679"/>
              <a:gd name="T6" fmla="*/ 88114 w 19679"/>
              <a:gd name="T7" fmla="*/ 88114 h 19679"/>
              <a:gd name="T8" fmla="*/ 513519 w 19679"/>
              <a:gd name="T9" fmla="*/ 88114 h 19679"/>
              <a:gd name="T10" fmla="*/ 513519 w 19679"/>
              <a:gd name="T11" fmla="*/ 8811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18" name="AutoShape 5"/>
          <p:cNvSpPr>
            <a:spLocks/>
          </p:cNvSpPr>
          <p:nvPr/>
        </p:nvSpPr>
        <p:spPr bwMode="auto">
          <a:xfrm>
            <a:off x="3160713" y="4090988"/>
            <a:ext cx="601662" cy="601662"/>
          </a:xfrm>
          <a:custGeom>
            <a:avLst/>
            <a:gdLst>
              <a:gd name="T0" fmla="*/ 513518 w 19679"/>
              <a:gd name="T1" fmla="*/ 88114 h 19679"/>
              <a:gd name="T2" fmla="*/ 513518 w 19679"/>
              <a:gd name="T3" fmla="*/ 513518 h 19679"/>
              <a:gd name="T4" fmla="*/ 88114 w 19679"/>
              <a:gd name="T5" fmla="*/ 513518 h 19679"/>
              <a:gd name="T6" fmla="*/ 88114 w 19679"/>
              <a:gd name="T7" fmla="*/ 88114 h 19679"/>
              <a:gd name="T8" fmla="*/ 513518 w 19679"/>
              <a:gd name="T9" fmla="*/ 88114 h 19679"/>
              <a:gd name="T10" fmla="*/ 513518 w 19679"/>
              <a:gd name="T11" fmla="*/ 88114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19" name="AutoShape 6"/>
          <p:cNvSpPr>
            <a:spLocks/>
          </p:cNvSpPr>
          <p:nvPr/>
        </p:nvSpPr>
        <p:spPr bwMode="auto">
          <a:xfrm>
            <a:off x="6435725" y="3294063"/>
            <a:ext cx="601663" cy="600075"/>
          </a:xfrm>
          <a:custGeom>
            <a:avLst/>
            <a:gdLst>
              <a:gd name="T0" fmla="*/ 513519 w 19679"/>
              <a:gd name="T1" fmla="*/ 87881 h 19679"/>
              <a:gd name="T2" fmla="*/ 513519 w 19679"/>
              <a:gd name="T3" fmla="*/ 512163 h 19679"/>
              <a:gd name="T4" fmla="*/ 88114 w 19679"/>
              <a:gd name="T5" fmla="*/ 512163 h 19679"/>
              <a:gd name="T6" fmla="*/ 88114 w 19679"/>
              <a:gd name="T7" fmla="*/ 87881 h 19679"/>
              <a:gd name="T8" fmla="*/ 513519 w 19679"/>
              <a:gd name="T9" fmla="*/ 87881 h 19679"/>
              <a:gd name="T10" fmla="*/ 513519 w 19679"/>
              <a:gd name="T11" fmla="*/ 87881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0" name="AutoShape 7"/>
          <p:cNvSpPr>
            <a:spLocks/>
          </p:cNvSpPr>
          <p:nvPr/>
        </p:nvSpPr>
        <p:spPr bwMode="auto">
          <a:xfrm>
            <a:off x="1165225" y="4168775"/>
            <a:ext cx="1671638" cy="1008063"/>
          </a:xfrm>
          <a:custGeom>
            <a:avLst/>
            <a:gdLst>
              <a:gd name="T0" fmla="*/ 0 w 21600"/>
              <a:gd name="T1" fmla="*/ 0 h 21600"/>
              <a:gd name="T2" fmla="*/ 1671638 w 21600"/>
              <a:gd name="T3" fmla="*/ 0 h 21600"/>
              <a:gd name="T4" fmla="*/ 1671638 w 21600"/>
              <a:gd name="T5" fmla="*/ 178931 h 21600"/>
              <a:gd name="T6" fmla="*/ 168092 w 21600"/>
              <a:gd name="T7" fmla="*/ 178931 h 21600"/>
              <a:gd name="T8" fmla="*/ 168092 w 21600"/>
              <a:gd name="T9" fmla="*/ 1008063 h 21600"/>
              <a:gd name="T10" fmla="*/ 0 w 21600"/>
              <a:gd name="T11" fmla="*/ 1008063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21" name="AutoShape 8"/>
          <p:cNvSpPr>
            <a:spLocks/>
          </p:cNvSpPr>
          <p:nvPr/>
        </p:nvSpPr>
        <p:spPr bwMode="auto">
          <a:xfrm>
            <a:off x="2832100" y="3792538"/>
            <a:ext cx="1671638" cy="1008062"/>
          </a:xfrm>
          <a:custGeom>
            <a:avLst/>
            <a:gdLst>
              <a:gd name="T0" fmla="*/ 0 w 21600"/>
              <a:gd name="T1" fmla="*/ 0 h 21600"/>
              <a:gd name="T2" fmla="*/ 1671638 w 21600"/>
              <a:gd name="T3" fmla="*/ 0 h 21600"/>
              <a:gd name="T4" fmla="*/ 1671638 w 21600"/>
              <a:gd name="T5" fmla="*/ 178931 h 21600"/>
              <a:gd name="T6" fmla="*/ 168092 w 21600"/>
              <a:gd name="T7" fmla="*/ 178931 h 21600"/>
              <a:gd name="T8" fmla="*/ 168092 w 21600"/>
              <a:gd name="T9" fmla="*/ 1008062 h 21600"/>
              <a:gd name="T10" fmla="*/ 0 w 21600"/>
              <a:gd name="T11" fmla="*/ 100806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2" name="AutoShape 9"/>
          <p:cNvSpPr>
            <a:spLocks/>
          </p:cNvSpPr>
          <p:nvPr/>
        </p:nvSpPr>
        <p:spPr bwMode="auto">
          <a:xfrm>
            <a:off x="4498975" y="3413125"/>
            <a:ext cx="1671638" cy="1008063"/>
          </a:xfrm>
          <a:custGeom>
            <a:avLst/>
            <a:gdLst>
              <a:gd name="T0" fmla="*/ 0 w 21600"/>
              <a:gd name="T1" fmla="*/ 0 h 21600"/>
              <a:gd name="T2" fmla="*/ 1671638 w 21600"/>
              <a:gd name="T3" fmla="*/ 0 h 21600"/>
              <a:gd name="T4" fmla="*/ 1671638 w 21600"/>
              <a:gd name="T5" fmla="*/ 178931 h 21600"/>
              <a:gd name="T6" fmla="*/ 168092 w 21600"/>
              <a:gd name="T7" fmla="*/ 178931 h 21600"/>
              <a:gd name="T8" fmla="*/ 168092 w 21600"/>
              <a:gd name="T9" fmla="*/ 1008063 h 21600"/>
              <a:gd name="T10" fmla="*/ 0 w 21600"/>
              <a:gd name="T11" fmla="*/ 1008063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3323" name="AutoShape 10"/>
          <p:cNvSpPr>
            <a:spLocks/>
          </p:cNvSpPr>
          <p:nvPr/>
        </p:nvSpPr>
        <p:spPr bwMode="auto">
          <a:xfrm>
            <a:off x="6161088" y="3036888"/>
            <a:ext cx="1673225" cy="1008062"/>
          </a:xfrm>
          <a:custGeom>
            <a:avLst/>
            <a:gdLst>
              <a:gd name="T0" fmla="*/ 0 w 21600"/>
              <a:gd name="T1" fmla="*/ 0 h 21600"/>
              <a:gd name="T2" fmla="*/ 1673225 w 21600"/>
              <a:gd name="T3" fmla="*/ 0 h 21600"/>
              <a:gd name="T4" fmla="*/ 1673225 w 21600"/>
              <a:gd name="T5" fmla="*/ 178931 h 21600"/>
              <a:gd name="T6" fmla="*/ 168252 w 21600"/>
              <a:gd name="T7" fmla="*/ 178931 h 21600"/>
              <a:gd name="T8" fmla="*/ 168252 w 21600"/>
              <a:gd name="T9" fmla="*/ 1008062 h 21600"/>
              <a:gd name="T10" fmla="*/ 0 w 21600"/>
              <a:gd name="T11" fmla="*/ 1008062 h 21600"/>
              <a:gd name="T12" fmla="*/ 0 w 21600"/>
              <a:gd name="T13" fmla="*/ 0 h 21600"/>
              <a:gd name="T14" fmla="*/ 0 w 21600"/>
              <a:gd name="T15" fmla="*/ 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3834"/>
                </a:lnTo>
                <a:lnTo>
                  <a:pt x="2172" y="3834"/>
                </a:lnTo>
                <a:lnTo>
                  <a:pt x="2172" y="21600"/>
                </a:lnTo>
                <a:lnTo>
                  <a:pt x="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4" name="AutoShape 11"/>
          <p:cNvSpPr>
            <a:spLocks/>
          </p:cNvSpPr>
          <p:nvPr/>
        </p:nvSpPr>
        <p:spPr bwMode="auto">
          <a:xfrm>
            <a:off x="6627813" y="3484563"/>
            <a:ext cx="242887" cy="215900"/>
          </a:xfrm>
          <a:custGeom>
            <a:avLst/>
            <a:gdLst>
              <a:gd name="T0" fmla="*/ 241505 w 21263"/>
              <a:gd name="T1" fmla="*/ 26092 h 21266"/>
              <a:gd name="T2" fmla="*/ 219401 w 21263"/>
              <a:gd name="T3" fmla="*/ 5827 h 21266"/>
              <a:gd name="T4" fmla="*/ 208355 w 21263"/>
              <a:gd name="T5" fmla="*/ 5827 h 21266"/>
              <a:gd name="T6" fmla="*/ 206516 w 21263"/>
              <a:gd name="T7" fmla="*/ 11350 h 21266"/>
              <a:gd name="T8" fmla="*/ 200999 w 21263"/>
              <a:gd name="T9" fmla="*/ 13198 h 21266"/>
              <a:gd name="T10" fmla="*/ 200999 w 21263"/>
              <a:gd name="T11" fmla="*/ 13198 h 21266"/>
              <a:gd name="T12" fmla="*/ 145757 w 21263"/>
              <a:gd name="T13" fmla="*/ 68478 h 21266"/>
              <a:gd name="T14" fmla="*/ 142068 w 21263"/>
              <a:gd name="T15" fmla="*/ 83219 h 21266"/>
              <a:gd name="T16" fmla="*/ 147596 w 21263"/>
              <a:gd name="T17" fmla="*/ 88752 h 21266"/>
              <a:gd name="T18" fmla="*/ 147596 w 21263"/>
              <a:gd name="T19" fmla="*/ 88752 h 21266"/>
              <a:gd name="T20" fmla="*/ 149436 w 21263"/>
              <a:gd name="T21" fmla="*/ 90589 h 21266"/>
              <a:gd name="T22" fmla="*/ 136550 w 21263"/>
              <a:gd name="T23" fmla="*/ 101645 h 21266"/>
              <a:gd name="T24" fmla="*/ 96033 w 21263"/>
              <a:gd name="T25" fmla="*/ 61107 h 21266"/>
              <a:gd name="T26" fmla="*/ 83148 w 21263"/>
              <a:gd name="T27" fmla="*/ 15036 h 21266"/>
              <a:gd name="T28" fmla="*/ 35274 w 21263"/>
              <a:gd name="T29" fmla="*/ 2142 h 21266"/>
              <a:gd name="T30" fmla="*/ 62895 w 21263"/>
              <a:gd name="T31" fmla="*/ 29777 h 21266"/>
              <a:gd name="T32" fmla="*/ 55527 w 21263"/>
              <a:gd name="T33" fmla="*/ 55574 h 21266"/>
              <a:gd name="T34" fmla="*/ 29745 w 21263"/>
              <a:gd name="T35" fmla="*/ 62945 h 21266"/>
              <a:gd name="T36" fmla="*/ 2136 w 21263"/>
              <a:gd name="T37" fmla="*/ 35310 h 21266"/>
              <a:gd name="T38" fmla="*/ 15021 w 21263"/>
              <a:gd name="T39" fmla="*/ 83219 h 21266"/>
              <a:gd name="T40" fmla="*/ 62895 w 21263"/>
              <a:gd name="T41" fmla="*/ 94275 h 21266"/>
              <a:gd name="T42" fmla="*/ 64734 w 21263"/>
              <a:gd name="T43" fmla="*/ 94275 h 21266"/>
              <a:gd name="T44" fmla="*/ 103401 w 21263"/>
              <a:gd name="T45" fmla="*/ 134813 h 21266"/>
              <a:gd name="T46" fmla="*/ 66573 w 21263"/>
              <a:gd name="T47" fmla="*/ 173514 h 21266"/>
              <a:gd name="T48" fmla="*/ 62895 w 21263"/>
              <a:gd name="T49" fmla="*/ 171676 h 21266"/>
              <a:gd name="T50" fmla="*/ 53688 w 21263"/>
              <a:gd name="T51" fmla="*/ 179047 h 21266"/>
              <a:gd name="T52" fmla="*/ 35274 w 21263"/>
              <a:gd name="T53" fmla="*/ 208529 h 21266"/>
              <a:gd name="T54" fmla="*/ 38952 w 21263"/>
              <a:gd name="T55" fmla="*/ 212215 h 21266"/>
              <a:gd name="T56" fmla="*/ 68424 w 21263"/>
              <a:gd name="T57" fmla="*/ 193788 h 21266"/>
              <a:gd name="T58" fmla="*/ 75780 w 21263"/>
              <a:gd name="T59" fmla="*/ 182732 h 21266"/>
              <a:gd name="T60" fmla="*/ 73941 w 21263"/>
              <a:gd name="T61" fmla="*/ 180885 h 21266"/>
              <a:gd name="T62" fmla="*/ 112608 w 21263"/>
              <a:gd name="T63" fmla="*/ 144031 h 21266"/>
              <a:gd name="T64" fmla="*/ 177056 w 21263"/>
              <a:gd name="T65" fmla="*/ 208529 h 21266"/>
              <a:gd name="T66" fmla="*/ 193631 w 21263"/>
              <a:gd name="T67" fmla="*/ 215900 h 21266"/>
              <a:gd name="T68" fmla="*/ 210206 w 21263"/>
              <a:gd name="T69" fmla="*/ 208529 h 21266"/>
              <a:gd name="T70" fmla="*/ 210206 w 21263"/>
              <a:gd name="T71" fmla="*/ 175362 h 21266"/>
              <a:gd name="T72" fmla="*/ 145757 w 21263"/>
              <a:gd name="T73" fmla="*/ 110864 h 21266"/>
              <a:gd name="T74" fmla="*/ 156803 w 21263"/>
              <a:gd name="T75" fmla="*/ 99808 h 21266"/>
              <a:gd name="T76" fmla="*/ 162321 w 21263"/>
              <a:gd name="T77" fmla="*/ 105331 h 21266"/>
              <a:gd name="T78" fmla="*/ 177056 w 21263"/>
              <a:gd name="T79" fmla="*/ 101645 h 21266"/>
              <a:gd name="T80" fmla="*/ 232298 w 21263"/>
              <a:gd name="T81" fmla="*/ 44518 h 21266"/>
              <a:gd name="T82" fmla="*/ 232298 w 21263"/>
              <a:gd name="T83" fmla="*/ 44518 h 21266"/>
              <a:gd name="T84" fmla="*/ 232298 w 21263"/>
              <a:gd name="T85" fmla="*/ 44518 h 21266"/>
              <a:gd name="T86" fmla="*/ 234137 w 21263"/>
              <a:gd name="T87" fmla="*/ 38995 h 21266"/>
              <a:gd name="T88" fmla="*/ 241505 w 21263"/>
              <a:gd name="T89" fmla="*/ 37147 h 21266"/>
              <a:gd name="T90" fmla="*/ 241505 w 21263"/>
              <a:gd name="T91" fmla="*/ 26092 h 21266"/>
              <a:gd name="T92" fmla="*/ 195470 w 21263"/>
              <a:gd name="T93" fmla="*/ 186418 h 21266"/>
              <a:gd name="T94" fmla="*/ 204677 w 21263"/>
              <a:gd name="T95" fmla="*/ 195626 h 21266"/>
              <a:gd name="T96" fmla="*/ 195470 w 21263"/>
              <a:gd name="T97" fmla="*/ 204844 h 21266"/>
              <a:gd name="T98" fmla="*/ 186263 w 21263"/>
              <a:gd name="T99" fmla="*/ 195626 h 21266"/>
              <a:gd name="T100" fmla="*/ 195470 w 21263"/>
              <a:gd name="T101" fmla="*/ 186418 h 21266"/>
              <a:gd name="T102" fmla="*/ 164171 w 21263"/>
              <a:gd name="T103" fmla="*/ 72163 h 21266"/>
              <a:gd name="T104" fmla="*/ 160482 w 21263"/>
              <a:gd name="T105" fmla="*/ 68478 h 21266"/>
              <a:gd name="T106" fmla="*/ 202838 w 21263"/>
              <a:gd name="T107" fmla="*/ 27939 h 21266"/>
              <a:gd name="T108" fmla="*/ 206516 w 21263"/>
              <a:gd name="T109" fmla="*/ 31625 h 21266"/>
              <a:gd name="T110" fmla="*/ 164171 w 21263"/>
              <a:gd name="T111" fmla="*/ 72163 h 21266"/>
              <a:gd name="T112" fmla="*/ 177056 w 21263"/>
              <a:gd name="T113" fmla="*/ 85067 h 21266"/>
              <a:gd name="T114" fmla="*/ 173378 w 21263"/>
              <a:gd name="T115" fmla="*/ 83219 h 21266"/>
              <a:gd name="T116" fmla="*/ 215723 w 21263"/>
              <a:gd name="T117" fmla="*/ 40833 h 21266"/>
              <a:gd name="T118" fmla="*/ 219401 w 21263"/>
              <a:gd name="T119" fmla="*/ 44518 h 21266"/>
              <a:gd name="T120" fmla="*/ 177056 w 21263"/>
              <a:gd name="T121" fmla="*/ 85067 h 21266"/>
              <a:gd name="T122" fmla="*/ 177056 w 21263"/>
              <a:gd name="T123" fmla="*/ 85067 h 2126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263" h="21266">
                <a:moveTo>
                  <a:pt x="21142" y="2570"/>
                </a:moveTo>
                <a:cubicBezTo>
                  <a:pt x="19207" y="574"/>
                  <a:pt x="19207" y="574"/>
                  <a:pt x="19207" y="574"/>
                </a:cubicBezTo>
                <a:cubicBezTo>
                  <a:pt x="18885" y="211"/>
                  <a:pt x="18563" y="211"/>
                  <a:pt x="18240" y="574"/>
                </a:cubicBezTo>
                <a:cubicBezTo>
                  <a:pt x="18079" y="755"/>
                  <a:pt x="18079" y="937"/>
                  <a:pt x="18079" y="1118"/>
                </a:cubicBezTo>
                <a:cubicBezTo>
                  <a:pt x="17918" y="1118"/>
                  <a:pt x="17757" y="1118"/>
                  <a:pt x="17596" y="1300"/>
                </a:cubicBezTo>
                <a:cubicBezTo>
                  <a:pt x="17596" y="1300"/>
                  <a:pt x="17596" y="1300"/>
                  <a:pt x="17596" y="1300"/>
                </a:cubicBezTo>
                <a:cubicBezTo>
                  <a:pt x="12760" y="6745"/>
                  <a:pt x="12760" y="6745"/>
                  <a:pt x="12760" y="6745"/>
                </a:cubicBezTo>
                <a:cubicBezTo>
                  <a:pt x="12760" y="7290"/>
                  <a:pt x="12599" y="7834"/>
                  <a:pt x="12437" y="8197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2921" y="8742"/>
                  <a:pt x="12921" y="8742"/>
                  <a:pt x="12921" y="8742"/>
                </a:cubicBezTo>
                <a:cubicBezTo>
                  <a:pt x="13082" y="8923"/>
                  <a:pt x="13082" y="8923"/>
                  <a:pt x="13082" y="8923"/>
                </a:cubicBezTo>
                <a:cubicBezTo>
                  <a:pt x="11954" y="10012"/>
                  <a:pt x="11954" y="10012"/>
                  <a:pt x="11954" y="10012"/>
                </a:cubicBezTo>
                <a:cubicBezTo>
                  <a:pt x="8407" y="6019"/>
                  <a:pt x="8407" y="6019"/>
                  <a:pt x="8407" y="6019"/>
                </a:cubicBezTo>
                <a:cubicBezTo>
                  <a:pt x="8730" y="4385"/>
                  <a:pt x="8407" y="2752"/>
                  <a:pt x="7279" y="1481"/>
                </a:cubicBezTo>
                <a:cubicBezTo>
                  <a:pt x="6151" y="211"/>
                  <a:pt x="4539" y="-334"/>
                  <a:pt x="3088" y="211"/>
                </a:cubicBezTo>
                <a:cubicBezTo>
                  <a:pt x="5506" y="2933"/>
                  <a:pt x="5506" y="2933"/>
                  <a:pt x="5506" y="2933"/>
                </a:cubicBezTo>
                <a:cubicBezTo>
                  <a:pt x="4861" y="5474"/>
                  <a:pt x="4861" y="5474"/>
                  <a:pt x="4861" y="5474"/>
                </a:cubicBezTo>
                <a:cubicBezTo>
                  <a:pt x="2604" y="6200"/>
                  <a:pt x="2604" y="6200"/>
                  <a:pt x="2604" y="6200"/>
                </a:cubicBezTo>
                <a:cubicBezTo>
                  <a:pt x="187" y="3478"/>
                  <a:pt x="187" y="3478"/>
                  <a:pt x="187" y="3478"/>
                </a:cubicBezTo>
                <a:cubicBezTo>
                  <a:pt x="-297" y="5111"/>
                  <a:pt x="187" y="6927"/>
                  <a:pt x="1315" y="8197"/>
                </a:cubicBezTo>
                <a:cubicBezTo>
                  <a:pt x="2443" y="9468"/>
                  <a:pt x="4055" y="9831"/>
                  <a:pt x="5506" y="9286"/>
                </a:cubicBezTo>
                <a:cubicBezTo>
                  <a:pt x="5667" y="9286"/>
                  <a:pt x="5667" y="9286"/>
                  <a:pt x="5667" y="9286"/>
                </a:cubicBezTo>
                <a:cubicBezTo>
                  <a:pt x="9052" y="13279"/>
                  <a:pt x="9052" y="13279"/>
                  <a:pt x="9052" y="13279"/>
                </a:cubicBezTo>
                <a:cubicBezTo>
                  <a:pt x="5828" y="17091"/>
                  <a:pt x="5828" y="17091"/>
                  <a:pt x="5828" y="17091"/>
                </a:cubicBezTo>
                <a:cubicBezTo>
                  <a:pt x="5506" y="16910"/>
                  <a:pt x="5506" y="16910"/>
                  <a:pt x="5506" y="16910"/>
                </a:cubicBezTo>
                <a:cubicBezTo>
                  <a:pt x="4700" y="17636"/>
                  <a:pt x="4700" y="17636"/>
                  <a:pt x="4700" y="17636"/>
                </a:cubicBezTo>
                <a:cubicBezTo>
                  <a:pt x="3088" y="20540"/>
                  <a:pt x="3088" y="20540"/>
                  <a:pt x="3088" y="20540"/>
                </a:cubicBezTo>
                <a:cubicBezTo>
                  <a:pt x="3410" y="20903"/>
                  <a:pt x="3410" y="20903"/>
                  <a:pt x="3410" y="20903"/>
                </a:cubicBezTo>
                <a:cubicBezTo>
                  <a:pt x="5990" y="19088"/>
                  <a:pt x="5990" y="19088"/>
                  <a:pt x="5990" y="19088"/>
                </a:cubicBezTo>
                <a:cubicBezTo>
                  <a:pt x="6634" y="17999"/>
                  <a:pt x="6634" y="17999"/>
                  <a:pt x="6634" y="17999"/>
                </a:cubicBezTo>
                <a:cubicBezTo>
                  <a:pt x="6473" y="17817"/>
                  <a:pt x="6473" y="17817"/>
                  <a:pt x="6473" y="17817"/>
                </a:cubicBezTo>
                <a:cubicBezTo>
                  <a:pt x="9858" y="14187"/>
                  <a:pt x="9858" y="14187"/>
                  <a:pt x="9858" y="14187"/>
                </a:cubicBezTo>
                <a:cubicBezTo>
                  <a:pt x="15500" y="20540"/>
                  <a:pt x="15500" y="20540"/>
                  <a:pt x="15500" y="20540"/>
                </a:cubicBezTo>
                <a:cubicBezTo>
                  <a:pt x="15984" y="20903"/>
                  <a:pt x="16467" y="21266"/>
                  <a:pt x="16951" y="21266"/>
                </a:cubicBezTo>
                <a:cubicBezTo>
                  <a:pt x="17434" y="21266"/>
                  <a:pt x="17918" y="20903"/>
                  <a:pt x="18402" y="20540"/>
                </a:cubicBezTo>
                <a:cubicBezTo>
                  <a:pt x="19207" y="19632"/>
                  <a:pt x="19207" y="18180"/>
                  <a:pt x="18402" y="17273"/>
                </a:cubicBezTo>
                <a:cubicBezTo>
                  <a:pt x="12760" y="10920"/>
                  <a:pt x="12760" y="10920"/>
                  <a:pt x="12760" y="10920"/>
                </a:cubicBezTo>
                <a:cubicBezTo>
                  <a:pt x="13727" y="9831"/>
                  <a:pt x="13727" y="9831"/>
                  <a:pt x="13727" y="9831"/>
                </a:cubicBezTo>
                <a:cubicBezTo>
                  <a:pt x="14210" y="10375"/>
                  <a:pt x="14210" y="10375"/>
                  <a:pt x="14210" y="10375"/>
                </a:cubicBezTo>
                <a:cubicBezTo>
                  <a:pt x="14533" y="10012"/>
                  <a:pt x="15016" y="9831"/>
                  <a:pt x="15500" y="10012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336" y="4385"/>
                  <a:pt x="20336" y="4385"/>
                  <a:pt x="20336" y="4385"/>
                </a:cubicBezTo>
                <a:cubicBezTo>
                  <a:pt x="20497" y="4204"/>
                  <a:pt x="20497" y="4022"/>
                  <a:pt x="20497" y="3841"/>
                </a:cubicBezTo>
                <a:cubicBezTo>
                  <a:pt x="20658" y="4022"/>
                  <a:pt x="20981" y="3841"/>
                  <a:pt x="21142" y="3659"/>
                </a:cubicBezTo>
                <a:cubicBezTo>
                  <a:pt x="21303" y="3478"/>
                  <a:pt x="21303" y="2933"/>
                  <a:pt x="21142" y="2570"/>
                </a:cubicBezTo>
                <a:close/>
                <a:moveTo>
                  <a:pt x="17112" y="18362"/>
                </a:moveTo>
                <a:cubicBezTo>
                  <a:pt x="17596" y="18362"/>
                  <a:pt x="17918" y="18906"/>
                  <a:pt x="17918" y="19269"/>
                </a:cubicBezTo>
                <a:cubicBezTo>
                  <a:pt x="17918" y="19814"/>
                  <a:pt x="17596" y="20177"/>
                  <a:pt x="17112" y="20177"/>
                </a:cubicBezTo>
                <a:cubicBezTo>
                  <a:pt x="16628" y="20177"/>
                  <a:pt x="16306" y="19814"/>
                  <a:pt x="16306" y="19269"/>
                </a:cubicBezTo>
                <a:cubicBezTo>
                  <a:pt x="16306" y="18906"/>
                  <a:pt x="16628" y="18362"/>
                  <a:pt x="17112" y="18362"/>
                </a:cubicBezTo>
                <a:close/>
                <a:moveTo>
                  <a:pt x="14372" y="7108"/>
                </a:moveTo>
                <a:cubicBezTo>
                  <a:pt x="14049" y="6745"/>
                  <a:pt x="14049" y="6745"/>
                  <a:pt x="14049" y="6745"/>
                </a:cubicBezTo>
                <a:cubicBezTo>
                  <a:pt x="17757" y="2752"/>
                  <a:pt x="17757" y="2752"/>
                  <a:pt x="17757" y="2752"/>
                </a:cubicBezTo>
                <a:cubicBezTo>
                  <a:pt x="18079" y="3115"/>
                  <a:pt x="18079" y="3115"/>
                  <a:pt x="18079" y="3115"/>
                </a:cubicBezTo>
                <a:lnTo>
                  <a:pt x="14372" y="7108"/>
                </a:lnTo>
                <a:close/>
                <a:moveTo>
                  <a:pt x="15500" y="8379"/>
                </a:moveTo>
                <a:cubicBezTo>
                  <a:pt x="15178" y="8197"/>
                  <a:pt x="15178" y="8197"/>
                  <a:pt x="15178" y="8197"/>
                </a:cubicBezTo>
                <a:cubicBezTo>
                  <a:pt x="18885" y="4022"/>
                  <a:pt x="18885" y="4022"/>
                  <a:pt x="18885" y="4022"/>
                </a:cubicBezTo>
                <a:cubicBezTo>
                  <a:pt x="19207" y="4385"/>
                  <a:pt x="19207" y="4385"/>
                  <a:pt x="19207" y="4385"/>
                </a:cubicBezTo>
                <a:lnTo>
                  <a:pt x="15500" y="8379"/>
                </a:lnTo>
                <a:close/>
                <a:moveTo>
                  <a:pt x="15500" y="8379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5" name="AutoShape 27"/>
          <p:cNvSpPr>
            <a:spLocks/>
          </p:cNvSpPr>
          <p:nvPr/>
        </p:nvSpPr>
        <p:spPr bwMode="auto">
          <a:xfrm>
            <a:off x="1662113" y="4637088"/>
            <a:ext cx="304800" cy="303212"/>
          </a:xfrm>
          <a:custGeom>
            <a:avLst/>
            <a:gdLst>
              <a:gd name="T0" fmla="*/ 29226 w 20931"/>
              <a:gd name="T1" fmla="*/ 27180 h 20973"/>
              <a:gd name="T2" fmla="*/ 29226 w 20931"/>
              <a:gd name="T3" fmla="*/ 163801 h 20973"/>
              <a:gd name="T4" fmla="*/ 126647 w 20931"/>
              <a:gd name="T5" fmla="*/ 188898 h 20973"/>
              <a:gd name="T6" fmla="*/ 157271 w 20931"/>
              <a:gd name="T7" fmla="*/ 219562 h 20973"/>
              <a:gd name="T8" fmla="*/ 199021 w 20931"/>
              <a:gd name="T9" fmla="*/ 211206 h 20973"/>
              <a:gd name="T10" fmla="*/ 199021 w 20931"/>
              <a:gd name="T11" fmla="*/ 250241 h 20973"/>
              <a:gd name="T12" fmla="*/ 210161 w 20931"/>
              <a:gd name="T13" fmla="*/ 261387 h 20973"/>
              <a:gd name="T14" fmla="*/ 246348 w 20931"/>
              <a:gd name="T15" fmla="*/ 261387 h 20973"/>
              <a:gd name="T16" fmla="*/ 246348 w 20931"/>
              <a:gd name="T17" fmla="*/ 303212 h 20973"/>
              <a:gd name="T18" fmla="*/ 304800 w 20931"/>
              <a:gd name="T19" fmla="*/ 303212 h 20973"/>
              <a:gd name="T20" fmla="*/ 304800 w 20931"/>
              <a:gd name="T21" fmla="*/ 244660 h 20973"/>
              <a:gd name="T22" fmla="*/ 187895 w 20931"/>
              <a:gd name="T23" fmla="*/ 127556 h 20973"/>
              <a:gd name="T24" fmla="*/ 165615 w 20931"/>
              <a:gd name="T25" fmla="*/ 27180 h 20973"/>
              <a:gd name="T26" fmla="*/ 29226 w 20931"/>
              <a:gd name="T27" fmla="*/ 27180 h 20973"/>
              <a:gd name="T28" fmla="*/ 37585 w 20931"/>
              <a:gd name="T29" fmla="*/ 138703 h 20973"/>
              <a:gd name="T30" fmla="*/ 48710 w 20931"/>
              <a:gd name="T31" fmla="*/ 46697 h 20973"/>
              <a:gd name="T32" fmla="*/ 137787 w 20931"/>
              <a:gd name="T33" fmla="*/ 38341 h 20973"/>
              <a:gd name="T34" fmla="*/ 37585 w 20931"/>
              <a:gd name="T35" fmla="*/ 138703 h 20973"/>
              <a:gd name="T36" fmla="*/ 37585 w 20931"/>
              <a:gd name="T37" fmla="*/ 138703 h 2097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0931" h="20973">
                <a:moveTo>
                  <a:pt x="2007" y="1880"/>
                </a:moveTo>
                <a:cubicBezTo>
                  <a:pt x="-669" y="4580"/>
                  <a:pt x="-669" y="8823"/>
                  <a:pt x="2007" y="11330"/>
                </a:cubicBezTo>
                <a:cubicBezTo>
                  <a:pt x="3727" y="13259"/>
                  <a:pt x="6404" y="13837"/>
                  <a:pt x="8697" y="13066"/>
                </a:cubicBezTo>
                <a:cubicBezTo>
                  <a:pt x="10800" y="15187"/>
                  <a:pt x="10800" y="15187"/>
                  <a:pt x="10800" y="15187"/>
                </a:cubicBezTo>
                <a:cubicBezTo>
                  <a:pt x="10800" y="15187"/>
                  <a:pt x="12712" y="13644"/>
                  <a:pt x="13667" y="14609"/>
                </a:cubicBezTo>
                <a:cubicBezTo>
                  <a:pt x="14432" y="15380"/>
                  <a:pt x="13858" y="16537"/>
                  <a:pt x="13667" y="17309"/>
                </a:cubicBezTo>
                <a:cubicBezTo>
                  <a:pt x="13476" y="17694"/>
                  <a:pt x="13285" y="18466"/>
                  <a:pt x="14432" y="18080"/>
                </a:cubicBezTo>
                <a:cubicBezTo>
                  <a:pt x="14814" y="17887"/>
                  <a:pt x="16152" y="17116"/>
                  <a:pt x="16917" y="18080"/>
                </a:cubicBezTo>
                <a:cubicBezTo>
                  <a:pt x="17873" y="19044"/>
                  <a:pt x="16917" y="20973"/>
                  <a:pt x="16917" y="20973"/>
                </a:cubicBezTo>
                <a:cubicBezTo>
                  <a:pt x="20931" y="20973"/>
                  <a:pt x="20931" y="20973"/>
                  <a:pt x="20931" y="20973"/>
                </a:cubicBezTo>
                <a:cubicBezTo>
                  <a:pt x="20931" y="16923"/>
                  <a:pt x="20931" y="16923"/>
                  <a:pt x="20931" y="16923"/>
                </a:cubicBezTo>
                <a:cubicBezTo>
                  <a:pt x="12903" y="8823"/>
                  <a:pt x="12903" y="8823"/>
                  <a:pt x="12903" y="8823"/>
                </a:cubicBezTo>
                <a:cubicBezTo>
                  <a:pt x="13667" y="6509"/>
                  <a:pt x="13094" y="3809"/>
                  <a:pt x="11373" y="1880"/>
                </a:cubicBezTo>
                <a:cubicBezTo>
                  <a:pt x="8697" y="-627"/>
                  <a:pt x="4492" y="-627"/>
                  <a:pt x="2007" y="1880"/>
                </a:cubicBezTo>
                <a:close/>
                <a:moveTo>
                  <a:pt x="2581" y="9594"/>
                </a:moveTo>
                <a:cubicBezTo>
                  <a:pt x="1434" y="7666"/>
                  <a:pt x="1625" y="4966"/>
                  <a:pt x="3345" y="3230"/>
                </a:cubicBezTo>
                <a:cubicBezTo>
                  <a:pt x="4874" y="1494"/>
                  <a:pt x="7550" y="1302"/>
                  <a:pt x="9462" y="2652"/>
                </a:cubicBezTo>
                <a:lnTo>
                  <a:pt x="2581" y="9594"/>
                </a:lnTo>
                <a:close/>
                <a:moveTo>
                  <a:pt x="2581" y="959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6" name="AutoShape 29"/>
          <p:cNvSpPr>
            <a:spLocks/>
          </p:cNvSpPr>
          <p:nvPr/>
        </p:nvSpPr>
        <p:spPr bwMode="auto">
          <a:xfrm>
            <a:off x="3363913" y="4249738"/>
            <a:ext cx="201612" cy="190500"/>
          </a:xfrm>
          <a:custGeom>
            <a:avLst/>
            <a:gdLst>
              <a:gd name="T0" fmla="*/ 137684 w 21600"/>
              <a:gd name="T1" fmla="*/ 163636 h 21600"/>
              <a:gd name="T2" fmla="*/ 137684 w 21600"/>
              <a:gd name="T3" fmla="*/ 190500 h 21600"/>
              <a:gd name="T4" fmla="*/ 201612 w 21600"/>
              <a:gd name="T5" fmla="*/ 100136 h 21600"/>
              <a:gd name="T6" fmla="*/ 100806 w 21600"/>
              <a:gd name="T7" fmla="*/ 0 h 21600"/>
              <a:gd name="T8" fmla="*/ 0 w 21600"/>
              <a:gd name="T9" fmla="*/ 100136 h 21600"/>
              <a:gd name="T10" fmla="*/ 61464 w 21600"/>
              <a:gd name="T11" fmla="*/ 190500 h 21600"/>
              <a:gd name="T12" fmla="*/ 61464 w 21600"/>
              <a:gd name="T13" fmla="*/ 163636 h 21600"/>
              <a:gd name="T14" fmla="*/ 24585 w 21600"/>
              <a:gd name="T15" fmla="*/ 100136 h 21600"/>
              <a:gd name="T16" fmla="*/ 100806 w 21600"/>
              <a:gd name="T17" fmla="*/ 24421 h 21600"/>
              <a:gd name="T18" fmla="*/ 177027 w 21600"/>
              <a:gd name="T19" fmla="*/ 100136 h 21600"/>
              <a:gd name="T20" fmla="*/ 137684 w 21600"/>
              <a:gd name="T21" fmla="*/ 163636 h 21600"/>
              <a:gd name="T22" fmla="*/ 137684 w 21600"/>
              <a:gd name="T23" fmla="*/ 163636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751" y="18554"/>
                </a:moveTo>
                <a:cubicBezTo>
                  <a:pt x="14751" y="21600"/>
                  <a:pt x="14751" y="21600"/>
                  <a:pt x="14751" y="21600"/>
                </a:cubicBezTo>
                <a:cubicBezTo>
                  <a:pt x="18702" y="19938"/>
                  <a:pt x="21600" y="15785"/>
                  <a:pt x="21600" y="11354"/>
                </a:cubicBezTo>
                <a:cubicBezTo>
                  <a:pt x="21600" y="4985"/>
                  <a:pt x="16595" y="0"/>
                  <a:pt x="10800" y="0"/>
                </a:cubicBezTo>
                <a:cubicBezTo>
                  <a:pt x="4741" y="0"/>
                  <a:pt x="0" y="4985"/>
                  <a:pt x="0" y="11354"/>
                </a:cubicBezTo>
                <a:cubicBezTo>
                  <a:pt x="0" y="15785"/>
                  <a:pt x="2634" y="19938"/>
                  <a:pt x="6585" y="21600"/>
                </a:cubicBezTo>
                <a:cubicBezTo>
                  <a:pt x="6585" y="18554"/>
                  <a:pt x="6585" y="18554"/>
                  <a:pt x="6585" y="18554"/>
                </a:cubicBezTo>
                <a:cubicBezTo>
                  <a:pt x="4215" y="16892"/>
                  <a:pt x="2634" y="14400"/>
                  <a:pt x="2634" y="11354"/>
                </a:cubicBezTo>
                <a:cubicBezTo>
                  <a:pt x="2634" y="6369"/>
                  <a:pt x="6322" y="2769"/>
                  <a:pt x="10800" y="2769"/>
                </a:cubicBezTo>
                <a:cubicBezTo>
                  <a:pt x="15278" y="2769"/>
                  <a:pt x="18966" y="6369"/>
                  <a:pt x="18966" y="11354"/>
                </a:cubicBezTo>
                <a:cubicBezTo>
                  <a:pt x="18966" y="14400"/>
                  <a:pt x="17385" y="17169"/>
                  <a:pt x="14751" y="18554"/>
                </a:cubicBezTo>
                <a:close/>
                <a:moveTo>
                  <a:pt x="14751" y="18554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7" name="AutoShape 30"/>
          <p:cNvSpPr>
            <a:spLocks/>
          </p:cNvSpPr>
          <p:nvPr/>
        </p:nvSpPr>
        <p:spPr bwMode="auto">
          <a:xfrm>
            <a:off x="3319463" y="4206875"/>
            <a:ext cx="290512" cy="279400"/>
          </a:xfrm>
          <a:custGeom>
            <a:avLst/>
            <a:gdLst>
              <a:gd name="T0" fmla="*/ 145256 w 21600"/>
              <a:gd name="T1" fmla="*/ 0 h 21600"/>
              <a:gd name="T2" fmla="*/ 0 w 21600"/>
              <a:gd name="T3" fmla="*/ 143348 h 21600"/>
              <a:gd name="T4" fmla="*/ 105862 w 21600"/>
              <a:gd name="T5" fmla="*/ 279400 h 21600"/>
              <a:gd name="T6" fmla="*/ 105862 w 21600"/>
              <a:gd name="T7" fmla="*/ 259958 h 21600"/>
              <a:gd name="T8" fmla="*/ 19690 w 21600"/>
              <a:gd name="T9" fmla="*/ 143348 h 21600"/>
              <a:gd name="T10" fmla="*/ 145256 w 21600"/>
              <a:gd name="T11" fmla="*/ 19442 h 21600"/>
              <a:gd name="T12" fmla="*/ 270822 w 21600"/>
              <a:gd name="T13" fmla="*/ 143348 h 21600"/>
              <a:gd name="T14" fmla="*/ 182189 w 21600"/>
              <a:gd name="T15" fmla="*/ 259958 h 21600"/>
              <a:gd name="T16" fmla="*/ 182189 w 21600"/>
              <a:gd name="T17" fmla="*/ 279400 h 21600"/>
              <a:gd name="T18" fmla="*/ 290512 w 21600"/>
              <a:gd name="T19" fmla="*/ 143348 h 21600"/>
              <a:gd name="T20" fmla="*/ 145256 w 21600"/>
              <a:gd name="T21" fmla="*/ 0 h 21600"/>
              <a:gd name="T22" fmla="*/ 145256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759" y="0"/>
                  <a:pt x="0" y="4883"/>
                  <a:pt x="0" y="11082"/>
                </a:cubicBezTo>
                <a:cubicBezTo>
                  <a:pt x="0" y="15965"/>
                  <a:pt x="3295" y="20285"/>
                  <a:pt x="7871" y="21600"/>
                </a:cubicBezTo>
                <a:cubicBezTo>
                  <a:pt x="7871" y="20097"/>
                  <a:pt x="7871" y="20097"/>
                  <a:pt x="7871" y="20097"/>
                </a:cubicBezTo>
                <a:cubicBezTo>
                  <a:pt x="4027" y="18783"/>
                  <a:pt x="1464" y="15214"/>
                  <a:pt x="1464" y="11082"/>
                </a:cubicBezTo>
                <a:cubicBezTo>
                  <a:pt x="1464" y="5635"/>
                  <a:pt x="5675" y="1503"/>
                  <a:pt x="10800" y="1503"/>
                </a:cubicBezTo>
                <a:cubicBezTo>
                  <a:pt x="15925" y="1503"/>
                  <a:pt x="20136" y="5635"/>
                  <a:pt x="20136" y="11082"/>
                </a:cubicBezTo>
                <a:cubicBezTo>
                  <a:pt x="20136" y="15214"/>
                  <a:pt x="17390" y="18783"/>
                  <a:pt x="13546" y="20097"/>
                </a:cubicBezTo>
                <a:cubicBezTo>
                  <a:pt x="13546" y="21600"/>
                  <a:pt x="13546" y="21600"/>
                  <a:pt x="13546" y="21600"/>
                </a:cubicBezTo>
                <a:cubicBezTo>
                  <a:pt x="18122" y="20285"/>
                  <a:pt x="21600" y="16153"/>
                  <a:pt x="21600" y="11082"/>
                </a:cubicBezTo>
                <a:cubicBezTo>
                  <a:pt x="21600" y="4883"/>
                  <a:pt x="16658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8" name="AutoShape 31"/>
          <p:cNvSpPr>
            <a:spLocks/>
          </p:cNvSpPr>
          <p:nvPr/>
        </p:nvSpPr>
        <p:spPr bwMode="auto">
          <a:xfrm>
            <a:off x="3424238" y="4321175"/>
            <a:ext cx="88900" cy="233363"/>
          </a:xfrm>
          <a:custGeom>
            <a:avLst/>
            <a:gdLst>
              <a:gd name="T0" fmla="*/ 59267 w 21600"/>
              <a:gd name="T1" fmla="*/ 199331 h 21600"/>
              <a:gd name="T2" fmla="*/ 59267 w 21600"/>
              <a:gd name="T3" fmla="*/ 51048 h 21600"/>
              <a:gd name="T4" fmla="*/ 71614 w 21600"/>
              <a:gd name="T5" fmla="*/ 29170 h 21600"/>
              <a:gd name="T6" fmla="*/ 41981 w 21600"/>
              <a:gd name="T7" fmla="*/ 0 h 21600"/>
              <a:gd name="T8" fmla="*/ 12347 w 21600"/>
              <a:gd name="T9" fmla="*/ 29170 h 21600"/>
              <a:gd name="T10" fmla="*/ 24694 w 21600"/>
              <a:gd name="T11" fmla="*/ 51048 h 21600"/>
              <a:gd name="T12" fmla="*/ 24694 w 21600"/>
              <a:gd name="T13" fmla="*/ 51048 h 21600"/>
              <a:gd name="T14" fmla="*/ 24694 w 21600"/>
              <a:gd name="T15" fmla="*/ 199331 h 21600"/>
              <a:gd name="T16" fmla="*/ 0 w 21600"/>
              <a:gd name="T17" fmla="*/ 233363 h 21600"/>
              <a:gd name="T18" fmla="*/ 88900 w 21600"/>
              <a:gd name="T19" fmla="*/ 233363 h 21600"/>
              <a:gd name="T20" fmla="*/ 59267 w 21600"/>
              <a:gd name="T21" fmla="*/ 199331 h 21600"/>
              <a:gd name="T22" fmla="*/ 59267 w 21600"/>
              <a:gd name="T23" fmla="*/ 199331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4400" y="18450"/>
                </a:moveTo>
                <a:cubicBezTo>
                  <a:pt x="14400" y="17775"/>
                  <a:pt x="14400" y="4950"/>
                  <a:pt x="14400" y="4725"/>
                </a:cubicBezTo>
                <a:cubicBezTo>
                  <a:pt x="16200" y="4275"/>
                  <a:pt x="17400" y="3600"/>
                  <a:pt x="17400" y="2700"/>
                </a:cubicBezTo>
                <a:cubicBezTo>
                  <a:pt x="17400" y="1125"/>
                  <a:pt x="13800" y="0"/>
                  <a:pt x="10200" y="0"/>
                </a:cubicBezTo>
                <a:cubicBezTo>
                  <a:pt x="6000" y="0"/>
                  <a:pt x="3000" y="1125"/>
                  <a:pt x="3000" y="2700"/>
                </a:cubicBezTo>
                <a:cubicBezTo>
                  <a:pt x="3000" y="3600"/>
                  <a:pt x="4200" y="4275"/>
                  <a:pt x="6000" y="4725"/>
                </a:cubicBezTo>
                <a:cubicBezTo>
                  <a:pt x="6000" y="4725"/>
                  <a:pt x="6000" y="4725"/>
                  <a:pt x="6000" y="4725"/>
                </a:cubicBezTo>
                <a:cubicBezTo>
                  <a:pt x="6000" y="4725"/>
                  <a:pt x="6000" y="17550"/>
                  <a:pt x="6000" y="18450"/>
                </a:cubicBezTo>
                <a:cubicBezTo>
                  <a:pt x="6000" y="207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14400" y="20700"/>
                  <a:pt x="14400" y="18450"/>
                </a:cubicBezTo>
                <a:close/>
                <a:moveTo>
                  <a:pt x="14400" y="18450"/>
                </a:moveTo>
              </a:path>
            </a:pathLst>
          </a:cu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3329" name="Rectangle 33"/>
          <p:cNvSpPr>
            <a:spLocks noChangeArrowheads="1"/>
          </p:cNvSpPr>
          <p:nvPr/>
        </p:nvSpPr>
        <p:spPr bwMode="auto">
          <a:xfrm>
            <a:off x="5110163" y="3865563"/>
            <a:ext cx="46037" cy="247650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0" name="Rectangle 34"/>
          <p:cNvSpPr>
            <a:spLocks noChangeArrowheads="1"/>
          </p:cNvSpPr>
          <p:nvPr/>
        </p:nvSpPr>
        <p:spPr bwMode="auto">
          <a:xfrm>
            <a:off x="5038725" y="3914775"/>
            <a:ext cx="44450" cy="198438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1" name="Rectangle 35"/>
          <p:cNvSpPr>
            <a:spLocks noChangeArrowheads="1"/>
          </p:cNvSpPr>
          <p:nvPr/>
        </p:nvSpPr>
        <p:spPr bwMode="auto">
          <a:xfrm>
            <a:off x="4962525" y="3954463"/>
            <a:ext cx="46038" cy="158750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2" name="Rectangle 36"/>
          <p:cNvSpPr>
            <a:spLocks noChangeArrowheads="1"/>
          </p:cNvSpPr>
          <p:nvPr/>
        </p:nvSpPr>
        <p:spPr bwMode="auto">
          <a:xfrm>
            <a:off x="5183188" y="3803650"/>
            <a:ext cx="46037" cy="309563"/>
          </a:xfrm>
          <a:prstGeom prst="rect">
            <a:avLst/>
          </a:prstGeom>
          <a:solidFill>
            <a:srgbClr val="FF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1" hangingPunct="1"/>
            <a:endParaRPr lang="es-ES" altLang="en-US" sz="2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1158875" y="3413125"/>
            <a:ext cx="9715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1162050" y="3656013"/>
            <a:ext cx="1520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2836863" y="2957513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2840038" y="3198813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4503738" y="2579688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4506913" y="2820988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6161088" y="2163763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40" name="TextBox 13"/>
          <p:cNvSpPr txBox="1">
            <a:spLocks noChangeArrowheads="1"/>
          </p:cNvSpPr>
          <p:nvPr/>
        </p:nvSpPr>
        <p:spPr bwMode="auto">
          <a:xfrm>
            <a:off x="6164263" y="2405063"/>
            <a:ext cx="1520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075" y="2311400"/>
            <a:ext cx="4773613" cy="318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4341" name="Slide Number Placeholder 24"/>
          <p:cNvSpPr txBox="1">
            <a:spLocks noChangeArrowheads="1"/>
          </p:cNvSpPr>
          <p:nvPr/>
        </p:nvSpPr>
        <p:spPr bwMode="auto">
          <a:xfrm>
            <a:off x="8729663" y="1219200"/>
            <a:ext cx="381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1373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373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373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373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373188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373188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fld id="{FE32E014-F5E7-4C53-88F3-A4BAE7A10826}" type="slidenum">
              <a:rPr lang="en-US" altLang="zh-CN" sz="800" b="1">
                <a:solidFill>
                  <a:srgbClr val="929292"/>
                </a:solidFill>
                <a:latin typeface="Roboto Condensed"/>
              </a:rPr>
              <a:pPr algn="ctr" eaLnBrk="1" hangingPunct="1"/>
              <a:t>13</a:t>
            </a:fld>
            <a:endParaRPr lang="en-US" altLang="zh-CN" sz="800" b="1">
              <a:solidFill>
                <a:srgbClr val="929292"/>
              </a:solidFill>
              <a:latin typeface="Roboto Condensed"/>
            </a:endParaRPr>
          </a:p>
        </p:txBody>
      </p:sp>
      <p:sp>
        <p:nvSpPr>
          <p:cNvPr id="14342" name="Oval 19"/>
          <p:cNvSpPr>
            <a:spLocks noChangeArrowheads="1"/>
          </p:cNvSpPr>
          <p:nvPr/>
        </p:nvSpPr>
        <p:spPr bwMode="auto">
          <a:xfrm>
            <a:off x="649288" y="4970463"/>
            <a:ext cx="533400" cy="536575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3" name="Group 2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121275"/>
            <a:ext cx="293687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Oval 16"/>
          <p:cNvSpPr>
            <a:spLocks noChangeArrowheads="1"/>
          </p:cNvSpPr>
          <p:nvPr/>
        </p:nvSpPr>
        <p:spPr bwMode="auto">
          <a:xfrm>
            <a:off x="649288" y="4178300"/>
            <a:ext cx="533400" cy="536575"/>
          </a:xfrm>
          <a:prstGeom prst="ellipse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5" name="Group 3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4297363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649288" y="3384550"/>
            <a:ext cx="533400" cy="536575"/>
          </a:xfrm>
          <a:prstGeom prst="ellipse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8800">
              <a:solidFill>
                <a:schemeClr val="bg1"/>
              </a:solidFill>
            </a:endParaRPr>
          </a:p>
        </p:txBody>
      </p:sp>
      <p:pic>
        <p:nvPicPr>
          <p:cNvPr id="14347" name="Group 8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505200"/>
            <a:ext cx="261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Box 13"/>
          <p:cNvSpPr txBox="1">
            <a:spLocks noChangeArrowheads="1"/>
          </p:cNvSpPr>
          <p:nvPr/>
        </p:nvSpPr>
        <p:spPr bwMode="auto">
          <a:xfrm>
            <a:off x="1309688" y="3416300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9" name="TextBox 13"/>
          <p:cNvSpPr txBox="1">
            <a:spLocks noChangeArrowheads="1"/>
          </p:cNvSpPr>
          <p:nvPr/>
        </p:nvSpPr>
        <p:spPr bwMode="auto">
          <a:xfrm>
            <a:off x="1312863" y="3630613"/>
            <a:ext cx="210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1309688" y="4189413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1" name="TextBox 13"/>
          <p:cNvSpPr txBox="1">
            <a:spLocks noChangeArrowheads="1"/>
          </p:cNvSpPr>
          <p:nvPr/>
        </p:nvSpPr>
        <p:spPr bwMode="auto">
          <a:xfrm>
            <a:off x="1312863" y="4403725"/>
            <a:ext cx="21018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2" name="TextBox 13"/>
          <p:cNvSpPr txBox="1">
            <a:spLocks noChangeArrowheads="1"/>
          </p:cNvSpPr>
          <p:nvPr/>
        </p:nvSpPr>
        <p:spPr bwMode="auto">
          <a:xfrm>
            <a:off x="1309688" y="4997450"/>
            <a:ext cx="1050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3" name="TextBox 13"/>
          <p:cNvSpPr txBox="1">
            <a:spLocks noChangeArrowheads="1"/>
          </p:cNvSpPr>
          <p:nvPr/>
        </p:nvSpPr>
        <p:spPr bwMode="auto">
          <a:xfrm>
            <a:off x="1312863" y="5211763"/>
            <a:ext cx="21018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圆角矩形 6"/>
          <p:cNvSpPr>
            <a:spLocks noChangeArrowheads="1"/>
          </p:cNvSpPr>
          <p:nvPr/>
        </p:nvSpPr>
        <p:spPr bwMode="auto">
          <a:xfrm>
            <a:off x="2882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5364" name="直接连接符 8"/>
          <p:cNvCxnSpPr>
            <a:cxnSpLocks noChangeShapeType="1"/>
          </p:cNvCxnSpPr>
          <p:nvPr/>
        </p:nvCxnSpPr>
        <p:spPr bwMode="auto">
          <a:xfrm>
            <a:off x="363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5" name="直接连接符 12"/>
          <p:cNvCxnSpPr>
            <a:cxnSpLocks noChangeShapeType="1"/>
          </p:cNvCxnSpPr>
          <p:nvPr/>
        </p:nvCxnSpPr>
        <p:spPr bwMode="auto">
          <a:xfrm>
            <a:off x="6259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6" name="文本框 15"/>
          <p:cNvSpPr txBox="1">
            <a:spLocks noChangeArrowheads="1"/>
          </p:cNvSpPr>
          <p:nvPr/>
        </p:nvSpPr>
        <p:spPr bwMode="auto">
          <a:xfrm>
            <a:off x="3444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5367" name="TextBox 13"/>
          <p:cNvSpPr txBox="1">
            <a:spLocks noChangeArrowheads="1"/>
          </p:cNvSpPr>
          <p:nvPr/>
        </p:nvSpPr>
        <p:spPr bwMode="auto">
          <a:xfrm>
            <a:off x="2657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5368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054350"/>
            <a:ext cx="2395538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6388" name="Freeform 5"/>
          <p:cNvSpPr>
            <a:spLocks/>
          </p:cNvSpPr>
          <p:nvPr/>
        </p:nvSpPr>
        <p:spPr bwMode="auto">
          <a:xfrm>
            <a:off x="1092200" y="3249613"/>
            <a:ext cx="1463675" cy="1465262"/>
          </a:xfrm>
          <a:custGeom>
            <a:avLst/>
            <a:gdLst>
              <a:gd name="T0" fmla="*/ 1098181 w 861"/>
              <a:gd name="T1" fmla="*/ 731780 h 861"/>
              <a:gd name="T2" fmla="*/ 730988 w 861"/>
              <a:gd name="T3" fmla="*/ 1097670 h 861"/>
              <a:gd name="T4" fmla="*/ 365494 w 861"/>
              <a:gd name="T5" fmla="*/ 731780 h 861"/>
              <a:gd name="T6" fmla="*/ 730988 w 861"/>
              <a:gd name="T7" fmla="*/ 365890 h 861"/>
              <a:gd name="T8" fmla="*/ 829586 w 861"/>
              <a:gd name="T9" fmla="*/ 379505 h 861"/>
              <a:gd name="T10" fmla="*/ 710588 w 861"/>
              <a:gd name="T11" fmla="*/ 0 h 861"/>
              <a:gd name="T12" fmla="*/ 0 w 861"/>
              <a:gd name="T13" fmla="*/ 731780 h 861"/>
              <a:gd name="T14" fmla="*/ 730988 w 861"/>
              <a:gd name="T15" fmla="*/ 1465262 h 861"/>
              <a:gd name="T16" fmla="*/ 1463675 w 861"/>
              <a:gd name="T17" fmla="*/ 731780 h 861"/>
              <a:gd name="T18" fmla="*/ 1261378 w 861"/>
              <a:gd name="T19" fmla="*/ 226341 h 861"/>
              <a:gd name="T20" fmla="*/ 1002983 w 861"/>
              <a:gd name="T21" fmla="*/ 486719 h 861"/>
              <a:gd name="T22" fmla="*/ 1098181 w 861"/>
              <a:gd name="T23" fmla="*/ 731780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61" h="861">
                <a:moveTo>
                  <a:pt x="646" y="430"/>
                </a:moveTo>
                <a:cubicBezTo>
                  <a:pt x="646" y="549"/>
                  <a:pt x="549" y="645"/>
                  <a:pt x="430" y="645"/>
                </a:cubicBezTo>
                <a:cubicBezTo>
                  <a:pt x="311" y="645"/>
                  <a:pt x="215" y="549"/>
                  <a:pt x="215" y="430"/>
                </a:cubicBezTo>
                <a:cubicBezTo>
                  <a:pt x="215" y="311"/>
                  <a:pt x="311" y="215"/>
                  <a:pt x="430" y="215"/>
                </a:cubicBezTo>
                <a:cubicBezTo>
                  <a:pt x="450" y="215"/>
                  <a:pt x="470" y="218"/>
                  <a:pt x="488" y="223"/>
                </a:cubicBezTo>
                <a:cubicBezTo>
                  <a:pt x="447" y="156"/>
                  <a:pt x="422" y="80"/>
                  <a:pt x="418" y="0"/>
                </a:cubicBezTo>
                <a:cubicBezTo>
                  <a:pt x="186" y="6"/>
                  <a:pt x="0" y="196"/>
                  <a:pt x="0" y="430"/>
                </a:cubicBezTo>
                <a:cubicBezTo>
                  <a:pt x="0" y="668"/>
                  <a:pt x="192" y="861"/>
                  <a:pt x="430" y="861"/>
                </a:cubicBezTo>
                <a:cubicBezTo>
                  <a:pt x="668" y="861"/>
                  <a:pt x="861" y="668"/>
                  <a:pt x="861" y="430"/>
                </a:cubicBezTo>
                <a:cubicBezTo>
                  <a:pt x="861" y="315"/>
                  <a:pt x="816" y="211"/>
                  <a:pt x="742" y="133"/>
                </a:cubicBezTo>
                <a:cubicBezTo>
                  <a:pt x="590" y="286"/>
                  <a:pt x="590" y="286"/>
                  <a:pt x="590" y="286"/>
                </a:cubicBezTo>
                <a:cubicBezTo>
                  <a:pt x="625" y="325"/>
                  <a:pt x="646" y="375"/>
                  <a:pt x="646" y="43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89" name="Freeform 6"/>
          <p:cNvSpPr>
            <a:spLocks/>
          </p:cNvSpPr>
          <p:nvPr/>
        </p:nvSpPr>
        <p:spPr bwMode="auto">
          <a:xfrm>
            <a:off x="1871663" y="2473325"/>
            <a:ext cx="1463675" cy="1276350"/>
          </a:xfrm>
          <a:custGeom>
            <a:avLst/>
            <a:gdLst>
              <a:gd name="T0" fmla="*/ 1256279 w 861"/>
              <a:gd name="T1" fmla="*/ 1244016 h 750"/>
              <a:gd name="T2" fmla="*/ 1256279 w 861"/>
              <a:gd name="T3" fmla="*/ 1242314 h 750"/>
              <a:gd name="T4" fmla="*/ 1463675 w 861"/>
              <a:gd name="T5" fmla="*/ 733476 h 750"/>
              <a:gd name="T6" fmla="*/ 730988 w 861"/>
              <a:gd name="T7" fmla="*/ 0 h 750"/>
              <a:gd name="T8" fmla="*/ 0 w 861"/>
              <a:gd name="T9" fmla="*/ 733476 h 750"/>
              <a:gd name="T10" fmla="*/ 203997 w 861"/>
              <a:gd name="T11" fmla="*/ 1240612 h 750"/>
              <a:gd name="T12" fmla="*/ 203997 w 861"/>
              <a:gd name="T13" fmla="*/ 1242314 h 750"/>
              <a:gd name="T14" fmla="*/ 224396 w 861"/>
              <a:gd name="T15" fmla="*/ 1262736 h 750"/>
              <a:gd name="T16" fmla="*/ 482792 w 861"/>
              <a:gd name="T17" fmla="*/ 1002360 h 750"/>
              <a:gd name="T18" fmla="*/ 472592 w 861"/>
              <a:gd name="T19" fmla="*/ 992149 h 750"/>
              <a:gd name="T20" fmla="*/ 470892 w 861"/>
              <a:gd name="T21" fmla="*/ 990448 h 750"/>
              <a:gd name="T22" fmla="*/ 365494 w 861"/>
              <a:gd name="T23" fmla="*/ 733476 h 750"/>
              <a:gd name="T24" fmla="*/ 730988 w 861"/>
              <a:gd name="T25" fmla="*/ 365887 h 750"/>
              <a:gd name="T26" fmla="*/ 1096481 w 861"/>
              <a:gd name="T27" fmla="*/ 733476 h 750"/>
              <a:gd name="T28" fmla="*/ 992783 w 861"/>
              <a:gd name="T29" fmla="*/ 988746 h 750"/>
              <a:gd name="T30" fmla="*/ 992783 w 861"/>
              <a:gd name="T31" fmla="*/ 988746 h 750"/>
              <a:gd name="T32" fmla="*/ 992783 w 861"/>
              <a:gd name="T33" fmla="*/ 988746 h 750"/>
              <a:gd name="T34" fmla="*/ 957084 w 861"/>
              <a:gd name="T35" fmla="*/ 1026185 h 750"/>
              <a:gd name="T36" fmla="*/ 1225679 w 861"/>
              <a:gd name="T37" fmla="*/ 1276350 h 750"/>
              <a:gd name="T38" fmla="*/ 1256279 w 861"/>
              <a:gd name="T39" fmla="*/ 1244016 h 75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61" h="750">
                <a:moveTo>
                  <a:pt x="739" y="731"/>
                </a:moveTo>
                <a:cubicBezTo>
                  <a:pt x="739" y="730"/>
                  <a:pt x="739" y="730"/>
                  <a:pt x="739" y="730"/>
                </a:cubicBezTo>
                <a:cubicBezTo>
                  <a:pt x="814" y="653"/>
                  <a:pt x="861" y="547"/>
                  <a:pt x="861" y="431"/>
                </a:cubicBezTo>
                <a:cubicBezTo>
                  <a:pt x="861" y="193"/>
                  <a:pt x="668" y="0"/>
                  <a:pt x="430" y="0"/>
                </a:cubicBezTo>
                <a:cubicBezTo>
                  <a:pt x="192" y="0"/>
                  <a:pt x="0" y="193"/>
                  <a:pt x="0" y="431"/>
                </a:cubicBezTo>
                <a:cubicBezTo>
                  <a:pt x="0" y="547"/>
                  <a:pt x="45" y="652"/>
                  <a:pt x="120" y="729"/>
                </a:cubicBezTo>
                <a:cubicBezTo>
                  <a:pt x="120" y="730"/>
                  <a:pt x="120" y="730"/>
                  <a:pt x="120" y="730"/>
                </a:cubicBezTo>
                <a:cubicBezTo>
                  <a:pt x="124" y="734"/>
                  <a:pt x="128" y="738"/>
                  <a:pt x="132" y="742"/>
                </a:cubicBezTo>
                <a:cubicBezTo>
                  <a:pt x="284" y="589"/>
                  <a:pt x="284" y="589"/>
                  <a:pt x="284" y="589"/>
                </a:cubicBezTo>
                <a:cubicBezTo>
                  <a:pt x="282" y="587"/>
                  <a:pt x="280" y="585"/>
                  <a:pt x="278" y="583"/>
                </a:cubicBezTo>
                <a:cubicBezTo>
                  <a:pt x="277" y="582"/>
                  <a:pt x="277" y="582"/>
                  <a:pt x="277" y="582"/>
                </a:cubicBezTo>
                <a:cubicBezTo>
                  <a:pt x="239" y="543"/>
                  <a:pt x="215" y="490"/>
                  <a:pt x="215" y="431"/>
                </a:cubicBezTo>
                <a:cubicBezTo>
                  <a:pt x="215" y="312"/>
                  <a:pt x="311" y="215"/>
                  <a:pt x="430" y="215"/>
                </a:cubicBezTo>
                <a:cubicBezTo>
                  <a:pt x="549" y="215"/>
                  <a:pt x="645" y="312"/>
                  <a:pt x="645" y="431"/>
                </a:cubicBezTo>
                <a:cubicBezTo>
                  <a:pt x="645" y="489"/>
                  <a:pt x="622" y="542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84" y="581"/>
                  <a:pt x="584" y="581"/>
                  <a:pt x="584" y="581"/>
                </a:cubicBezTo>
                <a:cubicBezTo>
                  <a:pt x="577" y="588"/>
                  <a:pt x="570" y="596"/>
                  <a:pt x="563" y="603"/>
                </a:cubicBezTo>
                <a:cubicBezTo>
                  <a:pt x="721" y="750"/>
                  <a:pt x="721" y="750"/>
                  <a:pt x="721" y="750"/>
                </a:cubicBezTo>
                <a:cubicBezTo>
                  <a:pt x="727" y="743"/>
                  <a:pt x="733" y="737"/>
                  <a:pt x="739" y="731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90" name="Freeform 7"/>
          <p:cNvSpPr>
            <a:spLocks/>
          </p:cNvSpPr>
          <p:nvPr/>
        </p:nvSpPr>
        <p:spPr bwMode="auto">
          <a:xfrm>
            <a:off x="2647950" y="3249613"/>
            <a:ext cx="1465263" cy="1465262"/>
          </a:xfrm>
          <a:custGeom>
            <a:avLst/>
            <a:gdLst>
              <a:gd name="T0" fmla="*/ 753030 w 862"/>
              <a:gd name="T1" fmla="*/ 0 h 861"/>
              <a:gd name="T2" fmla="*/ 634041 w 862"/>
              <a:gd name="T3" fmla="*/ 379505 h 861"/>
              <a:gd name="T4" fmla="*/ 732632 w 862"/>
              <a:gd name="T5" fmla="*/ 365890 h 861"/>
              <a:gd name="T6" fmla="*/ 1098097 w 862"/>
              <a:gd name="T7" fmla="*/ 731780 h 861"/>
              <a:gd name="T8" fmla="*/ 732632 w 862"/>
              <a:gd name="T9" fmla="*/ 1097670 h 861"/>
              <a:gd name="T10" fmla="*/ 367166 w 862"/>
              <a:gd name="T11" fmla="*/ 731780 h 861"/>
              <a:gd name="T12" fmla="*/ 448758 w 862"/>
              <a:gd name="T13" fmla="*/ 500333 h 861"/>
              <a:gd name="T14" fmla="*/ 180183 w 862"/>
              <a:gd name="T15" fmla="*/ 250167 h 861"/>
              <a:gd name="T16" fmla="*/ 0 w 862"/>
              <a:gd name="T17" fmla="*/ 731780 h 861"/>
              <a:gd name="T18" fmla="*/ 732632 w 862"/>
              <a:gd name="T19" fmla="*/ 1465262 h 861"/>
              <a:gd name="T20" fmla="*/ 1465263 w 862"/>
              <a:gd name="T21" fmla="*/ 731780 h 861"/>
              <a:gd name="T22" fmla="*/ 753030 w 862"/>
              <a:gd name="T23" fmla="*/ 0 h 86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62" h="861">
                <a:moveTo>
                  <a:pt x="443" y="0"/>
                </a:moveTo>
                <a:cubicBezTo>
                  <a:pt x="439" y="80"/>
                  <a:pt x="415" y="156"/>
                  <a:pt x="373" y="223"/>
                </a:cubicBezTo>
                <a:cubicBezTo>
                  <a:pt x="391" y="218"/>
                  <a:pt x="411" y="215"/>
                  <a:pt x="431" y="215"/>
                </a:cubicBezTo>
                <a:cubicBezTo>
                  <a:pt x="550" y="215"/>
                  <a:pt x="646" y="311"/>
                  <a:pt x="646" y="430"/>
                </a:cubicBezTo>
                <a:cubicBezTo>
                  <a:pt x="646" y="549"/>
                  <a:pt x="550" y="645"/>
                  <a:pt x="431" y="645"/>
                </a:cubicBezTo>
                <a:cubicBezTo>
                  <a:pt x="312" y="645"/>
                  <a:pt x="216" y="549"/>
                  <a:pt x="216" y="430"/>
                </a:cubicBezTo>
                <a:cubicBezTo>
                  <a:pt x="216" y="378"/>
                  <a:pt x="234" y="331"/>
                  <a:pt x="264" y="294"/>
                </a:cubicBezTo>
                <a:cubicBezTo>
                  <a:pt x="106" y="147"/>
                  <a:pt x="106" y="147"/>
                  <a:pt x="106" y="147"/>
                </a:cubicBezTo>
                <a:cubicBezTo>
                  <a:pt x="40" y="223"/>
                  <a:pt x="0" y="322"/>
                  <a:pt x="0" y="430"/>
                </a:cubicBezTo>
                <a:cubicBezTo>
                  <a:pt x="0" y="668"/>
                  <a:pt x="193" y="861"/>
                  <a:pt x="431" y="861"/>
                </a:cubicBezTo>
                <a:cubicBezTo>
                  <a:pt x="669" y="861"/>
                  <a:pt x="862" y="668"/>
                  <a:pt x="862" y="430"/>
                </a:cubicBezTo>
                <a:cubicBezTo>
                  <a:pt x="862" y="196"/>
                  <a:pt x="675" y="6"/>
                  <a:pt x="443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5" tIns="34288" rIns="68575" bIns="34288"/>
          <a:lstStyle/>
          <a:p>
            <a:endParaRPr lang="zh-CN" altLang="en-US"/>
          </a:p>
        </p:txBody>
      </p:sp>
      <p:sp>
        <p:nvSpPr>
          <p:cNvPr id="16391" name="TextBox 175"/>
          <p:cNvSpPr txBox="1">
            <a:spLocks noChangeArrowheads="1"/>
          </p:cNvSpPr>
          <p:nvPr/>
        </p:nvSpPr>
        <p:spPr bwMode="auto">
          <a:xfrm>
            <a:off x="2354263" y="2957513"/>
            <a:ext cx="48101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id-ID" altLang="en-US" sz="2400" b="1">
                <a:solidFill>
                  <a:srgbClr val="1E9C8C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16392" name="TextBox 176"/>
          <p:cNvSpPr txBox="1">
            <a:spLocks noChangeArrowheads="1"/>
          </p:cNvSpPr>
          <p:nvPr/>
        </p:nvSpPr>
        <p:spPr bwMode="auto">
          <a:xfrm>
            <a:off x="1555750" y="3749675"/>
            <a:ext cx="52387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id-ID" altLang="en-US" sz="2700" b="1">
                <a:solidFill>
                  <a:srgbClr val="69C293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16393" name="TextBox 177"/>
          <p:cNvSpPr txBox="1">
            <a:spLocks noChangeArrowheads="1"/>
          </p:cNvSpPr>
          <p:nvPr/>
        </p:nvSpPr>
        <p:spPr bwMode="auto">
          <a:xfrm>
            <a:off x="3101975" y="3749675"/>
            <a:ext cx="4810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5" tIns="34288" rIns="68575" bIns="34288">
            <a:spAutoFit/>
          </a:bodyPr>
          <a:lstStyle>
            <a:lvl1pPr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5613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id-ID" altLang="en-US" sz="2400" b="1">
                <a:solidFill>
                  <a:srgbClr val="69C293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16394" name="Line 7"/>
          <p:cNvSpPr>
            <a:spLocks noChangeShapeType="1"/>
          </p:cNvSpPr>
          <p:nvPr/>
        </p:nvSpPr>
        <p:spPr bwMode="auto">
          <a:xfrm flipH="1">
            <a:off x="4789488" y="2312988"/>
            <a:ext cx="0" cy="256540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395" name="AutoShape 9"/>
          <p:cNvSpPr>
            <a:spLocks noChangeArrowheads="1"/>
          </p:cNvSpPr>
          <p:nvPr/>
        </p:nvSpPr>
        <p:spPr bwMode="auto">
          <a:xfrm>
            <a:off x="5248275" y="2128838"/>
            <a:ext cx="762000" cy="1004887"/>
          </a:xfrm>
          <a:custGeom>
            <a:avLst/>
            <a:gdLst>
              <a:gd name="T0" fmla="*/ 13440833 w 21600"/>
              <a:gd name="T1" fmla="*/ 23374974 h 21600"/>
              <a:gd name="T2" fmla="*/ 13440833 w 21600"/>
              <a:gd name="T3" fmla="*/ 23374974 h 21600"/>
              <a:gd name="T4" fmla="*/ 13440833 w 21600"/>
              <a:gd name="T5" fmla="*/ 23374974 h 21600"/>
              <a:gd name="T6" fmla="*/ 13440833 w 21600"/>
              <a:gd name="T7" fmla="*/ 23374974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/>
          <a:p>
            <a:pPr eaLnBrk="1"/>
            <a:r>
              <a:rPr lang="es-ES" altLang="en-US" sz="6000">
                <a:solidFill>
                  <a:srgbClr val="1E9C8C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  <a:endParaRPr lang="es-ES" altLang="en-US">
              <a:solidFill>
                <a:srgbClr val="1E9C8C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5248275" y="3094038"/>
            <a:ext cx="762000" cy="1006475"/>
          </a:xfrm>
          <a:custGeom>
            <a:avLst/>
            <a:gdLst>
              <a:gd name="T0" fmla="*/ 13440833 w 21600"/>
              <a:gd name="T1" fmla="*/ 23448910 h 21600"/>
              <a:gd name="T2" fmla="*/ 13440833 w 21600"/>
              <a:gd name="T3" fmla="*/ 23448910 h 21600"/>
              <a:gd name="T4" fmla="*/ 13440833 w 21600"/>
              <a:gd name="T5" fmla="*/ 23448910 h 21600"/>
              <a:gd name="T6" fmla="*/ 13440833 w 21600"/>
              <a:gd name="T7" fmla="*/ 2344891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/>
          <a:p>
            <a:pPr eaLnBrk="1"/>
            <a:r>
              <a:rPr lang="es-ES" altLang="en-US" sz="6000">
                <a:solidFill>
                  <a:srgbClr val="69C293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  <a:endParaRPr lang="es-ES" altLang="en-US">
              <a:solidFill>
                <a:srgbClr val="69C293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7" name="AutoShape 15"/>
          <p:cNvSpPr>
            <a:spLocks noChangeArrowheads="1"/>
          </p:cNvSpPr>
          <p:nvPr/>
        </p:nvSpPr>
        <p:spPr bwMode="auto">
          <a:xfrm>
            <a:off x="5248275" y="4084638"/>
            <a:ext cx="762000" cy="1006475"/>
          </a:xfrm>
          <a:custGeom>
            <a:avLst/>
            <a:gdLst>
              <a:gd name="T0" fmla="*/ 13440833 w 21600"/>
              <a:gd name="T1" fmla="*/ 23448910 h 21600"/>
              <a:gd name="T2" fmla="*/ 13440833 w 21600"/>
              <a:gd name="T3" fmla="*/ 23448910 h 21600"/>
              <a:gd name="T4" fmla="*/ 13440833 w 21600"/>
              <a:gd name="T5" fmla="*/ 23448910 h 21600"/>
              <a:gd name="T6" fmla="*/ 13440833 w 21600"/>
              <a:gd name="T7" fmla="*/ 2344891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9" tIns="45719" rIns="45719" bIns="45719"/>
          <a:lstStyle/>
          <a:p>
            <a:pPr eaLnBrk="1"/>
            <a:r>
              <a:rPr lang="es-ES" altLang="en-US" sz="6000">
                <a:solidFill>
                  <a:srgbClr val="1E9C8C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  <a:endParaRPr lang="es-ES" altLang="en-US">
              <a:solidFill>
                <a:srgbClr val="1E9C8C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5776913" y="2352675"/>
            <a:ext cx="10620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9" name="TextBox 13"/>
          <p:cNvSpPr txBox="1">
            <a:spLocks noChangeArrowheads="1"/>
          </p:cNvSpPr>
          <p:nvPr/>
        </p:nvSpPr>
        <p:spPr bwMode="auto">
          <a:xfrm>
            <a:off x="5776913" y="2601913"/>
            <a:ext cx="2043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0" name="TextBox 13"/>
          <p:cNvSpPr txBox="1">
            <a:spLocks noChangeArrowheads="1"/>
          </p:cNvSpPr>
          <p:nvPr/>
        </p:nvSpPr>
        <p:spPr bwMode="auto">
          <a:xfrm>
            <a:off x="5776913" y="3327400"/>
            <a:ext cx="1062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1" name="TextBox 13"/>
          <p:cNvSpPr txBox="1">
            <a:spLocks noChangeArrowheads="1"/>
          </p:cNvSpPr>
          <p:nvPr/>
        </p:nvSpPr>
        <p:spPr bwMode="auto">
          <a:xfrm>
            <a:off x="5776913" y="3575050"/>
            <a:ext cx="20431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2" name="TextBox 13"/>
          <p:cNvSpPr txBox="1">
            <a:spLocks noChangeArrowheads="1"/>
          </p:cNvSpPr>
          <p:nvPr/>
        </p:nvSpPr>
        <p:spPr bwMode="auto">
          <a:xfrm>
            <a:off x="5776913" y="4332288"/>
            <a:ext cx="10620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403" name="TextBox 13"/>
          <p:cNvSpPr txBox="1">
            <a:spLocks noChangeArrowheads="1"/>
          </p:cNvSpPr>
          <p:nvPr/>
        </p:nvSpPr>
        <p:spPr bwMode="auto">
          <a:xfrm>
            <a:off x="5776913" y="4579938"/>
            <a:ext cx="20431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238" y="2014538"/>
            <a:ext cx="43402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7413" name="Rectangle 22"/>
          <p:cNvSpPr>
            <a:spLocks noChangeArrowheads="1"/>
          </p:cNvSpPr>
          <p:nvPr/>
        </p:nvSpPr>
        <p:spPr bwMode="auto">
          <a:xfrm>
            <a:off x="454025" y="2546350"/>
            <a:ext cx="4354513" cy="1123950"/>
          </a:xfrm>
          <a:prstGeom prst="rect">
            <a:avLst/>
          </a:prstGeom>
          <a:solidFill>
            <a:srgbClr val="1E9C8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17414" name="矩形 5"/>
          <p:cNvSpPr>
            <a:spLocks noChangeArrowheads="1"/>
          </p:cNvSpPr>
          <p:nvPr/>
        </p:nvSpPr>
        <p:spPr bwMode="auto">
          <a:xfrm>
            <a:off x="730250" y="2794000"/>
            <a:ext cx="3070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17415" name="矩形 6"/>
          <p:cNvSpPr>
            <a:spLocks noChangeArrowheads="1"/>
          </p:cNvSpPr>
          <p:nvPr/>
        </p:nvSpPr>
        <p:spPr bwMode="auto">
          <a:xfrm>
            <a:off x="777875" y="4160838"/>
            <a:ext cx="282892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7416" name="TextBox 13"/>
          <p:cNvSpPr txBox="1">
            <a:spLocks noChangeArrowheads="1"/>
          </p:cNvSpPr>
          <p:nvPr/>
        </p:nvSpPr>
        <p:spPr bwMode="auto">
          <a:xfrm>
            <a:off x="777875" y="3919538"/>
            <a:ext cx="20653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8436" name="AutoShape 3"/>
          <p:cNvSpPr>
            <a:spLocks/>
          </p:cNvSpPr>
          <p:nvPr/>
        </p:nvSpPr>
        <p:spPr bwMode="auto">
          <a:xfrm>
            <a:off x="1144588" y="2341563"/>
            <a:ext cx="2106612" cy="2671762"/>
          </a:xfrm>
          <a:custGeom>
            <a:avLst/>
            <a:gdLst>
              <a:gd name="T0" fmla="*/ 195964 w 19952"/>
              <a:gd name="T1" fmla="*/ 0 h 21600"/>
              <a:gd name="T2" fmla="*/ 0 w 19952"/>
              <a:gd name="T3" fmla="*/ 195806 h 21600"/>
              <a:gd name="T4" fmla="*/ 0 w 19952"/>
              <a:gd name="T5" fmla="*/ 2475956 h 21600"/>
              <a:gd name="T6" fmla="*/ 195964 w 19952"/>
              <a:gd name="T7" fmla="*/ 2671762 h 21600"/>
              <a:gd name="T8" fmla="*/ 1910648 w 19952"/>
              <a:gd name="T9" fmla="*/ 2671762 h 21600"/>
              <a:gd name="T10" fmla="*/ 2106612 w 19952"/>
              <a:gd name="T11" fmla="*/ 2475956 h 21600"/>
              <a:gd name="T12" fmla="*/ 2106612 w 19952"/>
              <a:gd name="T13" fmla="*/ 860530 h 21600"/>
              <a:gd name="T14" fmla="*/ 2280614 w 19952"/>
              <a:gd name="T15" fmla="*/ 754278 h 21600"/>
              <a:gd name="T16" fmla="*/ 2106612 w 19952"/>
              <a:gd name="T17" fmla="*/ 648150 h 21600"/>
              <a:gd name="T18" fmla="*/ 2106612 w 19952"/>
              <a:gd name="T19" fmla="*/ 195806 h 21600"/>
              <a:gd name="T20" fmla="*/ 1910648 w 19952"/>
              <a:gd name="T21" fmla="*/ 0 h 21600"/>
              <a:gd name="T22" fmla="*/ 195964 w 19952"/>
              <a:gd name="T23" fmla="*/ 0 h 21600"/>
              <a:gd name="T24" fmla="*/ 195964 w 19952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952" h="21600">
                <a:moveTo>
                  <a:pt x="1856" y="0"/>
                </a:moveTo>
                <a:cubicBezTo>
                  <a:pt x="831" y="0"/>
                  <a:pt x="0" y="709"/>
                  <a:pt x="0" y="1583"/>
                </a:cubicBezTo>
                <a:lnTo>
                  <a:pt x="0" y="20017"/>
                </a:lnTo>
                <a:cubicBezTo>
                  <a:pt x="0" y="20891"/>
                  <a:pt x="831" y="21600"/>
                  <a:pt x="1856" y="21600"/>
                </a:cubicBezTo>
                <a:lnTo>
                  <a:pt x="18096" y="21600"/>
                </a:lnTo>
                <a:cubicBezTo>
                  <a:pt x="19121" y="21600"/>
                  <a:pt x="19952" y="20891"/>
                  <a:pt x="19952" y="20017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583"/>
                </a:lnTo>
                <a:cubicBezTo>
                  <a:pt x="19952" y="709"/>
                  <a:pt x="19121" y="0"/>
                  <a:pt x="18096" y="0"/>
                </a:cubicBezTo>
                <a:lnTo>
                  <a:pt x="1856" y="0"/>
                </a:lnTo>
                <a:close/>
                <a:moveTo>
                  <a:pt x="1856" y="0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18437" name="AutoShape 6"/>
          <p:cNvSpPr>
            <a:spLocks/>
          </p:cNvSpPr>
          <p:nvPr/>
        </p:nvSpPr>
        <p:spPr bwMode="auto">
          <a:xfrm>
            <a:off x="2078038" y="2740025"/>
            <a:ext cx="265112" cy="266700"/>
          </a:xfrm>
          <a:custGeom>
            <a:avLst/>
            <a:gdLst>
              <a:gd name="T0" fmla="*/ 265112 w 21600"/>
              <a:gd name="T1" fmla="*/ 133350 h 21600"/>
              <a:gd name="T2" fmla="*/ 132556 w 21600"/>
              <a:gd name="T3" fmla="*/ 266700 h 21600"/>
              <a:gd name="T4" fmla="*/ 0 w 21600"/>
              <a:gd name="T5" fmla="*/ 133350 h 21600"/>
              <a:gd name="T6" fmla="*/ 132556 w 21600"/>
              <a:gd name="T7" fmla="*/ 0 h 21600"/>
              <a:gd name="T8" fmla="*/ 265112 w 21600"/>
              <a:gd name="T9" fmla="*/ 133350 h 21600"/>
              <a:gd name="T10" fmla="*/ 265112 w 21600"/>
              <a:gd name="T11" fmla="*/ 13335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38" name="AutoShape 7"/>
          <p:cNvSpPr>
            <a:spLocks/>
          </p:cNvSpPr>
          <p:nvPr/>
        </p:nvSpPr>
        <p:spPr bwMode="auto">
          <a:xfrm>
            <a:off x="1987550" y="2995613"/>
            <a:ext cx="449263" cy="287337"/>
          </a:xfrm>
          <a:custGeom>
            <a:avLst/>
            <a:gdLst>
              <a:gd name="T0" fmla="*/ 343353 w 21600"/>
              <a:gd name="T1" fmla="*/ 0 h 21600"/>
              <a:gd name="T2" fmla="*/ 249944 w 21600"/>
              <a:gd name="T3" fmla="*/ 46892 h 21600"/>
              <a:gd name="T4" fmla="*/ 231828 w 21600"/>
              <a:gd name="T5" fmla="*/ 84764 h 21600"/>
              <a:gd name="T6" fmla="*/ 217435 w 21600"/>
              <a:gd name="T7" fmla="*/ 84764 h 21600"/>
              <a:gd name="T8" fmla="*/ 199319 w 21600"/>
              <a:gd name="T9" fmla="*/ 46892 h 21600"/>
              <a:gd name="T10" fmla="*/ 105910 w 21600"/>
              <a:gd name="T11" fmla="*/ 0 h 21600"/>
              <a:gd name="T12" fmla="*/ 0 w 21600"/>
              <a:gd name="T13" fmla="*/ 284504 h 21600"/>
              <a:gd name="T14" fmla="*/ 21 w 21600"/>
              <a:gd name="T15" fmla="*/ 287337 h 21600"/>
              <a:gd name="T16" fmla="*/ 449221 w 21600"/>
              <a:gd name="T17" fmla="*/ 287337 h 21600"/>
              <a:gd name="T18" fmla="*/ 449263 w 21600"/>
              <a:gd name="T19" fmla="*/ 284504 h 21600"/>
              <a:gd name="T20" fmla="*/ 343353 w 21600"/>
              <a:gd name="T21" fmla="*/ 0 h 21600"/>
              <a:gd name="T22" fmla="*/ 343353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39" name="Line 36"/>
          <p:cNvSpPr>
            <a:spLocks noChangeShapeType="1"/>
          </p:cNvSpPr>
          <p:nvPr/>
        </p:nvSpPr>
        <p:spPr bwMode="auto">
          <a:xfrm>
            <a:off x="1236663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0" name="AutoShape 4"/>
          <p:cNvSpPr>
            <a:spLocks/>
          </p:cNvSpPr>
          <p:nvPr/>
        </p:nvSpPr>
        <p:spPr bwMode="auto">
          <a:xfrm>
            <a:off x="3508375" y="2303463"/>
            <a:ext cx="2106613" cy="2671762"/>
          </a:xfrm>
          <a:custGeom>
            <a:avLst/>
            <a:gdLst>
              <a:gd name="T0" fmla="*/ 203883 w 19952"/>
              <a:gd name="T1" fmla="*/ 0 h 21600"/>
              <a:gd name="T2" fmla="*/ 0 w 19952"/>
              <a:gd name="T3" fmla="*/ 203722 h 21600"/>
              <a:gd name="T4" fmla="*/ 0 w 19952"/>
              <a:gd name="T5" fmla="*/ 2468040 h 21600"/>
              <a:gd name="T6" fmla="*/ 203883 w 19952"/>
              <a:gd name="T7" fmla="*/ 2671762 h 21600"/>
              <a:gd name="T8" fmla="*/ 1902730 w 19952"/>
              <a:gd name="T9" fmla="*/ 2671762 h 21600"/>
              <a:gd name="T10" fmla="*/ 2106613 w 19952"/>
              <a:gd name="T11" fmla="*/ 2468040 h 21600"/>
              <a:gd name="T12" fmla="*/ 2106613 w 19952"/>
              <a:gd name="T13" fmla="*/ 860530 h 21600"/>
              <a:gd name="T14" fmla="*/ 2280616 w 19952"/>
              <a:gd name="T15" fmla="*/ 754278 h 21600"/>
              <a:gd name="T16" fmla="*/ 2106613 w 19952"/>
              <a:gd name="T17" fmla="*/ 648150 h 21600"/>
              <a:gd name="T18" fmla="*/ 2106613 w 19952"/>
              <a:gd name="T19" fmla="*/ 203722 h 21600"/>
              <a:gd name="T20" fmla="*/ 1902730 w 19952"/>
              <a:gd name="T21" fmla="*/ 0 h 21600"/>
              <a:gd name="T22" fmla="*/ 203883 w 19952"/>
              <a:gd name="T23" fmla="*/ 0 h 21600"/>
              <a:gd name="T24" fmla="*/ 203883 w 19952"/>
              <a:gd name="T25" fmla="*/ 0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952" h="21600">
                <a:moveTo>
                  <a:pt x="1931" y="0"/>
                </a:moveTo>
                <a:cubicBezTo>
                  <a:pt x="865" y="0"/>
                  <a:pt x="0" y="738"/>
                  <a:pt x="0" y="1647"/>
                </a:cubicBezTo>
                <a:lnTo>
                  <a:pt x="0" y="19953"/>
                </a:lnTo>
                <a:cubicBezTo>
                  <a:pt x="0" y="20862"/>
                  <a:pt x="865" y="21600"/>
                  <a:pt x="1931" y="21600"/>
                </a:cubicBezTo>
                <a:lnTo>
                  <a:pt x="18021" y="21600"/>
                </a:lnTo>
                <a:cubicBezTo>
                  <a:pt x="19088" y="21600"/>
                  <a:pt x="19952" y="20862"/>
                  <a:pt x="19952" y="19953"/>
                </a:cubicBezTo>
                <a:lnTo>
                  <a:pt x="19952" y="6957"/>
                </a:lnTo>
                <a:lnTo>
                  <a:pt x="21600" y="6098"/>
                </a:lnTo>
                <a:lnTo>
                  <a:pt x="19952" y="5240"/>
                </a:lnTo>
                <a:lnTo>
                  <a:pt x="19952" y="1647"/>
                </a:lnTo>
                <a:cubicBezTo>
                  <a:pt x="19952" y="738"/>
                  <a:pt x="19088" y="0"/>
                  <a:pt x="18021" y="0"/>
                </a:cubicBezTo>
                <a:lnTo>
                  <a:pt x="1931" y="0"/>
                </a:lnTo>
                <a:close/>
                <a:moveTo>
                  <a:pt x="1931" y="0"/>
                </a:moveTo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1" name="AutoShape 8"/>
          <p:cNvSpPr>
            <a:spLocks/>
          </p:cNvSpPr>
          <p:nvPr/>
        </p:nvSpPr>
        <p:spPr bwMode="auto">
          <a:xfrm>
            <a:off x="4103688" y="2751138"/>
            <a:ext cx="263525" cy="265112"/>
          </a:xfrm>
          <a:custGeom>
            <a:avLst/>
            <a:gdLst>
              <a:gd name="T0" fmla="*/ 263525 w 21600"/>
              <a:gd name="T1" fmla="*/ 132556 h 21600"/>
              <a:gd name="T2" fmla="*/ 131763 w 21600"/>
              <a:gd name="T3" fmla="*/ 265112 h 21600"/>
              <a:gd name="T4" fmla="*/ 0 w 21600"/>
              <a:gd name="T5" fmla="*/ 132556 h 21600"/>
              <a:gd name="T6" fmla="*/ 131763 w 21600"/>
              <a:gd name="T7" fmla="*/ 0 h 21600"/>
              <a:gd name="T8" fmla="*/ 263525 w 21600"/>
              <a:gd name="T9" fmla="*/ 132556 h 21600"/>
              <a:gd name="T10" fmla="*/ 263525 w 21600"/>
              <a:gd name="T11" fmla="*/ 13255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2" name="AutoShape 9"/>
          <p:cNvSpPr>
            <a:spLocks/>
          </p:cNvSpPr>
          <p:nvPr/>
        </p:nvSpPr>
        <p:spPr bwMode="auto">
          <a:xfrm>
            <a:off x="4013200" y="3006725"/>
            <a:ext cx="447675" cy="285750"/>
          </a:xfrm>
          <a:custGeom>
            <a:avLst/>
            <a:gdLst>
              <a:gd name="T0" fmla="*/ 342140 w 21600"/>
              <a:gd name="T1" fmla="*/ 0 h 21600"/>
              <a:gd name="T2" fmla="*/ 249061 w 21600"/>
              <a:gd name="T3" fmla="*/ 46633 h 21600"/>
              <a:gd name="T4" fmla="*/ 231009 w 21600"/>
              <a:gd name="T5" fmla="*/ 84296 h 21600"/>
              <a:gd name="T6" fmla="*/ 216666 w 21600"/>
              <a:gd name="T7" fmla="*/ 84296 h 21600"/>
              <a:gd name="T8" fmla="*/ 198614 w 21600"/>
              <a:gd name="T9" fmla="*/ 46633 h 21600"/>
              <a:gd name="T10" fmla="*/ 105535 w 21600"/>
              <a:gd name="T11" fmla="*/ 0 h 21600"/>
              <a:gd name="T12" fmla="*/ 0 w 21600"/>
              <a:gd name="T13" fmla="*/ 282932 h 21600"/>
              <a:gd name="T14" fmla="*/ 21 w 21600"/>
              <a:gd name="T15" fmla="*/ 285750 h 21600"/>
              <a:gd name="T16" fmla="*/ 447634 w 21600"/>
              <a:gd name="T17" fmla="*/ 285750 h 21600"/>
              <a:gd name="T18" fmla="*/ 447675 w 21600"/>
              <a:gd name="T19" fmla="*/ 282932 h 21600"/>
              <a:gd name="T20" fmla="*/ 342140 w 21600"/>
              <a:gd name="T21" fmla="*/ 0 h 21600"/>
              <a:gd name="T22" fmla="*/ 342140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3" name="AutoShape 10"/>
          <p:cNvSpPr>
            <a:spLocks/>
          </p:cNvSpPr>
          <p:nvPr/>
        </p:nvSpPr>
        <p:spPr bwMode="auto">
          <a:xfrm>
            <a:off x="4789488" y="2755900"/>
            <a:ext cx="265112" cy="265113"/>
          </a:xfrm>
          <a:custGeom>
            <a:avLst/>
            <a:gdLst>
              <a:gd name="T0" fmla="*/ 265112 w 21600"/>
              <a:gd name="T1" fmla="*/ 132557 h 21600"/>
              <a:gd name="T2" fmla="*/ 132556 w 21600"/>
              <a:gd name="T3" fmla="*/ 265113 h 21600"/>
              <a:gd name="T4" fmla="*/ 0 w 21600"/>
              <a:gd name="T5" fmla="*/ 132557 h 21600"/>
              <a:gd name="T6" fmla="*/ 132556 w 21600"/>
              <a:gd name="T7" fmla="*/ 0 h 21600"/>
              <a:gd name="T8" fmla="*/ 265112 w 21600"/>
              <a:gd name="T9" fmla="*/ 132557 h 21600"/>
              <a:gd name="T10" fmla="*/ 265112 w 21600"/>
              <a:gd name="T11" fmla="*/ 13255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4" name="AutoShape 11"/>
          <p:cNvSpPr>
            <a:spLocks/>
          </p:cNvSpPr>
          <p:nvPr/>
        </p:nvSpPr>
        <p:spPr bwMode="auto">
          <a:xfrm>
            <a:off x="4699000" y="3011488"/>
            <a:ext cx="447675" cy="285750"/>
          </a:xfrm>
          <a:custGeom>
            <a:avLst/>
            <a:gdLst>
              <a:gd name="T0" fmla="*/ 342140 w 21600"/>
              <a:gd name="T1" fmla="*/ 0 h 21600"/>
              <a:gd name="T2" fmla="*/ 249061 w 21600"/>
              <a:gd name="T3" fmla="*/ 46633 h 21600"/>
              <a:gd name="T4" fmla="*/ 231009 w 21600"/>
              <a:gd name="T5" fmla="*/ 84296 h 21600"/>
              <a:gd name="T6" fmla="*/ 216666 w 21600"/>
              <a:gd name="T7" fmla="*/ 84296 h 21600"/>
              <a:gd name="T8" fmla="*/ 198614 w 21600"/>
              <a:gd name="T9" fmla="*/ 46633 h 21600"/>
              <a:gd name="T10" fmla="*/ 105535 w 21600"/>
              <a:gd name="T11" fmla="*/ 0 h 21600"/>
              <a:gd name="T12" fmla="*/ 0 w 21600"/>
              <a:gd name="T13" fmla="*/ 282932 h 21600"/>
              <a:gd name="T14" fmla="*/ 21 w 21600"/>
              <a:gd name="T15" fmla="*/ 285750 h 21600"/>
              <a:gd name="T16" fmla="*/ 447634 w 21600"/>
              <a:gd name="T17" fmla="*/ 285750 h 21600"/>
              <a:gd name="T18" fmla="*/ 447675 w 21600"/>
              <a:gd name="T19" fmla="*/ 282932 h 21600"/>
              <a:gd name="T20" fmla="*/ 342140 w 21600"/>
              <a:gd name="T21" fmla="*/ 0 h 21600"/>
              <a:gd name="T22" fmla="*/ 342140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5" name="AutoShape 12"/>
          <p:cNvSpPr>
            <a:spLocks/>
          </p:cNvSpPr>
          <p:nvPr/>
        </p:nvSpPr>
        <p:spPr bwMode="auto">
          <a:xfrm>
            <a:off x="4441825" y="2794000"/>
            <a:ext cx="263525" cy="265113"/>
          </a:xfrm>
          <a:custGeom>
            <a:avLst/>
            <a:gdLst>
              <a:gd name="T0" fmla="*/ 263525 w 21600"/>
              <a:gd name="T1" fmla="*/ 132557 h 21600"/>
              <a:gd name="T2" fmla="*/ 131763 w 21600"/>
              <a:gd name="T3" fmla="*/ 265113 h 21600"/>
              <a:gd name="T4" fmla="*/ 0 w 21600"/>
              <a:gd name="T5" fmla="*/ 132557 h 21600"/>
              <a:gd name="T6" fmla="*/ 131763 w 21600"/>
              <a:gd name="T7" fmla="*/ 0 h 21600"/>
              <a:gd name="T8" fmla="*/ 263525 w 21600"/>
              <a:gd name="T9" fmla="*/ 132557 h 21600"/>
              <a:gd name="T10" fmla="*/ 263525 w 21600"/>
              <a:gd name="T11" fmla="*/ 13255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21600" y="10800"/>
                </a:moveTo>
                <a:cubicBezTo>
                  <a:pt x="21600" y="16765"/>
                  <a:pt x="16764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lose/>
                <a:moveTo>
                  <a:pt x="21600" y="1080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6" name="AutoShape 13"/>
          <p:cNvSpPr>
            <a:spLocks/>
          </p:cNvSpPr>
          <p:nvPr/>
        </p:nvSpPr>
        <p:spPr bwMode="auto">
          <a:xfrm>
            <a:off x="4351338" y="3049588"/>
            <a:ext cx="447675" cy="285750"/>
          </a:xfrm>
          <a:custGeom>
            <a:avLst/>
            <a:gdLst>
              <a:gd name="T0" fmla="*/ 342140 w 21600"/>
              <a:gd name="T1" fmla="*/ 0 h 21600"/>
              <a:gd name="T2" fmla="*/ 249061 w 21600"/>
              <a:gd name="T3" fmla="*/ 46633 h 21600"/>
              <a:gd name="T4" fmla="*/ 231009 w 21600"/>
              <a:gd name="T5" fmla="*/ 84296 h 21600"/>
              <a:gd name="T6" fmla="*/ 216666 w 21600"/>
              <a:gd name="T7" fmla="*/ 84296 h 21600"/>
              <a:gd name="T8" fmla="*/ 198614 w 21600"/>
              <a:gd name="T9" fmla="*/ 46633 h 21600"/>
              <a:gd name="T10" fmla="*/ 105535 w 21600"/>
              <a:gd name="T11" fmla="*/ 0 h 21600"/>
              <a:gd name="T12" fmla="*/ 0 w 21600"/>
              <a:gd name="T13" fmla="*/ 282932 h 21600"/>
              <a:gd name="T14" fmla="*/ 21 w 21600"/>
              <a:gd name="T15" fmla="*/ 285750 h 21600"/>
              <a:gd name="T16" fmla="*/ 447634 w 21600"/>
              <a:gd name="T17" fmla="*/ 285750 h 21600"/>
              <a:gd name="T18" fmla="*/ 447675 w 21600"/>
              <a:gd name="T19" fmla="*/ 282932 h 21600"/>
              <a:gd name="T20" fmla="*/ 342140 w 21600"/>
              <a:gd name="T21" fmla="*/ 0 h 21600"/>
              <a:gd name="T22" fmla="*/ 342140 w 21600"/>
              <a:gd name="T23" fmla="*/ 0 h 216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600" h="21600">
                <a:moveTo>
                  <a:pt x="16508" y="0"/>
                </a:moveTo>
                <a:cubicBezTo>
                  <a:pt x="15311" y="1845"/>
                  <a:pt x="13754" y="3116"/>
                  <a:pt x="12017" y="3525"/>
                </a:cubicBezTo>
                <a:lnTo>
                  <a:pt x="11146" y="6372"/>
                </a:lnTo>
                <a:cubicBezTo>
                  <a:pt x="10956" y="6994"/>
                  <a:pt x="10644" y="6994"/>
                  <a:pt x="10454" y="6372"/>
                </a:cubicBezTo>
                <a:lnTo>
                  <a:pt x="9583" y="3525"/>
                </a:lnTo>
                <a:cubicBezTo>
                  <a:pt x="7846" y="3117"/>
                  <a:pt x="6289" y="1845"/>
                  <a:pt x="5092" y="0"/>
                </a:cubicBezTo>
                <a:cubicBezTo>
                  <a:pt x="2035" y="4448"/>
                  <a:pt x="0" y="12362"/>
                  <a:pt x="0" y="21387"/>
                </a:cubicBezTo>
                <a:cubicBezTo>
                  <a:pt x="0" y="21458"/>
                  <a:pt x="1" y="21528"/>
                  <a:pt x="1" y="21600"/>
                </a:cubicBezTo>
                <a:lnTo>
                  <a:pt x="21598" y="21600"/>
                </a:lnTo>
                <a:cubicBezTo>
                  <a:pt x="21598" y="21528"/>
                  <a:pt x="21600" y="21458"/>
                  <a:pt x="21600" y="21387"/>
                </a:cubicBezTo>
                <a:cubicBezTo>
                  <a:pt x="21600" y="12362"/>
                  <a:pt x="19565" y="4448"/>
                  <a:pt x="16508" y="0"/>
                </a:cubicBezTo>
                <a:close/>
                <a:moveTo>
                  <a:pt x="16508" y="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7" name="Line 37"/>
          <p:cNvSpPr>
            <a:spLocks noChangeShapeType="1"/>
          </p:cNvSpPr>
          <p:nvPr/>
        </p:nvSpPr>
        <p:spPr bwMode="auto">
          <a:xfrm>
            <a:off x="3598863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48" name="AutoShape 5"/>
          <p:cNvSpPr>
            <a:spLocks/>
          </p:cNvSpPr>
          <p:nvPr/>
        </p:nvSpPr>
        <p:spPr bwMode="auto">
          <a:xfrm>
            <a:off x="5872163" y="2303463"/>
            <a:ext cx="2105025" cy="2671762"/>
          </a:xfrm>
          <a:custGeom>
            <a:avLst/>
            <a:gdLst>
              <a:gd name="T0" fmla="*/ 0 w 21600"/>
              <a:gd name="T1" fmla="*/ 2468411 h 21600"/>
              <a:gd name="T2" fmla="*/ 0 w 21600"/>
              <a:gd name="T3" fmla="*/ 203351 h 21600"/>
              <a:gd name="T4" fmla="*/ 203388 w 21600"/>
              <a:gd name="T5" fmla="*/ 0 h 21600"/>
              <a:gd name="T6" fmla="*/ 1901637 w 21600"/>
              <a:gd name="T7" fmla="*/ 0 h 21600"/>
              <a:gd name="T8" fmla="*/ 2105025 w 21600"/>
              <a:gd name="T9" fmla="*/ 203351 h 21600"/>
              <a:gd name="T10" fmla="*/ 2105025 w 21600"/>
              <a:gd name="T11" fmla="*/ 2468411 h 21600"/>
              <a:gd name="T12" fmla="*/ 1901637 w 21600"/>
              <a:gd name="T13" fmla="*/ 2671762 h 21600"/>
              <a:gd name="T14" fmla="*/ 203388 w 21600"/>
              <a:gd name="T15" fmla="*/ 2671762 h 21600"/>
              <a:gd name="T16" fmla="*/ 0 w 21600"/>
              <a:gd name="T17" fmla="*/ 2468411 h 21600"/>
              <a:gd name="T18" fmla="*/ 0 w 21600"/>
              <a:gd name="T19" fmla="*/ 2468411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0" y="19956"/>
                </a:moveTo>
                <a:lnTo>
                  <a:pt x="0" y="1644"/>
                </a:lnTo>
                <a:cubicBezTo>
                  <a:pt x="0" y="736"/>
                  <a:pt x="934" y="0"/>
                  <a:pt x="2087" y="0"/>
                </a:cubicBezTo>
                <a:lnTo>
                  <a:pt x="19513" y="0"/>
                </a:lnTo>
                <a:cubicBezTo>
                  <a:pt x="20666" y="0"/>
                  <a:pt x="21600" y="736"/>
                  <a:pt x="21600" y="1644"/>
                </a:cubicBezTo>
                <a:lnTo>
                  <a:pt x="21600" y="19956"/>
                </a:lnTo>
                <a:cubicBezTo>
                  <a:pt x="21600" y="20864"/>
                  <a:pt x="20666" y="21600"/>
                  <a:pt x="19513" y="21600"/>
                </a:cubicBezTo>
                <a:lnTo>
                  <a:pt x="2087" y="21600"/>
                </a:lnTo>
                <a:cubicBezTo>
                  <a:pt x="934" y="21600"/>
                  <a:pt x="0" y="20864"/>
                  <a:pt x="0" y="19956"/>
                </a:cubicBezTo>
                <a:close/>
                <a:moveTo>
                  <a:pt x="0" y="19956"/>
                </a:moveTo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8449" name="Group 32"/>
          <p:cNvGrpSpPr>
            <a:grpSpLocks/>
          </p:cNvGrpSpPr>
          <p:nvPr/>
        </p:nvGrpSpPr>
        <p:grpSpPr bwMode="auto">
          <a:xfrm>
            <a:off x="6176963" y="2574925"/>
            <a:ext cx="1495425" cy="833438"/>
            <a:chOff x="0" y="0"/>
            <a:chExt cx="2512" cy="1400"/>
          </a:xfrm>
        </p:grpSpPr>
        <p:sp>
          <p:nvSpPr>
            <p:cNvPr id="18457" name="AutoShape 14"/>
            <p:cNvSpPr>
              <a:spLocks/>
            </p:cNvSpPr>
            <p:nvPr/>
          </p:nvSpPr>
          <p:spPr bwMode="auto">
            <a:xfrm>
              <a:off x="98" y="759"/>
              <a:ext cx="290" cy="292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2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58" name="AutoShape 15"/>
            <p:cNvSpPr>
              <a:spLocks/>
            </p:cNvSpPr>
            <p:nvPr/>
          </p:nvSpPr>
          <p:spPr bwMode="auto">
            <a:xfrm>
              <a:off x="0" y="1039"/>
              <a:ext cx="489" cy="314"/>
            </a:xfrm>
            <a:custGeom>
              <a:avLst/>
              <a:gdLst>
                <a:gd name="T0" fmla="*/ 374 w 21600"/>
                <a:gd name="T1" fmla="*/ 0 h 21600"/>
                <a:gd name="T2" fmla="*/ 272 w 21600"/>
                <a:gd name="T3" fmla="*/ 51 h 21600"/>
                <a:gd name="T4" fmla="*/ 252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5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89 w 21600"/>
                <a:gd name="T17" fmla="*/ 314 h 21600"/>
                <a:gd name="T18" fmla="*/ 489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59" name="AutoShape 16"/>
            <p:cNvSpPr>
              <a:spLocks/>
            </p:cNvSpPr>
            <p:nvPr/>
          </p:nvSpPr>
          <p:spPr bwMode="auto">
            <a:xfrm>
              <a:off x="848" y="765"/>
              <a:ext cx="290" cy="291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1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0" name="AutoShape 17"/>
            <p:cNvSpPr>
              <a:spLocks/>
            </p:cNvSpPr>
            <p:nvPr/>
          </p:nvSpPr>
          <p:spPr bwMode="auto">
            <a:xfrm>
              <a:off x="750" y="1044"/>
              <a:ext cx="490" cy="314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90 w 21600"/>
                <a:gd name="T17" fmla="*/ 314 h 21600"/>
                <a:gd name="T18" fmla="*/ 490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1" name="AutoShape 18"/>
            <p:cNvSpPr>
              <a:spLocks/>
            </p:cNvSpPr>
            <p:nvPr/>
          </p:nvSpPr>
          <p:spPr bwMode="auto">
            <a:xfrm>
              <a:off x="468" y="806"/>
              <a:ext cx="290" cy="292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2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2" name="AutoShape 19"/>
            <p:cNvSpPr>
              <a:spLocks/>
            </p:cNvSpPr>
            <p:nvPr/>
          </p:nvSpPr>
          <p:spPr bwMode="auto">
            <a:xfrm>
              <a:off x="369" y="1086"/>
              <a:ext cx="490" cy="313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2 h 21600"/>
                <a:gd name="T6" fmla="*/ 237 w 21600"/>
                <a:gd name="T7" fmla="*/ 92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0 h 21600"/>
                <a:gd name="T14" fmla="*/ 0 w 21600"/>
                <a:gd name="T15" fmla="*/ 313 h 21600"/>
                <a:gd name="T16" fmla="*/ 490 w 21600"/>
                <a:gd name="T17" fmla="*/ 313 h 21600"/>
                <a:gd name="T18" fmla="*/ 490 w 21600"/>
                <a:gd name="T19" fmla="*/ 310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3" name="AutoShape 20"/>
            <p:cNvSpPr>
              <a:spLocks/>
            </p:cNvSpPr>
            <p:nvPr/>
          </p:nvSpPr>
          <p:spPr bwMode="auto">
            <a:xfrm>
              <a:off x="1370" y="760"/>
              <a:ext cx="290" cy="291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1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4" name="AutoShape 21"/>
            <p:cNvSpPr>
              <a:spLocks/>
            </p:cNvSpPr>
            <p:nvPr/>
          </p:nvSpPr>
          <p:spPr bwMode="auto">
            <a:xfrm>
              <a:off x="1272" y="1039"/>
              <a:ext cx="489" cy="314"/>
            </a:xfrm>
            <a:custGeom>
              <a:avLst/>
              <a:gdLst>
                <a:gd name="T0" fmla="*/ 374 w 21600"/>
                <a:gd name="T1" fmla="*/ 0 h 21600"/>
                <a:gd name="T2" fmla="*/ 272 w 21600"/>
                <a:gd name="T3" fmla="*/ 51 h 21600"/>
                <a:gd name="T4" fmla="*/ 252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5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89 w 21600"/>
                <a:gd name="T17" fmla="*/ 314 h 21600"/>
                <a:gd name="T18" fmla="*/ 489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5" name="AutoShape 22"/>
            <p:cNvSpPr>
              <a:spLocks/>
            </p:cNvSpPr>
            <p:nvPr/>
          </p:nvSpPr>
          <p:spPr bwMode="auto">
            <a:xfrm>
              <a:off x="2120" y="765"/>
              <a:ext cx="290" cy="291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1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6" name="AutoShape 23"/>
            <p:cNvSpPr>
              <a:spLocks/>
            </p:cNvSpPr>
            <p:nvPr/>
          </p:nvSpPr>
          <p:spPr bwMode="auto">
            <a:xfrm>
              <a:off x="2022" y="1044"/>
              <a:ext cx="490" cy="314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90 w 21600"/>
                <a:gd name="T17" fmla="*/ 314 h 21600"/>
                <a:gd name="T18" fmla="*/ 490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7" name="AutoShape 24"/>
            <p:cNvSpPr>
              <a:spLocks/>
            </p:cNvSpPr>
            <p:nvPr/>
          </p:nvSpPr>
          <p:spPr bwMode="auto">
            <a:xfrm>
              <a:off x="1740" y="806"/>
              <a:ext cx="290" cy="292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2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8" name="AutoShape 25"/>
            <p:cNvSpPr>
              <a:spLocks/>
            </p:cNvSpPr>
            <p:nvPr/>
          </p:nvSpPr>
          <p:spPr bwMode="auto">
            <a:xfrm>
              <a:off x="1641" y="1086"/>
              <a:ext cx="490" cy="314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90 w 21600"/>
                <a:gd name="T17" fmla="*/ 314 h 21600"/>
                <a:gd name="T18" fmla="*/ 490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69" name="AutoShape 26"/>
            <p:cNvSpPr>
              <a:spLocks/>
            </p:cNvSpPr>
            <p:nvPr/>
          </p:nvSpPr>
          <p:spPr bwMode="auto">
            <a:xfrm>
              <a:off x="738" y="0"/>
              <a:ext cx="290" cy="291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1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0" name="AutoShape 27"/>
            <p:cNvSpPr>
              <a:spLocks/>
            </p:cNvSpPr>
            <p:nvPr/>
          </p:nvSpPr>
          <p:spPr bwMode="auto">
            <a:xfrm>
              <a:off x="640" y="279"/>
              <a:ext cx="489" cy="314"/>
            </a:xfrm>
            <a:custGeom>
              <a:avLst/>
              <a:gdLst>
                <a:gd name="T0" fmla="*/ 374 w 21600"/>
                <a:gd name="T1" fmla="*/ 0 h 21600"/>
                <a:gd name="T2" fmla="*/ 272 w 21600"/>
                <a:gd name="T3" fmla="*/ 51 h 21600"/>
                <a:gd name="T4" fmla="*/ 252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5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89 w 21600"/>
                <a:gd name="T17" fmla="*/ 314 h 21600"/>
                <a:gd name="T18" fmla="*/ 489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1" name="AutoShape 28"/>
            <p:cNvSpPr>
              <a:spLocks/>
            </p:cNvSpPr>
            <p:nvPr/>
          </p:nvSpPr>
          <p:spPr bwMode="auto">
            <a:xfrm>
              <a:off x="1488" y="5"/>
              <a:ext cx="290" cy="291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1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2" name="AutoShape 29"/>
            <p:cNvSpPr>
              <a:spLocks/>
            </p:cNvSpPr>
            <p:nvPr/>
          </p:nvSpPr>
          <p:spPr bwMode="auto">
            <a:xfrm>
              <a:off x="1390" y="284"/>
              <a:ext cx="490" cy="314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3 h 21600"/>
                <a:gd name="T6" fmla="*/ 237 w 21600"/>
                <a:gd name="T7" fmla="*/ 93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1 h 21600"/>
                <a:gd name="T14" fmla="*/ 0 w 21600"/>
                <a:gd name="T15" fmla="*/ 314 h 21600"/>
                <a:gd name="T16" fmla="*/ 490 w 21600"/>
                <a:gd name="T17" fmla="*/ 314 h 21600"/>
                <a:gd name="T18" fmla="*/ 490 w 21600"/>
                <a:gd name="T19" fmla="*/ 311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3" name="AutoShape 30"/>
            <p:cNvSpPr>
              <a:spLocks/>
            </p:cNvSpPr>
            <p:nvPr/>
          </p:nvSpPr>
          <p:spPr bwMode="auto">
            <a:xfrm>
              <a:off x="1108" y="46"/>
              <a:ext cx="290" cy="292"/>
            </a:xfrm>
            <a:custGeom>
              <a:avLst/>
              <a:gdLst>
                <a:gd name="T0" fmla="*/ 290 w 21600"/>
                <a:gd name="T1" fmla="*/ 146 h 21600"/>
                <a:gd name="T2" fmla="*/ 145 w 21600"/>
                <a:gd name="T3" fmla="*/ 292 h 21600"/>
                <a:gd name="T4" fmla="*/ 0 w 21600"/>
                <a:gd name="T5" fmla="*/ 146 h 21600"/>
                <a:gd name="T6" fmla="*/ 145 w 21600"/>
                <a:gd name="T7" fmla="*/ 0 h 21600"/>
                <a:gd name="T8" fmla="*/ 290 w 21600"/>
                <a:gd name="T9" fmla="*/ 146 h 21600"/>
                <a:gd name="T10" fmla="*/ 290 w 21600"/>
                <a:gd name="T11" fmla="*/ 146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4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8474" name="AutoShape 31"/>
            <p:cNvSpPr>
              <a:spLocks/>
            </p:cNvSpPr>
            <p:nvPr/>
          </p:nvSpPr>
          <p:spPr bwMode="auto">
            <a:xfrm>
              <a:off x="1009" y="326"/>
              <a:ext cx="490" cy="313"/>
            </a:xfrm>
            <a:custGeom>
              <a:avLst/>
              <a:gdLst>
                <a:gd name="T0" fmla="*/ 374 w 21600"/>
                <a:gd name="T1" fmla="*/ 0 h 21600"/>
                <a:gd name="T2" fmla="*/ 273 w 21600"/>
                <a:gd name="T3" fmla="*/ 51 h 21600"/>
                <a:gd name="T4" fmla="*/ 253 w 21600"/>
                <a:gd name="T5" fmla="*/ 92 h 21600"/>
                <a:gd name="T6" fmla="*/ 237 w 21600"/>
                <a:gd name="T7" fmla="*/ 92 h 21600"/>
                <a:gd name="T8" fmla="*/ 217 w 21600"/>
                <a:gd name="T9" fmla="*/ 51 h 21600"/>
                <a:gd name="T10" fmla="*/ 116 w 21600"/>
                <a:gd name="T11" fmla="*/ 0 h 21600"/>
                <a:gd name="T12" fmla="*/ 0 w 21600"/>
                <a:gd name="T13" fmla="*/ 310 h 21600"/>
                <a:gd name="T14" fmla="*/ 0 w 21600"/>
                <a:gd name="T15" fmla="*/ 313 h 21600"/>
                <a:gd name="T16" fmla="*/ 490 w 21600"/>
                <a:gd name="T17" fmla="*/ 313 h 21600"/>
                <a:gd name="T18" fmla="*/ 490 w 21600"/>
                <a:gd name="T19" fmla="*/ 310 h 21600"/>
                <a:gd name="T20" fmla="*/ 374 w 21600"/>
                <a:gd name="T21" fmla="*/ 0 h 21600"/>
                <a:gd name="T22" fmla="*/ 374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16508" y="0"/>
                  </a:moveTo>
                  <a:cubicBezTo>
                    <a:pt x="15311" y="1845"/>
                    <a:pt x="13754" y="3116"/>
                    <a:pt x="12017" y="3525"/>
                  </a:cubicBezTo>
                  <a:lnTo>
                    <a:pt x="11146" y="6372"/>
                  </a:lnTo>
                  <a:cubicBezTo>
                    <a:pt x="10956" y="6994"/>
                    <a:pt x="10644" y="6994"/>
                    <a:pt x="10454" y="6372"/>
                  </a:cubicBezTo>
                  <a:lnTo>
                    <a:pt x="9583" y="3525"/>
                  </a:lnTo>
                  <a:cubicBezTo>
                    <a:pt x="7846" y="3117"/>
                    <a:pt x="6289" y="1845"/>
                    <a:pt x="5092" y="0"/>
                  </a:cubicBezTo>
                  <a:cubicBezTo>
                    <a:pt x="2035" y="4448"/>
                    <a:pt x="0" y="12362"/>
                    <a:pt x="0" y="21387"/>
                  </a:cubicBezTo>
                  <a:cubicBezTo>
                    <a:pt x="0" y="21458"/>
                    <a:pt x="1" y="21528"/>
                    <a:pt x="1" y="21600"/>
                  </a:cubicBezTo>
                  <a:lnTo>
                    <a:pt x="21598" y="21600"/>
                  </a:lnTo>
                  <a:cubicBezTo>
                    <a:pt x="21598" y="21528"/>
                    <a:pt x="21600" y="21458"/>
                    <a:pt x="21600" y="21387"/>
                  </a:cubicBezTo>
                  <a:cubicBezTo>
                    <a:pt x="21600" y="12362"/>
                    <a:pt x="19565" y="4448"/>
                    <a:pt x="16508" y="0"/>
                  </a:cubicBezTo>
                  <a:close/>
                  <a:moveTo>
                    <a:pt x="16508" y="0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8450" name="Line 38"/>
          <p:cNvSpPr>
            <a:spLocks noChangeShapeType="1"/>
          </p:cNvSpPr>
          <p:nvPr/>
        </p:nvSpPr>
        <p:spPr bwMode="auto">
          <a:xfrm>
            <a:off x="5962650" y="3627438"/>
            <a:ext cx="19145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1336675" y="396557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1338263" y="4181475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3681413" y="3965575"/>
            <a:ext cx="175418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3684588" y="4181475"/>
            <a:ext cx="175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6037263" y="3965575"/>
            <a:ext cx="17526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6" name="TextBox 13"/>
          <p:cNvSpPr txBox="1">
            <a:spLocks noChangeArrowheads="1"/>
          </p:cNvSpPr>
          <p:nvPr/>
        </p:nvSpPr>
        <p:spPr bwMode="auto">
          <a:xfrm>
            <a:off x="6040438" y="4181475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9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2352675"/>
            <a:ext cx="567531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6030913" y="2359025"/>
            <a:ext cx="3113087" cy="2582863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 sz="1300">
              <a:solidFill>
                <a:srgbClr val="FFFFFF"/>
              </a:solidFill>
            </a:endParaRP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6216650" y="3097213"/>
            <a:ext cx="22637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782638" y="2738438"/>
            <a:ext cx="7675562" cy="2535237"/>
          </a:xfrm>
          <a:prstGeom prst="rect">
            <a:avLst/>
          </a:prstGeom>
          <a:solidFill>
            <a:srgbClr val="E6E9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1428750" y="2216150"/>
            <a:ext cx="1339850" cy="1339850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3100388" y="2216150"/>
            <a:ext cx="1339850" cy="1339850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4759325" y="2217738"/>
            <a:ext cx="1338263" cy="1339850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6467475" y="2217738"/>
            <a:ext cx="1316038" cy="1339850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13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9" name="Freeform 132"/>
          <p:cNvSpPr>
            <a:spLocks noEditPoints="1"/>
          </p:cNvSpPr>
          <p:nvPr/>
        </p:nvSpPr>
        <p:spPr bwMode="auto">
          <a:xfrm>
            <a:off x="3649663" y="2684463"/>
            <a:ext cx="239712" cy="333375"/>
          </a:xfrm>
          <a:custGeom>
            <a:avLst/>
            <a:gdLst>
              <a:gd name="T0" fmla="*/ 69148 w 208"/>
              <a:gd name="T1" fmla="*/ 0 h 288"/>
              <a:gd name="T2" fmla="*/ 69148 w 208"/>
              <a:gd name="T3" fmla="*/ 0 h 288"/>
              <a:gd name="T4" fmla="*/ 69148 w 208"/>
              <a:gd name="T5" fmla="*/ 48617 h 288"/>
              <a:gd name="T6" fmla="*/ 69148 w 208"/>
              <a:gd name="T7" fmla="*/ 70611 h 288"/>
              <a:gd name="T8" fmla="*/ 47251 w 208"/>
              <a:gd name="T9" fmla="*/ 70611 h 288"/>
              <a:gd name="T10" fmla="*/ 0 w 208"/>
              <a:gd name="T11" fmla="*/ 70611 h 288"/>
              <a:gd name="T12" fmla="*/ 0 w 208"/>
              <a:gd name="T13" fmla="*/ 333375 h 288"/>
              <a:gd name="T14" fmla="*/ 239712 w 208"/>
              <a:gd name="T15" fmla="*/ 333375 h 288"/>
              <a:gd name="T16" fmla="*/ 239712 w 208"/>
              <a:gd name="T17" fmla="*/ 0 h 288"/>
              <a:gd name="T18" fmla="*/ 69148 w 208"/>
              <a:gd name="T19" fmla="*/ 0 h 288"/>
              <a:gd name="T20" fmla="*/ 187851 w 208"/>
              <a:gd name="T21" fmla="*/ 193311 h 288"/>
              <a:gd name="T22" fmla="*/ 154430 w 208"/>
              <a:gd name="T23" fmla="*/ 193311 h 288"/>
              <a:gd name="T24" fmla="*/ 140600 w 208"/>
              <a:gd name="T25" fmla="*/ 193311 h 288"/>
              <a:gd name="T26" fmla="*/ 140600 w 208"/>
              <a:gd name="T27" fmla="*/ 266237 h 288"/>
              <a:gd name="T28" fmla="*/ 127923 w 208"/>
              <a:gd name="T29" fmla="*/ 278970 h 288"/>
              <a:gd name="T30" fmla="*/ 111789 w 208"/>
              <a:gd name="T31" fmla="*/ 278970 h 288"/>
              <a:gd name="T32" fmla="*/ 99112 w 208"/>
              <a:gd name="T33" fmla="*/ 266237 h 288"/>
              <a:gd name="T34" fmla="*/ 99112 w 208"/>
              <a:gd name="T35" fmla="*/ 193311 h 288"/>
              <a:gd name="T36" fmla="*/ 85282 w 208"/>
              <a:gd name="T37" fmla="*/ 193311 h 288"/>
              <a:gd name="T38" fmla="*/ 51861 w 208"/>
              <a:gd name="T39" fmla="*/ 193311 h 288"/>
              <a:gd name="T40" fmla="*/ 46098 w 208"/>
              <a:gd name="T41" fmla="*/ 182893 h 288"/>
              <a:gd name="T42" fmla="*/ 111789 w 208"/>
              <a:gd name="T43" fmla="*/ 105337 h 288"/>
              <a:gd name="T44" fmla="*/ 127923 w 208"/>
              <a:gd name="T45" fmla="*/ 105337 h 288"/>
              <a:gd name="T46" fmla="*/ 192461 w 208"/>
              <a:gd name="T47" fmla="*/ 182893 h 288"/>
              <a:gd name="T48" fmla="*/ 187851 w 208"/>
              <a:gd name="T49" fmla="*/ 193311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08" h="288">
                <a:moveTo>
                  <a:pt x="60" y="0"/>
                </a:moveTo>
                <a:cubicBezTo>
                  <a:pt x="60" y="0"/>
                  <a:pt x="60" y="0"/>
                  <a:pt x="60" y="0"/>
                </a:cubicBezTo>
                <a:cubicBezTo>
                  <a:pt x="60" y="42"/>
                  <a:pt x="60" y="42"/>
                  <a:pt x="60" y="42"/>
                </a:cubicBezTo>
                <a:cubicBezTo>
                  <a:pt x="60" y="61"/>
                  <a:pt x="60" y="61"/>
                  <a:pt x="60" y="61"/>
                </a:cubicBezTo>
                <a:cubicBezTo>
                  <a:pt x="41" y="61"/>
                  <a:pt x="41" y="61"/>
                  <a:pt x="41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08" y="288"/>
                  <a:pt x="208" y="288"/>
                  <a:pt x="208" y="288"/>
                </a:cubicBezTo>
                <a:cubicBezTo>
                  <a:pt x="208" y="0"/>
                  <a:pt x="208" y="0"/>
                  <a:pt x="208" y="0"/>
                </a:cubicBezTo>
                <a:lnTo>
                  <a:pt x="60" y="0"/>
                </a:lnTo>
                <a:close/>
                <a:moveTo>
                  <a:pt x="163" y="167"/>
                </a:moveTo>
                <a:cubicBezTo>
                  <a:pt x="134" y="167"/>
                  <a:pt x="134" y="167"/>
                  <a:pt x="134" y="167"/>
                </a:cubicBezTo>
                <a:cubicBezTo>
                  <a:pt x="131" y="167"/>
                  <a:pt x="126" y="167"/>
                  <a:pt x="122" y="167"/>
                </a:cubicBezTo>
                <a:cubicBezTo>
                  <a:pt x="122" y="230"/>
                  <a:pt x="122" y="230"/>
                  <a:pt x="122" y="230"/>
                </a:cubicBezTo>
                <a:cubicBezTo>
                  <a:pt x="122" y="236"/>
                  <a:pt x="117" y="241"/>
                  <a:pt x="111" y="241"/>
                </a:cubicBezTo>
                <a:cubicBezTo>
                  <a:pt x="97" y="241"/>
                  <a:pt x="97" y="241"/>
                  <a:pt x="97" y="241"/>
                </a:cubicBezTo>
                <a:cubicBezTo>
                  <a:pt x="91" y="241"/>
                  <a:pt x="86" y="236"/>
                  <a:pt x="86" y="230"/>
                </a:cubicBezTo>
                <a:cubicBezTo>
                  <a:pt x="86" y="167"/>
                  <a:pt x="86" y="167"/>
                  <a:pt x="86" y="167"/>
                </a:cubicBezTo>
                <a:cubicBezTo>
                  <a:pt x="81" y="167"/>
                  <a:pt x="77" y="167"/>
                  <a:pt x="74" y="167"/>
                </a:cubicBezTo>
                <a:cubicBezTo>
                  <a:pt x="45" y="167"/>
                  <a:pt x="45" y="167"/>
                  <a:pt x="45" y="167"/>
                </a:cubicBezTo>
                <a:cubicBezTo>
                  <a:pt x="38" y="167"/>
                  <a:pt x="36" y="163"/>
                  <a:pt x="40" y="158"/>
                </a:cubicBezTo>
                <a:cubicBezTo>
                  <a:pt x="97" y="91"/>
                  <a:pt x="97" y="91"/>
                  <a:pt x="97" y="91"/>
                </a:cubicBezTo>
                <a:cubicBezTo>
                  <a:pt x="101" y="86"/>
                  <a:pt x="107" y="86"/>
                  <a:pt x="111" y="91"/>
                </a:cubicBezTo>
                <a:cubicBezTo>
                  <a:pt x="167" y="158"/>
                  <a:pt x="167" y="158"/>
                  <a:pt x="167" y="158"/>
                </a:cubicBezTo>
                <a:cubicBezTo>
                  <a:pt x="172" y="163"/>
                  <a:pt x="170" y="167"/>
                  <a:pt x="163" y="1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0" name="Freeform 220"/>
          <p:cNvSpPr>
            <a:spLocks/>
          </p:cNvSpPr>
          <p:nvPr/>
        </p:nvSpPr>
        <p:spPr bwMode="auto">
          <a:xfrm>
            <a:off x="1925638" y="2684463"/>
            <a:ext cx="420687" cy="314325"/>
          </a:xfrm>
          <a:custGeom>
            <a:avLst/>
            <a:gdLst>
              <a:gd name="T0" fmla="*/ 384421 w 174"/>
              <a:gd name="T1" fmla="*/ 282893 h 130"/>
              <a:gd name="T2" fmla="*/ 384421 w 174"/>
              <a:gd name="T3" fmla="*/ 0 h 130"/>
              <a:gd name="T4" fmla="*/ 299800 w 174"/>
              <a:gd name="T5" fmla="*/ 0 h 130"/>
              <a:gd name="T6" fmla="*/ 299800 w 174"/>
              <a:gd name="T7" fmla="*/ 282893 h 130"/>
              <a:gd name="T8" fmla="*/ 251445 w 174"/>
              <a:gd name="T9" fmla="*/ 282893 h 130"/>
              <a:gd name="T10" fmla="*/ 251445 w 174"/>
              <a:gd name="T11" fmla="*/ 174088 h 130"/>
              <a:gd name="T12" fmla="*/ 166824 w 174"/>
              <a:gd name="T13" fmla="*/ 174088 h 130"/>
              <a:gd name="T14" fmla="*/ 166824 w 174"/>
              <a:gd name="T15" fmla="*/ 282893 h 130"/>
              <a:gd name="T16" fmla="*/ 120887 w 174"/>
              <a:gd name="T17" fmla="*/ 282893 h 130"/>
              <a:gd name="T18" fmla="*/ 120887 w 174"/>
              <a:gd name="T19" fmla="*/ 77372 h 130"/>
              <a:gd name="T20" fmla="*/ 36266 w 174"/>
              <a:gd name="T21" fmla="*/ 77372 h 130"/>
              <a:gd name="T22" fmla="*/ 36266 w 174"/>
              <a:gd name="T23" fmla="*/ 282893 h 130"/>
              <a:gd name="T24" fmla="*/ 0 w 174"/>
              <a:gd name="T25" fmla="*/ 282893 h 130"/>
              <a:gd name="T26" fmla="*/ 0 w 174"/>
              <a:gd name="T27" fmla="*/ 314325 h 130"/>
              <a:gd name="T28" fmla="*/ 420687 w 174"/>
              <a:gd name="T29" fmla="*/ 314325 h 130"/>
              <a:gd name="T30" fmla="*/ 420687 w 174"/>
              <a:gd name="T31" fmla="*/ 282893 h 130"/>
              <a:gd name="T32" fmla="*/ 384421 w 174"/>
              <a:gd name="T33" fmla="*/ 282893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20491" name="组合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25" y="2676525"/>
            <a:ext cx="3111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2" name="Freeform 289"/>
          <p:cNvSpPr>
            <a:spLocks noEditPoints="1"/>
          </p:cNvSpPr>
          <p:nvPr/>
        </p:nvSpPr>
        <p:spPr bwMode="auto">
          <a:xfrm>
            <a:off x="6975475" y="2727325"/>
            <a:ext cx="328613" cy="333375"/>
          </a:xfrm>
          <a:custGeom>
            <a:avLst/>
            <a:gdLst>
              <a:gd name="T0" fmla="*/ 244146 w 284"/>
              <a:gd name="T1" fmla="*/ 20836 h 288"/>
              <a:gd name="T2" fmla="*/ 163149 w 284"/>
              <a:gd name="T3" fmla="*/ 0 h 288"/>
              <a:gd name="T4" fmla="*/ 0 w 284"/>
              <a:gd name="T5" fmla="*/ 0 h 288"/>
              <a:gd name="T6" fmla="*/ 0 w 284"/>
              <a:gd name="T7" fmla="*/ 77556 h 288"/>
              <a:gd name="T8" fmla="*/ 161992 w 284"/>
              <a:gd name="T9" fmla="*/ 77556 h 288"/>
              <a:gd name="T10" fmla="*/ 208276 w 284"/>
              <a:gd name="T11" fmla="*/ 90289 h 288"/>
              <a:gd name="T12" fmla="*/ 251088 w 284"/>
              <a:gd name="T13" fmla="*/ 167845 h 288"/>
              <a:gd name="T14" fmla="*/ 210590 w 284"/>
              <a:gd name="T15" fmla="*/ 243086 h 288"/>
              <a:gd name="T16" fmla="*/ 161992 w 284"/>
              <a:gd name="T17" fmla="*/ 255819 h 288"/>
              <a:gd name="T18" fmla="*/ 0 w 284"/>
              <a:gd name="T19" fmla="*/ 255819 h 288"/>
              <a:gd name="T20" fmla="*/ 0 w 284"/>
              <a:gd name="T21" fmla="*/ 333375 h 288"/>
              <a:gd name="T22" fmla="*/ 161992 w 284"/>
              <a:gd name="T23" fmla="*/ 333375 h 288"/>
              <a:gd name="T24" fmla="*/ 242988 w 284"/>
              <a:gd name="T25" fmla="*/ 313697 h 288"/>
              <a:gd name="T26" fmla="*/ 328613 w 284"/>
              <a:gd name="T27" fmla="*/ 167845 h 288"/>
              <a:gd name="T28" fmla="*/ 244146 w 284"/>
              <a:gd name="T29" fmla="*/ 20836 h 288"/>
              <a:gd name="T30" fmla="*/ 60169 w 284"/>
              <a:gd name="T31" fmla="*/ 57878 h 288"/>
              <a:gd name="T32" fmla="*/ 21985 w 284"/>
              <a:gd name="T33" fmla="*/ 57878 h 288"/>
              <a:gd name="T34" fmla="*/ 21985 w 284"/>
              <a:gd name="T35" fmla="*/ 19678 h 288"/>
              <a:gd name="T36" fmla="*/ 60169 w 284"/>
              <a:gd name="T37" fmla="*/ 19678 h 288"/>
              <a:gd name="T38" fmla="*/ 60169 w 284"/>
              <a:gd name="T39" fmla="*/ 57878 h 288"/>
              <a:gd name="T40" fmla="*/ 60169 w 284"/>
              <a:gd name="T41" fmla="*/ 314854 h 288"/>
              <a:gd name="T42" fmla="*/ 21985 w 284"/>
              <a:gd name="T43" fmla="*/ 314854 h 288"/>
              <a:gd name="T44" fmla="*/ 21985 w 284"/>
              <a:gd name="T45" fmla="*/ 275497 h 288"/>
              <a:gd name="T46" fmla="*/ 60169 w 284"/>
              <a:gd name="T47" fmla="*/ 275497 h 288"/>
              <a:gd name="T48" fmla="*/ 60169 w 284"/>
              <a:gd name="T49" fmla="*/ 314854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1439863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1428750" y="4040188"/>
            <a:ext cx="11604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3163888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6" name="TextBox 13"/>
          <p:cNvSpPr txBox="1">
            <a:spLocks noChangeArrowheads="1"/>
          </p:cNvSpPr>
          <p:nvPr/>
        </p:nvSpPr>
        <p:spPr bwMode="auto">
          <a:xfrm>
            <a:off x="3152775" y="4040188"/>
            <a:ext cx="116046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4772025" y="3810000"/>
            <a:ext cx="9699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4760913" y="4040188"/>
            <a:ext cx="11588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6453188" y="3810000"/>
            <a:ext cx="9715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6442075" y="4040188"/>
            <a:ext cx="11588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流程图: 手动输入 4"/>
          <p:cNvSpPr>
            <a:spLocks noChangeArrowheads="1"/>
          </p:cNvSpPr>
          <p:nvPr/>
        </p:nvSpPr>
        <p:spPr bwMode="auto">
          <a:xfrm rot="5400000">
            <a:off x="-1720056" y="1720056"/>
            <a:ext cx="6858000" cy="3417888"/>
          </a:xfrm>
          <a:prstGeom prst="flowChartManualInput">
            <a:avLst/>
          </a:prstGeom>
          <a:solidFill>
            <a:srgbClr val="41B9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图片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75" y="0"/>
            <a:ext cx="2938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10"/>
          <p:cNvSpPr txBox="1">
            <a:spLocks noChangeArrowheads="1"/>
          </p:cNvSpPr>
          <p:nvPr/>
        </p:nvSpPr>
        <p:spPr bwMode="auto">
          <a:xfrm>
            <a:off x="436563" y="2546350"/>
            <a:ext cx="2271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7200">
                <a:solidFill>
                  <a:schemeClr val="bg1"/>
                </a:solidFill>
                <a:latin typeface="方正正中黑简体" pitchFamily="2" charset="-122"/>
                <a:ea typeface="方正正中黑简体" pitchFamily="2" charset="-122"/>
              </a:rPr>
              <a:t>目录</a:t>
            </a:r>
          </a:p>
        </p:txBody>
      </p:sp>
      <p:sp>
        <p:nvSpPr>
          <p:cNvPr id="3077" name="文本框 11"/>
          <p:cNvSpPr txBox="1">
            <a:spLocks noChangeArrowheads="1"/>
          </p:cNvSpPr>
          <p:nvPr/>
        </p:nvSpPr>
        <p:spPr bwMode="auto">
          <a:xfrm>
            <a:off x="323850" y="3392488"/>
            <a:ext cx="2384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4000">
                <a:solidFill>
                  <a:schemeClr val="bg1"/>
                </a:solidFill>
                <a:latin typeface="Impact" pitchFamily="34" charset="0"/>
              </a:rPr>
              <a:t>CONTENTS</a:t>
            </a:r>
            <a:endParaRPr lang="zh-CN" altLang="en-US" sz="4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078" name="文本框 12"/>
          <p:cNvSpPr txBox="1">
            <a:spLocks noChangeArrowheads="1"/>
          </p:cNvSpPr>
          <p:nvPr/>
        </p:nvSpPr>
        <p:spPr bwMode="auto">
          <a:xfrm>
            <a:off x="6223000" y="2316163"/>
            <a:ext cx="2709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1F9B8C"/>
                </a:solidFill>
                <a:latin typeface="微软雅黑" pitchFamily="34" charset="-122"/>
                <a:ea typeface="微软雅黑" pitchFamily="34" charset="-122"/>
              </a:rPr>
              <a:t>点击此处添加目录</a:t>
            </a:r>
          </a:p>
        </p:txBody>
      </p:sp>
      <p:sp>
        <p:nvSpPr>
          <p:cNvPr id="3079" name="文本框 13"/>
          <p:cNvSpPr txBox="1">
            <a:spLocks noChangeArrowheads="1"/>
          </p:cNvSpPr>
          <p:nvPr/>
        </p:nvSpPr>
        <p:spPr bwMode="auto">
          <a:xfrm>
            <a:off x="5719763" y="2254250"/>
            <a:ext cx="695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1F9B8C"/>
                </a:solidFill>
                <a:latin typeface="Impact" pitchFamily="34" charset="0"/>
                <a:ea typeface="微软雅黑" pitchFamily="34" charset="-122"/>
              </a:rPr>
              <a:t>01</a:t>
            </a:r>
            <a:endParaRPr lang="zh-CN" altLang="en-US" sz="3200">
              <a:solidFill>
                <a:srgbClr val="1F9B8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3080" name="文本框 30"/>
          <p:cNvSpPr txBox="1">
            <a:spLocks noChangeArrowheads="1"/>
          </p:cNvSpPr>
          <p:nvPr/>
        </p:nvSpPr>
        <p:spPr bwMode="auto">
          <a:xfrm>
            <a:off x="6223000" y="3114675"/>
            <a:ext cx="2709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1F9B8C"/>
                </a:solidFill>
                <a:latin typeface="微软雅黑" pitchFamily="34" charset="-122"/>
                <a:ea typeface="微软雅黑" pitchFamily="34" charset="-122"/>
              </a:rPr>
              <a:t>点击此处添加目录</a:t>
            </a:r>
          </a:p>
        </p:txBody>
      </p:sp>
      <p:sp>
        <p:nvSpPr>
          <p:cNvPr id="3081" name="文本框 31"/>
          <p:cNvSpPr txBox="1">
            <a:spLocks noChangeArrowheads="1"/>
          </p:cNvSpPr>
          <p:nvPr/>
        </p:nvSpPr>
        <p:spPr bwMode="auto">
          <a:xfrm>
            <a:off x="5719763" y="3052763"/>
            <a:ext cx="695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1F9B8C"/>
                </a:solidFill>
                <a:latin typeface="Impact" pitchFamily="34" charset="0"/>
                <a:ea typeface="微软雅黑" pitchFamily="34" charset="-122"/>
              </a:rPr>
              <a:t>02</a:t>
            </a:r>
            <a:endParaRPr lang="zh-CN" altLang="en-US" sz="3200">
              <a:solidFill>
                <a:srgbClr val="1F9B8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3082" name="文本框 32"/>
          <p:cNvSpPr txBox="1">
            <a:spLocks noChangeArrowheads="1"/>
          </p:cNvSpPr>
          <p:nvPr/>
        </p:nvSpPr>
        <p:spPr bwMode="auto">
          <a:xfrm>
            <a:off x="6223000" y="3979863"/>
            <a:ext cx="2709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1F9B8C"/>
                </a:solidFill>
                <a:latin typeface="微软雅黑" pitchFamily="34" charset="-122"/>
                <a:ea typeface="微软雅黑" pitchFamily="34" charset="-122"/>
              </a:rPr>
              <a:t>点击此处添加目录</a:t>
            </a:r>
          </a:p>
        </p:txBody>
      </p:sp>
      <p:sp>
        <p:nvSpPr>
          <p:cNvPr id="3083" name="文本框 33"/>
          <p:cNvSpPr txBox="1">
            <a:spLocks noChangeArrowheads="1"/>
          </p:cNvSpPr>
          <p:nvPr/>
        </p:nvSpPr>
        <p:spPr bwMode="auto">
          <a:xfrm>
            <a:off x="5719763" y="3917950"/>
            <a:ext cx="695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1F9B8C"/>
                </a:solidFill>
                <a:latin typeface="Impact" pitchFamily="34" charset="0"/>
                <a:ea typeface="微软雅黑" pitchFamily="34" charset="-122"/>
              </a:rPr>
              <a:t>03</a:t>
            </a:r>
            <a:endParaRPr lang="zh-CN" altLang="en-US" sz="3200">
              <a:solidFill>
                <a:srgbClr val="1F9B8C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3084" name="文本框 34"/>
          <p:cNvSpPr txBox="1">
            <a:spLocks noChangeArrowheads="1"/>
          </p:cNvSpPr>
          <p:nvPr/>
        </p:nvSpPr>
        <p:spPr bwMode="auto">
          <a:xfrm>
            <a:off x="6223000" y="4779963"/>
            <a:ext cx="2709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1F9B8C"/>
                </a:solidFill>
                <a:latin typeface="微软雅黑" pitchFamily="34" charset="-122"/>
                <a:ea typeface="微软雅黑" pitchFamily="34" charset="-122"/>
              </a:rPr>
              <a:t>点击此处添加目录</a:t>
            </a:r>
          </a:p>
        </p:txBody>
      </p:sp>
      <p:sp>
        <p:nvSpPr>
          <p:cNvPr id="3085" name="文本框 35"/>
          <p:cNvSpPr txBox="1">
            <a:spLocks noChangeArrowheads="1"/>
          </p:cNvSpPr>
          <p:nvPr/>
        </p:nvSpPr>
        <p:spPr bwMode="auto">
          <a:xfrm>
            <a:off x="5719763" y="4718050"/>
            <a:ext cx="695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1F9B8C"/>
                </a:solidFill>
                <a:latin typeface="Impact" pitchFamily="34" charset="0"/>
                <a:ea typeface="微软雅黑" pitchFamily="34" charset="-122"/>
              </a:rPr>
              <a:t>04</a:t>
            </a:r>
            <a:endParaRPr lang="zh-CN" altLang="en-US" sz="3200">
              <a:solidFill>
                <a:srgbClr val="1F9B8C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圆角矩形 6"/>
          <p:cNvSpPr>
            <a:spLocks noChangeArrowheads="1"/>
          </p:cNvSpPr>
          <p:nvPr/>
        </p:nvSpPr>
        <p:spPr bwMode="auto">
          <a:xfrm>
            <a:off x="2882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1508" name="直接连接符 8"/>
          <p:cNvCxnSpPr>
            <a:cxnSpLocks noChangeShapeType="1"/>
          </p:cNvCxnSpPr>
          <p:nvPr/>
        </p:nvCxnSpPr>
        <p:spPr bwMode="auto">
          <a:xfrm>
            <a:off x="363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9" name="直接连接符 12"/>
          <p:cNvCxnSpPr>
            <a:cxnSpLocks noChangeShapeType="1"/>
          </p:cNvCxnSpPr>
          <p:nvPr/>
        </p:nvCxnSpPr>
        <p:spPr bwMode="auto">
          <a:xfrm>
            <a:off x="6259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0" name="文本框 15"/>
          <p:cNvSpPr txBox="1">
            <a:spLocks noChangeArrowheads="1"/>
          </p:cNvSpPr>
          <p:nvPr/>
        </p:nvSpPr>
        <p:spPr bwMode="auto">
          <a:xfrm>
            <a:off x="3444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511" name="TextBox 13"/>
          <p:cNvSpPr txBox="1">
            <a:spLocks noChangeArrowheads="1"/>
          </p:cNvSpPr>
          <p:nvPr/>
        </p:nvSpPr>
        <p:spPr bwMode="auto">
          <a:xfrm>
            <a:off x="2657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1512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438" y="3068638"/>
            <a:ext cx="2397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cxnSp>
        <p:nvCxnSpPr>
          <p:cNvPr id="22532" name="Straight Connector 5"/>
          <p:cNvCxnSpPr>
            <a:cxnSpLocks noChangeShapeType="1"/>
          </p:cNvCxnSpPr>
          <p:nvPr/>
        </p:nvCxnSpPr>
        <p:spPr bwMode="auto">
          <a:xfrm flipH="1">
            <a:off x="4560888" y="2251075"/>
            <a:ext cx="23812" cy="3768725"/>
          </a:xfrm>
          <a:prstGeom prst="line">
            <a:avLst/>
          </a:prstGeom>
          <a:noFill/>
          <a:ln w="6350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3" name="Freeform 5"/>
          <p:cNvSpPr>
            <a:spLocks/>
          </p:cNvSpPr>
          <p:nvPr/>
        </p:nvSpPr>
        <p:spPr bwMode="auto">
          <a:xfrm>
            <a:off x="2043113" y="4014788"/>
            <a:ext cx="2833687" cy="608012"/>
          </a:xfrm>
          <a:custGeom>
            <a:avLst/>
            <a:gdLst>
              <a:gd name="T0" fmla="*/ 2540317 w 425"/>
              <a:gd name="T1" fmla="*/ 0 h 89"/>
              <a:gd name="T2" fmla="*/ 2246947 w 425"/>
              <a:gd name="T3" fmla="*/ 266432 h 89"/>
              <a:gd name="T4" fmla="*/ 2246947 w 425"/>
              <a:gd name="T5" fmla="*/ 266432 h 89"/>
              <a:gd name="T6" fmla="*/ 153352 w 425"/>
              <a:gd name="T7" fmla="*/ 273264 h 89"/>
              <a:gd name="T8" fmla="*/ 80010 w 425"/>
              <a:gd name="T9" fmla="*/ 218611 h 89"/>
              <a:gd name="T10" fmla="*/ 0 w 425"/>
              <a:gd name="T11" fmla="*/ 307422 h 89"/>
              <a:gd name="T12" fmla="*/ 80010 w 425"/>
              <a:gd name="T13" fmla="*/ 389401 h 89"/>
              <a:gd name="T14" fmla="*/ 153352 w 425"/>
              <a:gd name="T15" fmla="*/ 334748 h 89"/>
              <a:gd name="T16" fmla="*/ 2246947 w 425"/>
              <a:gd name="T17" fmla="*/ 341580 h 89"/>
              <a:gd name="T18" fmla="*/ 2246947 w 425"/>
              <a:gd name="T19" fmla="*/ 341580 h 89"/>
              <a:gd name="T20" fmla="*/ 2540317 w 425"/>
              <a:gd name="T21" fmla="*/ 608012 h 89"/>
              <a:gd name="T22" fmla="*/ 2833687 w 425"/>
              <a:gd name="T23" fmla="*/ 307422 h 89"/>
              <a:gd name="T24" fmla="*/ 2540317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4" name="Freeform 115"/>
          <p:cNvSpPr>
            <a:spLocks/>
          </p:cNvSpPr>
          <p:nvPr/>
        </p:nvSpPr>
        <p:spPr bwMode="auto">
          <a:xfrm>
            <a:off x="4471988" y="4157663"/>
            <a:ext cx="246062" cy="303212"/>
          </a:xfrm>
          <a:custGeom>
            <a:avLst/>
            <a:gdLst>
              <a:gd name="T0" fmla="*/ 234374 w 400"/>
              <a:gd name="T1" fmla="*/ 75499 h 498"/>
              <a:gd name="T2" fmla="*/ 234374 w 400"/>
              <a:gd name="T3" fmla="*/ 75499 h 498"/>
              <a:gd name="T4" fmla="*/ 142101 w 400"/>
              <a:gd name="T5" fmla="*/ 5480 h 498"/>
              <a:gd name="T6" fmla="*/ 70743 w 400"/>
              <a:gd name="T7" fmla="*/ 91938 h 498"/>
              <a:gd name="T8" fmla="*/ 81816 w 400"/>
              <a:gd name="T9" fmla="*/ 129687 h 498"/>
              <a:gd name="T10" fmla="*/ 5536 w 400"/>
              <a:gd name="T11" fmla="*/ 247806 h 498"/>
              <a:gd name="T12" fmla="*/ 0 w 400"/>
              <a:gd name="T13" fmla="*/ 264245 h 498"/>
              <a:gd name="T14" fmla="*/ 5536 w 400"/>
              <a:gd name="T15" fmla="*/ 291035 h 498"/>
              <a:gd name="T16" fmla="*/ 16609 w 400"/>
              <a:gd name="T17" fmla="*/ 302603 h 498"/>
              <a:gd name="T18" fmla="*/ 38140 w 400"/>
              <a:gd name="T19" fmla="*/ 296515 h 498"/>
              <a:gd name="T20" fmla="*/ 54749 w 400"/>
              <a:gd name="T21" fmla="*/ 286164 h 498"/>
              <a:gd name="T22" fmla="*/ 87352 w 400"/>
              <a:gd name="T23" fmla="*/ 237455 h 498"/>
              <a:gd name="T24" fmla="*/ 87352 w 400"/>
              <a:gd name="T25" fmla="*/ 237455 h 498"/>
              <a:gd name="T26" fmla="*/ 108882 w 400"/>
              <a:gd name="T27" fmla="*/ 231975 h 498"/>
              <a:gd name="T28" fmla="*/ 142101 w 400"/>
              <a:gd name="T29" fmla="*/ 172916 h 498"/>
              <a:gd name="T30" fmla="*/ 180240 w 400"/>
              <a:gd name="T31" fmla="*/ 172916 h 498"/>
              <a:gd name="T32" fmla="*/ 234374 w 400"/>
              <a:gd name="T33" fmla="*/ 75499 h 498"/>
              <a:gd name="T34" fmla="*/ 196234 w 400"/>
              <a:gd name="T35" fmla="*/ 96809 h 498"/>
              <a:gd name="T36" fmla="*/ 196234 w 400"/>
              <a:gd name="T37" fmla="*/ 96809 h 498"/>
              <a:gd name="T38" fmla="*/ 157480 w 400"/>
              <a:gd name="T39" fmla="*/ 86458 h 498"/>
              <a:gd name="T40" fmla="*/ 135949 w 400"/>
              <a:gd name="T41" fmla="*/ 48709 h 498"/>
              <a:gd name="T42" fmla="*/ 190698 w 400"/>
              <a:gd name="T43" fmla="*/ 43229 h 498"/>
              <a:gd name="T44" fmla="*/ 196234 w 400"/>
              <a:gd name="T45" fmla="*/ 96809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Freeform 5"/>
          <p:cNvSpPr>
            <a:spLocks/>
          </p:cNvSpPr>
          <p:nvPr/>
        </p:nvSpPr>
        <p:spPr bwMode="auto">
          <a:xfrm>
            <a:off x="2043113" y="2201863"/>
            <a:ext cx="2833687" cy="609600"/>
          </a:xfrm>
          <a:custGeom>
            <a:avLst/>
            <a:gdLst>
              <a:gd name="T0" fmla="*/ 2540317 w 425"/>
              <a:gd name="T1" fmla="*/ 0 h 89"/>
              <a:gd name="T2" fmla="*/ 2246947 w 425"/>
              <a:gd name="T3" fmla="*/ 267128 h 89"/>
              <a:gd name="T4" fmla="*/ 2246947 w 425"/>
              <a:gd name="T5" fmla="*/ 267128 h 89"/>
              <a:gd name="T6" fmla="*/ 153352 w 425"/>
              <a:gd name="T7" fmla="*/ 273978 h 89"/>
              <a:gd name="T8" fmla="*/ 80010 w 425"/>
              <a:gd name="T9" fmla="*/ 219182 h 89"/>
              <a:gd name="T10" fmla="*/ 0 w 425"/>
              <a:gd name="T11" fmla="*/ 308225 h 89"/>
              <a:gd name="T12" fmla="*/ 80010 w 425"/>
              <a:gd name="T13" fmla="*/ 390418 h 89"/>
              <a:gd name="T14" fmla="*/ 153352 w 425"/>
              <a:gd name="T15" fmla="*/ 335622 h 89"/>
              <a:gd name="T16" fmla="*/ 2246947 w 425"/>
              <a:gd name="T17" fmla="*/ 342472 h 89"/>
              <a:gd name="T18" fmla="*/ 2246947 w 425"/>
              <a:gd name="T19" fmla="*/ 342472 h 89"/>
              <a:gd name="T20" fmla="*/ 2540317 w 425"/>
              <a:gd name="T21" fmla="*/ 609600 h 89"/>
              <a:gd name="T22" fmla="*/ 2833687 w 425"/>
              <a:gd name="T23" fmla="*/ 308225 h 89"/>
              <a:gd name="T24" fmla="*/ 2540317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6" name="Freeform 97"/>
          <p:cNvSpPr>
            <a:spLocks/>
          </p:cNvSpPr>
          <p:nvPr/>
        </p:nvSpPr>
        <p:spPr bwMode="auto">
          <a:xfrm>
            <a:off x="4435475" y="2359025"/>
            <a:ext cx="276225" cy="236538"/>
          </a:xfrm>
          <a:custGeom>
            <a:avLst/>
            <a:gdLst>
              <a:gd name="T0" fmla="*/ 127830 w 497"/>
              <a:gd name="T1" fmla="*/ 128264 h 426"/>
              <a:gd name="T2" fmla="*/ 127830 w 497"/>
              <a:gd name="T3" fmla="*/ 128264 h 426"/>
              <a:gd name="T4" fmla="*/ 152285 w 497"/>
              <a:gd name="T5" fmla="*/ 128264 h 426"/>
              <a:gd name="T6" fmla="*/ 152285 w 497"/>
              <a:gd name="T7" fmla="*/ 152695 h 426"/>
              <a:gd name="T8" fmla="*/ 275669 w 497"/>
              <a:gd name="T9" fmla="*/ 152695 h 426"/>
              <a:gd name="T10" fmla="*/ 270667 w 497"/>
              <a:gd name="T11" fmla="*/ 73849 h 426"/>
              <a:gd name="T12" fmla="*/ 246213 w 497"/>
              <a:gd name="T13" fmla="*/ 44420 h 426"/>
              <a:gd name="T14" fmla="*/ 201750 w 497"/>
              <a:gd name="T15" fmla="*/ 44420 h 426"/>
              <a:gd name="T16" fmla="*/ 187299 w 497"/>
              <a:gd name="T17" fmla="*/ 14992 h 426"/>
              <a:gd name="T18" fmla="*/ 166735 w 497"/>
              <a:gd name="T19" fmla="*/ 0 h 426"/>
              <a:gd name="T20" fmla="*/ 107822 w 497"/>
              <a:gd name="T21" fmla="*/ 0 h 426"/>
              <a:gd name="T22" fmla="*/ 93372 w 497"/>
              <a:gd name="T23" fmla="*/ 14992 h 426"/>
              <a:gd name="T24" fmla="*/ 73919 w 497"/>
              <a:gd name="T25" fmla="*/ 44420 h 426"/>
              <a:gd name="T26" fmla="*/ 29457 w 497"/>
              <a:gd name="T27" fmla="*/ 44420 h 426"/>
              <a:gd name="T28" fmla="*/ 5002 w 497"/>
              <a:gd name="T29" fmla="*/ 73849 h 426"/>
              <a:gd name="T30" fmla="*/ 0 w 497"/>
              <a:gd name="T31" fmla="*/ 152695 h 426"/>
              <a:gd name="T32" fmla="*/ 127830 w 497"/>
              <a:gd name="T33" fmla="*/ 152695 h 426"/>
              <a:gd name="T34" fmla="*/ 127830 w 497"/>
              <a:gd name="T35" fmla="*/ 128264 h 426"/>
              <a:gd name="T36" fmla="*/ 103376 w 497"/>
              <a:gd name="T37" fmla="*/ 29428 h 426"/>
              <a:gd name="T38" fmla="*/ 103376 w 497"/>
              <a:gd name="T39" fmla="*/ 29428 h 426"/>
              <a:gd name="T40" fmla="*/ 117826 w 497"/>
              <a:gd name="T41" fmla="*/ 19989 h 426"/>
              <a:gd name="T42" fmla="*/ 157843 w 497"/>
              <a:gd name="T43" fmla="*/ 19989 h 426"/>
              <a:gd name="T44" fmla="*/ 171737 w 497"/>
              <a:gd name="T45" fmla="*/ 29428 h 426"/>
              <a:gd name="T46" fmla="*/ 177295 w 497"/>
              <a:gd name="T47" fmla="*/ 44420 h 426"/>
              <a:gd name="T48" fmla="*/ 98374 w 497"/>
              <a:gd name="T49" fmla="*/ 44420 h 426"/>
              <a:gd name="T50" fmla="*/ 103376 w 497"/>
              <a:gd name="T51" fmla="*/ 29428 h 426"/>
              <a:gd name="T52" fmla="*/ 152285 w 497"/>
              <a:gd name="T53" fmla="*/ 197115 h 426"/>
              <a:gd name="T54" fmla="*/ 152285 w 497"/>
              <a:gd name="T55" fmla="*/ 197115 h 426"/>
              <a:gd name="T56" fmla="*/ 127830 w 497"/>
              <a:gd name="T57" fmla="*/ 197115 h 426"/>
              <a:gd name="T58" fmla="*/ 127830 w 497"/>
              <a:gd name="T59" fmla="*/ 167687 h 426"/>
              <a:gd name="T60" fmla="*/ 5002 w 497"/>
              <a:gd name="T61" fmla="*/ 167687 h 426"/>
              <a:gd name="T62" fmla="*/ 9448 w 497"/>
              <a:gd name="T63" fmla="*/ 211552 h 426"/>
              <a:gd name="T64" fmla="*/ 34459 w 497"/>
              <a:gd name="T65" fmla="*/ 235983 h 426"/>
              <a:gd name="T66" fmla="*/ 241211 w 497"/>
              <a:gd name="T67" fmla="*/ 235983 h 426"/>
              <a:gd name="T68" fmla="*/ 265665 w 497"/>
              <a:gd name="T69" fmla="*/ 211552 h 426"/>
              <a:gd name="T70" fmla="*/ 270667 w 497"/>
              <a:gd name="T71" fmla="*/ 167687 h 426"/>
              <a:gd name="T72" fmla="*/ 152285 w 497"/>
              <a:gd name="T73" fmla="*/ 167687 h 426"/>
              <a:gd name="T74" fmla="*/ 152285 w 497"/>
              <a:gd name="T75" fmla="*/ 197115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Freeform 5"/>
          <p:cNvSpPr>
            <a:spLocks/>
          </p:cNvSpPr>
          <p:nvPr/>
        </p:nvSpPr>
        <p:spPr bwMode="auto">
          <a:xfrm rot="10800000">
            <a:off x="4267200" y="4921250"/>
            <a:ext cx="2835275" cy="608013"/>
          </a:xfrm>
          <a:custGeom>
            <a:avLst/>
            <a:gdLst>
              <a:gd name="T0" fmla="*/ 2541741 w 425"/>
              <a:gd name="T1" fmla="*/ 0 h 89"/>
              <a:gd name="T2" fmla="*/ 2248206 w 425"/>
              <a:gd name="T3" fmla="*/ 266433 h 89"/>
              <a:gd name="T4" fmla="*/ 2248206 w 425"/>
              <a:gd name="T5" fmla="*/ 266433 h 89"/>
              <a:gd name="T6" fmla="*/ 153438 w 425"/>
              <a:gd name="T7" fmla="*/ 273264 h 89"/>
              <a:gd name="T8" fmla="*/ 80055 w 425"/>
              <a:gd name="T9" fmla="*/ 218611 h 89"/>
              <a:gd name="T10" fmla="*/ 0 w 425"/>
              <a:gd name="T11" fmla="*/ 307422 h 89"/>
              <a:gd name="T12" fmla="*/ 80055 w 425"/>
              <a:gd name="T13" fmla="*/ 389402 h 89"/>
              <a:gd name="T14" fmla="*/ 153438 w 425"/>
              <a:gd name="T15" fmla="*/ 334749 h 89"/>
              <a:gd name="T16" fmla="*/ 2248206 w 425"/>
              <a:gd name="T17" fmla="*/ 341580 h 89"/>
              <a:gd name="T18" fmla="*/ 2248206 w 425"/>
              <a:gd name="T19" fmla="*/ 341580 h 89"/>
              <a:gd name="T20" fmla="*/ 2541741 w 425"/>
              <a:gd name="T21" fmla="*/ 608013 h 89"/>
              <a:gd name="T22" fmla="*/ 2835275 w 425"/>
              <a:gd name="T23" fmla="*/ 307422 h 89"/>
              <a:gd name="T24" fmla="*/ 2541741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38" name="Freeform 102"/>
          <p:cNvSpPr>
            <a:spLocks/>
          </p:cNvSpPr>
          <p:nvPr/>
        </p:nvSpPr>
        <p:spPr bwMode="auto">
          <a:xfrm>
            <a:off x="4421188" y="5089525"/>
            <a:ext cx="304800" cy="271463"/>
          </a:xfrm>
          <a:custGeom>
            <a:avLst/>
            <a:gdLst>
              <a:gd name="T0" fmla="*/ 48964 w 498"/>
              <a:gd name="T1" fmla="*/ 92114 h 445"/>
              <a:gd name="T2" fmla="*/ 48964 w 498"/>
              <a:gd name="T3" fmla="*/ 92114 h 445"/>
              <a:gd name="T4" fmla="*/ 86911 w 498"/>
              <a:gd name="T5" fmla="*/ 103095 h 445"/>
              <a:gd name="T6" fmla="*/ 92419 w 498"/>
              <a:gd name="T7" fmla="*/ 103095 h 445"/>
              <a:gd name="T8" fmla="*/ 119349 w 498"/>
              <a:gd name="T9" fmla="*/ 81744 h 445"/>
              <a:gd name="T10" fmla="*/ 119349 w 498"/>
              <a:gd name="T11" fmla="*/ 76254 h 445"/>
              <a:gd name="T12" fmla="*/ 108945 w 498"/>
              <a:gd name="T13" fmla="*/ 65273 h 445"/>
              <a:gd name="T14" fmla="*/ 168313 w 498"/>
              <a:gd name="T15" fmla="*/ 6100 h 445"/>
              <a:gd name="T16" fmla="*/ 119349 w 498"/>
              <a:gd name="T17" fmla="*/ 0 h 445"/>
              <a:gd name="T18" fmla="*/ 65489 w 498"/>
              <a:gd name="T19" fmla="*/ 32942 h 445"/>
              <a:gd name="T20" fmla="*/ 44067 w 498"/>
              <a:gd name="T21" fmla="*/ 49412 h 445"/>
              <a:gd name="T22" fmla="*/ 32439 w 498"/>
              <a:gd name="T23" fmla="*/ 70763 h 445"/>
              <a:gd name="T24" fmla="*/ 11017 w 498"/>
              <a:gd name="T25" fmla="*/ 76254 h 445"/>
              <a:gd name="T26" fmla="*/ 0 w 498"/>
              <a:gd name="T27" fmla="*/ 87234 h 445"/>
              <a:gd name="T28" fmla="*/ 0 w 498"/>
              <a:gd name="T29" fmla="*/ 92114 h 445"/>
              <a:gd name="T30" fmla="*/ 22034 w 498"/>
              <a:gd name="T31" fmla="*/ 114075 h 445"/>
              <a:gd name="T32" fmla="*/ 32439 w 498"/>
              <a:gd name="T33" fmla="*/ 119566 h 445"/>
              <a:gd name="T34" fmla="*/ 44067 w 498"/>
              <a:gd name="T35" fmla="*/ 108585 h 445"/>
              <a:gd name="T36" fmla="*/ 48964 w 498"/>
              <a:gd name="T37" fmla="*/ 92114 h 445"/>
              <a:gd name="T38" fmla="*/ 135875 w 498"/>
              <a:gd name="T39" fmla="*/ 97605 h 445"/>
              <a:gd name="T40" fmla="*/ 135875 w 498"/>
              <a:gd name="T41" fmla="*/ 97605 h 445"/>
              <a:gd name="T42" fmla="*/ 130366 w 498"/>
              <a:gd name="T43" fmla="*/ 97605 h 445"/>
              <a:gd name="T44" fmla="*/ 108945 w 498"/>
              <a:gd name="T45" fmla="*/ 114075 h 445"/>
              <a:gd name="T46" fmla="*/ 103436 w 498"/>
              <a:gd name="T47" fmla="*/ 124446 h 445"/>
              <a:gd name="T48" fmla="*/ 233190 w 498"/>
              <a:gd name="T49" fmla="*/ 265363 h 445"/>
              <a:gd name="T50" fmla="*/ 244207 w 498"/>
              <a:gd name="T51" fmla="*/ 265363 h 445"/>
              <a:gd name="T52" fmla="*/ 260733 w 498"/>
              <a:gd name="T53" fmla="*/ 254382 h 445"/>
              <a:gd name="T54" fmla="*/ 260733 w 498"/>
              <a:gd name="T55" fmla="*/ 244012 h 445"/>
              <a:gd name="T56" fmla="*/ 135875 w 498"/>
              <a:gd name="T57" fmla="*/ 97605 h 445"/>
              <a:gd name="T58" fmla="*/ 304188 w 498"/>
              <a:gd name="T59" fmla="*/ 38432 h 445"/>
              <a:gd name="T60" fmla="*/ 304188 w 498"/>
              <a:gd name="T61" fmla="*/ 38432 h 445"/>
              <a:gd name="T62" fmla="*/ 293171 w 498"/>
              <a:gd name="T63" fmla="*/ 32942 h 445"/>
              <a:gd name="T64" fmla="*/ 282154 w 498"/>
              <a:gd name="T65" fmla="*/ 54293 h 445"/>
              <a:gd name="T66" fmla="*/ 249716 w 498"/>
              <a:gd name="T67" fmla="*/ 65273 h 445"/>
              <a:gd name="T68" fmla="*/ 244207 w 498"/>
              <a:gd name="T69" fmla="*/ 38432 h 445"/>
              <a:gd name="T70" fmla="*/ 255224 w 498"/>
              <a:gd name="T71" fmla="*/ 11591 h 445"/>
              <a:gd name="T72" fmla="*/ 249716 w 498"/>
              <a:gd name="T73" fmla="*/ 6100 h 445"/>
              <a:gd name="T74" fmla="*/ 206260 w 498"/>
              <a:gd name="T75" fmla="*/ 43922 h 445"/>
              <a:gd name="T76" fmla="*/ 195243 w 498"/>
              <a:gd name="T77" fmla="*/ 92114 h 445"/>
              <a:gd name="T78" fmla="*/ 173822 w 498"/>
              <a:gd name="T79" fmla="*/ 114075 h 445"/>
              <a:gd name="T80" fmla="*/ 195243 w 498"/>
              <a:gd name="T81" fmla="*/ 140917 h 445"/>
              <a:gd name="T82" fmla="*/ 222786 w 498"/>
              <a:gd name="T83" fmla="*/ 114075 h 445"/>
              <a:gd name="T84" fmla="*/ 249716 w 498"/>
              <a:gd name="T85" fmla="*/ 108585 h 445"/>
              <a:gd name="T86" fmla="*/ 298680 w 498"/>
              <a:gd name="T87" fmla="*/ 87234 h 445"/>
              <a:gd name="T88" fmla="*/ 304188 w 498"/>
              <a:gd name="T89" fmla="*/ 38432 h 445"/>
              <a:gd name="T90" fmla="*/ 44067 w 498"/>
              <a:gd name="T91" fmla="*/ 244012 h 445"/>
              <a:gd name="T92" fmla="*/ 44067 w 498"/>
              <a:gd name="T93" fmla="*/ 244012 h 445"/>
              <a:gd name="T94" fmla="*/ 44067 w 498"/>
              <a:gd name="T95" fmla="*/ 254382 h 445"/>
              <a:gd name="T96" fmla="*/ 54472 w 498"/>
              <a:gd name="T97" fmla="*/ 270853 h 445"/>
              <a:gd name="T98" fmla="*/ 65489 w 498"/>
              <a:gd name="T99" fmla="*/ 265363 h 445"/>
              <a:gd name="T100" fmla="*/ 141383 w 498"/>
              <a:gd name="T101" fmla="*/ 195209 h 445"/>
              <a:gd name="T102" fmla="*/ 119349 w 498"/>
              <a:gd name="T103" fmla="*/ 167758 h 445"/>
              <a:gd name="T104" fmla="*/ 44067 w 498"/>
              <a:gd name="T105" fmla="*/ 244012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Freeform 5"/>
          <p:cNvSpPr>
            <a:spLocks/>
          </p:cNvSpPr>
          <p:nvPr/>
        </p:nvSpPr>
        <p:spPr bwMode="auto">
          <a:xfrm rot="10800000">
            <a:off x="4286250" y="3108325"/>
            <a:ext cx="2835275" cy="609600"/>
          </a:xfrm>
          <a:custGeom>
            <a:avLst/>
            <a:gdLst>
              <a:gd name="T0" fmla="*/ 2541741 w 425"/>
              <a:gd name="T1" fmla="*/ 0 h 89"/>
              <a:gd name="T2" fmla="*/ 2248206 w 425"/>
              <a:gd name="T3" fmla="*/ 267128 h 89"/>
              <a:gd name="T4" fmla="*/ 2248206 w 425"/>
              <a:gd name="T5" fmla="*/ 267128 h 89"/>
              <a:gd name="T6" fmla="*/ 153438 w 425"/>
              <a:gd name="T7" fmla="*/ 273978 h 89"/>
              <a:gd name="T8" fmla="*/ 80055 w 425"/>
              <a:gd name="T9" fmla="*/ 219182 h 89"/>
              <a:gd name="T10" fmla="*/ 0 w 425"/>
              <a:gd name="T11" fmla="*/ 308225 h 89"/>
              <a:gd name="T12" fmla="*/ 80055 w 425"/>
              <a:gd name="T13" fmla="*/ 390418 h 89"/>
              <a:gd name="T14" fmla="*/ 153438 w 425"/>
              <a:gd name="T15" fmla="*/ 335622 h 89"/>
              <a:gd name="T16" fmla="*/ 2248206 w 425"/>
              <a:gd name="T17" fmla="*/ 342472 h 89"/>
              <a:gd name="T18" fmla="*/ 2248206 w 425"/>
              <a:gd name="T19" fmla="*/ 342472 h 89"/>
              <a:gd name="T20" fmla="*/ 2541741 w 425"/>
              <a:gd name="T21" fmla="*/ 609600 h 89"/>
              <a:gd name="T22" fmla="*/ 2835275 w 425"/>
              <a:gd name="T23" fmla="*/ 308225 h 89"/>
              <a:gd name="T24" fmla="*/ 2541741 w 425"/>
              <a:gd name="T25" fmla="*/ 0 h 8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25" h="89">
                <a:moveTo>
                  <a:pt x="381" y="0"/>
                </a:moveTo>
                <a:cubicBezTo>
                  <a:pt x="358" y="0"/>
                  <a:pt x="340" y="17"/>
                  <a:pt x="337" y="39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276" y="44"/>
                  <a:pt x="95" y="45"/>
                  <a:pt x="23" y="40"/>
                </a:cubicBezTo>
                <a:cubicBezTo>
                  <a:pt x="21" y="35"/>
                  <a:pt x="17" y="32"/>
                  <a:pt x="12" y="32"/>
                </a:cubicBezTo>
                <a:cubicBezTo>
                  <a:pt x="5" y="32"/>
                  <a:pt x="0" y="38"/>
                  <a:pt x="0" y="45"/>
                </a:cubicBezTo>
                <a:cubicBezTo>
                  <a:pt x="0" y="51"/>
                  <a:pt x="5" y="57"/>
                  <a:pt x="12" y="57"/>
                </a:cubicBezTo>
                <a:cubicBezTo>
                  <a:pt x="17" y="57"/>
                  <a:pt x="21" y="54"/>
                  <a:pt x="23" y="49"/>
                </a:cubicBezTo>
                <a:cubicBezTo>
                  <a:pt x="104" y="45"/>
                  <a:pt x="267" y="45"/>
                  <a:pt x="337" y="50"/>
                </a:cubicBezTo>
                <a:cubicBezTo>
                  <a:pt x="337" y="50"/>
                  <a:pt x="337" y="50"/>
                  <a:pt x="337" y="50"/>
                </a:cubicBezTo>
                <a:cubicBezTo>
                  <a:pt x="340" y="72"/>
                  <a:pt x="358" y="89"/>
                  <a:pt x="381" y="89"/>
                </a:cubicBezTo>
                <a:cubicBezTo>
                  <a:pt x="406" y="89"/>
                  <a:pt x="425" y="69"/>
                  <a:pt x="425" y="45"/>
                </a:cubicBezTo>
                <a:cubicBezTo>
                  <a:pt x="425" y="20"/>
                  <a:pt x="406" y="0"/>
                  <a:pt x="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2540" name="Freeform 101"/>
          <p:cNvSpPr>
            <a:spLocks/>
          </p:cNvSpPr>
          <p:nvPr/>
        </p:nvSpPr>
        <p:spPr bwMode="auto">
          <a:xfrm>
            <a:off x="4421188" y="3286125"/>
            <a:ext cx="342900" cy="265113"/>
          </a:xfrm>
          <a:custGeom>
            <a:avLst/>
            <a:gdLst>
              <a:gd name="T0" fmla="*/ 55195 w 497"/>
              <a:gd name="T1" fmla="*/ 172115 h 382"/>
              <a:gd name="T2" fmla="*/ 55195 w 497"/>
              <a:gd name="T3" fmla="*/ 172115 h 382"/>
              <a:gd name="T4" fmla="*/ 109700 w 497"/>
              <a:gd name="T5" fmla="*/ 227636 h 382"/>
              <a:gd name="T6" fmla="*/ 171105 w 497"/>
              <a:gd name="T7" fmla="*/ 264419 h 382"/>
              <a:gd name="T8" fmla="*/ 232510 w 497"/>
              <a:gd name="T9" fmla="*/ 233882 h 382"/>
              <a:gd name="T10" fmla="*/ 269076 w 497"/>
              <a:gd name="T11" fmla="*/ 179055 h 382"/>
              <a:gd name="T12" fmla="*/ 171105 w 497"/>
              <a:gd name="T13" fmla="*/ 227636 h 382"/>
              <a:gd name="T14" fmla="*/ 55195 w 497"/>
              <a:gd name="T15" fmla="*/ 172115 h 382"/>
              <a:gd name="T16" fmla="*/ 336001 w 497"/>
              <a:gd name="T17" fmla="*/ 86058 h 382"/>
              <a:gd name="T18" fmla="*/ 336001 w 497"/>
              <a:gd name="T19" fmla="*/ 86058 h 382"/>
              <a:gd name="T20" fmla="*/ 189043 w 497"/>
              <a:gd name="T21" fmla="*/ 6246 h 382"/>
              <a:gd name="T22" fmla="*/ 152477 w 497"/>
              <a:gd name="T23" fmla="*/ 6246 h 382"/>
              <a:gd name="T24" fmla="*/ 6209 w 497"/>
              <a:gd name="T25" fmla="*/ 86058 h 382"/>
              <a:gd name="T26" fmla="*/ 6209 w 497"/>
              <a:gd name="T27" fmla="*/ 111042 h 382"/>
              <a:gd name="T28" fmla="*/ 152477 w 497"/>
              <a:gd name="T29" fmla="*/ 190854 h 382"/>
              <a:gd name="T30" fmla="*/ 189043 w 497"/>
              <a:gd name="T31" fmla="*/ 190854 h 382"/>
              <a:gd name="T32" fmla="*/ 281495 w 497"/>
              <a:gd name="T33" fmla="*/ 135333 h 382"/>
              <a:gd name="T34" fmla="*/ 183524 w 497"/>
              <a:gd name="T35" fmla="*/ 111042 h 382"/>
              <a:gd name="T36" fmla="*/ 171105 w 497"/>
              <a:gd name="T37" fmla="*/ 116594 h 382"/>
              <a:gd name="T38" fmla="*/ 140058 w 497"/>
              <a:gd name="T39" fmla="*/ 92304 h 382"/>
              <a:gd name="T40" fmla="*/ 171105 w 497"/>
              <a:gd name="T41" fmla="*/ 74259 h 382"/>
              <a:gd name="T42" fmla="*/ 202152 w 497"/>
              <a:gd name="T43" fmla="*/ 86058 h 382"/>
              <a:gd name="T44" fmla="*/ 305643 w 497"/>
              <a:gd name="T45" fmla="*/ 122840 h 382"/>
              <a:gd name="T46" fmla="*/ 336001 w 497"/>
              <a:gd name="T47" fmla="*/ 111042 h 382"/>
              <a:gd name="T48" fmla="*/ 336001 w 497"/>
              <a:gd name="T49" fmla="*/ 86058 h 382"/>
              <a:gd name="T50" fmla="*/ 293224 w 497"/>
              <a:gd name="T51" fmla="*/ 240129 h 382"/>
              <a:gd name="T52" fmla="*/ 293224 w 497"/>
              <a:gd name="T53" fmla="*/ 240129 h 382"/>
              <a:gd name="T54" fmla="*/ 318062 w 497"/>
              <a:gd name="T55" fmla="*/ 233882 h 382"/>
              <a:gd name="T56" fmla="*/ 305643 w 497"/>
              <a:gd name="T57" fmla="*/ 122840 h 382"/>
              <a:gd name="T58" fmla="*/ 281495 w 497"/>
              <a:gd name="T59" fmla="*/ 135333 h 382"/>
              <a:gd name="T60" fmla="*/ 293224 w 497"/>
              <a:gd name="T61" fmla="*/ 240129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TextBox 13"/>
          <p:cNvSpPr txBox="1">
            <a:spLocks noChangeArrowheads="1"/>
          </p:cNvSpPr>
          <p:nvPr/>
        </p:nvSpPr>
        <p:spPr bwMode="auto">
          <a:xfrm>
            <a:off x="614363" y="2359025"/>
            <a:ext cx="14652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2" name="TextBox 13"/>
          <p:cNvSpPr txBox="1">
            <a:spLocks noChangeArrowheads="1"/>
          </p:cNvSpPr>
          <p:nvPr/>
        </p:nvSpPr>
        <p:spPr bwMode="auto">
          <a:xfrm>
            <a:off x="617538" y="2573338"/>
            <a:ext cx="1751012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3" name="TextBox 13"/>
          <p:cNvSpPr txBox="1">
            <a:spLocks noChangeArrowheads="1"/>
          </p:cNvSpPr>
          <p:nvPr/>
        </p:nvSpPr>
        <p:spPr bwMode="auto">
          <a:xfrm>
            <a:off x="614363" y="4157663"/>
            <a:ext cx="14652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TextBox 13"/>
          <p:cNvSpPr txBox="1">
            <a:spLocks noChangeArrowheads="1"/>
          </p:cNvSpPr>
          <p:nvPr/>
        </p:nvSpPr>
        <p:spPr bwMode="auto">
          <a:xfrm>
            <a:off x="617538" y="4371975"/>
            <a:ext cx="1751012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TextBox 13"/>
          <p:cNvSpPr txBox="1">
            <a:spLocks noChangeArrowheads="1"/>
          </p:cNvSpPr>
          <p:nvPr/>
        </p:nvSpPr>
        <p:spPr bwMode="auto">
          <a:xfrm>
            <a:off x="7283450" y="3244850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7286625" y="3459163"/>
            <a:ext cx="17494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7283450" y="5089525"/>
            <a:ext cx="14636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7286625" y="5303838"/>
            <a:ext cx="1749425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3556" name="Bent Arrow 5@|1FFC:0|FBC:0|LFC:9868950|LBC:16777215"/>
          <p:cNvSpPr>
            <a:spLocks/>
          </p:cNvSpPr>
          <p:nvPr/>
        </p:nvSpPr>
        <p:spPr bwMode="auto">
          <a:xfrm rot="2700000">
            <a:off x="3560763" y="2201863"/>
            <a:ext cx="223837" cy="1239837"/>
          </a:xfrm>
          <a:custGeom>
            <a:avLst/>
            <a:gdLst>
              <a:gd name="T0" fmla="*/ 0 w 225046"/>
              <a:gd name="T1" fmla="*/ 1239837 h 1239609"/>
              <a:gd name="T2" fmla="*/ 0 w 225046"/>
              <a:gd name="T3" fmla="*/ 40909 h 1239609"/>
              <a:gd name="T4" fmla="*/ 0 w 225046"/>
              <a:gd name="T5" fmla="*/ 40909 h 1239609"/>
              <a:gd name="T6" fmla="*/ 126316 w 225046"/>
              <a:gd name="T7" fmla="*/ 40909 h 1239609"/>
              <a:gd name="T8" fmla="*/ 126316 w 225046"/>
              <a:gd name="T9" fmla="*/ 0 h 1239609"/>
              <a:gd name="T10" fmla="*/ 223837 w 225046"/>
              <a:gd name="T11" fmla="*/ 56285 h 1239609"/>
              <a:gd name="T12" fmla="*/ 126316 w 225046"/>
              <a:gd name="T13" fmla="*/ 112571 h 1239609"/>
              <a:gd name="T14" fmla="*/ 126316 w 225046"/>
              <a:gd name="T15" fmla="*/ 71662 h 1239609"/>
              <a:gd name="T16" fmla="*/ 30583 w 225046"/>
              <a:gd name="T17" fmla="*/ 71662 h 1239609"/>
              <a:gd name="T18" fmla="*/ 30583 w 225046"/>
              <a:gd name="T19" fmla="*/ 71662 h 1239609"/>
              <a:gd name="T20" fmla="*/ 30583 w 225046"/>
              <a:gd name="T21" fmla="*/ 1239837 h 1239609"/>
              <a:gd name="T22" fmla="*/ 0 w 225046"/>
              <a:gd name="T23" fmla="*/ 1239837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25046" h="1239609">
                <a:moveTo>
                  <a:pt x="0" y="1239609"/>
                </a:moveTo>
                <a:lnTo>
                  <a:pt x="0" y="40901"/>
                </a:lnTo>
                <a:lnTo>
                  <a:pt x="126998" y="40901"/>
                </a:lnTo>
                <a:lnTo>
                  <a:pt x="126998" y="0"/>
                </a:lnTo>
                <a:lnTo>
                  <a:pt x="225046" y="56275"/>
                </a:lnTo>
                <a:lnTo>
                  <a:pt x="126998" y="112550"/>
                </a:lnTo>
                <a:lnTo>
                  <a:pt x="126998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57" name="Rectangle 6@|1FFC:0|FBC:0|LFC:9868950|LBC:16777215"/>
          <p:cNvSpPr>
            <a:spLocks noChangeArrowheads="1"/>
          </p:cNvSpPr>
          <p:nvPr/>
        </p:nvSpPr>
        <p:spPr bwMode="auto">
          <a:xfrm rot="2700000" flipV="1">
            <a:off x="3241675" y="3148013"/>
            <a:ext cx="31750" cy="225425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58" name="Bent Arrow 8@|1FFC:0|FBC:0|LFC:9868950|LBC:16777215"/>
          <p:cNvSpPr>
            <a:spLocks/>
          </p:cNvSpPr>
          <p:nvPr/>
        </p:nvSpPr>
        <p:spPr bwMode="auto">
          <a:xfrm rot="-2700000">
            <a:off x="3036888" y="4491038"/>
            <a:ext cx="1239837" cy="223837"/>
          </a:xfrm>
          <a:custGeom>
            <a:avLst/>
            <a:gdLst>
              <a:gd name="T0" fmla="*/ 0 w 225045"/>
              <a:gd name="T1" fmla="*/ 223837 h 1239609"/>
              <a:gd name="T2" fmla="*/ 0 w 225045"/>
              <a:gd name="T3" fmla="*/ 7386 h 1239609"/>
              <a:gd name="T4" fmla="*/ 0 w 225045"/>
              <a:gd name="T5" fmla="*/ 7386 h 1239609"/>
              <a:gd name="T6" fmla="*/ 699663 w 225045"/>
              <a:gd name="T7" fmla="*/ 7386 h 1239609"/>
              <a:gd name="T8" fmla="*/ 699663 w 225045"/>
              <a:gd name="T9" fmla="*/ 0 h 1239609"/>
              <a:gd name="T10" fmla="*/ 1239837 w 225045"/>
              <a:gd name="T11" fmla="*/ 10162 h 1239609"/>
              <a:gd name="T12" fmla="*/ 699663 w 225045"/>
              <a:gd name="T13" fmla="*/ 20323 h 1239609"/>
              <a:gd name="T14" fmla="*/ 699663 w 225045"/>
              <a:gd name="T15" fmla="*/ 12938 h 1239609"/>
              <a:gd name="T16" fmla="*/ 169399 w 225045"/>
              <a:gd name="T17" fmla="*/ 12938 h 1239609"/>
              <a:gd name="T18" fmla="*/ 169399 w 225045"/>
              <a:gd name="T19" fmla="*/ 12938 h 1239609"/>
              <a:gd name="T20" fmla="*/ 169399 w 225045"/>
              <a:gd name="T21" fmla="*/ 223837 h 1239609"/>
              <a:gd name="T22" fmla="*/ 0 w 225045"/>
              <a:gd name="T23" fmla="*/ 223837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25045" h="1239609">
                <a:moveTo>
                  <a:pt x="0" y="1239609"/>
                </a:moveTo>
                <a:lnTo>
                  <a:pt x="0" y="40901"/>
                </a:lnTo>
                <a:lnTo>
                  <a:pt x="126997" y="40901"/>
                </a:lnTo>
                <a:lnTo>
                  <a:pt x="126997" y="0"/>
                </a:lnTo>
                <a:lnTo>
                  <a:pt x="225045" y="56275"/>
                </a:lnTo>
                <a:lnTo>
                  <a:pt x="126997" y="112550"/>
                </a:lnTo>
                <a:lnTo>
                  <a:pt x="126997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59" name="Rectangle 9@|1FFC:0|FBC:0|LFC:9868950|LBC:16777215"/>
          <p:cNvSpPr>
            <a:spLocks noChangeArrowheads="1"/>
          </p:cNvSpPr>
          <p:nvPr/>
        </p:nvSpPr>
        <p:spPr bwMode="auto">
          <a:xfrm rot="18900000" flipV="1">
            <a:off x="3983037" y="5002213"/>
            <a:ext cx="225425" cy="31750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0" name="Bent Arrow 11@|1FFC:0|FBC:0|LFC:9868950|LBC:16777215"/>
          <p:cNvSpPr>
            <a:spLocks/>
          </p:cNvSpPr>
          <p:nvPr/>
        </p:nvSpPr>
        <p:spPr bwMode="auto">
          <a:xfrm rot="-2700000" flipH="1" flipV="1">
            <a:off x="4826000" y="2701925"/>
            <a:ext cx="1239838" cy="225425"/>
          </a:xfrm>
          <a:custGeom>
            <a:avLst/>
            <a:gdLst>
              <a:gd name="T0" fmla="*/ 0 w 225045"/>
              <a:gd name="T1" fmla="*/ 225425 h 1239609"/>
              <a:gd name="T2" fmla="*/ 0 w 225045"/>
              <a:gd name="T3" fmla="*/ 7438 h 1239609"/>
              <a:gd name="T4" fmla="*/ 0 w 225045"/>
              <a:gd name="T5" fmla="*/ 7438 h 1239609"/>
              <a:gd name="T6" fmla="*/ 699663 w 225045"/>
              <a:gd name="T7" fmla="*/ 7438 h 1239609"/>
              <a:gd name="T8" fmla="*/ 699663 w 225045"/>
              <a:gd name="T9" fmla="*/ 0 h 1239609"/>
              <a:gd name="T10" fmla="*/ 1239838 w 225045"/>
              <a:gd name="T11" fmla="*/ 10234 h 1239609"/>
              <a:gd name="T12" fmla="*/ 699663 w 225045"/>
              <a:gd name="T13" fmla="*/ 20467 h 1239609"/>
              <a:gd name="T14" fmla="*/ 699663 w 225045"/>
              <a:gd name="T15" fmla="*/ 13029 h 1239609"/>
              <a:gd name="T16" fmla="*/ 169400 w 225045"/>
              <a:gd name="T17" fmla="*/ 13029 h 1239609"/>
              <a:gd name="T18" fmla="*/ 169400 w 225045"/>
              <a:gd name="T19" fmla="*/ 13029 h 1239609"/>
              <a:gd name="T20" fmla="*/ 169400 w 225045"/>
              <a:gd name="T21" fmla="*/ 225425 h 1239609"/>
              <a:gd name="T22" fmla="*/ 0 w 225045"/>
              <a:gd name="T23" fmla="*/ 225425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25045" h="1239609">
                <a:moveTo>
                  <a:pt x="0" y="1239609"/>
                </a:moveTo>
                <a:lnTo>
                  <a:pt x="0" y="40901"/>
                </a:lnTo>
                <a:lnTo>
                  <a:pt x="126997" y="40901"/>
                </a:lnTo>
                <a:lnTo>
                  <a:pt x="126997" y="0"/>
                </a:lnTo>
                <a:lnTo>
                  <a:pt x="225045" y="56275"/>
                </a:lnTo>
                <a:lnTo>
                  <a:pt x="126997" y="112550"/>
                </a:lnTo>
                <a:lnTo>
                  <a:pt x="126997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1" name="Rectangle 12@|1FFC:0|FBC:0|LFC:9868950|LBC:16777215"/>
          <p:cNvSpPr>
            <a:spLocks noChangeArrowheads="1"/>
          </p:cNvSpPr>
          <p:nvPr/>
        </p:nvSpPr>
        <p:spPr bwMode="auto">
          <a:xfrm rot="18900000" flipH="1">
            <a:off x="4895056" y="2382044"/>
            <a:ext cx="223838" cy="31750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2" name="Bent Arrow 14@|1FFC:0|FBC:0|LFC:9868950|LBC:16777215"/>
          <p:cNvSpPr>
            <a:spLocks/>
          </p:cNvSpPr>
          <p:nvPr/>
        </p:nvSpPr>
        <p:spPr bwMode="auto">
          <a:xfrm rot="2700000" flipH="1" flipV="1">
            <a:off x="5357813" y="3998913"/>
            <a:ext cx="223837" cy="1239837"/>
          </a:xfrm>
          <a:custGeom>
            <a:avLst/>
            <a:gdLst>
              <a:gd name="T0" fmla="*/ 0 w 225046"/>
              <a:gd name="T1" fmla="*/ 1239837 h 1239609"/>
              <a:gd name="T2" fmla="*/ 0 w 225046"/>
              <a:gd name="T3" fmla="*/ 40909 h 1239609"/>
              <a:gd name="T4" fmla="*/ 0 w 225046"/>
              <a:gd name="T5" fmla="*/ 40909 h 1239609"/>
              <a:gd name="T6" fmla="*/ 126316 w 225046"/>
              <a:gd name="T7" fmla="*/ 40909 h 1239609"/>
              <a:gd name="T8" fmla="*/ 126316 w 225046"/>
              <a:gd name="T9" fmla="*/ 0 h 1239609"/>
              <a:gd name="T10" fmla="*/ 223837 w 225046"/>
              <a:gd name="T11" fmla="*/ 56285 h 1239609"/>
              <a:gd name="T12" fmla="*/ 126316 w 225046"/>
              <a:gd name="T13" fmla="*/ 112571 h 1239609"/>
              <a:gd name="T14" fmla="*/ 126316 w 225046"/>
              <a:gd name="T15" fmla="*/ 71662 h 1239609"/>
              <a:gd name="T16" fmla="*/ 30583 w 225046"/>
              <a:gd name="T17" fmla="*/ 71662 h 1239609"/>
              <a:gd name="T18" fmla="*/ 30583 w 225046"/>
              <a:gd name="T19" fmla="*/ 71662 h 1239609"/>
              <a:gd name="T20" fmla="*/ 30583 w 225046"/>
              <a:gd name="T21" fmla="*/ 1239837 h 1239609"/>
              <a:gd name="T22" fmla="*/ 0 w 225046"/>
              <a:gd name="T23" fmla="*/ 1239837 h 1239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25046" h="1239609">
                <a:moveTo>
                  <a:pt x="0" y="1239609"/>
                </a:moveTo>
                <a:lnTo>
                  <a:pt x="0" y="40901"/>
                </a:lnTo>
                <a:lnTo>
                  <a:pt x="126998" y="40901"/>
                </a:lnTo>
                <a:lnTo>
                  <a:pt x="126998" y="0"/>
                </a:lnTo>
                <a:lnTo>
                  <a:pt x="225046" y="56275"/>
                </a:lnTo>
                <a:lnTo>
                  <a:pt x="126998" y="112550"/>
                </a:lnTo>
                <a:lnTo>
                  <a:pt x="126998" y="71649"/>
                </a:lnTo>
                <a:lnTo>
                  <a:pt x="30748" y="71649"/>
                </a:lnTo>
                <a:lnTo>
                  <a:pt x="30748" y="1239609"/>
                </a:lnTo>
                <a:lnTo>
                  <a:pt x="0" y="1239609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63" name="Rectangle 15@|1FFC:0|FBC:0|LFC:9868950|LBC:16777215"/>
          <p:cNvSpPr>
            <a:spLocks noChangeArrowheads="1"/>
          </p:cNvSpPr>
          <p:nvPr/>
        </p:nvSpPr>
        <p:spPr bwMode="auto">
          <a:xfrm rot="2700000" flipH="1">
            <a:off x="5870575" y="4067175"/>
            <a:ext cx="31750" cy="225425"/>
          </a:xfrm>
          <a:prstGeom prst="rect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4" name="Rounded Rectangle 20@|1FFC:2381804|FBC:16777215|LFC:16777215|LBC:16777215"/>
          <p:cNvSpPr>
            <a:spLocks noChangeArrowheads="1"/>
          </p:cNvSpPr>
          <p:nvPr/>
        </p:nvSpPr>
        <p:spPr bwMode="auto">
          <a:xfrm rot="18900000" flipV="1">
            <a:off x="4841875" y="3162300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3565" name="Group 3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3517900"/>
            <a:ext cx="4572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Rounded Rectangle 17@|1FFC:14657585|FBC:16777215|LFC:16777215|LBC:16777215"/>
          <p:cNvSpPr>
            <a:spLocks noChangeArrowheads="1"/>
          </p:cNvSpPr>
          <p:nvPr/>
        </p:nvSpPr>
        <p:spPr bwMode="auto">
          <a:xfrm rot="18900000" flipV="1">
            <a:off x="4014788" y="3990975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7" name="Shape 719@|5FFC:16777215|FBC:16777215|LFC:16777215|LBC:16777215"/>
          <p:cNvSpPr>
            <a:spLocks/>
          </p:cNvSpPr>
          <p:nvPr/>
        </p:nvSpPr>
        <p:spPr bwMode="auto">
          <a:xfrm>
            <a:off x="4351338" y="4337050"/>
            <a:ext cx="441325" cy="379413"/>
          </a:xfrm>
          <a:custGeom>
            <a:avLst/>
            <a:gdLst>
              <a:gd name="T0" fmla="*/ 191616 w 21332"/>
              <a:gd name="T1" fmla="*/ 127503 h 21446"/>
              <a:gd name="T2" fmla="*/ 299465 w 21332"/>
              <a:gd name="T3" fmla="*/ 196518 h 21446"/>
              <a:gd name="T4" fmla="*/ 326794 w 21332"/>
              <a:gd name="T5" fmla="*/ 191069 h 21446"/>
              <a:gd name="T6" fmla="*/ 437767 w 21332"/>
              <a:gd name="T7" fmla="*/ 31332 h 21446"/>
              <a:gd name="T8" fmla="*/ 432657 w 21332"/>
              <a:gd name="T9" fmla="*/ 3538 h 21446"/>
              <a:gd name="T10" fmla="*/ 404748 w 21332"/>
              <a:gd name="T11" fmla="*/ 8616 h 21446"/>
              <a:gd name="T12" fmla="*/ 304823 w 21332"/>
              <a:gd name="T13" fmla="*/ 152466 h 21446"/>
              <a:gd name="T14" fmla="*/ 196333 w 21332"/>
              <a:gd name="T15" fmla="*/ 83044 h 21446"/>
              <a:gd name="T16" fmla="*/ 181168 w 21332"/>
              <a:gd name="T17" fmla="*/ 80337 h 21446"/>
              <a:gd name="T18" fmla="*/ 168548 w 21332"/>
              <a:gd name="T19" fmla="*/ 89148 h 21446"/>
              <a:gd name="T20" fmla="*/ 3145 w 21332"/>
              <a:gd name="T21" fmla="*/ 348736 h 21446"/>
              <a:gd name="T22" fmla="*/ 9310 w 21332"/>
              <a:gd name="T23" fmla="*/ 376282 h 21446"/>
              <a:gd name="T24" fmla="*/ 20047 w 21332"/>
              <a:gd name="T25" fmla="*/ 379413 h 21446"/>
              <a:gd name="T26" fmla="*/ 36991 w 21332"/>
              <a:gd name="T27" fmla="*/ 370125 h 21446"/>
              <a:gd name="T28" fmla="*/ 191616 w 21332"/>
              <a:gd name="T29" fmla="*/ 127503 h 21446"/>
              <a:gd name="T30" fmla="*/ 407810 w 21332"/>
              <a:gd name="T31" fmla="*/ 224807 h 21446"/>
              <a:gd name="T32" fmla="*/ 309333 w 21332"/>
              <a:gd name="T33" fmla="*/ 313406 h 21446"/>
              <a:gd name="T34" fmla="*/ 193540 w 21332"/>
              <a:gd name="T35" fmla="*/ 223851 h 21446"/>
              <a:gd name="T36" fmla="*/ 186071 w 21332"/>
              <a:gd name="T37" fmla="*/ 220260 h 21446"/>
              <a:gd name="T38" fmla="*/ 170659 w 21332"/>
              <a:gd name="T39" fmla="*/ 216438 h 21446"/>
              <a:gd name="T40" fmla="*/ 148005 w 21332"/>
              <a:gd name="T41" fmla="*/ 251963 h 21446"/>
              <a:gd name="T42" fmla="*/ 172272 w 21332"/>
              <a:gd name="T43" fmla="*/ 257978 h 21446"/>
              <a:gd name="T44" fmla="*/ 297996 w 21332"/>
              <a:gd name="T45" fmla="*/ 355211 h 21446"/>
              <a:gd name="T46" fmla="*/ 310305 w 21332"/>
              <a:gd name="T47" fmla="*/ 359439 h 21446"/>
              <a:gd name="T48" fmla="*/ 323773 w 21332"/>
              <a:gd name="T49" fmla="*/ 354291 h 21446"/>
              <a:gd name="T50" fmla="*/ 434705 w 21332"/>
              <a:gd name="T51" fmla="*/ 254440 h 21446"/>
              <a:gd name="T52" fmla="*/ 436132 w 21332"/>
              <a:gd name="T53" fmla="*/ 226240 h 21446"/>
              <a:gd name="T54" fmla="*/ 407810 w 21332"/>
              <a:gd name="T55" fmla="*/ 224807 h 21446"/>
              <a:gd name="T56" fmla="*/ 15206 w 21332"/>
              <a:gd name="T57" fmla="*/ 219057 h 21446"/>
              <a:gd name="T58" fmla="*/ 45308 w 21332"/>
              <a:gd name="T59" fmla="*/ 226523 h 21446"/>
              <a:gd name="T60" fmla="*/ 67941 w 21332"/>
              <a:gd name="T61" fmla="*/ 190980 h 21446"/>
              <a:gd name="T62" fmla="*/ 24909 w 21332"/>
              <a:gd name="T63" fmla="*/ 180312 h 21446"/>
              <a:gd name="T64" fmla="*/ 579 w 21332"/>
              <a:gd name="T65" fmla="*/ 194872 h 21446"/>
              <a:gd name="T66" fmla="*/ 15206 w 21332"/>
              <a:gd name="T67" fmla="*/ 219057 h 2144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575" tIns="28575" rIns="28575" bIns="28575" anchor="ctr"/>
          <a:lstStyle/>
          <a:p>
            <a:endParaRPr lang="zh-CN" altLang="en-US"/>
          </a:p>
        </p:txBody>
      </p:sp>
      <p:sp>
        <p:nvSpPr>
          <p:cNvPr id="23568" name="Rounded Rectangle 23@|1FFC:0|FBC:0|LFC:16777215|LBC:16777215"/>
          <p:cNvSpPr>
            <a:spLocks noChangeArrowheads="1"/>
          </p:cNvSpPr>
          <p:nvPr/>
        </p:nvSpPr>
        <p:spPr bwMode="auto">
          <a:xfrm rot="18900000" flipV="1">
            <a:off x="3187700" y="3162300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Shape 2102@|5FFC:16777215|FBC:16777215|LFC:16777215|LBC:16777215"/>
          <p:cNvSpPr>
            <a:spLocks/>
          </p:cNvSpPr>
          <p:nvPr/>
        </p:nvSpPr>
        <p:spPr bwMode="auto">
          <a:xfrm>
            <a:off x="3467100" y="3498850"/>
            <a:ext cx="539750" cy="431800"/>
          </a:xfrm>
          <a:custGeom>
            <a:avLst/>
            <a:gdLst>
              <a:gd name="T0" fmla="*/ 453365 w 21600"/>
              <a:gd name="T1" fmla="*/ 215900 h 21600"/>
              <a:gd name="T2" fmla="*/ 417532 w 21600"/>
              <a:gd name="T3" fmla="*/ 248265 h 21600"/>
              <a:gd name="T4" fmla="*/ 269875 w 21600"/>
              <a:gd name="T5" fmla="*/ 367010 h 21600"/>
              <a:gd name="T6" fmla="*/ 163024 w 21600"/>
              <a:gd name="T7" fmla="*/ 322771 h 21600"/>
              <a:gd name="T8" fmla="*/ 117221 w 21600"/>
              <a:gd name="T9" fmla="*/ 322771 h 21600"/>
              <a:gd name="T10" fmla="*/ 117221 w 21600"/>
              <a:gd name="T11" fmla="*/ 368569 h 21600"/>
              <a:gd name="T12" fmla="*/ 269875 w 21600"/>
              <a:gd name="T13" fmla="*/ 431800 h 21600"/>
              <a:gd name="T14" fmla="*/ 475855 w 21600"/>
              <a:gd name="T15" fmla="*/ 280650 h 21600"/>
              <a:gd name="T16" fmla="*/ 539750 w 21600"/>
              <a:gd name="T17" fmla="*/ 280650 h 21600"/>
              <a:gd name="T18" fmla="*/ 539750 w 21600"/>
              <a:gd name="T19" fmla="*/ 215900 h 21600"/>
              <a:gd name="T20" fmla="*/ 453365 w 21600"/>
              <a:gd name="T21" fmla="*/ 215900 h 21600"/>
              <a:gd name="T22" fmla="*/ 122218 w 21600"/>
              <a:gd name="T23" fmla="*/ 183515 h 21600"/>
              <a:gd name="T24" fmla="*/ 269875 w 21600"/>
              <a:gd name="T25" fmla="*/ 64770 h 21600"/>
              <a:gd name="T26" fmla="*/ 376726 w 21600"/>
              <a:gd name="T27" fmla="*/ 109030 h 21600"/>
              <a:gd name="T28" fmla="*/ 422529 w 21600"/>
              <a:gd name="T29" fmla="*/ 109030 h 21600"/>
              <a:gd name="T30" fmla="*/ 422529 w 21600"/>
              <a:gd name="T31" fmla="*/ 63231 h 21600"/>
              <a:gd name="T32" fmla="*/ 269875 w 21600"/>
              <a:gd name="T33" fmla="*/ 0 h 21600"/>
              <a:gd name="T34" fmla="*/ 63895 w 21600"/>
              <a:gd name="T35" fmla="*/ 151130 h 21600"/>
              <a:gd name="T36" fmla="*/ 0 w 21600"/>
              <a:gd name="T37" fmla="*/ 151130 h 21600"/>
              <a:gd name="T38" fmla="*/ 0 w 21600"/>
              <a:gd name="T39" fmla="*/ 215900 h 21600"/>
              <a:gd name="T40" fmla="*/ 86385 w 21600"/>
              <a:gd name="T41" fmla="*/ 215900 h 21600"/>
              <a:gd name="T42" fmla="*/ 122218 w 21600"/>
              <a:gd name="T43" fmla="*/ 183515 h 21600"/>
              <a:gd name="T44" fmla="*/ 183490 w 21600"/>
              <a:gd name="T45" fmla="*/ 215900 h 21600"/>
              <a:gd name="T46" fmla="*/ 269875 w 21600"/>
              <a:gd name="T47" fmla="*/ 302260 h 21600"/>
              <a:gd name="T48" fmla="*/ 356210 w 21600"/>
              <a:gd name="T49" fmla="*/ 215900 h 21600"/>
              <a:gd name="T50" fmla="*/ 269875 w 21600"/>
              <a:gd name="T51" fmla="*/ 129540 h 21600"/>
              <a:gd name="T52" fmla="*/ 183490 w 21600"/>
              <a:gd name="T53" fmla="*/ 215900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8575" tIns="28575" rIns="28575" bIns="28575" anchor="ctr"/>
          <a:lstStyle/>
          <a:p>
            <a:endParaRPr lang="zh-CN" altLang="en-US"/>
          </a:p>
        </p:txBody>
      </p:sp>
      <p:sp>
        <p:nvSpPr>
          <p:cNvPr id="23570" name="Rounded Rectangle 26@|1FFC:4308095|FBC:16777215|LFC:16777215|LBC:16777215"/>
          <p:cNvSpPr>
            <a:spLocks noChangeArrowheads="1"/>
          </p:cNvSpPr>
          <p:nvPr/>
        </p:nvSpPr>
        <p:spPr bwMode="auto">
          <a:xfrm rot="18900000" flipV="1">
            <a:off x="4014788" y="2335213"/>
            <a:ext cx="1114425" cy="1114425"/>
          </a:xfrm>
          <a:prstGeom prst="roundRect">
            <a:avLst>
              <a:gd name="adj" fmla="val 9648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algn="ctr" defTabSz="684213" eaLnBrk="1" hangingPunct="1"/>
            <a:endParaRPr lang="en-US" altLang="zh-CN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Freeform 56@|5FFC:16777215|FBC:16777215|LFC:16777215|LBC:16777215"/>
          <p:cNvSpPr>
            <a:spLocks/>
          </p:cNvSpPr>
          <p:nvPr/>
        </p:nvSpPr>
        <p:spPr bwMode="auto">
          <a:xfrm>
            <a:off x="4352925" y="2708275"/>
            <a:ext cx="498475" cy="407988"/>
          </a:xfrm>
          <a:custGeom>
            <a:avLst/>
            <a:gdLst>
              <a:gd name="T0" fmla="*/ 400607 w 382"/>
              <a:gd name="T1" fmla="*/ 176533 h 312"/>
              <a:gd name="T2" fmla="*/ 472377 w 382"/>
              <a:gd name="T3" fmla="*/ 92843 h 312"/>
              <a:gd name="T4" fmla="*/ 310568 w 382"/>
              <a:gd name="T5" fmla="*/ 32691 h 312"/>
              <a:gd name="T6" fmla="*/ 298824 w 382"/>
              <a:gd name="T7" fmla="*/ 24845 h 312"/>
              <a:gd name="T8" fmla="*/ 298824 w 382"/>
              <a:gd name="T9" fmla="*/ 175226 h 312"/>
              <a:gd name="T10" fmla="*/ 234884 w 382"/>
              <a:gd name="T11" fmla="*/ 279838 h 312"/>
              <a:gd name="T12" fmla="*/ 112222 w 382"/>
              <a:gd name="T13" fmla="*/ 247147 h 312"/>
              <a:gd name="T14" fmla="*/ 168333 w 382"/>
              <a:gd name="T15" fmla="*/ 126842 h 312"/>
              <a:gd name="T16" fmla="*/ 247933 w 382"/>
              <a:gd name="T17" fmla="*/ 121612 h 312"/>
              <a:gd name="T18" fmla="*/ 247933 w 382"/>
              <a:gd name="T19" fmla="*/ 5231 h 312"/>
              <a:gd name="T20" fmla="*/ 200956 w 382"/>
              <a:gd name="T21" fmla="*/ 0 h 312"/>
              <a:gd name="T22" fmla="*/ 0 w 382"/>
              <a:gd name="T23" fmla="*/ 203994 h 312"/>
              <a:gd name="T24" fmla="*/ 200956 w 382"/>
              <a:gd name="T25" fmla="*/ 407988 h 312"/>
              <a:gd name="T26" fmla="*/ 401912 w 382"/>
              <a:gd name="T27" fmla="*/ 203994 h 312"/>
              <a:gd name="T28" fmla="*/ 400607 w 382"/>
              <a:gd name="T29" fmla="*/ 176533 h 3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6280150" y="244157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6283325" y="265588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6280150" y="439102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5" name="TextBox 13"/>
          <p:cNvSpPr txBox="1">
            <a:spLocks noChangeArrowheads="1"/>
          </p:cNvSpPr>
          <p:nvPr/>
        </p:nvSpPr>
        <p:spPr bwMode="auto">
          <a:xfrm>
            <a:off x="6283325" y="460533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6" name="TextBox 13"/>
          <p:cNvSpPr txBox="1">
            <a:spLocks noChangeArrowheads="1"/>
          </p:cNvSpPr>
          <p:nvPr/>
        </p:nvSpPr>
        <p:spPr bwMode="auto">
          <a:xfrm>
            <a:off x="1031875" y="2441575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7" name="TextBox 13"/>
          <p:cNvSpPr txBox="1">
            <a:spLocks noChangeArrowheads="1"/>
          </p:cNvSpPr>
          <p:nvPr/>
        </p:nvSpPr>
        <p:spPr bwMode="auto">
          <a:xfrm>
            <a:off x="1035050" y="2655888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8" name="TextBox 13"/>
          <p:cNvSpPr txBox="1">
            <a:spLocks noChangeArrowheads="1"/>
          </p:cNvSpPr>
          <p:nvPr/>
        </p:nvSpPr>
        <p:spPr bwMode="auto">
          <a:xfrm>
            <a:off x="1031875" y="4391025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9" name="TextBox 13"/>
          <p:cNvSpPr txBox="1">
            <a:spLocks noChangeArrowheads="1"/>
          </p:cNvSpPr>
          <p:nvPr/>
        </p:nvSpPr>
        <p:spPr bwMode="auto">
          <a:xfrm>
            <a:off x="1035050" y="4605338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4580" name="Round Same Side Corner Rectangle 4"/>
          <p:cNvSpPr>
            <a:spLocks/>
          </p:cNvSpPr>
          <p:nvPr/>
        </p:nvSpPr>
        <p:spPr bwMode="auto">
          <a:xfrm rot="-5400000">
            <a:off x="469900" y="2725738"/>
            <a:ext cx="2624137" cy="2141538"/>
          </a:xfrm>
          <a:custGeom>
            <a:avLst/>
            <a:gdLst>
              <a:gd name="T0" fmla="*/ 157403 w 2623766"/>
              <a:gd name="T1" fmla="*/ 0 h 2142108"/>
              <a:gd name="T2" fmla="*/ 2466734 w 2623766"/>
              <a:gd name="T3" fmla="*/ 0 h 2142108"/>
              <a:gd name="T4" fmla="*/ 2624137 w 2623766"/>
              <a:gd name="T5" fmla="*/ 157339 h 2142108"/>
              <a:gd name="T6" fmla="*/ 2624137 w 2623766"/>
              <a:gd name="T7" fmla="*/ 2141538 h 2142108"/>
              <a:gd name="T8" fmla="*/ 2624137 w 2623766"/>
              <a:gd name="T9" fmla="*/ 2141538 h 2142108"/>
              <a:gd name="T10" fmla="*/ 0 w 2623766"/>
              <a:gd name="T11" fmla="*/ 2141538 h 2142108"/>
              <a:gd name="T12" fmla="*/ 0 w 2623766"/>
              <a:gd name="T13" fmla="*/ 2141538 h 2142108"/>
              <a:gd name="T14" fmla="*/ 0 w 2623766"/>
              <a:gd name="T15" fmla="*/ 157339 h 2142108"/>
              <a:gd name="T16" fmla="*/ 157403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Rectangle 9"/>
          <p:cNvSpPr>
            <a:spLocks noChangeArrowheads="1"/>
          </p:cNvSpPr>
          <p:nvPr/>
        </p:nvSpPr>
        <p:spPr bwMode="auto">
          <a:xfrm>
            <a:off x="711200" y="3381375"/>
            <a:ext cx="2144713" cy="4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4582" name="Freeform 116"/>
          <p:cNvSpPr>
            <a:spLocks noEditPoints="1"/>
          </p:cNvSpPr>
          <p:nvPr/>
        </p:nvSpPr>
        <p:spPr bwMode="auto">
          <a:xfrm>
            <a:off x="1576388" y="2722563"/>
            <a:ext cx="411162" cy="331787"/>
          </a:xfrm>
          <a:custGeom>
            <a:avLst/>
            <a:gdLst>
              <a:gd name="T0" fmla="*/ 396735 w 57"/>
              <a:gd name="T1" fmla="*/ 194745 h 46"/>
              <a:gd name="T2" fmla="*/ 389522 w 57"/>
              <a:gd name="T3" fmla="*/ 194745 h 46"/>
              <a:gd name="T4" fmla="*/ 389522 w 57"/>
              <a:gd name="T5" fmla="*/ 194745 h 46"/>
              <a:gd name="T6" fmla="*/ 382309 w 57"/>
              <a:gd name="T7" fmla="*/ 194745 h 46"/>
              <a:gd name="T8" fmla="*/ 201974 w 57"/>
              <a:gd name="T9" fmla="*/ 43277 h 46"/>
              <a:gd name="T10" fmla="*/ 28853 w 57"/>
              <a:gd name="T11" fmla="*/ 194745 h 46"/>
              <a:gd name="T12" fmla="*/ 21640 w 57"/>
              <a:gd name="T13" fmla="*/ 194745 h 46"/>
              <a:gd name="T14" fmla="*/ 14427 w 57"/>
              <a:gd name="T15" fmla="*/ 194745 h 46"/>
              <a:gd name="T16" fmla="*/ 0 w 57"/>
              <a:gd name="T17" fmla="*/ 173106 h 46"/>
              <a:gd name="T18" fmla="*/ 0 w 57"/>
              <a:gd name="T19" fmla="*/ 165894 h 46"/>
              <a:gd name="T20" fmla="*/ 187548 w 57"/>
              <a:gd name="T21" fmla="*/ 7213 h 46"/>
              <a:gd name="T22" fmla="*/ 223614 w 57"/>
              <a:gd name="T23" fmla="*/ 7213 h 46"/>
              <a:gd name="T24" fmla="*/ 288535 w 57"/>
              <a:gd name="T25" fmla="*/ 57702 h 46"/>
              <a:gd name="T26" fmla="*/ 288535 w 57"/>
              <a:gd name="T27" fmla="*/ 7213 h 46"/>
              <a:gd name="T28" fmla="*/ 295748 w 57"/>
              <a:gd name="T29" fmla="*/ 0 h 46"/>
              <a:gd name="T30" fmla="*/ 346242 w 57"/>
              <a:gd name="T31" fmla="*/ 0 h 46"/>
              <a:gd name="T32" fmla="*/ 353455 w 57"/>
              <a:gd name="T33" fmla="*/ 7213 h 46"/>
              <a:gd name="T34" fmla="*/ 353455 w 57"/>
              <a:gd name="T35" fmla="*/ 115404 h 46"/>
              <a:gd name="T36" fmla="*/ 411162 w 57"/>
              <a:gd name="T37" fmla="*/ 165894 h 46"/>
              <a:gd name="T38" fmla="*/ 411162 w 57"/>
              <a:gd name="T39" fmla="*/ 173106 h 46"/>
              <a:gd name="T40" fmla="*/ 396735 w 57"/>
              <a:gd name="T41" fmla="*/ 194745 h 46"/>
              <a:gd name="T42" fmla="*/ 353455 w 57"/>
              <a:gd name="T43" fmla="*/ 317361 h 46"/>
              <a:gd name="T44" fmla="*/ 339028 w 57"/>
              <a:gd name="T45" fmla="*/ 331787 h 46"/>
              <a:gd name="T46" fmla="*/ 238041 w 57"/>
              <a:gd name="T47" fmla="*/ 331787 h 46"/>
              <a:gd name="T48" fmla="*/ 238041 w 57"/>
              <a:gd name="T49" fmla="*/ 230808 h 46"/>
              <a:gd name="T50" fmla="*/ 173121 w 57"/>
              <a:gd name="T51" fmla="*/ 230808 h 46"/>
              <a:gd name="T52" fmla="*/ 173121 w 57"/>
              <a:gd name="T53" fmla="*/ 331787 h 46"/>
              <a:gd name="T54" fmla="*/ 72134 w 57"/>
              <a:gd name="T55" fmla="*/ 331787 h 46"/>
              <a:gd name="T56" fmla="*/ 57707 w 57"/>
              <a:gd name="T57" fmla="*/ 317361 h 46"/>
              <a:gd name="T58" fmla="*/ 57707 w 57"/>
              <a:gd name="T59" fmla="*/ 194745 h 46"/>
              <a:gd name="T60" fmla="*/ 57707 w 57"/>
              <a:gd name="T61" fmla="*/ 187532 h 46"/>
              <a:gd name="T62" fmla="*/ 201974 w 57"/>
              <a:gd name="T63" fmla="*/ 64915 h 46"/>
              <a:gd name="T64" fmla="*/ 353455 w 57"/>
              <a:gd name="T65" fmla="*/ 187532 h 46"/>
              <a:gd name="T66" fmla="*/ 353455 w 57"/>
              <a:gd name="T67" fmla="*/ 194745 h 46"/>
              <a:gd name="T68" fmla="*/ 353455 w 57"/>
              <a:gd name="T69" fmla="*/ 317361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583" name="Rectangle 8"/>
          <p:cNvSpPr>
            <a:spLocks noChangeArrowheads="1"/>
          </p:cNvSpPr>
          <p:nvPr/>
        </p:nvSpPr>
        <p:spPr bwMode="auto">
          <a:xfrm>
            <a:off x="1155700" y="3078163"/>
            <a:ext cx="12525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3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  <a:endParaRPr lang="en-US" sz="13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4" name="Round Same Side Corner Rectangle 12"/>
          <p:cNvSpPr>
            <a:spLocks/>
          </p:cNvSpPr>
          <p:nvPr/>
        </p:nvSpPr>
        <p:spPr bwMode="auto">
          <a:xfrm rot="5400000" flipH="1">
            <a:off x="6032500" y="2725738"/>
            <a:ext cx="2624137" cy="2141538"/>
          </a:xfrm>
          <a:custGeom>
            <a:avLst/>
            <a:gdLst>
              <a:gd name="T0" fmla="*/ 157403 w 2623766"/>
              <a:gd name="T1" fmla="*/ 0 h 2142108"/>
              <a:gd name="T2" fmla="*/ 2466734 w 2623766"/>
              <a:gd name="T3" fmla="*/ 0 h 2142108"/>
              <a:gd name="T4" fmla="*/ 2624137 w 2623766"/>
              <a:gd name="T5" fmla="*/ 157339 h 2142108"/>
              <a:gd name="T6" fmla="*/ 2624137 w 2623766"/>
              <a:gd name="T7" fmla="*/ 2141538 h 2142108"/>
              <a:gd name="T8" fmla="*/ 2624137 w 2623766"/>
              <a:gd name="T9" fmla="*/ 2141538 h 2142108"/>
              <a:gd name="T10" fmla="*/ 0 w 2623766"/>
              <a:gd name="T11" fmla="*/ 2141538 h 2142108"/>
              <a:gd name="T12" fmla="*/ 0 w 2623766"/>
              <a:gd name="T13" fmla="*/ 2141538 h 2142108"/>
              <a:gd name="T14" fmla="*/ 0 w 2623766"/>
              <a:gd name="T15" fmla="*/ 157339 h 2142108"/>
              <a:gd name="T16" fmla="*/ 157403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Rectangle 13"/>
          <p:cNvSpPr>
            <a:spLocks noChangeArrowheads="1"/>
          </p:cNvSpPr>
          <p:nvPr/>
        </p:nvSpPr>
        <p:spPr bwMode="auto">
          <a:xfrm flipH="1">
            <a:off x="6270625" y="3381375"/>
            <a:ext cx="2144713" cy="4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300">
              <a:solidFill>
                <a:srgbClr val="FFFFFF"/>
              </a:solidFill>
            </a:endParaRPr>
          </a:p>
        </p:txBody>
      </p:sp>
      <p:sp>
        <p:nvSpPr>
          <p:cNvPr id="24586" name="Freeform 122"/>
          <p:cNvSpPr>
            <a:spLocks noEditPoints="1"/>
          </p:cNvSpPr>
          <p:nvPr/>
        </p:nvSpPr>
        <p:spPr bwMode="auto">
          <a:xfrm>
            <a:off x="7153275" y="2744788"/>
            <a:ext cx="379413" cy="298450"/>
          </a:xfrm>
          <a:custGeom>
            <a:avLst/>
            <a:gdLst>
              <a:gd name="T0" fmla="*/ 296254 w 73"/>
              <a:gd name="T1" fmla="*/ 193731 h 57"/>
              <a:gd name="T2" fmla="*/ 197503 w 73"/>
              <a:gd name="T3" fmla="*/ 293214 h 57"/>
              <a:gd name="T4" fmla="*/ 176713 w 73"/>
              <a:gd name="T5" fmla="*/ 298450 h 57"/>
              <a:gd name="T6" fmla="*/ 161121 w 73"/>
              <a:gd name="T7" fmla="*/ 293214 h 57"/>
              <a:gd name="T8" fmla="*/ 20790 w 73"/>
              <a:gd name="T9" fmla="*/ 146607 h 57"/>
              <a:gd name="T10" fmla="*/ 0 w 73"/>
              <a:gd name="T11" fmla="*/ 104719 h 57"/>
              <a:gd name="T12" fmla="*/ 0 w 73"/>
              <a:gd name="T13" fmla="*/ 20944 h 57"/>
              <a:gd name="T14" fmla="*/ 25987 w 73"/>
              <a:gd name="T15" fmla="*/ 0 h 57"/>
              <a:gd name="T16" fmla="*/ 109146 w 73"/>
              <a:gd name="T17" fmla="*/ 0 h 57"/>
              <a:gd name="T18" fmla="*/ 150726 w 73"/>
              <a:gd name="T19" fmla="*/ 15708 h 57"/>
              <a:gd name="T20" fmla="*/ 296254 w 73"/>
              <a:gd name="T21" fmla="*/ 157079 h 57"/>
              <a:gd name="T22" fmla="*/ 301451 w 73"/>
              <a:gd name="T23" fmla="*/ 178023 h 57"/>
              <a:gd name="T24" fmla="*/ 296254 w 73"/>
              <a:gd name="T25" fmla="*/ 193731 h 57"/>
              <a:gd name="T26" fmla="*/ 67567 w 73"/>
              <a:gd name="T27" fmla="*/ 36652 h 57"/>
              <a:gd name="T28" fmla="*/ 41580 w 73"/>
              <a:gd name="T29" fmla="*/ 62832 h 57"/>
              <a:gd name="T30" fmla="*/ 67567 w 73"/>
              <a:gd name="T31" fmla="*/ 89011 h 57"/>
              <a:gd name="T32" fmla="*/ 88356 w 73"/>
              <a:gd name="T33" fmla="*/ 62832 h 57"/>
              <a:gd name="T34" fmla="*/ 67567 w 73"/>
              <a:gd name="T35" fmla="*/ 36652 h 57"/>
              <a:gd name="T36" fmla="*/ 369018 w 73"/>
              <a:gd name="T37" fmla="*/ 193731 h 57"/>
              <a:gd name="T38" fmla="*/ 270267 w 73"/>
              <a:gd name="T39" fmla="*/ 293214 h 57"/>
              <a:gd name="T40" fmla="*/ 254674 w 73"/>
              <a:gd name="T41" fmla="*/ 298450 h 57"/>
              <a:gd name="T42" fmla="*/ 233885 w 73"/>
              <a:gd name="T43" fmla="*/ 287978 h 57"/>
              <a:gd name="T44" fmla="*/ 327439 w 73"/>
              <a:gd name="T45" fmla="*/ 193731 h 57"/>
              <a:gd name="T46" fmla="*/ 332636 w 73"/>
              <a:gd name="T47" fmla="*/ 178023 h 57"/>
              <a:gd name="T48" fmla="*/ 327439 w 73"/>
              <a:gd name="T49" fmla="*/ 157079 h 57"/>
              <a:gd name="T50" fmla="*/ 181910 w 73"/>
              <a:gd name="T51" fmla="*/ 15708 h 57"/>
              <a:gd name="T52" fmla="*/ 140331 w 73"/>
              <a:gd name="T53" fmla="*/ 0 h 57"/>
              <a:gd name="T54" fmla="*/ 187108 w 73"/>
              <a:gd name="T55" fmla="*/ 0 h 57"/>
              <a:gd name="T56" fmla="*/ 228687 w 73"/>
              <a:gd name="T57" fmla="*/ 15708 h 57"/>
              <a:gd name="T58" fmla="*/ 369018 w 73"/>
              <a:gd name="T59" fmla="*/ 157079 h 57"/>
              <a:gd name="T60" fmla="*/ 379413 w 73"/>
              <a:gd name="T61" fmla="*/ 178023 h 57"/>
              <a:gd name="T62" fmla="*/ 369018 w 73"/>
              <a:gd name="T63" fmla="*/ 193731 h 5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4587" name="Rectangle 8"/>
          <p:cNvSpPr>
            <a:spLocks noChangeArrowheads="1"/>
          </p:cNvSpPr>
          <p:nvPr/>
        </p:nvSpPr>
        <p:spPr bwMode="auto">
          <a:xfrm>
            <a:off x="6716713" y="3054350"/>
            <a:ext cx="125253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3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单击编辑标题</a:t>
            </a:r>
            <a:endParaRPr lang="en-US" sz="13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8" name="矩形 12"/>
          <p:cNvSpPr>
            <a:spLocks noChangeArrowheads="1"/>
          </p:cNvSpPr>
          <p:nvPr/>
        </p:nvSpPr>
        <p:spPr bwMode="auto">
          <a:xfrm>
            <a:off x="1085850" y="3619500"/>
            <a:ext cx="1328738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9" name="矩形 13"/>
          <p:cNvSpPr>
            <a:spLocks noChangeArrowheads="1"/>
          </p:cNvSpPr>
          <p:nvPr/>
        </p:nvSpPr>
        <p:spPr bwMode="auto">
          <a:xfrm>
            <a:off x="6678613" y="3619500"/>
            <a:ext cx="13287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4590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1962150"/>
            <a:ext cx="3484562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5604" name="Pentagon 49"/>
          <p:cNvSpPr>
            <a:spLocks noChangeArrowheads="1"/>
          </p:cNvSpPr>
          <p:nvPr/>
        </p:nvSpPr>
        <p:spPr bwMode="auto">
          <a:xfrm>
            <a:off x="2824163" y="1831975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5" name="Pentagon 51"/>
          <p:cNvSpPr>
            <a:spLocks noChangeArrowheads="1"/>
          </p:cNvSpPr>
          <p:nvPr/>
        </p:nvSpPr>
        <p:spPr bwMode="auto">
          <a:xfrm>
            <a:off x="2824163" y="3343275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6" name="Pentagon 52"/>
          <p:cNvSpPr>
            <a:spLocks noChangeArrowheads="1"/>
          </p:cNvSpPr>
          <p:nvPr/>
        </p:nvSpPr>
        <p:spPr bwMode="auto">
          <a:xfrm flipH="1">
            <a:off x="4800600" y="2595563"/>
            <a:ext cx="1749425" cy="836612"/>
          </a:xfrm>
          <a:prstGeom prst="homePlate">
            <a:avLst>
              <a:gd name="adj" fmla="val 50002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7" name="Pentagon 53"/>
          <p:cNvSpPr>
            <a:spLocks noChangeArrowheads="1"/>
          </p:cNvSpPr>
          <p:nvPr/>
        </p:nvSpPr>
        <p:spPr bwMode="auto">
          <a:xfrm flipH="1">
            <a:off x="4800600" y="4125913"/>
            <a:ext cx="1749425" cy="836612"/>
          </a:xfrm>
          <a:prstGeom prst="homePlate">
            <a:avLst>
              <a:gd name="adj" fmla="val 50002"/>
            </a:avLst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8" name="Freeform 69"/>
          <p:cNvSpPr>
            <a:spLocks/>
          </p:cNvSpPr>
          <p:nvPr/>
        </p:nvSpPr>
        <p:spPr bwMode="auto">
          <a:xfrm>
            <a:off x="3451225" y="2058988"/>
            <a:ext cx="203200" cy="381000"/>
          </a:xfrm>
          <a:custGeom>
            <a:avLst/>
            <a:gdLst>
              <a:gd name="T0" fmla="*/ 125506 w 34"/>
              <a:gd name="T1" fmla="*/ 339328 h 64"/>
              <a:gd name="T2" fmla="*/ 125506 w 34"/>
              <a:gd name="T3" fmla="*/ 375047 h 64"/>
              <a:gd name="T4" fmla="*/ 119529 w 34"/>
              <a:gd name="T5" fmla="*/ 381000 h 64"/>
              <a:gd name="T6" fmla="*/ 89647 w 34"/>
              <a:gd name="T7" fmla="*/ 381000 h 64"/>
              <a:gd name="T8" fmla="*/ 83671 w 34"/>
              <a:gd name="T9" fmla="*/ 375047 h 64"/>
              <a:gd name="T10" fmla="*/ 83671 w 34"/>
              <a:gd name="T11" fmla="*/ 339328 h 64"/>
              <a:gd name="T12" fmla="*/ 5976 w 34"/>
              <a:gd name="T13" fmla="*/ 297656 h 64"/>
              <a:gd name="T14" fmla="*/ 5976 w 34"/>
              <a:gd name="T15" fmla="*/ 291703 h 64"/>
              <a:gd name="T16" fmla="*/ 23906 w 34"/>
              <a:gd name="T17" fmla="*/ 261938 h 64"/>
              <a:gd name="T18" fmla="*/ 29882 w 34"/>
              <a:gd name="T19" fmla="*/ 255984 h 64"/>
              <a:gd name="T20" fmla="*/ 35859 w 34"/>
              <a:gd name="T21" fmla="*/ 261938 h 64"/>
              <a:gd name="T22" fmla="*/ 101600 w 34"/>
              <a:gd name="T23" fmla="*/ 291703 h 64"/>
              <a:gd name="T24" fmla="*/ 149412 w 34"/>
              <a:gd name="T25" fmla="*/ 255984 h 64"/>
              <a:gd name="T26" fmla="*/ 95624 w 34"/>
              <a:gd name="T27" fmla="*/ 214313 h 64"/>
              <a:gd name="T28" fmla="*/ 5976 w 34"/>
              <a:gd name="T29" fmla="*/ 125016 h 64"/>
              <a:gd name="T30" fmla="*/ 83671 w 34"/>
              <a:gd name="T31" fmla="*/ 47625 h 64"/>
              <a:gd name="T32" fmla="*/ 83671 w 34"/>
              <a:gd name="T33" fmla="*/ 5953 h 64"/>
              <a:gd name="T34" fmla="*/ 89647 w 34"/>
              <a:gd name="T35" fmla="*/ 0 h 64"/>
              <a:gd name="T36" fmla="*/ 119529 w 34"/>
              <a:gd name="T37" fmla="*/ 0 h 64"/>
              <a:gd name="T38" fmla="*/ 125506 w 34"/>
              <a:gd name="T39" fmla="*/ 5953 h 64"/>
              <a:gd name="T40" fmla="*/ 125506 w 34"/>
              <a:gd name="T41" fmla="*/ 41672 h 64"/>
              <a:gd name="T42" fmla="*/ 191247 w 34"/>
              <a:gd name="T43" fmla="*/ 71438 h 64"/>
              <a:gd name="T44" fmla="*/ 191247 w 34"/>
              <a:gd name="T45" fmla="*/ 83344 h 64"/>
              <a:gd name="T46" fmla="*/ 173318 w 34"/>
              <a:gd name="T47" fmla="*/ 113109 h 64"/>
              <a:gd name="T48" fmla="*/ 173318 w 34"/>
              <a:gd name="T49" fmla="*/ 113109 h 64"/>
              <a:gd name="T50" fmla="*/ 167341 w 34"/>
              <a:gd name="T51" fmla="*/ 113109 h 64"/>
              <a:gd name="T52" fmla="*/ 107576 w 34"/>
              <a:gd name="T53" fmla="*/ 89297 h 64"/>
              <a:gd name="T54" fmla="*/ 59765 w 34"/>
              <a:gd name="T55" fmla="*/ 125016 h 64"/>
              <a:gd name="T56" fmla="*/ 119529 w 34"/>
              <a:gd name="T57" fmla="*/ 166688 h 64"/>
              <a:gd name="T58" fmla="*/ 203200 w 34"/>
              <a:gd name="T59" fmla="*/ 250031 h 64"/>
              <a:gd name="T60" fmla="*/ 125506 w 34"/>
              <a:gd name="T61" fmla="*/ 339328 h 6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09" name="Freeform 23"/>
          <p:cNvSpPr>
            <a:spLocks noEditPoints="1"/>
          </p:cNvSpPr>
          <p:nvPr/>
        </p:nvSpPr>
        <p:spPr bwMode="auto">
          <a:xfrm>
            <a:off x="3406775" y="3622675"/>
            <a:ext cx="292100" cy="276225"/>
          </a:xfrm>
          <a:custGeom>
            <a:avLst/>
            <a:gdLst>
              <a:gd name="T0" fmla="*/ 292100 w 68"/>
              <a:gd name="T1" fmla="*/ 60424 h 64"/>
              <a:gd name="T2" fmla="*/ 292100 w 68"/>
              <a:gd name="T3" fmla="*/ 77688 h 64"/>
              <a:gd name="T4" fmla="*/ 274918 w 68"/>
              <a:gd name="T5" fmla="*/ 77688 h 64"/>
              <a:gd name="T6" fmla="*/ 262031 w 68"/>
              <a:gd name="T7" fmla="*/ 90636 h 64"/>
              <a:gd name="T8" fmla="*/ 30069 w 68"/>
              <a:gd name="T9" fmla="*/ 90636 h 64"/>
              <a:gd name="T10" fmla="*/ 17182 w 68"/>
              <a:gd name="T11" fmla="*/ 77688 h 64"/>
              <a:gd name="T12" fmla="*/ 0 w 68"/>
              <a:gd name="T13" fmla="*/ 77688 h 64"/>
              <a:gd name="T14" fmla="*/ 0 w 68"/>
              <a:gd name="T15" fmla="*/ 60424 h 64"/>
              <a:gd name="T16" fmla="*/ 146050 w 68"/>
              <a:gd name="T17" fmla="*/ 0 h 64"/>
              <a:gd name="T18" fmla="*/ 292100 w 68"/>
              <a:gd name="T19" fmla="*/ 60424 h 64"/>
              <a:gd name="T20" fmla="*/ 292100 w 68"/>
              <a:gd name="T21" fmla="*/ 258961 h 64"/>
              <a:gd name="T22" fmla="*/ 292100 w 68"/>
              <a:gd name="T23" fmla="*/ 276225 h 64"/>
              <a:gd name="T24" fmla="*/ 0 w 68"/>
              <a:gd name="T25" fmla="*/ 276225 h 64"/>
              <a:gd name="T26" fmla="*/ 0 w 68"/>
              <a:gd name="T27" fmla="*/ 258961 h 64"/>
              <a:gd name="T28" fmla="*/ 8591 w 68"/>
              <a:gd name="T29" fmla="*/ 246013 h 64"/>
              <a:gd name="T30" fmla="*/ 283509 w 68"/>
              <a:gd name="T31" fmla="*/ 246013 h 64"/>
              <a:gd name="T32" fmla="*/ 292100 w 68"/>
              <a:gd name="T33" fmla="*/ 258961 h 64"/>
              <a:gd name="T34" fmla="*/ 77321 w 68"/>
              <a:gd name="T35" fmla="*/ 99268 h 64"/>
              <a:gd name="T36" fmla="*/ 77321 w 68"/>
              <a:gd name="T37" fmla="*/ 215801 h 64"/>
              <a:gd name="T38" fmla="*/ 98799 w 68"/>
              <a:gd name="T39" fmla="*/ 215801 h 64"/>
              <a:gd name="T40" fmla="*/ 98799 w 68"/>
              <a:gd name="T41" fmla="*/ 99268 h 64"/>
              <a:gd name="T42" fmla="*/ 137459 w 68"/>
              <a:gd name="T43" fmla="*/ 99268 h 64"/>
              <a:gd name="T44" fmla="*/ 137459 w 68"/>
              <a:gd name="T45" fmla="*/ 215801 h 64"/>
              <a:gd name="T46" fmla="*/ 154641 w 68"/>
              <a:gd name="T47" fmla="*/ 215801 h 64"/>
              <a:gd name="T48" fmla="*/ 154641 w 68"/>
              <a:gd name="T49" fmla="*/ 99268 h 64"/>
              <a:gd name="T50" fmla="*/ 193301 w 68"/>
              <a:gd name="T51" fmla="*/ 99268 h 64"/>
              <a:gd name="T52" fmla="*/ 193301 w 68"/>
              <a:gd name="T53" fmla="*/ 215801 h 64"/>
              <a:gd name="T54" fmla="*/ 214779 w 68"/>
              <a:gd name="T55" fmla="*/ 215801 h 64"/>
              <a:gd name="T56" fmla="*/ 214779 w 68"/>
              <a:gd name="T57" fmla="*/ 99268 h 64"/>
              <a:gd name="T58" fmla="*/ 253440 w 68"/>
              <a:gd name="T59" fmla="*/ 99268 h 64"/>
              <a:gd name="T60" fmla="*/ 253440 w 68"/>
              <a:gd name="T61" fmla="*/ 215801 h 64"/>
              <a:gd name="T62" fmla="*/ 262031 w 68"/>
              <a:gd name="T63" fmla="*/ 215801 h 64"/>
              <a:gd name="T64" fmla="*/ 274918 w 68"/>
              <a:gd name="T65" fmla="*/ 228749 h 64"/>
              <a:gd name="T66" fmla="*/ 274918 w 68"/>
              <a:gd name="T67" fmla="*/ 237381 h 64"/>
              <a:gd name="T68" fmla="*/ 17182 w 68"/>
              <a:gd name="T69" fmla="*/ 237381 h 64"/>
              <a:gd name="T70" fmla="*/ 17182 w 68"/>
              <a:gd name="T71" fmla="*/ 228749 h 64"/>
              <a:gd name="T72" fmla="*/ 30069 w 68"/>
              <a:gd name="T73" fmla="*/ 215801 h 64"/>
              <a:gd name="T74" fmla="*/ 38660 w 68"/>
              <a:gd name="T75" fmla="*/ 215801 h 64"/>
              <a:gd name="T76" fmla="*/ 38660 w 68"/>
              <a:gd name="T77" fmla="*/ 99268 h 64"/>
              <a:gd name="T78" fmla="*/ 77321 w 68"/>
              <a:gd name="T79" fmla="*/ 99268 h 6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0" name="Freeform 57"/>
          <p:cNvSpPr>
            <a:spLocks noEditPoints="1"/>
          </p:cNvSpPr>
          <p:nvPr/>
        </p:nvSpPr>
        <p:spPr bwMode="auto">
          <a:xfrm>
            <a:off x="5616575" y="4389438"/>
            <a:ext cx="347663" cy="307975"/>
          </a:xfrm>
          <a:custGeom>
            <a:avLst/>
            <a:gdLst>
              <a:gd name="T0" fmla="*/ 37441 w 65"/>
              <a:gd name="T1" fmla="*/ 47789 h 58"/>
              <a:gd name="T2" fmla="*/ 37441 w 65"/>
              <a:gd name="T3" fmla="*/ 302665 h 58"/>
              <a:gd name="T4" fmla="*/ 32092 w 65"/>
              <a:gd name="T5" fmla="*/ 307975 h 58"/>
              <a:gd name="T6" fmla="*/ 21395 w 65"/>
              <a:gd name="T7" fmla="*/ 307975 h 58"/>
              <a:gd name="T8" fmla="*/ 10697 w 65"/>
              <a:gd name="T9" fmla="*/ 302665 h 58"/>
              <a:gd name="T10" fmla="*/ 10697 w 65"/>
              <a:gd name="T11" fmla="*/ 47789 h 58"/>
              <a:gd name="T12" fmla="*/ 0 w 65"/>
              <a:gd name="T13" fmla="*/ 21240 h 58"/>
              <a:gd name="T14" fmla="*/ 26743 w 65"/>
              <a:gd name="T15" fmla="*/ 0 h 58"/>
              <a:gd name="T16" fmla="*/ 53487 w 65"/>
              <a:gd name="T17" fmla="*/ 21240 h 58"/>
              <a:gd name="T18" fmla="*/ 37441 w 65"/>
              <a:gd name="T19" fmla="*/ 47789 h 58"/>
              <a:gd name="T20" fmla="*/ 347663 w 65"/>
              <a:gd name="T21" fmla="*/ 191157 h 58"/>
              <a:gd name="T22" fmla="*/ 336966 w 65"/>
              <a:gd name="T23" fmla="*/ 201777 h 58"/>
              <a:gd name="T24" fmla="*/ 262084 w 65"/>
              <a:gd name="T25" fmla="*/ 228326 h 58"/>
              <a:gd name="T26" fmla="*/ 165809 w 65"/>
              <a:gd name="T27" fmla="*/ 196467 h 58"/>
              <a:gd name="T28" fmla="*/ 69533 w 65"/>
              <a:gd name="T29" fmla="*/ 228326 h 58"/>
              <a:gd name="T30" fmla="*/ 64184 w 65"/>
              <a:gd name="T31" fmla="*/ 228326 h 58"/>
              <a:gd name="T32" fmla="*/ 53487 w 65"/>
              <a:gd name="T33" fmla="*/ 217706 h 58"/>
              <a:gd name="T34" fmla="*/ 53487 w 65"/>
              <a:gd name="T35" fmla="*/ 69029 h 58"/>
              <a:gd name="T36" fmla="*/ 58835 w 65"/>
              <a:gd name="T37" fmla="*/ 58409 h 58"/>
              <a:gd name="T38" fmla="*/ 74881 w 65"/>
              <a:gd name="T39" fmla="*/ 47789 h 58"/>
              <a:gd name="T40" fmla="*/ 160460 w 65"/>
              <a:gd name="T41" fmla="*/ 21240 h 58"/>
              <a:gd name="T42" fmla="*/ 246038 w 65"/>
              <a:gd name="T43" fmla="*/ 47789 h 58"/>
              <a:gd name="T44" fmla="*/ 262084 w 65"/>
              <a:gd name="T45" fmla="*/ 53099 h 58"/>
              <a:gd name="T46" fmla="*/ 336966 w 65"/>
              <a:gd name="T47" fmla="*/ 21240 h 58"/>
              <a:gd name="T48" fmla="*/ 347663 w 65"/>
              <a:gd name="T49" fmla="*/ 37169 h 58"/>
              <a:gd name="T50" fmla="*/ 347663 w 65"/>
              <a:gd name="T51" fmla="*/ 191157 h 5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1" name="Freeform 66"/>
          <p:cNvSpPr>
            <a:spLocks noEditPoints="1"/>
          </p:cNvSpPr>
          <p:nvPr/>
        </p:nvSpPr>
        <p:spPr bwMode="auto">
          <a:xfrm>
            <a:off x="5667375" y="2863850"/>
            <a:ext cx="257175" cy="300038"/>
          </a:xfrm>
          <a:custGeom>
            <a:avLst/>
            <a:gdLst>
              <a:gd name="T0" fmla="*/ 257175 w 55"/>
              <a:gd name="T1" fmla="*/ 42193 h 64"/>
              <a:gd name="T2" fmla="*/ 257175 w 55"/>
              <a:gd name="T3" fmla="*/ 65633 h 64"/>
              <a:gd name="T4" fmla="*/ 126250 w 55"/>
              <a:gd name="T5" fmla="*/ 107826 h 64"/>
              <a:gd name="T6" fmla="*/ 0 w 55"/>
              <a:gd name="T7" fmla="*/ 65633 h 64"/>
              <a:gd name="T8" fmla="*/ 0 w 55"/>
              <a:gd name="T9" fmla="*/ 42193 h 64"/>
              <a:gd name="T10" fmla="*/ 126250 w 55"/>
              <a:gd name="T11" fmla="*/ 0 h 64"/>
              <a:gd name="T12" fmla="*/ 257175 w 55"/>
              <a:gd name="T13" fmla="*/ 42193 h 64"/>
              <a:gd name="T14" fmla="*/ 257175 w 55"/>
              <a:gd name="T15" fmla="*/ 98450 h 64"/>
              <a:gd name="T16" fmla="*/ 257175 w 55"/>
              <a:gd name="T17" fmla="*/ 126579 h 64"/>
              <a:gd name="T18" fmla="*/ 126250 w 55"/>
              <a:gd name="T19" fmla="*/ 173459 h 64"/>
              <a:gd name="T20" fmla="*/ 0 w 55"/>
              <a:gd name="T21" fmla="*/ 126579 h 64"/>
              <a:gd name="T22" fmla="*/ 0 w 55"/>
              <a:gd name="T23" fmla="*/ 98450 h 64"/>
              <a:gd name="T24" fmla="*/ 126250 w 55"/>
              <a:gd name="T25" fmla="*/ 126579 h 64"/>
              <a:gd name="T26" fmla="*/ 257175 w 55"/>
              <a:gd name="T27" fmla="*/ 98450 h 64"/>
              <a:gd name="T28" fmla="*/ 257175 w 55"/>
              <a:gd name="T29" fmla="*/ 164083 h 64"/>
              <a:gd name="T30" fmla="*/ 257175 w 55"/>
              <a:gd name="T31" fmla="*/ 192212 h 64"/>
              <a:gd name="T32" fmla="*/ 126250 w 55"/>
              <a:gd name="T33" fmla="*/ 234405 h 64"/>
              <a:gd name="T34" fmla="*/ 0 w 55"/>
              <a:gd name="T35" fmla="*/ 192212 h 64"/>
              <a:gd name="T36" fmla="*/ 0 w 55"/>
              <a:gd name="T37" fmla="*/ 164083 h 64"/>
              <a:gd name="T38" fmla="*/ 126250 w 55"/>
              <a:gd name="T39" fmla="*/ 192212 h 64"/>
              <a:gd name="T40" fmla="*/ 257175 w 55"/>
              <a:gd name="T41" fmla="*/ 164083 h 64"/>
              <a:gd name="T42" fmla="*/ 257175 w 55"/>
              <a:gd name="T43" fmla="*/ 229717 h 64"/>
              <a:gd name="T44" fmla="*/ 257175 w 55"/>
              <a:gd name="T45" fmla="*/ 257845 h 64"/>
              <a:gd name="T46" fmla="*/ 126250 w 55"/>
              <a:gd name="T47" fmla="*/ 300038 h 64"/>
              <a:gd name="T48" fmla="*/ 0 w 55"/>
              <a:gd name="T49" fmla="*/ 257845 h 64"/>
              <a:gd name="T50" fmla="*/ 0 w 55"/>
              <a:gd name="T51" fmla="*/ 229717 h 64"/>
              <a:gd name="T52" fmla="*/ 126250 w 55"/>
              <a:gd name="T53" fmla="*/ 257845 h 64"/>
              <a:gd name="T54" fmla="*/ 257175 w 55"/>
              <a:gd name="T55" fmla="*/ 229717 h 6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2" name="Rectangle 34"/>
          <p:cNvSpPr>
            <a:spLocks noChangeArrowheads="1"/>
          </p:cNvSpPr>
          <p:nvPr/>
        </p:nvSpPr>
        <p:spPr bwMode="auto">
          <a:xfrm>
            <a:off x="4600575" y="1882775"/>
            <a:ext cx="200025" cy="752475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3" name="Rectangle 35"/>
          <p:cNvSpPr>
            <a:spLocks noChangeArrowheads="1"/>
          </p:cNvSpPr>
          <p:nvPr/>
        </p:nvSpPr>
        <p:spPr bwMode="auto">
          <a:xfrm>
            <a:off x="4600575" y="2635250"/>
            <a:ext cx="200025" cy="752475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4" name="Rectangle 36"/>
          <p:cNvSpPr>
            <a:spLocks noChangeArrowheads="1"/>
          </p:cNvSpPr>
          <p:nvPr/>
        </p:nvSpPr>
        <p:spPr bwMode="auto">
          <a:xfrm>
            <a:off x="4600575" y="3387725"/>
            <a:ext cx="200025" cy="750888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5" name="Rectangle 37"/>
          <p:cNvSpPr>
            <a:spLocks noChangeArrowheads="1"/>
          </p:cNvSpPr>
          <p:nvPr/>
        </p:nvSpPr>
        <p:spPr bwMode="auto">
          <a:xfrm>
            <a:off x="4600575" y="4138613"/>
            <a:ext cx="200025" cy="752475"/>
          </a:xfrm>
          <a:prstGeom prst="rect">
            <a:avLst/>
          </a:pr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6" name="Rectangle 30"/>
          <p:cNvSpPr>
            <a:spLocks noChangeArrowheads="1"/>
          </p:cNvSpPr>
          <p:nvPr/>
        </p:nvSpPr>
        <p:spPr bwMode="auto">
          <a:xfrm>
            <a:off x="4600575" y="4881563"/>
            <a:ext cx="200025" cy="752475"/>
          </a:xfrm>
          <a:prstGeom prst="rect">
            <a:avLst/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Pentagon 31"/>
          <p:cNvSpPr>
            <a:spLocks noChangeArrowheads="1"/>
          </p:cNvSpPr>
          <p:nvPr/>
        </p:nvSpPr>
        <p:spPr bwMode="auto">
          <a:xfrm>
            <a:off x="2824163" y="4806950"/>
            <a:ext cx="1749425" cy="836613"/>
          </a:xfrm>
          <a:prstGeom prst="homePlate">
            <a:avLst>
              <a:gd name="adj" fmla="val 50002"/>
            </a:avLst>
          </a:pr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pPr algn="ctr" defTabSz="1028700" eaLnBrk="1" hangingPunct="1"/>
            <a:endParaRPr lang="en-US" altLang="zh-CN" sz="26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Freeform 152"/>
          <p:cNvSpPr>
            <a:spLocks noEditPoints="1"/>
          </p:cNvSpPr>
          <p:nvPr/>
        </p:nvSpPr>
        <p:spPr bwMode="auto">
          <a:xfrm>
            <a:off x="3349625" y="5048250"/>
            <a:ext cx="385763" cy="355600"/>
          </a:xfrm>
          <a:custGeom>
            <a:avLst/>
            <a:gdLst>
              <a:gd name="T0" fmla="*/ 385763 w 67"/>
              <a:gd name="T1" fmla="*/ 114710 h 62"/>
              <a:gd name="T2" fmla="*/ 264852 w 67"/>
              <a:gd name="T3" fmla="*/ 206477 h 62"/>
              <a:gd name="T4" fmla="*/ 241822 w 67"/>
              <a:gd name="T5" fmla="*/ 229419 h 62"/>
              <a:gd name="T6" fmla="*/ 224549 w 67"/>
              <a:gd name="T7" fmla="*/ 269568 h 62"/>
              <a:gd name="T8" fmla="*/ 253337 w 67"/>
              <a:gd name="T9" fmla="*/ 298245 h 62"/>
              <a:gd name="T10" fmla="*/ 299398 w 67"/>
              <a:gd name="T11" fmla="*/ 332658 h 62"/>
              <a:gd name="T12" fmla="*/ 299398 w 67"/>
              <a:gd name="T13" fmla="*/ 349865 h 62"/>
              <a:gd name="T14" fmla="*/ 293640 w 67"/>
              <a:gd name="T15" fmla="*/ 355600 h 62"/>
              <a:gd name="T16" fmla="*/ 97880 w 67"/>
              <a:gd name="T17" fmla="*/ 355600 h 62"/>
              <a:gd name="T18" fmla="*/ 92123 w 67"/>
              <a:gd name="T19" fmla="*/ 349865 h 62"/>
              <a:gd name="T20" fmla="*/ 92123 w 67"/>
              <a:gd name="T21" fmla="*/ 332658 h 62"/>
              <a:gd name="T22" fmla="*/ 138184 w 67"/>
              <a:gd name="T23" fmla="*/ 298245 h 62"/>
              <a:gd name="T24" fmla="*/ 166972 w 67"/>
              <a:gd name="T25" fmla="*/ 269568 h 62"/>
              <a:gd name="T26" fmla="*/ 149699 w 67"/>
              <a:gd name="T27" fmla="*/ 229419 h 62"/>
              <a:gd name="T28" fmla="*/ 126668 w 67"/>
              <a:gd name="T29" fmla="*/ 206477 h 62"/>
              <a:gd name="T30" fmla="*/ 0 w 67"/>
              <a:gd name="T31" fmla="*/ 114710 h 62"/>
              <a:gd name="T32" fmla="*/ 0 w 67"/>
              <a:gd name="T33" fmla="*/ 86032 h 62"/>
              <a:gd name="T34" fmla="*/ 23031 w 67"/>
              <a:gd name="T35" fmla="*/ 63090 h 62"/>
              <a:gd name="T36" fmla="*/ 92123 w 67"/>
              <a:gd name="T37" fmla="*/ 63090 h 62"/>
              <a:gd name="T38" fmla="*/ 92123 w 67"/>
              <a:gd name="T39" fmla="*/ 40148 h 62"/>
              <a:gd name="T40" fmla="*/ 126668 w 67"/>
              <a:gd name="T41" fmla="*/ 0 h 62"/>
              <a:gd name="T42" fmla="*/ 259095 w 67"/>
              <a:gd name="T43" fmla="*/ 0 h 62"/>
              <a:gd name="T44" fmla="*/ 299398 w 67"/>
              <a:gd name="T45" fmla="*/ 40148 h 62"/>
              <a:gd name="T46" fmla="*/ 299398 w 67"/>
              <a:gd name="T47" fmla="*/ 63090 h 62"/>
              <a:gd name="T48" fmla="*/ 362732 w 67"/>
              <a:gd name="T49" fmla="*/ 63090 h 62"/>
              <a:gd name="T50" fmla="*/ 385763 w 67"/>
              <a:gd name="T51" fmla="*/ 86032 h 62"/>
              <a:gd name="T52" fmla="*/ 385763 w 67"/>
              <a:gd name="T53" fmla="*/ 114710 h 62"/>
              <a:gd name="T54" fmla="*/ 92123 w 67"/>
              <a:gd name="T55" fmla="*/ 91768 h 62"/>
              <a:gd name="T56" fmla="*/ 34546 w 67"/>
              <a:gd name="T57" fmla="*/ 91768 h 62"/>
              <a:gd name="T58" fmla="*/ 34546 w 67"/>
              <a:gd name="T59" fmla="*/ 114710 h 62"/>
              <a:gd name="T60" fmla="*/ 109395 w 67"/>
              <a:gd name="T61" fmla="*/ 177800 h 62"/>
              <a:gd name="T62" fmla="*/ 92123 w 67"/>
              <a:gd name="T63" fmla="*/ 91768 h 62"/>
              <a:gd name="T64" fmla="*/ 356975 w 67"/>
              <a:gd name="T65" fmla="*/ 91768 h 62"/>
              <a:gd name="T66" fmla="*/ 299398 w 67"/>
              <a:gd name="T67" fmla="*/ 91768 h 62"/>
              <a:gd name="T68" fmla="*/ 282125 w 67"/>
              <a:gd name="T69" fmla="*/ 177800 h 62"/>
              <a:gd name="T70" fmla="*/ 356975 w 67"/>
              <a:gd name="T71" fmla="*/ 114710 h 62"/>
              <a:gd name="T72" fmla="*/ 356975 w 67"/>
              <a:gd name="T73" fmla="*/ 91768 h 6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262" tIns="45631" rIns="91262" bIns="45631"/>
          <a:lstStyle/>
          <a:p>
            <a:endParaRPr lang="zh-CN" altLang="en-US"/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898525" y="1973263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901700" y="2187575"/>
            <a:ext cx="175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841375" y="3514725"/>
            <a:ext cx="17541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844550" y="3729038"/>
            <a:ext cx="17510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901700" y="4979988"/>
            <a:ext cx="17541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4" name="TextBox 13"/>
          <p:cNvSpPr txBox="1">
            <a:spLocks noChangeArrowheads="1"/>
          </p:cNvSpPr>
          <p:nvPr/>
        </p:nvSpPr>
        <p:spPr bwMode="auto">
          <a:xfrm>
            <a:off x="904875" y="5194300"/>
            <a:ext cx="1751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5" name="TextBox 13"/>
          <p:cNvSpPr txBox="1">
            <a:spLocks noChangeArrowheads="1"/>
          </p:cNvSpPr>
          <p:nvPr/>
        </p:nvSpPr>
        <p:spPr bwMode="auto">
          <a:xfrm>
            <a:off x="6750050" y="274637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6" name="TextBox 13"/>
          <p:cNvSpPr txBox="1">
            <a:spLocks noChangeArrowheads="1"/>
          </p:cNvSpPr>
          <p:nvPr/>
        </p:nvSpPr>
        <p:spPr bwMode="auto">
          <a:xfrm>
            <a:off x="6753225" y="296068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7" name="TextBox 13"/>
          <p:cNvSpPr txBox="1">
            <a:spLocks noChangeArrowheads="1"/>
          </p:cNvSpPr>
          <p:nvPr/>
        </p:nvSpPr>
        <p:spPr bwMode="auto">
          <a:xfrm>
            <a:off x="6692900" y="4289425"/>
            <a:ext cx="17526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8" name="TextBox 13"/>
          <p:cNvSpPr txBox="1">
            <a:spLocks noChangeArrowheads="1"/>
          </p:cNvSpPr>
          <p:nvPr/>
        </p:nvSpPr>
        <p:spPr bwMode="auto">
          <a:xfrm>
            <a:off x="6696075" y="4503738"/>
            <a:ext cx="1749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六边形 8"/>
          <p:cNvSpPr>
            <a:spLocks noChangeArrowheads="1"/>
          </p:cNvSpPr>
          <p:nvPr/>
        </p:nvSpPr>
        <p:spPr bwMode="auto">
          <a:xfrm>
            <a:off x="3181350" y="1487488"/>
            <a:ext cx="2779713" cy="2397125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4509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9" name="六边形 11"/>
          <p:cNvSpPr>
            <a:spLocks noChangeArrowheads="1"/>
          </p:cNvSpPr>
          <p:nvPr/>
        </p:nvSpPr>
        <p:spPr bwMode="auto">
          <a:xfrm>
            <a:off x="3300413" y="1589088"/>
            <a:ext cx="2543175" cy="2193925"/>
          </a:xfrm>
          <a:prstGeom prst="hexagon">
            <a:avLst>
              <a:gd name="adj" fmla="val 24982"/>
              <a:gd name="vf" fmla="val 115470"/>
            </a:avLst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6630" name="直接连接符 13"/>
          <p:cNvCxnSpPr>
            <a:cxnSpLocks noChangeShapeType="1"/>
          </p:cNvCxnSpPr>
          <p:nvPr/>
        </p:nvCxnSpPr>
        <p:spPr bwMode="auto">
          <a:xfrm>
            <a:off x="1189038" y="4286250"/>
            <a:ext cx="66516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1" name="文本框 14"/>
          <p:cNvSpPr txBox="1">
            <a:spLocks noChangeArrowheads="1"/>
          </p:cNvSpPr>
          <p:nvPr/>
        </p:nvSpPr>
        <p:spPr bwMode="auto">
          <a:xfrm>
            <a:off x="1311275" y="4410075"/>
            <a:ext cx="65293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6600">
                <a:solidFill>
                  <a:srgbClr val="FFFFFF"/>
                </a:solidFill>
                <a:latin typeface="Impact" pitchFamily="34" charset="0"/>
                <a:ea typeface="方正正中黑简体" pitchFamily="2" charset="-122"/>
              </a:rPr>
              <a:t>THANK YOU</a:t>
            </a:r>
            <a:endParaRPr lang="zh-CN" altLang="en-US" sz="6600">
              <a:solidFill>
                <a:srgbClr val="FFFFFF"/>
              </a:solidFill>
              <a:latin typeface="Impact" pitchFamily="34" charset="0"/>
              <a:ea typeface="方正正中黑简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4509" y="2189286"/>
            <a:ext cx="227498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1E817A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sz="6600" b="1" dirty="0">
              <a:solidFill>
                <a:srgbClr val="1E817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圆角矩形 6"/>
          <p:cNvSpPr>
            <a:spLocks noChangeArrowheads="1"/>
          </p:cNvSpPr>
          <p:nvPr/>
        </p:nvSpPr>
        <p:spPr bwMode="auto">
          <a:xfrm>
            <a:off x="2882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100" name="直接连接符 8"/>
          <p:cNvCxnSpPr>
            <a:cxnSpLocks noChangeShapeType="1"/>
          </p:cNvCxnSpPr>
          <p:nvPr/>
        </p:nvCxnSpPr>
        <p:spPr bwMode="auto">
          <a:xfrm>
            <a:off x="363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01" name="直接连接符 12"/>
          <p:cNvCxnSpPr>
            <a:cxnSpLocks noChangeShapeType="1"/>
          </p:cNvCxnSpPr>
          <p:nvPr/>
        </p:nvCxnSpPr>
        <p:spPr bwMode="auto">
          <a:xfrm>
            <a:off x="6259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102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3065463"/>
            <a:ext cx="2254250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文本框 15"/>
          <p:cNvSpPr txBox="1">
            <a:spLocks noChangeArrowheads="1"/>
          </p:cNvSpPr>
          <p:nvPr/>
        </p:nvSpPr>
        <p:spPr bwMode="auto">
          <a:xfrm>
            <a:off x="3444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04" name="TextBox 13"/>
          <p:cNvSpPr txBox="1">
            <a:spLocks noChangeArrowheads="1"/>
          </p:cNvSpPr>
          <p:nvPr/>
        </p:nvSpPr>
        <p:spPr bwMode="auto">
          <a:xfrm>
            <a:off x="2657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5124" name="空心弧 3"/>
          <p:cNvSpPr>
            <a:spLocks/>
          </p:cNvSpPr>
          <p:nvPr/>
        </p:nvSpPr>
        <p:spPr bwMode="auto">
          <a:xfrm rot="-4678923">
            <a:off x="3198813" y="2225675"/>
            <a:ext cx="2787650" cy="2752725"/>
          </a:xfrm>
          <a:custGeom>
            <a:avLst/>
            <a:gdLst>
              <a:gd name="T0" fmla="*/ 1101990 w 2788528"/>
              <a:gd name="T1" fmla="*/ 30507 h 2753783"/>
              <a:gd name="T2" fmla="*/ 2754655 w 2788528"/>
              <a:gd name="T3" fmla="*/ 1078660 h 2753783"/>
              <a:gd name="T4" fmla="*/ 2082798 w 2788528"/>
              <a:gd name="T5" fmla="*/ 1225639 h 2753783"/>
              <a:gd name="T6" fmla="*/ 1247724 w 2788528"/>
              <a:gd name="T7" fmla="*/ 702590 h 2753783"/>
              <a:gd name="T8" fmla="*/ 1101990 w 2788528"/>
              <a:gd name="T9" fmla="*/ 30507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102337" y="30519"/>
                </a:moveTo>
                <a:cubicBezTo>
                  <a:pt x="1851532" y="-127902"/>
                  <a:pt x="2589801" y="340355"/>
                  <a:pt x="2755523" y="1079075"/>
                </a:cubicBezTo>
                <a:lnTo>
                  <a:pt x="2083454" y="1226110"/>
                </a:lnTo>
                <a:cubicBezTo>
                  <a:pt x="1998817" y="858048"/>
                  <a:pt x="1626466" y="624810"/>
                  <a:pt x="1248117" y="702860"/>
                </a:cubicBezTo>
                <a:lnTo>
                  <a:pt x="1102337" y="30519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5" name="空心弧 4"/>
          <p:cNvSpPr>
            <a:spLocks/>
          </p:cNvSpPr>
          <p:nvPr/>
        </p:nvSpPr>
        <p:spPr bwMode="auto">
          <a:xfrm rot="10221374">
            <a:off x="3214688" y="2232025"/>
            <a:ext cx="2789237" cy="2755900"/>
          </a:xfrm>
          <a:custGeom>
            <a:avLst/>
            <a:gdLst>
              <a:gd name="T0" fmla="*/ 1634314 w 2789647"/>
              <a:gd name="T1" fmla="*/ 20505 h 2754576"/>
              <a:gd name="T2" fmla="*/ 2770679 w 2789647"/>
              <a:gd name="T3" fmla="*/ 1602003 h 2754576"/>
              <a:gd name="T4" fmla="*/ 2097345 w 2789647"/>
              <a:gd name="T5" fmla="*/ 1492369 h 2754576"/>
              <a:gd name="T6" fmla="*/ 1515616 w 2789647"/>
              <a:gd name="T7" fmla="*/ 692711 h 2754576"/>
              <a:gd name="T8" fmla="*/ 1634314 w 2789647"/>
              <a:gd name="T9" fmla="*/ 20505 h 27545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9647" h="2754576">
                <a:moveTo>
                  <a:pt x="1634554" y="20495"/>
                </a:moveTo>
                <a:cubicBezTo>
                  <a:pt x="2388389" y="150361"/>
                  <a:pt x="2895510" y="855687"/>
                  <a:pt x="2771086" y="1601233"/>
                </a:cubicBezTo>
                <a:lnTo>
                  <a:pt x="2097653" y="1491652"/>
                </a:lnTo>
                <a:cubicBezTo>
                  <a:pt x="2162163" y="1114477"/>
                  <a:pt x="1902179" y="757321"/>
                  <a:pt x="1515839" y="692378"/>
                </a:cubicBezTo>
                <a:lnTo>
                  <a:pt x="1634554" y="20495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6" name="空心弧 5"/>
          <p:cNvSpPr>
            <a:spLocks/>
          </p:cNvSpPr>
          <p:nvPr/>
        </p:nvSpPr>
        <p:spPr bwMode="auto">
          <a:xfrm rot="851343">
            <a:off x="3186113" y="2208213"/>
            <a:ext cx="2787650" cy="2754312"/>
          </a:xfrm>
          <a:custGeom>
            <a:avLst/>
            <a:gdLst>
              <a:gd name="T0" fmla="*/ 1062536 w 2788529"/>
              <a:gd name="T1" fmla="*/ 39466 h 2753782"/>
              <a:gd name="T2" fmla="*/ 2117990 w 2788529"/>
              <a:gd name="T3" fmla="*/ 200461 h 2753782"/>
              <a:gd name="T4" fmla="*/ 2751950 w 2788529"/>
              <a:gd name="T5" fmla="*/ 1067462 h 2753782"/>
              <a:gd name="T6" fmla="*/ 2083866 w 2788529"/>
              <a:gd name="T7" fmla="*/ 1219806 h 2753782"/>
              <a:gd name="T8" fmla="*/ 1758697 w 2788529"/>
              <a:gd name="T9" fmla="*/ 784275 h 2753782"/>
              <a:gd name="T10" fmla="*/ 1227338 w 2788529"/>
              <a:gd name="T11" fmla="*/ 704907 h 2753782"/>
              <a:gd name="T12" fmla="*/ 1062536 w 2788529"/>
              <a:gd name="T13" fmla="*/ 39466 h 27537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88529" h="2753782">
                <a:moveTo>
                  <a:pt x="1062871" y="39458"/>
                </a:moveTo>
                <a:cubicBezTo>
                  <a:pt x="1422483" y="-47441"/>
                  <a:pt x="1802327" y="10470"/>
                  <a:pt x="2118658" y="200422"/>
                </a:cubicBezTo>
                <a:cubicBezTo>
                  <a:pt x="2439675" y="393188"/>
                  <a:pt x="2668330" y="705737"/>
                  <a:pt x="2752818" y="1067257"/>
                </a:cubicBezTo>
                <a:lnTo>
                  <a:pt x="2084523" y="1219571"/>
                </a:lnTo>
                <a:cubicBezTo>
                  <a:pt x="2040913" y="1037492"/>
                  <a:pt x="1923570" y="880402"/>
                  <a:pt x="1759252" y="784124"/>
                </a:cubicBezTo>
                <a:cubicBezTo>
                  <a:pt x="1599636" y="690602"/>
                  <a:pt x="1408708" y="662097"/>
                  <a:pt x="1227725" y="704771"/>
                </a:cubicBezTo>
                <a:lnTo>
                  <a:pt x="1062871" y="39458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7" name="空心弧 6"/>
          <p:cNvSpPr>
            <a:spLocks/>
          </p:cNvSpPr>
          <p:nvPr/>
        </p:nvSpPr>
        <p:spPr bwMode="auto">
          <a:xfrm rot="4607761">
            <a:off x="3198813" y="2225675"/>
            <a:ext cx="2787650" cy="2752725"/>
          </a:xfrm>
          <a:custGeom>
            <a:avLst/>
            <a:gdLst>
              <a:gd name="T0" fmla="*/ 1716943 w 2788528"/>
              <a:gd name="T1" fmla="*/ 37495 h 2753783"/>
              <a:gd name="T2" fmla="*/ 2751569 w 2788528"/>
              <a:gd name="T3" fmla="*/ 1687503 h 2753783"/>
              <a:gd name="T4" fmla="*/ 2078139 w 2788528"/>
              <a:gd name="T5" fmla="*/ 1533180 h 2753783"/>
              <a:gd name="T6" fmla="*/ 1554870 w 2788528"/>
              <a:gd name="T7" fmla="*/ 709057 h 2753783"/>
              <a:gd name="T8" fmla="*/ 1716943 w 2788528"/>
              <a:gd name="T9" fmla="*/ 37495 h 2753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8528" h="2753783">
                <a:moveTo>
                  <a:pt x="1717484" y="37509"/>
                </a:moveTo>
                <a:cubicBezTo>
                  <a:pt x="2463405" y="213057"/>
                  <a:pt x="2925780" y="950499"/>
                  <a:pt x="2752436" y="1688152"/>
                </a:cubicBezTo>
                <a:lnTo>
                  <a:pt x="2078794" y="1533769"/>
                </a:lnTo>
                <a:cubicBezTo>
                  <a:pt x="2167607" y="1165147"/>
                  <a:pt x="1933288" y="796080"/>
                  <a:pt x="1555360" y="709330"/>
                </a:cubicBezTo>
                <a:lnTo>
                  <a:pt x="1717484" y="37509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8" name="Freeform 34"/>
          <p:cNvSpPr>
            <a:spLocks/>
          </p:cNvSpPr>
          <p:nvPr/>
        </p:nvSpPr>
        <p:spPr bwMode="auto">
          <a:xfrm>
            <a:off x="3656013" y="2809875"/>
            <a:ext cx="363537" cy="320675"/>
          </a:xfrm>
          <a:custGeom>
            <a:avLst/>
            <a:gdLst>
              <a:gd name="T0" fmla="*/ 363537 w 136"/>
              <a:gd name="T1" fmla="*/ 128270 h 120"/>
              <a:gd name="T2" fmla="*/ 181769 w 136"/>
              <a:gd name="T3" fmla="*/ 0 h 120"/>
              <a:gd name="T4" fmla="*/ 0 w 136"/>
              <a:gd name="T5" fmla="*/ 128270 h 120"/>
              <a:gd name="T6" fmla="*/ 98903 w 136"/>
              <a:gd name="T7" fmla="*/ 243179 h 120"/>
              <a:gd name="T8" fmla="*/ 58807 w 136"/>
              <a:gd name="T9" fmla="*/ 320675 h 120"/>
              <a:gd name="T10" fmla="*/ 195134 w 136"/>
              <a:gd name="T11" fmla="*/ 256540 h 120"/>
              <a:gd name="T12" fmla="*/ 363537 w 136"/>
              <a:gd name="T13" fmla="*/ 128270 h 1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6" y="0"/>
                  <a:pt x="68" y="0"/>
                </a:cubicBezTo>
                <a:cubicBezTo>
                  <a:pt x="31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7" y="106"/>
                  <a:pt x="22" y="120"/>
                </a:cubicBezTo>
                <a:cubicBezTo>
                  <a:pt x="22" y="120"/>
                  <a:pt x="54" y="111"/>
                  <a:pt x="73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Freeform 64"/>
          <p:cNvSpPr>
            <a:spLocks noEditPoints="1"/>
          </p:cNvSpPr>
          <p:nvPr/>
        </p:nvSpPr>
        <p:spPr bwMode="auto">
          <a:xfrm>
            <a:off x="3702050" y="4229100"/>
            <a:ext cx="327025" cy="312738"/>
          </a:xfrm>
          <a:custGeom>
            <a:avLst/>
            <a:gdLst>
              <a:gd name="T0" fmla="*/ 307354 w 133"/>
              <a:gd name="T1" fmla="*/ 0 h 127"/>
              <a:gd name="T2" fmla="*/ 22130 w 133"/>
              <a:gd name="T3" fmla="*/ 0 h 127"/>
              <a:gd name="T4" fmla="*/ 0 w 133"/>
              <a:gd name="T5" fmla="*/ 22163 h 127"/>
              <a:gd name="T6" fmla="*/ 0 w 133"/>
              <a:gd name="T7" fmla="*/ 224088 h 127"/>
              <a:gd name="T8" fmla="*/ 22130 w 133"/>
              <a:gd name="T9" fmla="*/ 246250 h 127"/>
              <a:gd name="T10" fmla="*/ 130318 w 133"/>
              <a:gd name="T11" fmla="*/ 246250 h 127"/>
              <a:gd name="T12" fmla="*/ 98353 w 133"/>
              <a:gd name="T13" fmla="*/ 290575 h 127"/>
              <a:gd name="T14" fmla="*/ 98353 w 133"/>
              <a:gd name="T15" fmla="*/ 312738 h 127"/>
              <a:gd name="T16" fmla="*/ 130318 w 133"/>
              <a:gd name="T17" fmla="*/ 312738 h 127"/>
              <a:gd name="T18" fmla="*/ 196707 w 133"/>
              <a:gd name="T19" fmla="*/ 312738 h 127"/>
              <a:gd name="T20" fmla="*/ 231130 w 133"/>
              <a:gd name="T21" fmla="*/ 312738 h 127"/>
              <a:gd name="T22" fmla="*/ 231130 w 133"/>
              <a:gd name="T23" fmla="*/ 290575 h 127"/>
              <a:gd name="T24" fmla="*/ 196707 w 133"/>
              <a:gd name="T25" fmla="*/ 246250 h 127"/>
              <a:gd name="T26" fmla="*/ 307354 w 133"/>
              <a:gd name="T27" fmla="*/ 246250 h 127"/>
              <a:gd name="T28" fmla="*/ 327025 w 133"/>
              <a:gd name="T29" fmla="*/ 224088 h 127"/>
              <a:gd name="T30" fmla="*/ 327025 w 133"/>
              <a:gd name="T31" fmla="*/ 22163 h 127"/>
              <a:gd name="T32" fmla="*/ 307354 w 133"/>
              <a:gd name="T33" fmla="*/ 0 h 127"/>
              <a:gd name="T34" fmla="*/ 147530 w 133"/>
              <a:gd name="T35" fmla="*/ 219163 h 127"/>
              <a:gd name="T36" fmla="*/ 164742 w 133"/>
              <a:gd name="T37" fmla="*/ 201925 h 127"/>
              <a:gd name="T38" fmla="*/ 184413 w 133"/>
              <a:gd name="T39" fmla="*/ 219163 h 127"/>
              <a:gd name="T40" fmla="*/ 164742 w 133"/>
              <a:gd name="T41" fmla="*/ 238863 h 127"/>
              <a:gd name="T42" fmla="*/ 147530 w 133"/>
              <a:gd name="T43" fmla="*/ 219163 h 127"/>
              <a:gd name="T44" fmla="*/ 304895 w 133"/>
              <a:gd name="T45" fmla="*/ 194538 h 127"/>
              <a:gd name="T46" fmla="*/ 24588 w 133"/>
              <a:gd name="T47" fmla="*/ 194538 h 127"/>
              <a:gd name="T48" fmla="*/ 24588 w 133"/>
              <a:gd name="T49" fmla="*/ 24625 h 127"/>
              <a:gd name="T50" fmla="*/ 304895 w 133"/>
              <a:gd name="T51" fmla="*/ 24625 h 127"/>
              <a:gd name="T52" fmla="*/ 304895 w 133"/>
              <a:gd name="T53" fmla="*/ 194538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Freeform 110"/>
          <p:cNvSpPr>
            <a:spLocks/>
          </p:cNvSpPr>
          <p:nvPr/>
        </p:nvSpPr>
        <p:spPr bwMode="auto">
          <a:xfrm>
            <a:off x="5354638" y="4311650"/>
            <a:ext cx="80962" cy="80963"/>
          </a:xfrm>
          <a:custGeom>
            <a:avLst/>
            <a:gdLst>
              <a:gd name="T0" fmla="*/ 0 w 41"/>
              <a:gd name="T1" fmla="*/ 77014 h 41"/>
              <a:gd name="T2" fmla="*/ 5924 w 41"/>
              <a:gd name="T3" fmla="*/ 80963 h 41"/>
              <a:gd name="T4" fmla="*/ 80962 w 41"/>
              <a:gd name="T5" fmla="*/ 5924 h 41"/>
              <a:gd name="T6" fmla="*/ 77013 w 41"/>
              <a:gd name="T7" fmla="*/ 0 h 41"/>
              <a:gd name="T8" fmla="*/ 0 w 41"/>
              <a:gd name="T9" fmla="*/ 77014 h 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" h="41">
                <a:moveTo>
                  <a:pt x="0" y="39"/>
                </a:moveTo>
                <a:lnTo>
                  <a:pt x="3" y="41"/>
                </a:lnTo>
                <a:lnTo>
                  <a:pt x="41" y="3"/>
                </a:lnTo>
                <a:lnTo>
                  <a:pt x="39" y="0"/>
                </a:lnTo>
                <a:lnTo>
                  <a:pt x="0" y="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Freeform 111"/>
          <p:cNvSpPr>
            <a:spLocks/>
          </p:cNvSpPr>
          <p:nvPr/>
        </p:nvSpPr>
        <p:spPr bwMode="auto">
          <a:xfrm>
            <a:off x="5335588" y="4289425"/>
            <a:ext cx="88900" cy="92075"/>
          </a:xfrm>
          <a:custGeom>
            <a:avLst/>
            <a:gdLst>
              <a:gd name="T0" fmla="*/ 74757 w 44"/>
              <a:gd name="T1" fmla="*/ 0 h 46"/>
              <a:gd name="T2" fmla="*/ 0 w 44"/>
              <a:gd name="T3" fmla="*/ 78064 h 46"/>
              <a:gd name="T4" fmla="*/ 12123 w 44"/>
              <a:gd name="T5" fmla="*/ 92075 h 46"/>
              <a:gd name="T6" fmla="*/ 88900 w 44"/>
              <a:gd name="T7" fmla="*/ 16013 h 46"/>
              <a:gd name="T8" fmla="*/ 74757 w 44"/>
              <a:gd name="T9" fmla="*/ 0 h 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4" h="46">
                <a:moveTo>
                  <a:pt x="37" y="0"/>
                </a:moveTo>
                <a:lnTo>
                  <a:pt x="0" y="39"/>
                </a:lnTo>
                <a:lnTo>
                  <a:pt x="6" y="46"/>
                </a:lnTo>
                <a:lnTo>
                  <a:pt x="44" y="8"/>
                </a:lnTo>
                <a:lnTo>
                  <a:pt x="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Freeform 112"/>
          <p:cNvSpPr>
            <a:spLocks/>
          </p:cNvSpPr>
          <p:nvPr/>
        </p:nvSpPr>
        <p:spPr bwMode="auto">
          <a:xfrm>
            <a:off x="5319713" y="4276725"/>
            <a:ext cx="84137" cy="84138"/>
          </a:xfrm>
          <a:custGeom>
            <a:avLst/>
            <a:gdLst>
              <a:gd name="T0" fmla="*/ 0 w 42"/>
              <a:gd name="T1" fmla="*/ 76125 h 42"/>
              <a:gd name="T2" fmla="*/ 8013 w 42"/>
              <a:gd name="T3" fmla="*/ 84138 h 42"/>
              <a:gd name="T4" fmla="*/ 84137 w 42"/>
              <a:gd name="T5" fmla="*/ 8013 h 42"/>
              <a:gd name="T6" fmla="*/ 76124 w 42"/>
              <a:gd name="T7" fmla="*/ 0 h 42"/>
              <a:gd name="T8" fmla="*/ 0 w 42"/>
              <a:gd name="T9" fmla="*/ 76125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42">
                <a:moveTo>
                  <a:pt x="0" y="38"/>
                </a:moveTo>
                <a:lnTo>
                  <a:pt x="4" y="42"/>
                </a:lnTo>
                <a:lnTo>
                  <a:pt x="42" y="4"/>
                </a:lnTo>
                <a:lnTo>
                  <a:pt x="38" y="0"/>
                </a:lnTo>
                <a:lnTo>
                  <a:pt x="0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Freeform 113"/>
          <p:cNvSpPr>
            <a:spLocks/>
          </p:cNvSpPr>
          <p:nvPr/>
        </p:nvSpPr>
        <p:spPr bwMode="auto">
          <a:xfrm>
            <a:off x="5297488" y="4359275"/>
            <a:ext cx="57150" cy="55563"/>
          </a:xfrm>
          <a:custGeom>
            <a:avLst/>
            <a:gdLst>
              <a:gd name="T0" fmla="*/ 57150 w 28"/>
              <a:gd name="T1" fmla="*/ 39688 h 28"/>
              <a:gd name="T2" fmla="*/ 16329 w 28"/>
              <a:gd name="T3" fmla="*/ 0 h 28"/>
              <a:gd name="T4" fmla="*/ 0 w 28"/>
              <a:gd name="T5" fmla="*/ 39688 h 28"/>
              <a:gd name="T6" fmla="*/ 18370 w 28"/>
              <a:gd name="T7" fmla="*/ 55563 h 28"/>
              <a:gd name="T8" fmla="*/ 57150 w 28"/>
              <a:gd name="T9" fmla="*/ 39688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28" y="20"/>
                </a:moveTo>
                <a:lnTo>
                  <a:pt x="8" y="0"/>
                </a:lnTo>
                <a:lnTo>
                  <a:pt x="0" y="20"/>
                </a:lnTo>
                <a:lnTo>
                  <a:pt x="9" y="28"/>
                </a:lnTo>
                <a:lnTo>
                  <a:pt x="28" y="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Freeform 114"/>
          <p:cNvSpPr>
            <a:spLocks/>
          </p:cNvSpPr>
          <p:nvPr/>
        </p:nvSpPr>
        <p:spPr bwMode="auto">
          <a:xfrm>
            <a:off x="5283200" y="4405313"/>
            <a:ext cx="28575" cy="25400"/>
          </a:xfrm>
          <a:custGeom>
            <a:avLst/>
            <a:gdLst>
              <a:gd name="T0" fmla="*/ 0 w 14"/>
              <a:gd name="T1" fmla="*/ 25400 h 13"/>
              <a:gd name="T2" fmla="*/ 28575 w 14"/>
              <a:gd name="T3" fmla="*/ 11723 h 13"/>
              <a:gd name="T4" fmla="*/ 12246 w 14"/>
              <a:gd name="T5" fmla="*/ 0 h 13"/>
              <a:gd name="T6" fmla="*/ 0 w 14"/>
              <a:gd name="T7" fmla="*/ 25400 h 1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13">
                <a:moveTo>
                  <a:pt x="0" y="13"/>
                </a:moveTo>
                <a:lnTo>
                  <a:pt x="14" y="6"/>
                </a:lnTo>
                <a:lnTo>
                  <a:pt x="6" y="0"/>
                </a:lnTo>
                <a:lnTo>
                  <a:pt x="0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Freeform 115"/>
          <p:cNvSpPr>
            <a:spLocks/>
          </p:cNvSpPr>
          <p:nvPr/>
        </p:nvSpPr>
        <p:spPr bwMode="auto">
          <a:xfrm>
            <a:off x="5402263" y="4256088"/>
            <a:ext cx="55562" cy="57150"/>
          </a:xfrm>
          <a:custGeom>
            <a:avLst/>
            <a:gdLst>
              <a:gd name="T0" fmla="*/ 13891 w 28"/>
              <a:gd name="T1" fmla="*/ 0 h 28"/>
              <a:gd name="T2" fmla="*/ 0 w 28"/>
              <a:gd name="T3" fmla="*/ 16329 h 28"/>
              <a:gd name="T4" fmla="*/ 39687 w 28"/>
              <a:gd name="T5" fmla="*/ 57150 h 28"/>
              <a:gd name="T6" fmla="*/ 55562 w 28"/>
              <a:gd name="T7" fmla="*/ 40821 h 28"/>
              <a:gd name="T8" fmla="*/ 13891 w 28"/>
              <a:gd name="T9" fmla="*/ 0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28">
                <a:moveTo>
                  <a:pt x="7" y="0"/>
                </a:moveTo>
                <a:lnTo>
                  <a:pt x="0" y="8"/>
                </a:lnTo>
                <a:lnTo>
                  <a:pt x="20" y="28"/>
                </a:lnTo>
                <a:lnTo>
                  <a:pt x="28" y="20"/>
                </a:lnTo>
                <a:lnTo>
                  <a:pt x="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Freeform 116"/>
          <p:cNvSpPr>
            <a:spLocks/>
          </p:cNvSpPr>
          <p:nvPr/>
        </p:nvSpPr>
        <p:spPr bwMode="auto">
          <a:xfrm>
            <a:off x="5145088" y="4229100"/>
            <a:ext cx="225425" cy="273050"/>
          </a:xfrm>
          <a:custGeom>
            <a:avLst/>
            <a:gdLst>
              <a:gd name="T0" fmla="*/ 209323 w 112"/>
              <a:gd name="T1" fmla="*/ 202780 h 136"/>
              <a:gd name="T2" fmla="*/ 167056 w 112"/>
              <a:gd name="T3" fmla="*/ 202780 h 136"/>
              <a:gd name="T4" fmla="*/ 167056 w 112"/>
              <a:gd name="T5" fmla="*/ 258996 h 136"/>
              <a:gd name="T6" fmla="*/ 14089 w 112"/>
              <a:gd name="T7" fmla="*/ 258996 h 136"/>
              <a:gd name="T8" fmla="*/ 14089 w 112"/>
              <a:gd name="T9" fmla="*/ 64247 h 136"/>
              <a:gd name="T10" fmla="*/ 209323 w 112"/>
              <a:gd name="T11" fmla="*/ 64247 h 136"/>
              <a:gd name="T12" fmla="*/ 209323 w 112"/>
              <a:gd name="T13" fmla="*/ 80309 h 136"/>
              <a:gd name="T14" fmla="*/ 225425 w 112"/>
              <a:gd name="T15" fmla="*/ 64247 h 136"/>
              <a:gd name="T16" fmla="*/ 225425 w 112"/>
              <a:gd name="T17" fmla="*/ 12046 h 136"/>
              <a:gd name="T18" fmla="*/ 195234 w 112"/>
              <a:gd name="T19" fmla="*/ 12046 h 136"/>
              <a:gd name="T20" fmla="*/ 195234 w 112"/>
              <a:gd name="T21" fmla="*/ 40154 h 136"/>
              <a:gd name="T22" fmla="*/ 191209 w 112"/>
              <a:gd name="T23" fmla="*/ 40154 h 136"/>
              <a:gd name="T24" fmla="*/ 191209 w 112"/>
              <a:gd name="T25" fmla="*/ 0 h 136"/>
              <a:gd name="T26" fmla="*/ 179132 w 112"/>
              <a:gd name="T27" fmla="*/ 0 h 136"/>
              <a:gd name="T28" fmla="*/ 179132 w 112"/>
              <a:gd name="T29" fmla="*/ 40154 h 136"/>
              <a:gd name="T30" fmla="*/ 175107 w 112"/>
              <a:gd name="T31" fmla="*/ 40154 h 136"/>
              <a:gd name="T32" fmla="*/ 175107 w 112"/>
              <a:gd name="T33" fmla="*/ 12046 h 136"/>
              <a:gd name="T34" fmla="*/ 159005 w 112"/>
              <a:gd name="T35" fmla="*/ 12046 h 136"/>
              <a:gd name="T36" fmla="*/ 159005 w 112"/>
              <a:gd name="T37" fmla="*/ 40154 h 136"/>
              <a:gd name="T38" fmla="*/ 152967 w 112"/>
              <a:gd name="T39" fmla="*/ 40154 h 136"/>
              <a:gd name="T40" fmla="*/ 152967 w 112"/>
              <a:gd name="T41" fmla="*/ 0 h 136"/>
              <a:gd name="T42" fmla="*/ 144916 w 112"/>
              <a:gd name="T43" fmla="*/ 0 h 136"/>
              <a:gd name="T44" fmla="*/ 144916 w 112"/>
              <a:gd name="T45" fmla="*/ 40154 h 136"/>
              <a:gd name="T46" fmla="*/ 136865 w 112"/>
              <a:gd name="T47" fmla="*/ 40154 h 136"/>
              <a:gd name="T48" fmla="*/ 136865 w 112"/>
              <a:gd name="T49" fmla="*/ 12046 h 136"/>
              <a:gd name="T50" fmla="*/ 120763 w 112"/>
              <a:gd name="T51" fmla="*/ 12046 h 136"/>
              <a:gd name="T52" fmla="*/ 120763 w 112"/>
              <a:gd name="T53" fmla="*/ 40154 h 136"/>
              <a:gd name="T54" fmla="*/ 114725 w 112"/>
              <a:gd name="T55" fmla="*/ 40154 h 136"/>
              <a:gd name="T56" fmla="*/ 114725 w 112"/>
              <a:gd name="T57" fmla="*/ 0 h 136"/>
              <a:gd name="T58" fmla="*/ 106674 w 112"/>
              <a:gd name="T59" fmla="*/ 0 h 136"/>
              <a:gd name="T60" fmla="*/ 106674 w 112"/>
              <a:gd name="T61" fmla="*/ 40154 h 136"/>
              <a:gd name="T62" fmla="*/ 102649 w 112"/>
              <a:gd name="T63" fmla="*/ 40154 h 136"/>
              <a:gd name="T64" fmla="*/ 102649 w 112"/>
              <a:gd name="T65" fmla="*/ 12046 h 136"/>
              <a:gd name="T66" fmla="*/ 86547 w 112"/>
              <a:gd name="T67" fmla="*/ 12046 h 136"/>
              <a:gd name="T68" fmla="*/ 86547 w 112"/>
              <a:gd name="T69" fmla="*/ 40154 h 136"/>
              <a:gd name="T70" fmla="*/ 80509 w 112"/>
              <a:gd name="T71" fmla="*/ 40154 h 136"/>
              <a:gd name="T72" fmla="*/ 80509 w 112"/>
              <a:gd name="T73" fmla="*/ 0 h 136"/>
              <a:gd name="T74" fmla="*/ 70445 w 112"/>
              <a:gd name="T75" fmla="*/ 0 h 136"/>
              <a:gd name="T76" fmla="*/ 70445 w 112"/>
              <a:gd name="T77" fmla="*/ 40154 h 136"/>
              <a:gd name="T78" fmla="*/ 64407 w 112"/>
              <a:gd name="T79" fmla="*/ 40154 h 136"/>
              <a:gd name="T80" fmla="*/ 64407 w 112"/>
              <a:gd name="T81" fmla="*/ 12046 h 136"/>
              <a:gd name="T82" fmla="*/ 50318 w 112"/>
              <a:gd name="T83" fmla="*/ 12046 h 136"/>
              <a:gd name="T84" fmla="*/ 50318 w 112"/>
              <a:gd name="T85" fmla="*/ 40154 h 136"/>
              <a:gd name="T86" fmla="*/ 46293 w 112"/>
              <a:gd name="T87" fmla="*/ 40154 h 136"/>
              <a:gd name="T88" fmla="*/ 46293 w 112"/>
              <a:gd name="T89" fmla="*/ 0 h 136"/>
              <a:gd name="T90" fmla="*/ 34216 w 112"/>
              <a:gd name="T91" fmla="*/ 0 h 136"/>
              <a:gd name="T92" fmla="*/ 34216 w 112"/>
              <a:gd name="T93" fmla="*/ 40154 h 136"/>
              <a:gd name="T94" fmla="*/ 30191 w 112"/>
              <a:gd name="T95" fmla="*/ 40154 h 136"/>
              <a:gd name="T96" fmla="*/ 30191 w 112"/>
              <a:gd name="T97" fmla="*/ 12046 h 136"/>
              <a:gd name="T98" fmla="*/ 0 w 112"/>
              <a:gd name="T99" fmla="*/ 12046 h 136"/>
              <a:gd name="T100" fmla="*/ 0 w 112"/>
              <a:gd name="T101" fmla="*/ 48185 h 136"/>
              <a:gd name="T102" fmla="*/ 0 w 112"/>
              <a:gd name="T103" fmla="*/ 56216 h 136"/>
              <a:gd name="T104" fmla="*/ 0 w 112"/>
              <a:gd name="T105" fmla="*/ 273050 h 136"/>
              <a:gd name="T106" fmla="*/ 179132 w 112"/>
              <a:gd name="T107" fmla="*/ 273050 h 136"/>
              <a:gd name="T108" fmla="*/ 225425 w 112"/>
              <a:gd name="T109" fmla="*/ 220849 h 136"/>
              <a:gd name="T110" fmla="*/ 225425 w 112"/>
              <a:gd name="T111" fmla="*/ 168649 h 136"/>
              <a:gd name="T112" fmla="*/ 209323 w 112"/>
              <a:gd name="T113" fmla="*/ 184710 h 136"/>
              <a:gd name="T114" fmla="*/ 209323 w 112"/>
              <a:gd name="T115" fmla="*/ 202780 h 1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2" h="136">
                <a:moveTo>
                  <a:pt x="104" y="101"/>
                </a:moveTo>
                <a:lnTo>
                  <a:pt x="83" y="101"/>
                </a:lnTo>
                <a:lnTo>
                  <a:pt x="83" y="129"/>
                </a:lnTo>
                <a:lnTo>
                  <a:pt x="7" y="129"/>
                </a:lnTo>
                <a:lnTo>
                  <a:pt x="7" y="32"/>
                </a:lnTo>
                <a:lnTo>
                  <a:pt x="104" y="32"/>
                </a:lnTo>
                <a:lnTo>
                  <a:pt x="104" y="40"/>
                </a:lnTo>
                <a:lnTo>
                  <a:pt x="112" y="32"/>
                </a:lnTo>
                <a:lnTo>
                  <a:pt x="112" y="6"/>
                </a:lnTo>
                <a:lnTo>
                  <a:pt x="97" y="6"/>
                </a:lnTo>
                <a:lnTo>
                  <a:pt x="97" y="20"/>
                </a:lnTo>
                <a:lnTo>
                  <a:pt x="95" y="20"/>
                </a:lnTo>
                <a:lnTo>
                  <a:pt x="95" y="0"/>
                </a:lnTo>
                <a:lnTo>
                  <a:pt x="89" y="0"/>
                </a:lnTo>
                <a:lnTo>
                  <a:pt x="89" y="20"/>
                </a:lnTo>
                <a:lnTo>
                  <a:pt x="87" y="20"/>
                </a:lnTo>
                <a:lnTo>
                  <a:pt x="87" y="6"/>
                </a:lnTo>
                <a:lnTo>
                  <a:pt x="79" y="6"/>
                </a:lnTo>
                <a:lnTo>
                  <a:pt x="79" y="20"/>
                </a:lnTo>
                <a:lnTo>
                  <a:pt x="76" y="20"/>
                </a:lnTo>
                <a:lnTo>
                  <a:pt x="76" y="0"/>
                </a:lnTo>
                <a:lnTo>
                  <a:pt x="72" y="0"/>
                </a:lnTo>
                <a:lnTo>
                  <a:pt x="72" y="20"/>
                </a:lnTo>
                <a:lnTo>
                  <a:pt x="68" y="20"/>
                </a:lnTo>
                <a:lnTo>
                  <a:pt x="68" y="6"/>
                </a:lnTo>
                <a:lnTo>
                  <a:pt x="60" y="6"/>
                </a:lnTo>
                <a:lnTo>
                  <a:pt x="60" y="20"/>
                </a:lnTo>
                <a:lnTo>
                  <a:pt x="57" y="20"/>
                </a:lnTo>
                <a:lnTo>
                  <a:pt x="57" y="0"/>
                </a:lnTo>
                <a:lnTo>
                  <a:pt x="53" y="0"/>
                </a:lnTo>
                <a:lnTo>
                  <a:pt x="53" y="20"/>
                </a:lnTo>
                <a:lnTo>
                  <a:pt x="51" y="20"/>
                </a:lnTo>
                <a:lnTo>
                  <a:pt x="51" y="6"/>
                </a:lnTo>
                <a:lnTo>
                  <a:pt x="43" y="6"/>
                </a:lnTo>
                <a:lnTo>
                  <a:pt x="43" y="20"/>
                </a:lnTo>
                <a:lnTo>
                  <a:pt x="40" y="20"/>
                </a:lnTo>
                <a:lnTo>
                  <a:pt x="40" y="0"/>
                </a:lnTo>
                <a:lnTo>
                  <a:pt x="35" y="0"/>
                </a:lnTo>
                <a:lnTo>
                  <a:pt x="35" y="20"/>
                </a:lnTo>
                <a:lnTo>
                  <a:pt x="32" y="20"/>
                </a:lnTo>
                <a:lnTo>
                  <a:pt x="32" y="6"/>
                </a:lnTo>
                <a:lnTo>
                  <a:pt x="25" y="6"/>
                </a:lnTo>
                <a:lnTo>
                  <a:pt x="25" y="20"/>
                </a:lnTo>
                <a:lnTo>
                  <a:pt x="23" y="20"/>
                </a:lnTo>
                <a:lnTo>
                  <a:pt x="23" y="0"/>
                </a:lnTo>
                <a:lnTo>
                  <a:pt x="17" y="0"/>
                </a:lnTo>
                <a:lnTo>
                  <a:pt x="17" y="20"/>
                </a:lnTo>
                <a:lnTo>
                  <a:pt x="15" y="20"/>
                </a:lnTo>
                <a:lnTo>
                  <a:pt x="15" y="6"/>
                </a:lnTo>
                <a:lnTo>
                  <a:pt x="0" y="6"/>
                </a:lnTo>
                <a:lnTo>
                  <a:pt x="0" y="24"/>
                </a:lnTo>
                <a:lnTo>
                  <a:pt x="0" y="28"/>
                </a:lnTo>
                <a:lnTo>
                  <a:pt x="0" y="136"/>
                </a:lnTo>
                <a:lnTo>
                  <a:pt x="89" y="136"/>
                </a:lnTo>
                <a:lnTo>
                  <a:pt x="112" y="110"/>
                </a:lnTo>
                <a:lnTo>
                  <a:pt x="112" y="84"/>
                </a:lnTo>
                <a:lnTo>
                  <a:pt x="104" y="92"/>
                </a:lnTo>
                <a:lnTo>
                  <a:pt x="104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7" name="Rectangle 117"/>
          <p:cNvSpPr>
            <a:spLocks noChangeArrowheads="1"/>
          </p:cNvSpPr>
          <p:nvPr/>
        </p:nvSpPr>
        <p:spPr bwMode="auto">
          <a:xfrm>
            <a:off x="5184775" y="43211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8" name="Rectangle 118"/>
          <p:cNvSpPr>
            <a:spLocks noChangeArrowheads="1"/>
          </p:cNvSpPr>
          <p:nvPr/>
        </p:nvSpPr>
        <p:spPr bwMode="auto">
          <a:xfrm>
            <a:off x="5184775" y="435292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39" name="Rectangle 119"/>
          <p:cNvSpPr>
            <a:spLocks noChangeArrowheads="1"/>
          </p:cNvSpPr>
          <p:nvPr/>
        </p:nvSpPr>
        <p:spPr bwMode="auto">
          <a:xfrm>
            <a:off x="5184775" y="4389438"/>
            <a:ext cx="88900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0" name="Rectangle 120"/>
          <p:cNvSpPr>
            <a:spLocks noChangeArrowheads="1"/>
          </p:cNvSpPr>
          <p:nvPr/>
        </p:nvSpPr>
        <p:spPr bwMode="auto">
          <a:xfrm>
            <a:off x="5184775" y="4422775"/>
            <a:ext cx="88900" cy="14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1" name="Freeform 126"/>
          <p:cNvSpPr>
            <a:spLocks noEditPoints="1"/>
          </p:cNvSpPr>
          <p:nvPr/>
        </p:nvSpPr>
        <p:spPr bwMode="auto">
          <a:xfrm>
            <a:off x="5335588" y="2841625"/>
            <a:ext cx="163512" cy="265113"/>
          </a:xfrm>
          <a:custGeom>
            <a:avLst/>
            <a:gdLst>
              <a:gd name="T0" fmla="*/ 0 w 82"/>
              <a:gd name="T1" fmla="*/ 68287 h 132"/>
              <a:gd name="T2" fmla="*/ 0 w 82"/>
              <a:gd name="T3" fmla="*/ 265113 h 132"/>
              <a:gd name="T4" fmla="*/ 163512 w 82"/>
              <a:gd name="T5" fmla="*/ 198835 h 132"/>
              <a:gd name="T6" fmla="*/ 163512 w 82"/>
              <a:gd name="T7" fmla="*/ 0 h 132"/>
              <a:gd name="T8" fmla="*/ 0 w 82"/>
              <a:gd name="T9" fmla="*/ 68287 h 132"/>
              <a:gd name="T10" fmla="*/ 151548 w 82"/>
              <a:gd name="T11" fmla="*/ 20084 h 132"/>
              <a:gd name="T12" fmla="*/ 151548 w 82"/>
              <a:gd name="T13" fmla="*/ 188793 h 132"/>
              <a:gd name="T14" fmla="*/ 9970 w 82"/>
              <a:gd name="T15" fmla="*/ 132557 h 132"/>
              <a:gd name="T16" fmla="*/ 9970 w 82"/>
              <a:gd name="T17" fmla="*/ 76320 h 132"/>
              <a:gd name="T18" fmla="*/ 151548 w 82"/>
              <a:gd name="T19" fmla="*/ 20084 h 132"/>
              <a:gd name="T20" fmla="*/ 9970 w 82"/>
              <a:gd name="T21" fmla="*/ 140590 h 132"/>
              <a:gd name="T22" fmla="*/ 145566 w 82"/>
              <a:gd name="T23" fmla="*/ 192809 h 132"/>
              <a:gd name="T24" fmla="*/ 9970 w 82"/>
              <a:gd name="T25" fmla="*/ 249046 h 132"/>
              <a:gd name="T26" fmla="*/ 9970 w 82"/>
              <a:gd name="T27" fmla="*/ 140590 h 1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2" h="132">
                <a:moveTo>
                  <a:pt x="0" y="34"/>
                </a:moveTo>
                <a:lnTo>
                  <a:pt x="0" y="132"/>
                </a:lnTo>
                <a:lnTo>
                  <a:pt x="82" y="99"/>
                </a:lnTo>
                <a:lnTo>
                  <a:pt x="82" y="0"/>
                </a:lnTo>
                <a:lnTo>
                  <a:pt x="0" y="34"/>
                </a:lnTo>
                <a:close/>
                <a:moveTo>
                  <a:pt x="76" y="10"/>
                </a:moveTo>
                <a:lnTo>
                  <a:pt x="76" y="94"/>
                </a:lnTo>
                <a:lnTo>
                  <a:pt x="5" y="66"/>
                </a:lnTo>
                <a:lnTo>
                  <a:pt x="5" y="38"/>
                </a:lnTo>
                <a:lnTo>
                  <a:pt x="76" y="10"/>
                </a:lnTo>
                <a:close/>
                <a:moveTo>
                  <a:pt x="5" y="70"/>
                </a:moveTo>
                <a:lnTo>
                  <a:pt x="73" y="96"/>
                </a:lnTo>
                <a:lnTo>
                  <a:pt x="5" y="124"/>
                </a:lnTo>
                <a:lnTo>
                  <a:pt x="5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2" name="Freeform 127"/>
          <p:cNvSpPr>
            <a:spLocks/>
          </p:cNvSpPr>
          <p:nvPr/>
        </p:nvSpPr>
        <p:spPr bwMode="auto">
          <a:xfrm>
            <a:off x="5153025" y="2841625"/>
            <a:ext cx="161925" cy="265113"/>
          </a:xfrm>
          <a:custGeom>
            <a:avLst/>
            <a:gdLst>
              <a:gd name="T0" fmla="*/ 0 w 81"/>
              <a:gd name="T1" fmla="*/ 198835 h 132"/>
              <a:gd name="T2" fmla="*/ 161925 w 81"/>
              <a:gd name="T3" fmla="*/ 265113 h 132"/>
              <a:gd name="T4" fmla="*/ 161925 w 81"/>
              <a:gd name="T5" fmla="*/ 68287 h 132"/>
              <a:gd name="T6" fmla="*/ 0 w 81"/>
              <a:gd name="T7" fmla="*/ 0 h 132"/>
              <a:gd name="T8" fmla="*/ 0 w 81"/>
              <a:gd name="T9" fmla="*/ 198835 h 1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1" h="132">
                <a:moveTo>
                  <a:pt x="0" y="99"/>
                </a:moveTo>
                <a:lnTo>
                  <a:pt x="81" y="132"/>
                </a:lnTo>
                <a:lnTo>
                  <a:pt x="81" y="34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3" name="Freeform 128"/>
          <p:cNvSpPr>
            <a:spLocks noEditPoints="1"/>
          </p:cNvSpPr>
          <p:nvPr/>
        </p:nvSpPr>
        <p:spPr bwMode="auto">
          <a:xfrm>
            <a:off x="5162550" y="2762250"/>
            <a:ext cx="333375" cy="131763"/>
          </a:xfrm>
          <a:custGeom>
            <a:avLst/>
            <a:gdLst>
              <a:gd name="T0" fmla="*/ 164679 w 166"/>
              <a:gd name="T1" fmla="*/ 0 h 66"/>
              <a:gd name="T2" fmla="*/ 0 w 166"/>
              <a:gd name="T3" fmla="*/ 63885 h 66"/>
              <a:gd name="T4" fmla="*/ 160663 w 166"/>
              <a:gd name="T5" fmla="*/ 131763 h 66"/>
              <a:gd name="T6" fmla="*/ 333375 w 166"/>
              <a:gd name="T7" fmla="*/ 63885 h 66"/>
              <a:gd name="T8" fmla="*/ 164679 w 166"/>
              <a:gd name="T9" fmla="*/ 0 h 66"/>
              <a:gd name="T10" fmla="*/ 164679 w 166"/>
              <a:gd name="T11" fmla="*/ 11978 h 66"/>
              <a:gd name="T12" fmla="*/ 303251 w 166"/>
              <a:gd name="T13" fmla="*/ 63885 h 66"/>
              <a:gd name="T14" fmla="*/ 164679 w 166"/>
              <a:gd name="T15" fmla="*/ 117788 h 66"/>
              <a:gd name="T16" fmla="*/ 164679 w 166"/>
              <a:gd name="T17" fmla="*/ 11978 h 66"/>
              <a:gd name="T18" fmla="*/ 156646 w 166"/>
              <a:gd name="T19" fmla="*/ 13975 h 66"/>
              <a:gd name="T20" fmla="*/ 156646 w 166"/>
              <a:gd name="T21" fmla="*/ 117788 h 66"/>
              <a:gd name="T22" fmla="*/ 30124 w 166"/>
              <a:gd name="T23" fmla="*/ 63885 h 66"/>
              <a:gd name="T24" fmla="*/ 156646 w 166"/>
              <a:gd name="T25" fmla="*/ 13975 h 6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6" h="66">
                <a:moveTo>
                  <a:pt x="82" y="0"/>
                </a:moveTo>
                <a:lnTo>
                  <a:pt x="0" y="32"/>
                </a:lnTo>
                <a:lnTo>
                  <a:pt x="80" y="66"/>
                </a:lnTo>
                <a:lnTo>
                  <a:pt x="166" y="32"/>
                </a:lnTo>
                <a:lnTo>
                  <a:pt x="82" y="0"/>
                </a:lnTo>
                <a:close/>
                <a:moveTo>
                  <a:pt x="82" y="6"/>
                </a:moveTo>
                <a:lnTo>
                  <a:pt x="151" y="32"/>
                </a:lnTo>
                <a:lnTo>
                  <a:pt x="82" y="59"/>
                </a:lnTo>
                <a:lnTo>
                  <a:pt x="82" y="6"/>
                </a:lnTo>
                <a:close/>
                <a:moveTo>
                  <a:pt x="78" y="7"/>
                </a:moveTo>
                <a:lnTo>
                  <a:pt x="78" y="59"/>
                </a:lnTo>
                <a:lnTo>
                  <a:pt x="15" y="32"/>
                </a:lnTo>
                <a:lnTo>
                  <a:pt x="78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4" name="TextBox 13"/>
          <p:cNvSpPr txBox="1">
            <a:spLocks noChangeArrowheads="1"/>
          </p:cNvSpPr>
          <p:nvPr/>
        </p:nvSpPr>
        <p:spPr bwMode="auto">
          <a:xfrm>
            <a:off x="2105025" y="2509838"/>
            <a:ext cx="104140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1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5" name="TextBox 13"/>
          <p:cNvSpPr txBox="1">
            <a:spLocks noChangeArrowheads="1"/>
          </p:cNvSpPr>
          <p:nvPr/>
        </p:nvSpPr>
        <p:spPr bwMode="auto">
          <a:xfrm>
            <a:off x="1270000" y="2768600"/>
            <a:ext cx="18764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1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1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6" name="TextBox 13"/>
          <p:cNvSpPr txBox="1">
            <a:spLocks noChangeArrowheads="1"/>
          </p:cNvSpPr>
          <p:nvPr/>
        </p:nvSpPr>
        <p:spPr bwMode="auto">
          <a:xfrm>
            <a:off x="6035675" y="2509838"/>
            <a:ext cx="10414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6038850" y="2770188"/>
            <a:ext cx="187801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8" name="TextBox 13"/>
          <p:cNvSpPr txBox="1">
            <a:spLocks noChangeArrowheads="1"/>
          </p:cNvSpPr>
          <p:nvPr/>
        </p:nvSpPr>
        <p:spPr bwMode="auto">
          <a:xfrm>
            <a:off x="2105025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49" name="TextBox 13"/>
          <p:cNvSpPr txBox="1">
            <a:spLocks noChangeArrowheads="1"/>
          </p:cNvSpPr>
          <p:nvPr/>
        </p:nvSpPr>
        <p:spPr bwMode="auto">
          <a:xfrm>
            <a:off x="1270000" y="4546600"/>
            <a:ext cx="18764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50" name="TextBox 13"/>
          <p:cNvSpPr txBox="1">
            <a:spLocks noChangeArrowheads="1"/>
          </p:cNvSpPr>
          <p:nvPr/>
        </p:nvSpPr>
        <p:spPr bwMode="auto">
          <a:xfrm>
            <a:off x="6035675" y="4287838"/>
            <a:ext cx="10414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51" name="TextBox 13"/>
          <p:cNvSpPr txBox="1">
            <a:spLocks noChangeArrowheads="1"/>
          </p:cNvSpPr>
          <p:nvPr/>
        </p:nvSpPr>
        <p:spPr bwMode="auto">
          <a:xfrm>
            <a:off x="6038850" y="4546600"/>
            <a:ext cx="18780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9144000" cy="406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6149" name="矩形 4"/>
          <p:cNvSpPr>
            <a:spLocks noChangeArrowheads="1"/>
          </p:cNvSpPr>
          <p:nvPr/>
        </p:nvSpPr>
        <p:spPr bwMode="auto">
          <a:xfrm>
            <a:off x="2754313" y="2179638"/>
            <a:ext cx="3646487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z="130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0" name="任意多边形 5"/>
          <p:cNvSpPr>
            <a:spLocks/>
          </p:cNvSpPr>
          <p:nvPr/>
        </p:nvSpPr>
        <p:spPr bwMode="auto">
          <a:xfrm>
            <a:off x="3867150" y="2341563"/>
            <a:ext cx="1420813" cy="1155700"/>
          </a:xfrm>
          <a:custGeom>
            <a:avLst/>
            <a:gdLst>
              <a:gd name="T0" fmla="*/ 0 w 1895434"/>
              <a:gd name="T1" fmla="*/ 1155700 h 1540529"/>
              <a:gd name="T2" fmla="*/ 710407 w 1895434"/>
              <a:gd name="T3" fmla="*/ 0 h 1540529"/>
              <a:gd name="T4" fmla="*/ 710407 w 1895434"/>
              <a:gd name="T5" fmla="*/ 0 h 1540529"/>
              <a:gd name="T6" fmla="*/ 1420813 w 1895434"/>
              <a:gd name="T7" fmla="*/ 1155700 h 1540529"/>
              <a:gd name="T8" fmla="*/ 0 w 1895434"/>
              <a:gd name="T9" fmla="*/ 1155700 h 15405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95434" h="1540529">
                <a:moveTo>
                  <a:pt x="0" y="1540529"/>
                </a:moveTo>
                <a:lnTo>
                  <a:pt x="947717" y="0"/>
                </a:lnTo>
                <a:lnTo>
                  <a:pt x="1895434" y="1540529"/>
                </a:lnTo>
                <a:lnTo>
                  <a:pt x="0" y="1540529"/>
                </a:lnTo>
                <a:close/>
              </a:path>
            </a:pathLst>
          </a:custGeom>
          <a:solidFill>
            <a:srgbClr val="1E9C8C"/>
          </a:solidFill>
          <a:ln w="12700" cap="flat" cmpd="sng">
            <a:solidFill>
              <a:srgbClr val="FFFFFF"/>
            </a:solidFill>
            <a:round/>
            <a:headEnd/>
            <a:tailEnd/>
          </a:ln>
        </p:spPr>
        <p:txBody>
          <a:bodyPr lIns="13335" tIns="13335" rIns="13335" bIns="13335" anchor="ctr"/>
          <a:lstStyle/>
          <a:p>
            <a:endParaRPr lang="zh-CN" altLang="en-US"/>
          </a:p>
        </p:txBody>
      </p:sp>
      <p:sp>
        <p:nvSpPr>
          <p:cNvPr id="6151" name="任意多边形 6"/>
          <p:cNvSpPr>
            <a:spLocks/>
          </p:cNvSpPr>
          <p:nvPr/>
        </p:nvSpPr>
        <p:spPr bwMode="auto">
          <a:xfrm>
            <a:off x="3309938" y="3497263"/>
            <a:ext cx="2535237" cy="904875"/>
          </a:xfrm>
          <a:custGeom>
            <a:avLst/>
            <a:gdLst>
              <a:gd name="T0" fmla="*/ 0 w 3379501"/>
              <a:gd name="T1" fmla="*/ 904875 h 1206187"/>
              <a:gd name="T2" fmla="*/ 556660 w 3379501"/>
              <a:gd name="T3" fmla="*/ 0 h 1206187"/>
              <a:gd name="T4" fmla="*/ 1978577 w 3379501"/>
              <a:gd name="T5" fmla="*/ 0 h 1206187"/>
              <a:gd name="T6" fmla="*/ 2535237 w 3379501"/>
              <a:gd name="T7" fmla="*/ 904875 h 1206187"/>
              <a:gd name="T8" fmla="*/ 0 w 3379501"/>
              <a:gd name="T9" fmla="*/ 904875 h 1206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79501" h="1206187">
                <a:moveTo>
                  <a:pt x="0" y="1206187"/>
                </a:moveTo>
                <a:lnTo>
                  <a:pt x="742034" y="0"/>
                </a:lnTo>
                <a:lnTo>
                  <a:pt x="2637467" y="0"/>
                </a:lnTo>
                <a:lnTo>
                  <a:pt x="3379501" y="1206187"/>
                </a:lnTo>
                <a:lnTo>
                  <a:pt x="0" y="1206187"/>
                </a:lnTo>
                <a:close/>
              </a:path>
            </a:pathLst>
          </a:custGeom>
          <a:solidFill>
            <a:srgbClr val="69C293"/>
          </a:solidFill>
          <a:ln w="12700" cap="flat" cmpd="sng">
            <a:solidFill>
              <a:srgbClr val="FFFFFF"/>
            </a:solidFill>
            <a:round/>
            <a:headEnd/>
            <a:tailEnd/>
          </a:ln>
        </p:spPr>
        <p:txBody>
          <a:bodyPr lIns="462610" tIns="19050" rIns="462610" bIns="19050" anchor="ctr"/>
          <a:lstStyle/>
          <a:p>
            <a:endParaRPr lang="zh-CN" altLang="en-US"/>
          </a:p>
        </p:txBody>
      </p:sp>
      <p:sp>
        <p:nvSpPr>
          <p:cNvPr id="6152" name="任意多边形 7"/>
          <p:cNvSpPr>
            <a:spLocks/>
          </p:cNvSpPr>
          <p:nvPr/>
        </p:nvSpPr>
        <p:spPr bwMode="auto">
          <a:xfrm>
            <a:off x="2754313" y="4402138"/>
            <a:ext cx="3646487" cy="903287"/>
          </a:xfrm>
          <a:custGeom>
            <a:avLst/>
            <a:gdLst>
              <a:gd name="T0" fmla="*/ 0 w 4863567"/>
              <a:gd name="T1" fmla="*/ 903287 h 1206187"/>
              <a:gd name="T2" fmla="*/ 556344 w 4863567"/>
              <a:gd name="T3" fmla="*/ 0 h 1206187"/>
              <a:gd name="T4" fmla="*/ 3090143 w 4863567"/>
              <a:gd name="T5" fmla="*/ 0 h 1206187"/>
              <a:gd name="T6" fmla="*/ 3646487 w 4863567"/>
              <a:gd name="T7" fmla="*/ 903287 h 1206187"/>
              <a:gd name="T8" fmla="*/ 0 w 4863567"/>
              <a:gd name="T9" fmla="*/ 903287 h 1206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63567" h="1206187">
                <a:moveTo>
                  <a:pt x="0" y="1206187"/>
                </a:moveTo>
                <a:lnTo>
                  <a:pt x="742034" y="0"/>
                </a:lnTo>
                <a:lnTo>
                  <a:pt x="4121533" y="0"/>
                </a:lnTo>
                <a:lnTo>
                  <a:pt x="4863567" y="1206187"/>
                </a:lnTo>
                <a:lnTo>
                  <a:pt x="0" y="1206187"/>
                </a:lnTo>
                <a:close/>
              </a:path>
            </a:pathLst>
          </a:custGeom>
          <a:solidFill>
            <a:srgbClr val="1E9C8C"/>
          </a:solidFill>
          <a:ln w="12700" cap="flat" cmpd="sng">
            <a:solidFill>
              <a:srgbClr val="FFFFFF"/>
            </a:solidFill>
            <a:round/>
            <a:headEnd/>
            <a:tailEnd/>
          </a:ln>
        </p:spPr>
        <p:txBody>
          <a:bodyPr lIns="657393" tIns="19050" rIns="657393" bIns="19050" anchor="ctr"/>
          <a:lstStyle/>
          <a:p>
            <a:endParaRPr lang="zh-CN" altLang="en-US"/>
          </a:p>
        </p:txBody>
      </p:sp>
      <p:sp>
        <p:nvSpPr>
          <p:cNvPr id="6153" name="矩形 8"/>
          <p:cNvSpPr>
            <a:spLocks noChangeArrowheads="1"/>
          </p:cNvSpPr>
          <p:nvPr/>
        </p:nvSpPr>
        <p:spPr bwMode="auto">
          <a:xfrm>
            <a:off x="4219575" y="3114675"/>
            <a:ext cx="70485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66725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1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4" name="矩形 9"/>
          <p:cNvSpPr>
            <a:spLocks noChangeArrowheads="1"/>
          </p:cNvSpPr>
          <p:nvPr/>
        </p:nvSpPr>
        <p:spPr bwMode="auto">
          <a:xfrm>
            <a:off x="4225925" y="3843338"/>
            <a:ext cx="7032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66725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1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155" name="矩形 10"/>
          <p:cNvSpPr>
            <a:spLocks noChangeArrowheads="1"/>
          </p:cNvSpPr>
          <p:nvPr/>
        </p:nvSpPr>
        <p:spPr bwMode="auto">
          <a:xfrm>
            <a:off x="4225925" y="4735513"/>
            <a:ext cx="70326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66725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1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pl-PL" altLang="en-US" sz="13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6156" name="组合 11"/>
          <p:cNvGrpSpPr>
            <a:grpSpLocks/>
          </p:cNvGrpSpPr>
          <p:nvPr/>
        </p:nvGrpSpPr>
        <p:grpSpPr bwMode="auto">
          <a:xfrm>
            <a:off x="568325" y="3243263"/>
            <a:ext cx="2254250" cy="1255712"/>
            <a:chOff x="0" y="0"/>
            <a:chExt cx="3006011" cy="1674025"/>
          </a:xfrm>
        </p:grpSpPr>
        <p:sp>
          <p:nvSpPr>
            <p:cNvPr id="6160" name="矩形 12"/>
            <p:cNvSpPr>
              <a:spLocks noChangeArrowheads="1"/>
            </p:cNvSpPr>
            <p:nvPr/>
          </p:nvSpPr>
          <p:spPr bwMode="auto">
            <a:xfrm>
              <a:off x="0" y="381364"/>
              <a:ext cx="3006011" cy="129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12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sz="10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161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43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157" name="组合 14"/>
          <p:cNvGrpSpPr>
            <a:grpSpLocks/>
          </p:cNvGrpSpPr>
          <p:nvPr/>
        </p:nvGrpSpPr>
        <p:grpSpPr bwMode="auto">
          <a:xfrm>
            <a:off x="6502400" y="3243263"/>
            <a:ext cx="2254250" cy="1255712"/>
            <a:chOff x="0" y="0"/>
            <a:chExt cx="3006011" cy="1674025"/>
          </a:xfrm>
        </p:grpSpPr>
        <p:sp>
          <p:nvSpPr>
            <p:cNvPr id="6158" name="矩形 15"/>
            <p:cNvSpPr>
              <a:spLocks noChangeArrowheads="1"/>
            </p:cNvSpPr>
            <p:nvPr/>
          </p:nvSpPr>
          <p:spPr bwMode="auto">
            <a:xfrm>
              <a:off x="0" y="381364"/>
              <a:ext cx="3006011" cy="129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1225" eaLnBrk="1" hangingPunct="1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sz="10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159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433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7172" name="Freeform 6"/>
          <p:cNvSpPr>
            <a:spLocks/>
          </p:cNvSpPr>
          <p:nvPr/>
        </p:nvSpPr>
        <p:spPr bwMode="auto">
          <a:xfrm>
            <a:off x="1830388" y="2619375"/>
            <a:ext cx="1257300" cy="1397000"/>
          </a:xfrm>
          <a:custGeom>
            <a:avLst/>
            <a:gdLst>
              <a:gd name="T0" fmla="*/ 669925 w 3168"/>
              <a:gd name="T1" fmla="*/ 1587 h 3521"/>
              <a:gd name="T2" fmla="*/ 750491 w 3168"/>
              <a:gd name="T3" fmla="*/ 11903 h 3521"/>
              <a:gd name="T4" fmla="*/ 827088 w 3168"/>
              <a:gd name="T5" fmla="*/ 32535 h 3521"/>
              <a:gd name="T6" fmla="*/ 899716 w 3168"/>
              <a:gd name="T7" fmla="*/ 62292 h 3521"/>
              <a:gd name="T8" fmla="*/ 967978 w 3168"/>
              <a:gd name="T9" fmla="*/ 99984 h 3521"/>
              <a:gd name="T10" fmla="*/ 1030288 w 3168"/>
              <a:gd name="T11" fmla="*/ 146009 h 3521"/>
              <a:gd name="T12" fmla="*/ 1086644 w 3168"/>
              <a:gd name="T13" fmla="*/ 199175 h 3521"/>
              <a:gd name="T14" fmla="*/ 1135856 w 3168"/>
              <a:gd name="T15" fmla="*/ 259086 h 3521"/>
              <a:gd name="T16" fmla="*/ 1177528 w 3168"/>
              <a:gd name="T17" fmla="*/ 324155 h 3521"/>
              <a:gd name="T18" fmla="*/ 1211659 w 3168"/>
              <a:gd name="T19" fmla="*/ 395175 h 3521"/>
              <a:gd name="T20" fmla="*/ 1236266 w 3168"/>
              <a:gd name="T21" fmla="*/ 470163 h 3521"/>
              <a:gd name="T22" fmla="*/ 1251744 w 3168"/>
              <a:gd name="T23" fmla="*/ 549516 h 3521"/>
              <a:gd name="T24" fmla="*/ 1257300 w 3168"/>
              <a:gd name="T25" fmla="*/ 631646 h 3521"/>
              <a:gd name="T26" fmla="*/ 1252141 w 3168"/>
              <a:gd name="T27" fmla="*/ 712188 h 3521"/>
              <a:gd name="T28" fmla="*/ 1236663 w 3168"/>
              <a:gd name="T29" fmla="*/ 790350 h 3521"/>
              <a:gd name="T30" fmla="*/ 1212850 w 3168"/>
              <a:gd name="T31" fmla="*/ 864148 h 3521"/>
              <a:gd name="T32" fmla="*/ 1180306 w 3168"/>
              <a:gd name="T33" fmla="*/ 934375 h 3521"/>
              <a:gd name="T34" fmla="*/ 1139825 w 3168"/>
              <a:gd name="T35" fmla="*/ 999047 h 3521"/>
              <a:gd name="T36" fmla="*/ 1092200 w 3168"/>
              <a:gd name="T37" fmla="*/ 1058165 h 3521"/>
              <a:gd name="T38" fmla="*/ 1037431 w 3168"/>
              <a:gd name="T39" fmla="*/ 1110934 h 3521"/>
              <a:gd name="T40" fmla="*/ 976709 w 3168"/>
              <a:gd name="T41" fmla="*/ 1156959 h 3521"/>
              <a:gd name="T42" fmla="*/ 910828 w 3168"/>
              <a:gd name="T43" fmla="*/ 1195445 h 3521"/>
              <a:gd name="T44" fmla="*/ 840184 w 3168"/>
              <a:gd name="T45" fmla="*/ 1225995 h 3521"/>
              <a:gd name="T46" fmla="*/ 765175 w 3168"/>
              <a:gd name="T47" fmla="*/ 1247817 h 3521"/>
              <a:gd name="T48" fmla="*/ 491331 w 3168"/>
              <a:gd name="T49" fmla="*/ 1247817 h 3521"/>
              <a:gd name="T50" fmla="*/ 416719 w 3168"/>
              <a:gd name="T51" fmla="*/ 1225995 h 3521"/>
              <a:gd name="T52" fmla="*/ 346075 w 3168"/>
              <a:gd name="T53" fmla="*/ 1195445 h 3521"/>
              <a:gd name="T54" fmla="*/ 280194 w 3168"/>
              <a:gd name="T55" fmla="*/ 1156959 h 3521"/>
              <a:gd name="T56" fmla="*/ 219472 w 3168"/>
              <a:gd name="T57" fmla="*/ 1110934 h 3521"/>
              <a:gd name="T58" fmla="*/ 165100 w 3168"/>
              <a:gd name="T59" fmla="*/ 1058165 h 3521"/>
              <a:gd name="T60" fmla="*/ 117475 w 3168"/>
              <a:gd name="T61" fmla="*/ 999047 h 3521"/>
              <a:gd name="T62" fmla="*/ 76994 w 3168"/>
              <a:gd name="T63" fmla="*/ 934375 h 3521"/>
              <a:gd name="T64" fmla="*/ 44053 w 3168"/>
              <a:gd name="T65" fmla="*/ 864148 h 3521"/>
              <a:gd name="T66" fmla="*/ 19844 w 3168"/>
              <a:gd name="T67" fmla="*/ 790350 h 3521"/>
              <a:gd name="T68" fmla="*/ 5159 w 3168"/>
              <a:gd name="T69" fmla="*/ 712188 h 3521"/>
              <a:gd name="T70" fmla="*/ 0 w 3168"/>
              <a:gd name="T71" fmla="*/ 631646 h 3521"/>
              <a:gd name="T72" fmla="*/ 5556 w 3168"/>
              <a:gd name="T73" fmla="*/ 549516 h 3521"/>
              <a:gd name="T74" fmla="*/ 20638 w 3168"/>
              <a:gd name="T75" fmla="*/ 470163 h 3521"/>
              <a:gd name="T76" fmla="*/ 45641 w 3168"/>
              <a:gd name="T77" fmla="*/ 395175 h 3521"/>
              <a:gd name="T78" fmla="*/ 79375 w 3168"/>
              <a:gd name="T79" fmla="*/ 324155 h 3521"/>
              <a:gd name="T80" fmla="*/ 121047 w 3168"/>
              <a:gd name="T81" fmla="*/ 259086 h 3521"/>
              <a:gd name="T82" fmla="*/ 170656 w 3168"/>
              <a:gd name="T83" fmla="*/ 199175 h 3521"/>
              <a:gd name="T84" fmla="*/ 226616 w 3168"/>
              <a:gd name="T85" fmla="*/ 146009 h 3521"/>
              <a:gd name="T86" fmla="*/ 289322 w 3168"/>
              <a:gd name="T87" fmla="*/ 99984 h 3521"/>
              <a:gd name="T88" fmla="*/ 357188 w 3168"/>
              <a:gd name="T89" fmla="*/ 62292 h 3521"/>
              <a:gd name="T90" fmla="*/ 429816 w 3168"/>
              <a:gd name="T91" fmla="*/ 32535 h 3521"/>
              <a:gd name="T92" fmla="*/ 506809 w 3168"/>
              <a:gd name="T93" fmla="*/ 11903 h 3521"/>
              <a:gd name="T94" fmla="*/ 587375 w 3168"/>
              <a:gd name="T95" fmla="*/ 1587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Freeform 6"/>
          <p:cNvSpPr>
            <a:spLocks/>
          </p:cNvSpPr>
          <p:nvPr/>
        </p:nvSpPr>
        <p:spPr bwMode="auto">
          <a:xfrm>
            <a:off x="2979738" y="2281238"/>
            <a:ext cx="1562100" cy="1735137"/>
          </a:xfrm>
          <a:custGeom>
            <a:avLst/>
            <a:gdLst>
              <a:gd name="T0" fmla="*/ 832331 w 3168"/>
              <a:gd name="T1" fmla="*/ 1971 h 3521"/>
              <a:gd name="T2" fmla="*/ 932428 w 3168"/>
              <a:gd name="T3" fmla="*/ 14784 h 3521"/>
              <a:gd name="T4" fmla="*/ 1027594 w 3168"/>
              <a:gd name="T5" fmla="*/ 40409 h 3521"/>
              <a:gd name="T6" fmla="*/ 1117829 w 3168"/>
              <a:gd name="T7" fmla="*/ 77369 h 3521"/>
              <a:gd name="T8" fmla="*/ 1202639 w 3168"/>
              <a:gd name="T9" fmla="*/ 124185 h 3521"/>
              <a:gd name="T10" fmla="*/ 1280054 w 3168"/>
              <a:gd name="T11" fmla="*/ 181349 h 3521"/>
              <a:gd name="T12" fmla="*/ 1350073 w 3168"/>
              <a:gd name="T13" fmla="*/ 247384 h 3521"/>
              <a:gd name="T14" fmla="*/ 1411215 w 3168"/>
              <a:gd name="T15" fmla="*/ 321796 h 3521"/>
              <a:gd name="T16" fmla="*/ 1462989 w 3168"/>
              <a:gd name="T17" fmla="*/ 402615 h 3521"/>
              <a:gd name="T18" fmla="*/ 1505395 w 3168"/>
              <a:gd name="T19" fmla="*/ 490825 h 3521"/>
              <a:gd name="T20" fmla="*/ 1535966 w 3168"/>
              <a:gd name="T21" fmla="*/ 583964 h 3521"/>
              <a:gd name="T22" fmla="*/ 1555197 w 3168"/>
              <a:gd name="T23" fmla="*/ 682523 h 3521"/>
              <a:gd name="T24" fmla="*/ 1562100 w 3168"/>
              <a:gd name="T25" fmla="*/ 784532 h 3521"/>
              <a:gd name="T26" fmla="*/ 1555690 w 3168"/>
              <a:gd name="T27" fmla="*/ 884570 h 3521"/>
              <a:gd name="T28" fmla="*/ 1536459 w 3168"/>
              <a:gd name="T29" fmla="*/ 981651 h 3521"/>
              <a:gd name="T30" fmla="*/ 1506874 w 3168"/>
              <a:gd name="T31" fmla="*/ 1073311 h 3521"/>
              <a:gd name="T32" fmla="*/ 1466441 w 3168"/>
              <a:gd name="T33" fmla="*/ 1160536 h 3521"/>
              <a:gd name="T34" fmla="*/ 1416146 w 3168"/>
              <a:gd name="T35" fmla="*/ 1240862 h 3521"/>
              <a:gd name="T36" fmla="*/ 1356976 w 3168"/>
              <a:gd name="T37" fmla="*/ 1314289 h 3521"/>
              <a:gd name="T38" fmla="*/ 1288930 w 3168"/>
              <a:gd name="T39" fmla="*/ 1379831 h 3521"/>
              <a:gd name="T40" fmla="*/ 1213487 w 3168"/>
              <a:gd name="T41" fmla="*/ 1436995 h 3521"/>
              <a:gd name="T42" fmla="*/ 1131635 w 3168"/>
              <a:gd name="T43" fmla="*/ 1484796 h 3521"/>
              <a:gd name="T44" fmla="*/ 1043865 w 3168"/>
              <a:gd name="T45" fmla="*/ 1522742 h 3521"/>
              <a:gd name="T46" fmla="*/ 950672 w 3168"/>
              <a:gd name="T47" fmla="*/ 1549845 h 3521"/>
              <a:gd name="T48" fmla="*/ 610442 w 3168"/>
              <a:gd name="T49" fmla="*/ 1549845 h 3521"/>
              <a:gd name="T50" fmla="*/ 517741 w 3168"/>
              <a:gd name="T51" fmla="*/ 1522742 h 3521"/>
              <a:gd name="T52" fmla="*/ 429972 w 3168"/>
              <a:gd name="T53" fmla="*/ 1484796 h 3521"/>
              <a:gd name="T54" fmla="*/ 348120 w 3168"/>
              <a:gd name="T55" fmla="*/ 1436995 h 3521"/>
              <a:gd name="T56" fmla="*/ 272677 w 3168"/>
              <a:gd name="T57" fmla="*/ 1379831 h 3521"/>
              <a:gd name="T58" fmla="*/ 205124 w 3168"/>
              <a:gd name="T59" fmla="*/ 1314289 h 3521"/>
              <a:gd name="T60" fmla="*/ 145954 w 3168"/>
              <a:gd name="T61" fmla="*/ 1240862 h 3521"/>
              <a:gd name="T62" fmla="*/ 95659 w 3168"/>
              <a:gd name="T63" fmla="*/ 1160536 h 3521"/>
              <a:gd name="T64" fmla="*/ 54733 w 3168"/>
              <a:gd name="T65" fmla="*/ 1073311 h 3521"/>
              <a:gd name="T66" fmla="*/ 24654 w 3168"/>
              <a:gd name="T67" fmla="*/ 981651 h 3521"/>
              <a:gd name="T68" fmla="*/ 6410 w 3168"/>
              <a:gd name="T69" fmla="*/ 884570 h 3521"/>
              <a:gd name="T70" fmla="*/ 0 w 3168"/>
              <a:gd name="T71" fmla="*/ 784532 h 3521"/>
              <a:gd name="T72" fmla="*/ 6903 w 3168"/>
              <a:gd name="T73" fmla="*/ 682523 h 3521"/>
              <a:gd name="T74" fmla="*/ 25641 w 3168"/>
              <a:gd name="T75" fmla="*/ 583964 h 3521"/>
              <a:gd name="T76" fmla="*/ 56705 w 3168"/>
              <a:gd name="T77" fmla="*/ 490825 h 3521"/>
              <a:gd name="T78" fmla="*/ 98617 w 3168"/>
              <a:gd name="T79" fmla="*/ 402615 h 3521"/>
              <a:gd name="T80" fmla="*/ 150392 w 3168"/>
              <a:gd name="T81" fmla="*/ 321796 h 3521"/>
              <a:gd name="T82" fmla="*/ 212027 w 3168"/>
              <a:gd name="T83" fmla="*/ 247384 h 3521"/>
              <a:gd name="T84" fmla="*/ 281553 w 3168"/>
              <a:gd name="T85" fmla="*/ 181349 h 3521"/>
              <a:gd name="T86" fmla="*/ 359461 w 3168"/>
              <a:gd name="T87" fmla="*/ 124185 h 3521"/>
              <a:gd name="T88" fmla="*/ 443778 w 3168"/>
              <a:gd name="T89" fmla="*/ 77369 h 3521"/>
              <a:gd name="T90" fmla="*/ 534013 w 3168"/>
              <a:gd name="T91" fmla="*/ 40409 h 3521"/>
              <a:gd name="T92" fmla="*/ 629672 w 3168"/>
              <a:gd name="T93" fmla="*/ 14784 h 3521"/>
              <a:gd name="T94" fmla="*/ 729769 w 3168"/>
              <a:gd name="T95" fmla="*/ 1971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Freeform 6"/>
          <p:cNvSpPr>
            <a:spLocks/>
          </p:cNvSpPr>
          <p:nvPr/>
        </p:nvSpPr>
        <p:spPr bwMode="auto">
          <a:xfrm>
            <a:off x="4432300" y="2492375"/>
            <a:ext cx="1371600" cy="1524000"/>
          </a:xfrm>
          <a:custGeom>
            <a:avLst/>
            <a:gdLst>
              <a:gd name="T0" fmla="*/ 730827 w 3168"/>
              <a:gd name="T1" fmla="*/ 1731 h 3521"/>
              <a:gd name="T2" fmla="*/ 818717 w 3168"/>
              <a:gd name="T3" fmla="*/ 12985 h 3521"/>
              <a:gd name="T4" fmla="*/ 902277 w 3168"/>
              <a:gd name="T5" fmla="*/ 35492 h 3521"/>
              <a:gd name="T6" fmla="*/ 981508 w 3168"/>
              <a:gd name="T7" fmla="*/ 67955 h 3521"/>
              <a:gd name="T8" fmla="*/ 1055976 w 3168"/>
              <a:gd name="T9" fmla="*/ 109074 h 3521"/>
              <a:gd name="T10" fmla="*/ 1123950 w 3168"/>
              <a:gd name="T11" fmla="*/ 159282 h 3521"/>
              <a:gd name="T12" fmla="*/ 1185430 w 3168"/>
              <a:gd name="T13" fmla="*/ 217281 h 3521"/>
              <a:gd name="T14" fmla="*/ 1239116 w 3168"/>
              <a:gd name="T15" fmla="*/ 282639 h 3521"/>
              <a:gd name="T16" fmla="*/ 1284576 w 3168"/>
              <a:gd name="T17" fmla="*/ 353623 h 3521"/>
              <a:gd name="T18" fmla="*/ 1321810 w 3168"/>
              <a:gd name="T19" fmla="*/ 431100 h 3521"/>
              <a:gd name="T20" fmla="*/ 1348653 w 3168"/>
              <a:gd name="T21" fmla="*/ 512905 h 3521"/>
              <a:gd name="T22" fmla="*/ 1365539 w 3168"/>
              <a:gd name="T23" fmla="*/ 599472 h 3521"/>
              <a:gd name="T24" fmla="*/ 1371600 w 3168"/>
              <a:gd name="T25" fmla="*/ 689068 h 3521"/>
              <a:gd name="T26" fmla="*/ 1365972 w 3168"/>
              <a:gd name="T27" fmla="*/ 776933 h 3521"/>
              <a:gd name="T28" fmla="*/ 1349086 w 3168"/>
              <a:gd name="T29" fmla="*/ 862201 h 3521"/>
              <a:gd name="T30" fmla="*/ 1323109 w 3168"/>
              <a:gd name="T31" fmla="*/ 942707 h 3521"/>
              <a:gd name="T32" fmla="*/ 1287607 w 3168"/>
              <a:gd name="T33" fmla="*/ 1019318 h 3521"/>
              <a:gd name="T34" fmla="*/ 1243445 w 3168"/>
              <a:gd name="T35" fmla="*/ 1089870 h 3521"/>
              <a:gd name="T36" fmla="*/ 1191491 w 3168"/>
              <a:gd name="T37" fmla="*/ 1154362 h 3521"/>
              <a:gd name="T38" fmla="*/ 1131743 w 3168"/>
              <a:gd name="T39" fmla="*/ 1211928 h 3521"/>
              <a:gd name="T40" fmla="*/ 1065501 w 3168"/>
              <a:gd name="T41" fmla="*/ 1262137 h 3521"/>
              <a:gd name="T42" fmla="*/ 993631 w 3168"/>
              <a:gd name="T43" fmla="*/ 1304122 h 3521"/>
              <a:gd name="T44" fmla="*/ 916565 w 3168"/>
              <a:gd name="T45" fmla="*/ 1337450 h 3521"/>
              <a:gd name="T46" fmla="*/ 834736 w 3168"/>
              <a:gd name="T47" fmla="*/ 1361255 h 3521"/>
              <a:gd name="T48" fmla="*/ 535998 w 3168"/>
              <a:gd name="T49" fmla="*/ 1361255 h 3521"/>
              <a:gd name="T50" fmla="*/ 454602 w 3168"/>
              <a:gd name="T51" fmla="*/ 1337450 h 3521"/>
              <a:gd name="T52" fmla="*/ 377536 w 3168"/>
              <a:gd name="T53" fmla="*/ 1304122 h 3521"/>
              <a:gd name="T54" fmla="*/ 305666 w 3168"/>
              <a:gd name="T55" fmla="*/ 1262137 h 3521"/>
              <a:gd name="T56" fmla="*/ 239424 w 3168"/>
              <a:gd name="T57" fmla="*/ 1211928 h 3521"/>
              <a:gd name="T58" fmla="*/ 180109 w 3168"/>
              <a:gd name="T59" fmla="*/ 1154362 h 3521"/>
              <a:gd name="T60" fmla="*/ 128155 w 3168"/>
              <a:gd name="T61" fmla="*/ 1089870 h 3521"/>
              <a:gd name="T62" fmla="*/ 83993 w 3168"/>
              <a:gd name="T63" fmla="*/ 1019318 h 3521"/>
              <a:gd name="T64" fmla="*/ 48058 w 3168"/>
              <a:gd name="T65" fmla="*/ 942707 h 3521"/>
              <a:gd name="T66" fmla="*/ 21648 w 3168"/>
              <a:gd name="T67" fmla="*/ 862201 h 3521"/>
              <a:gd name="T68" fmla="*/ 5628 w 3168"/>
              <a:gd name="T69" fmla="*/ 776933 h 3521"/>
              <a:gd name="T70" fmla="*/ 0 w 3168"/>
              <a:gd name="T71" fmla="*/ 689068 h 3521"/>
              <a:gd name="T72" fmla="*/ 6061 w 3168"/>
              <a:gd name="T73" fmla="*/ 599472 h 3521"/>
              <a:gd name="T74" fmla="*/ 22514 w 3168"/>
              <a:gd name="T75" fmla="*/ 512905 h 3521"/>
              <a:gd name="T76" fmla="*/ 49790 w 3168"/>
              <a:gd name="T77" fmla="*/ 431100 h 3521"/>
              <a:gd name="T78" fmla="*/ 86591 w 3168"/>
              <a:gd name="T79" fmla="*/ 353623 h 3521"/>
              <a:gd name="T80" fmla="*/ 132051 w 3168"/>
              <a:gd name="T81" fmla="*/ 282639 h 3521"/>
              <a:gd name="T82" fmla="*/ 186170 w 3168"/>
              <a:gd name="T83" fmla="*/ 217281 h 3521"/>
              <a:gd name="T84" fmla="*/ 247217 w 3168"/>
              <a:gd name="T85" fmla="*/ 159282 h 3521"/>
              <a:gd name="T86" fmla="*/ 315624 w 3168"/>
              <a:gd name="T87" fmla="*/ 109074 h 3521"/>
              <a:gd name="T88" fmla="*/ 389659 w 3168"/>
              <a:gd name="T89" fmla="*/ 67955 h 3521"/>
              <a:gd name="T90" fmla="*/ 468890 w 3168"/>
              <a:gd name="T91" fmla="*/ 35492 h 3521"/>
              <a:gd name="T92" fmla="*/ 552883 w 3168"/>
              <a:gd name="T93" fmla="*/ 12985 h 3521"/>
              <a:gd name="T94" fmla="*/ 640773 w 3168"/>
              <a:gd name="T95" fmla="*/ 1731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175" name="Straight Connector 11"/>
          <p:cNvCxnSpPr>
            <a:cxnSpLocks noChangeShapeType="1"/>
          </p:cNvCxnSpPr>
          <p:nvPr/>
        </p:nvCxnSpPr>
        <p:spPr bwMode="auto">
          <a:xfrm>
            <a:off x="1277938" y="4191000"/>
            <a:ext cx="6400800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6" name="Oval 12"/>
          <p:cNvSpPr>
            <a:spLocks noChangeArrowheads="1"/>
          </p:cNvSpPr>
          <p:nvPr/>
        </p:nvSpPr>
        <p:spPr bwMode="auto">
          <a:xfrm>
            <a:off x="3716338" y="4143375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177" name="Oval 14"/>
          <p:cNvSpPr>
            <a:spLocks noChangeArrowheads="1"/>
          </p:cNvSpPr>
          <p:nvPr/>
        </p:nvSpPr>
        <p:spPr bwMode="auto">
          <a:xfrm>
            <a:off x="2411413" y="4143375"/>
            <a:ext cx="96837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178" name="Oval 16"/>
          <p:cNvSpPr>
            <a:spLocks noChangeArrowheads="1"/>
          </p:cNvSpPr>
          <p:nvPr/>
        </p:nvSpPr>
        <p:spPr bwMode="auto">
          <a:xfrm>
            <a:off x="6362700" y="4143375"/>
            <a:ext cx="96838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179" name="Freeform 6"/>
          <p:cNvSpPr>
            <a:spLocks/>
          </p:cNvSpPr>
          <p:nvPr/>
        </p:nvSpPr>
        <p:spPr bwMode="auto">
          <a:xfrm>
            <a:off x="5694363" y="2424113"/>
            <a:ext cx="1431925" cy="1592262"/>
          </a:xfrm>
          <a:custGeom>
            <a:avLst/>
            <a:gdLst>
              <a:gd name="T0" fmla="*/ 762970 w 3168"/>
              <a:gd name="T1" fmla="*/ 1809 h 3521"/>
              <a:gd name="T2" fmla="*/ 854725 w 3168"/>
              <a:gd name="T3" fmla="*/ 13567 h 3521"/>
              <a:gd name="T4" fmla="*/ 941961 w 3168"/>
              <a:gd name="T5" fmla="*/ 37082 h 3521"/>
              <a:gd name="T6" fmla="*/ 1024676 w 3168"/>
              <a:gd name="T7" fmla="*/ 70998 h 3521"/>
              <a:gd name="T8" fmla="*/ 1102420 w 3168"/>
              <a:gd name="T9" fmla="*/ 113959 h 3521"/>
              <a:gd name="T10" fmla="*/ 1173383 w 3168"/>
              <a:gd name="T11" fmla="*/ 166416 h 3521"/>
              <a:gd name="T12" fmla="*/ 1237566 w 3168"/>
              <a:gd name="T13" fmla="*/ 227014 h 3521"/>
              <a:gd name="T14" fmla="*/ 1293614 w 3168"/>
              <a:gd name="T15" fmla="*/ 295299 h 3521"/>
              <a:gd name="T16" fmla="*/ 1341074 w 3168"/>
              <a:gd name="T17" fmla="*/ 369463 h 3521"/>
              <a:gd name="T18" fmla="*/ 1379945 w 3168"/>
              <a:gd name="T19" fmla="*/ 450410 h 3521"/>
              <a:gd name="T20" fmla="*/ 1407969 w 3168"/>
              <a:gd name="T21" fmla="*/ 535879 h 3521"/>
              <a:gd name="T22" fmla="*/ 1425597 w 3168"/>
              <a:gd name="T23" fmla="*/ 626323 h 3521"/>
              <a:gd name="T24" fmla="*/ 1431925 w 3168"/>
              <a:gd name="T25" fmla="*/ 719932 h 3521"/>
              <a:gd name="T26" fmla="*/ 1426049 w 3168"/>
              <a:gd name="T27" fmla="*/ 811733 h 3521"/>
              <a:gd name="T28" fmla="*/ 1408421 w 3168"/>
              <a:gd name="T29" fmla="*/ 900820 h 3521"/>
              <a:gd name="T30" fmla="*/ 1381301 w 3168"/>
              <a:gd name="T31" fmla="*/ 984932 h 3521"/>
              <a:gd name="T32" fmla="*/ 1344238 w 3168"/>
              <a:gd name="T33" fmla="*/ 1064975 h 3521"/>
              <a:gd name="T34" fmla="*/ 1298134 w 3168"/>
              <a:gd name="T35" fmla="*/ 1138687 h 3521"/>
              <a:gd name="T36" fmla="*/ 1243894 w 3168"/>
              <a:gd name="T37" fmla="*/ 1206067 h 3521"/>
              <a:gd name="T38" fmla="*/ 1181519 w 3168"/>
              <a:gd name="T39" fmla="*/ 1266212 h 3521"/>
              <a:gd name="T40" fmla="*/ 1112363 w 3168"/>
              <a:gd name="T41" fmla="*/ 1318670 h 3521"/>
              <a:gd name="T42" fmla="*/ 1037332 w 3168"/>
              <a:gd name="T43" fmla="*/ 1362535 h 3521"/>
              <a:gd name="T44" fmla="*/ 956877 w 3168"/>
              <a:gd name="T45" fmla="*/ 1397356 h 3521"/>
              <a:gd name="T46" fmla="*/ 871449 w 3168"/>
              <a:gd name="T47" fmla="*/ 1422228 h 3521"/>
              <a:gd name="T48" fmla="*/ 559572 w 3168"/>
              <a:gd name="T49" fmla="*/ 1422228 h 3521"/>
              <a:gd name="T50" fmla="*/ 474596 w 3168"/>
              <a:gd name="T51" fmla="*/ 1397356 h 3521"/>
              <a:gd name="T52" fmla="*/ 394141 w 3168"/>
              <a:gd name="T53" fmla="*/ 1362535 h 3521"/>
              <a:gd name="T54" fmla="*/ 319110 w 3168"/>
              <a:gd name="T55" fmla="*/ 1318670 h 3521"/>
              <a:gd name="T56" fmla="*/ 249954 w 3168"/>
              <a:gd name="T57" fmla="*/ 1266212 h 3521"/>
              <a:gd name="T58" fmla="*/ 188031 w 3168"/>
              <a:gd name="T59" fmla="*/ 1206067 h 3521"/>
              <a:gd name="T60" fmla="*/ 133791 w 3168"/>
              <a:gd name="T61" fmla="*/ 1138687 h 3521"/>
              <a:gd name="T62" fmla="*/ 87687 w 3168"/>
              <a:gd name="T63" fmla="*/ 1064975 h 3521"/>
              <a:gd name="T64" fmla="*/ 50172 w 3168"/>
              <a:gd name="T65" fmla="*/ 984932 h 3521"/>
              <a:gd name="T66" fmla="*/ 22600 w 3168"/>
              <a:gd name="T67" fmla="*/ 900820 h 3521"/>
              <a:gd name="T68" fmla="*/ 5876 w 3168"/>
              <a:gd name="T69" fmla="*/ 811733 h 3521"/>
              <a:gd name="T70" fmla="*/ 0 w 3168"/>
              <a:gd name="T71" fmla="*/ 719932 h 3521"/>
              <a:gd name="T72" fmla="*/ 6328 w 3168"/>
              <a:gd name="T73" fmla="*/ 626323 h 3521"/>
              <a:gd name="T74" fmla="*/ 23504 w 3168"/>
              <a:gd name="T75" fmla="*/ 535879 h 3521"/>
              <a:gd name="T76" fmla="*/ 51980 w 3168"/>
              <a:gd name="T77" fmla="*/ 450410 h 3521"/>
              <a:gd name="T78" fmla="*/ 90399 w 3168"/>
              <a:gd name="T79" fmla="*/ 369463 h 3521"/>
              <a:gd name="T80" fmla="*/ 137859 w 3168"/>
              <a:gd name="T81" fmla="*/ 295299 h 3521"/>
              <a:gd name="T82" fmla="*/ 194359 w 3168"/>
              <a:gd name="T83" fmla="*/ 227014 h 3521"/>
              <a:gd name="T84" fmla="*/ 258090 w 3168"/>
              <a:gd name="T85" fmla="*/ 166416 h 3521"/>
              <a:gd name="T86" fmla="*/ 329505 w 3168"/>
              <a:gd name="T87" fmla="*/ 113959 h 3521"/>
              <a:gd name="T88" fmla="*/ 406797 w 3168"/>
              <a:gd name="T89" fmla="*/ 70998 h 3521"/>
              <a:gd name="T90" fmla="*/ 489512 w 3168"/>
              <a:gd name="T91" fmla="*/ 37082 h 3521"/>
              <a:gd name="T92" fmla="*/ 577200 w 3168"/>
              <a:gd name="T93" fmla="*/ 13567 h 3521"/>
              <a:gd name="T94" fmla="*/ 668955 w 3168"/>
              <a:gd name="T95" fmla="*/ 1809 h 352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168" h="3521">
                <a:moveTo>
                  <a:pt x="1583" y="0"/>
                </a:moveTo>
                <a:lnTo>
                  <a:pt x="1688" y="4"/>
                </a:lnTo>
                <a:lnTo>
                  <a:pt x="1791" y="14"/>
                </a:lnTo>
                <a:lnTo>
                  <a:pt x="1891" y="30"/>
                </a:lnTo>
                <a:lnTo>
                  <a:pt x="1989" y="53"/>
                </a:lnTo>
                <a:lnTo>
                  <a:pt x="2084" y="82"/>
                </a:lnTo>
                <a:lnTo>
                  <a:pt x="2177" y="116"/>
                </a:lnTo>
                <a:lnTo>
                  <a:pt x="2267" y="157"/>
                </a:lnTo>
                <a:lnTo>
                  <a:pt x="2355" y="201"/>
                </a:lnTo>
                <a:lnTo>
                  <a:pt x="2439" y="252"/>
                </a:lnTo>
                <a:lnTo>
                  <a:pt x="2520" y="307"/>
                </a:lnTo>
                <a:lnTo>
                  <a:pt x="2596" y="368"/>
                </a:lnTo>
                <a:lnTo>
                  <a:pt x="2669" y="432"/>
                </a:lnTo>
                <a:lnTo>
                  <a:pt x="2738" y="502"/>
                </a:lnTo>
                <a:lnTo>
                  <a:pt x="2802" y="575"/>
                </a:lnTo>
                <a:lnTo>
                  <a:pt x="2862" y="653"/>
                </a:lnTo>
                <a:lnTo>
                  <a:pt x="2917" y="733"/>
                </a:lnTo>
                <a:lnTo>
                  <a:pt x="2967" y="817"/>
                </a:lnTo>
                <a:lnTo>
                  <a:pt x="3012" y="905"/>
                </a:lnTo>
                <a:lnTo>
                  <a:pt x="3053" y="996"/>
                </a:lnTo>
                <a:lnTo>
                  <a:pt x="3087" y="1089"/>
                </a:lnTo>
                <a:lnTo>
                  <a:pt x="3115" y="1185"/>
                </a:lnTo>
                <a:lnTo>
                  <a:pt x="3138" y="1283"/>
                </a:lnTo>
                <a:lnTo>
                  <a:pt x="3154" y="1385"/>
                </a:lnTo>
                <a:lnTo>
                  <a:pt x="3164" y="1488"/>
                </a:lnTo>
                <a:lnTo>
                  <a:pt x="3168" y="1592"/>
                </a:lnTo>
                <a:lnTo>
                  <a:pt x="3164" y="1695"/>
                </a:lnTo>
                <a:lnTo>
                  <a:pt x="3155" y="1795"/>
                </a:lnTo>
                <a:lnTo>
                  <a:pt x="3139" y="1895"/>
                </a:lnTo>
                <a:lnTo>
                  <a:pt x="3116" y="1992"/>
                </a:lnTo>
                <a:lnTo>
                  <a:pt x="3090" y="2086"/>
                </a:lnTo>
                <a:lnTo>
                  <a:pt x="3056" y="2178"/>
                </a:lnTo>
                <a:lnTo>
                  <a:pt x="3018" y="2268"/>
                </a:lnTo>
                <a:lnTo>
                  <a:pt x="2974" y="2355"/>
                </a:lnTo>
                <a:lnTo>
                  <a:pt x="2925" y="2438"/>
                </a:lnTo>
                <a:lnTo>
                  <a:pt x="2872" y="2518"/>
                </a:lnTo>
                <a:lnTo>
                  <a:pt x="2814" y="2594"/>
                </a:lnTo>
                <a:lnTo>
                  <a:pt x="2752" y="2667"/>
                </a:lnTo>
                <a:lnTo>
                  <a:pt x="2684" y="2735"/>
                </a:lnTo>
                <a:lnTo>
                  <a:pt x="2614" y="2800"/>
                </a:lnTo>
                <a:lnTo>
                  <a:pt x="2540" y="2860"/>
                </a:lnTo>
                <a:lnTo>
                  <a:pt x="2461" y="2916"/>
                </a:lnTo>
                <a:lnTo>
                  <a:pt x="2380" y="2967"/>
                </a:lnTo>
                <a:lnTo>
                  <a:pt x="2295" y="3013"/>
                </a:lnTo>
                <a:lnTo>
                  <a:pt x="2208" y="3055"/>
                </a:lnTo>
                <a:lnTo>
                  <a:pt x="2117" y="3090"/>
                </a:lnTo>
                <a:lnTo>
                  <a:pt x="2024" y="3120"/>
                </a:lnTo>
                <a:lnTo>
                  <a:pt x="1928" y="3145"/>
                </a:lnTo>
                <a:lnTo>
                  <a:pt x="1583" y="3521"/>
                </a:lnTo>
                <a:lnTo>
                  <a:pt x="1238" y="3145"/>
                </a:lnTo>
                <a:lnTo>
                  <a:pt x="1144" y="3120"/>
                </a:lnTo>
                <a:lnTo>
                  <a:pt x="1050" y="3090"/>
                </a:lnTo>
                <a:lnTo>
                  <a:pt x="960" y="3055"/>
                </a:lnTo>
                <a:lnTo>
                  <a:pt x="872" y="3013"/>
                </a:lnTo>
                <a:lnTo>
                  <a:pt x="787" y="2967"/>
                </a:lnTo>
                <a:lnTo>
                  <a:pt x="706" y="2916"/>
                </a:lnTo>
                <a:lnTo>
                  <a:pt x="628" y="2860"/>
                </a:lnTo>
                <a:lnTo>
                  <a:pt x="553" y="2800"/>
                </a:lnTo>
                <a:lnTo>
                  <a:pt x="483" y="2735"/>
                </a:lnTo>
                <a:lnTo>
                  <a:pt x="416" y="2667"/>
                </a:lnTo>
                <a:lnTo>
                  <a:pt x="353" y="2594"/>
                </a:lnTo>
                <a:lnTo>
                  <a:pt x="296" y="2518"/>
                </a:lnTo>
                <a:lnTo>
                  <a:pt x="243" y="2438"/>
                </a:lnTo>
                <a:lnTo>
                  <a:pt x="194" y="2355"/>
                </a:lnTo>
                <a:lnTo>
                  <a:pt x="150" y="2268"/>
                </a:lnTo>
                <a:lnTo>
                  <a:pt x="111" y="2178"/>
                </a:lnTo>
                <a:lnTo>
                  <a:pt x="78" y="2086"/>
                </a:lnTo>
                <a:lnTo>
                  <a:pt x="50" y="1992"/>
                </a:lnTo>
                <a:lnTo>
                  <a:pt x="29" y="1895"/>
                </a:lnTo>
                <a:lnTo>
                  <a:pt x="13" y="1795"/>
                </a:lnTo>
                <a:lnTo>
                  <a:pt x="3" y="1695"/>
                </a:lnTo>
                <a:lnTo>
                  <a:pt x="0" y="1592"/>
                </a:lnTo>
                <a:lnTo>
                  <a:pt x="3" y="1488"/>
                </a:lnTo>
                <a:lnTo>
                  <a:pt x="14" y="1385"/>
                </a:lnTo>
                <a:lnTo>
                  <a:pt x="30" y="1283"/>
                </a:lnTo>
                <a:lnTo>
                  <a:pt x="52" y="1185"/>
                </a:lnTo>
                <a:lnTo>
                  <a:pt x="81" y="1089"/>
                </a:lnTo>
                <a:lnTo>
                  <a:pt x="115" y="996"/>
                </a:lnTo>
                <a:lnTo>
                  <a:pt x="155" y="905"/>
                </a:lnTo>
                <a:lnTo>
                  <a:pt x="200" y="817"/>
                </a:lnTo>
                <a:lnTo>
                  <a:pt x="250" y="733"/>
                </a:lnTo>
                <a:lnTo>
                  <a:pt x="305" y="653"/>
                </a:lnTo>
                <a:lnTo>
                  <a:pt x="366" y="575"/>
                </a:lnTo>
                <a:lnTo>
                  <a:pt x="430" y="502"/>
                </a:lnTo>
                <a:lnTo>
                  <a:pt x="499" y="432"/>
                </a:lnTo>
                <a:lnTo>
                  <a:pt x="571" y="368"/>
                </a:lnTo>
                <a:lnTo>
                  <a:pt x="648" y="307"/>
                </a:lnTo>
                <a:lnTo>
                  <a:pt x="729" y="252"/>
                </a:lnTo>
                <a:lnTo>
                  <a:pt x="813" y="201"/>
                </a:lnTo>
                <a:lnTo>
                  <a:pt x="900" y="157"/>
                </a:lnTo>
                <a:lnTo>
                  <a:pt x="991" y="116"/>
                </a:lnTo>
                <a:lnTo>
                  <a:pt x="1083" y="82"/>
                </a:lnTo>
                <a:lnTo>
                  <a:pt x="1179" y="53"/>
                </a:lnTo>
                <a:lnTo>
                  <a:pt x="1277" y="30"/>
                </a:lnTo>
                <a:lnTo>
                  <a:pt x="1377" y="14"/>
                </a:lnTo>
                <a:lnTo>
                  <a:pt x="1480" y="4"/>
                </a:lnTo>
                <a:lnTo>
                  <a:pt x="1583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Oval 19"/>
          <p:cNvSpPr>
            <a:spLocks noChangeArrowheads="1"/>
          </p:cNvSpPr>
          <p:nvPr/>
        </p:nvSpPr>
        <p:spPr bwMode="auto">
          <a:xfrm>
            <a:off x="5070475" y="4143375"/>
            <a:ext cx="95250" cy="95250"/>
          </a:xfrm>
          <a:prstGeom prst="ellipse">
            <a:avLst/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181" name="TextBox 21"/>
          <p:cNvSpPr txBox="1">
            <a:spLocks noChangeArrowheads="1"/>
          </p:cNvSpPr>
          <p:nvPr/>
        </p:nvSpPr>
        <p:spPr bwMode="auto">
          <a:xfrm>
            <a:off x="5915025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 smtClean="0">
                <a:solidFill>
                  <a:srgbClr val="445469"/>
                </a:solidFill>
                <a:latin typeface="Bebas Neue"/>
              </a:rPr>
              <a:t>2016</a:t>
            </a:r>
            <a:endParaRPr lang="en-US" altLang="zh-CN" sz="2700" b="1" dirty="0">
              <a:solidFill>
                <a:srgbClr val="445469"/>
              </a:solidFill>
              <a:latin typeface="Bebas Neue"/>
            </a:endParaRPr>
          </a:p>
        </p:txBody>
      </p:sp>
      <p:sp>
        <p:nvSpPr>
          <p:cNvPr id="7182" name="TextBox 22"/>
          <p:cNvSpPr txBox="1">
            <a:spLocks noChangeArrowheads="1"/>
          </p:cNvSpPr>
          <p:nvPr/>
        </p:nvSpPr>
        <p:spPr bwMode="auto">
          <a:xfrm>
            <a:off x="4622800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 smtClean="0">
                <a:solidFill>
                  <a:srgbClr val="445469"/>
                </a:solidFill>
                <a:latin typeface="Bebas Neue"/>
              </a:rPr>
              <a:t>2015</a:t>
            </a:r>
            <a:endParaRPr lang="en-US" altLang="zh-CN" sz="2700" b="1" dirty="0">
              <a:solidFill>
                <a:srgbClr val="445469"/>
              </a:solidFill>
              <a:latin typeface="Bebas Neue"/>
            </a:endParaRPr>
          </a:p>
        </p:txBody>
      </p:sp>
      <p:sp>
        <p:nvSpPr>
          <p:cNvPr id="7183" name="TextBox 23"/>
          <p:cNvSpPr txBox="1">
            <a:spLocks noChangeArrowheads="1"/>
          </p:cNvSpPr>
          <p:nvPr/>
        </p:nvSpPr>
        <p:spPr bwMode="auto">
          <a:xfrm>
            <a:off x="3268663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 smtClean="0">
                <a:solidFill>
                  <a:srgbClr val="445469"/>
                </a:solidFill>
                <a:latin typeface="Bebas Neue"/>
              </a:rPr>
              <a:t>2014</a:t>
            </a:r>
            <a:endParaRPr lang="en-US" altLang="zh-CN" sz="2700" b="1" dirty="0">
              <a:solidFill>
                <a:srgbClr val="445469"/>
              </a:solidFill>
              <a:latin typeface="Bebas Neue"/>
            </a:endParaRPr>
          </a:p>
        </p:txBody>
      </p:sp>
      <p:sp>
        <p:nvSpPr>
          <p:cNvPr id="7184" name="TextBox 24"/>
          <p:cNvSpPr txBox="1">
            <a:spLocks noChangeArrowheads="1"/>
          </p:cNvSpPr>
          <p:nvPr/>
        </p:nvSpPr>
        <p:spPr bwMode="auto">
          <a:xfrm>
            <a:off x="1965325" y="4397375"/>
            <a:ext cx="990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 smtClean="0">
                <a:solidFill>
                  <a:srgbClr val="445469"/>
                </a:solidFill>
                <a:latin typeface="Bebas Neue"/>
              </a:rPr>
              <a:t>2013</a:t>
            </a:r>
            <a:endParaRPr lang="en-US" altLang="zh-CN" sz="2700" b="1" dirty="0">
              <a:solidFill>
                <a:srgbClr val="445469"/>
              </a:solidFill>
              <a:latin typeface="Bebas Neue"/>
            </a:endParaRPr>
          </a:p>
        </p:txBody>
      </p:sp>
      <p:sp>
        <p:nvSpPr>
          <p:cNvPr id="7185" name="TextBox 25"/>
          <p:cNvSpPr txBox="1">
            <a:spLocks noChangeArrowheads="1"/>
          </p:cNvSpPr>
          <p:nvPr/>
        </p:nvSpPr>
        <p:spPr bwMode="auto">
          <a:xfrm>
            <a:off x="5915025" y="2794000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96%</a:t>
            </a:r>
          </a:p>
        </p:txBody>
      </p:sp>
      <p:sp>
        <p:nvSpPr>
          <p:cNvPr id="7186" name="TextBox 26"/>
          <p:cNvSpPr txBox="1">
            <a:spLocks noChangeArrowheads="1"/>
          </p:cNvSpPr>
          <p:nvPr/>
        </p:nvSpPr>
        <p:spPr bwMode="auto">
          <a:xfrm>
            <a:off x="4622800" y="29003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</a:p>
        </p:txBody>
      </p:sp>
      <p:sp>
        <p:nvSpPr>
          <p:cNvPr id="7187" name="TextBox 27"/>
          <p:cNvSpPr txBox="1">
            <a:spLocks noChangeArrowheads="1"/>
          </p:cNvSpPr>
          <p:nvPr/>
        </p:nvSpPr>
        <p:spPr bwMode="auto">
          <a:xfrm>
            <a:off x="3265488" y="2794000"/>
            <a:ext cx="9906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83%</a:t>
            </a:r>
          </a:p>
        </p:txBody>
      </p:sp>
      <p:sp>
        <p:nvSpPr>
          <p:cNvPr id="7188" name="TextBox 28"/>
          <p:cNvSpPr txBox="1">
            <a:spLocks noChangeArrowheads="1"/>
          </p:cNvSpPr>
          <p:nvPr/>
        </p:nvSpPr>
        <p:spPr bwMode="auto">
          <a:xfrm>
            <a:off x="1963738" y="2963863"/>
            <a:ext cx="9906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8196" name="Freeform 17"/>
          <p:cNvSpPr>
            <a:spLocks noChangeAspect="1"/>
          </p:cNvSpPr>
          <p:nvPr/>
        </p:nvSpPr>
        <p:spPr bwMode="auto">
          <a:xfrm>
            <a:off x="4897438" y="2962275"/>
            <a:ext cx="1454150" cy="1431925"/>
          </a:xfrm>
          <a:custGeom>
            <a:avLst/>
            <a:gdLst>
              <a:gd name="T0" fmla="*/ 1454150 w 145"/>
              <a:gd name="T1" fmla="*/ 740996 h 143"/>
              <a:gd name="T2" fmla="*/ 1333807 w 145"/>
              <a:gd name="T3" fmla="*/ 881185 h 143"/>
              <a:gd name="T4" fmla="*/ 80229 w 145"/>
              <a:gd name="T5" fmla="*/ 1431925 h 143"/>
              <a:gd name="T6" fmla="*/ 20057 w 145"/>
              <a:gd name="T7" fmla="*/ 1411898 h 143"/>
              <a:gd name="T8" fmla="*/ 0 w 145"/>
              <a:gd name="T9" fmla="*/ 1351817 h 143"/>
              <a:gd name="T10" fmla="*/ 60172 w 145"/>
              <a:gd name="T11" fmla="*/ 1081454 h 143"/>
              <a:gd name="T12" fmla="*/ 501431 w 145"/>
              <a:gd name="T13" fmla="*/ 730983 h 143"/>
              <a:gd name="T14" fmla="*/ 210601 w 145"/>
              <a:gd name="T15" fmla="*/ 440592 h 143"/>
              <a:gd name="T16" fmla="*/ 290830 w 145"/>
              <a:gd name="T17" fmla="*/ 80108 h 143"/>
              <a:gd name="T18" fmla="*/ 361030 w 145"/>
              <a:gd name="T19" fmla="*/ 10013 h 143"/>
              <a:gd name="T20" fmla="*/ 441259 w 145"/>
              <a:gd name="T21" fmla="*/ 30040 h 143"/>
              <a:gd name="T22" fmla="*/ 1383950 w 145"/>
              <a:gd name="T23" fmla="*/ 610821 h 143"/>
              <a:gd name="T24" fmla="*/ 1454150 w 145"/>
              <a:gd name="T25" fmla="*/ 74099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7" name="Freeform 17"/>
          <p:cNvSpPr>
            <a:spLocks/>
          </p:cNvSpPr>
          <p:nvPr/>
        </p:nvSpPr>
        <p:spPr bwMode="auto">
          <a:xfrm>
            <a:off x="4148138" y="3141663"/>
            <a:ext cx="1111250" cy="1093787"/>
          </a:xfrm>
          <a:custGeom>
            <a:avLst/>
            <a:gdLst>
              <a:gd name="T0" fmla="*/ 1111250 w 145"/>
              <a:gd name="T1" fmla="*/ 566016 h 143"/>
              <a:gd name="T2" fmla="*/ 1019284 w 145"/>
              <a:gd name="T3" fmla="*/ 673100 h 143"/>
              <a:gd name="T4" fmla="*/ 61310 w 145"/>
              <a:gd name="T5" fmla="*/ 1093787 h 143"/>
              <a:gd name="T6" fmla="*/ 15328 w 145"/>
              <a:gd name="T7" fmla="*/ 1078489 h 143"/>
              <a:gd name="T8" fmla="*/ 0 w 145"/>
              <a:gd name="T9" fmla="*/ 1032596 h 143"/>
              <a:gd name="T10" fmla="*/ 45983 w 145"/>
              <a:gd name="T11" fmla="*/ 826077 h 143"/>
              <a:gd name="T12" fmla="*/ 383190 w 145"/>
              <a:gd name="T13" fmla="*/ 558367 h 143"/>
              <a:gd name="T14" fmla="*/ 160940 w 145"/>
              <a:gd name="T15" fmla="*/ 336550 h 143"/>
              <a:gd name="T16" fmla="*/ 222250 w 145"/>
              <a:gd name="T17" fmla="*/ 61191 h 143"/>
              <a:gd name="T18" fmla="*/ 275897 w 145"/>
              <a:gd name="T19" fmla="*/ 7649 h 143"/>
              <a:gd name="T20" fmla="*/ 337207 w 145"/>
              <a:gd name="T21" fmla="*/ 22947 h 143"/>
              <a:gd name="T22" fmla="*/ 1057603 w 145"/>
              <a:gd name="T23" fmla="*/ 466580 h 143"/>
              <a:gd name="T24" fmla="*/ 1111250 w 145"/>
              <a:gd name="T25" fmla="*/ 56601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8" name="Freeform 18"/>
          <p:cNvSpPr>
            <a:spLocks/>
          </p:cNvSpPr>
          <p:nvPr/>
        </p:nvSpPr>
        <p:spPr bwMode="auto">
          <a:xfrm>
            <a:off x="3457575" y="3232150"/>
            <a:ext cx="973138" cy="949325"/>
          </a:xfrm>
          <a:custGeom>
            <a:avLst/>
            <a:gdLst>
              <a:gd name="T0" fmla="*/ 973138 w 127"/>
              <a:gd name="T1" fmla="*/ 489974 h 124"/>
              <a:gd name="T2" fmla="*/ 896513 w 127"/>
              <a:gd name="T3" fmla="*/ 581844 h 124"/>
              <a:gd name="T4" fmla="*/ 61300 w 127"/>
              <a:gd name="T5" fmla="*/ 949325 h 124"/>
              <a:gd name="T6" fmla="*/ 15325 w 127"/>
              <a:gd name="T7" fmla="*/ 941669 h 124"/>
              <a:gd name="T8" fmla="*/ 7663 w 127"/>
              <a:gd name="T9" fmla="*/ 903390 h 124"/>
              <a:gd name="T10" fmla="*/ 45975 w 127"/>
              <a:gd name="T11" fmla="*/ 719650 h 124"/>
              <a:gd name="T12" fmla="*/ 298838 w 127"/>
              <a:gd name="T13" fmla="*/ 474663 h 124"/>
              <a:gd name="T14" fmla="*/ 145588 w 127"/>
              <a:gd name="T15" fmla="*/ 290922 h 124"/>
              <a:gd name="T16" fmla="*/ 199225 w 127"/>
              <a:gd name="T17" fmla="*/ 45935 h 124"/>
              <a:gd name="T18" fmla="*/ 245200 w 127"/>
              <a:gd name="T19" fmla="*/ 7656 h 124"/>
              <a:gd name="T20" fmla="*/ 298838 w 127"/>
              <a:gd name="T21" fmla="*/ 15312 h 124"/>
              <a:gd name="T22" fmla="*/ 927163 w 127"/>
              <a:gd name="T23" fmla="*/ 398104 h 124"/>
              <a:gd name="T24" fmla="*/ 973138 w 127"/>
              <a:gd name="T25" fmla="*/ 489974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9" name="Freeform 19"/>
          <p:cNvSpPr>
            <a:spLocks/>
          </p:cNvSpPr>
          <p:nvPr/>
        </p:nvSpPr>
        <p:spPr bwMode="auto">
          <a:xfrm>
            <a:off x="2916238" y="3325813"/>
            <a:ext cx="771525" cy="781050"/>
          </a:xfrm>
          <a:custGeom>
            <a:avLst/>
            <a:gdLst>
              <a:gd name="T0" fmla="*/ 114583 w 101"/>
              <a:gd name="T1" fmla="*/ 237378 h 102"/>
              <a:gd name="T2" fmla="*/ 160416 w 101"/>
              <a:gd name="T3" fmla="*/ 38287 h 102"/>
              <a:gd name="T4" fmla="*/ 198610 w 101"/>
              <a:gd name="T5" fmla="*/ 7657 h 102"/>
              <a:gd name="T6" fmla="*/ 244444 w 101"/>
              <a:gd name="T7" fmla="*/ 15315 h 102"/>
              <a:gd name="T8" fmla="*/ 725692 w 101"/>
              <a:gd name="T9" fmla="*/ 313951 h 102"/>
              <a:gd name="T10" fmla="*/ 771525 w 101"/>
              <a:gd name="T11" fmla="*/ 390525 h 102"/>
              <a:gd name="T12" fmla="*/ 718053 w 101"/>
              <a:gd name="T13" fmla="*/ 482413 h 102"/>
              <a:gd name="T14" fmla="*/ 45833 w 101"/>
              <a:gd name="T15" fmla="*/ 781050 h 102"/>
              <a:gd name="T16" fmla="*/ 15278 w 101"/>
              <a:gd name="T17" fmla="*/ 773393 h 102"/>
              <a:gd name="T18" fmla="*/ 0 w 101"/>
              <a:gd name="T19" fmla="*/ 742763 h 102"/>
              <a:gd name="T20" fmla="*/ 38194 w 101"/>
              <a:gd name="T21" fmla="*/ 589616 h 102"/>
              <a:gd name="T22" fmla="*/ 114583 w 101"/>
              <a:gd name="T23" fmla="*/ 237378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0" name="任意多边形 100"/>
          <p:cNvSpPr>
            <a:spLocks/>
          </p:cNvSpPr>
          <p:nvPr/>
        </p:nvSpPr>
        <p:spPr bwMode="auto">
          <a:xfrm>
            <a:off x="5899150" y="3263900"/>
            <a:ext cx="1911350" cy="215900"/>
          </a:xfrm>
          <a:custGeom>
            <a:avLst/>
            <a:gdLst>
              <a:gd name="T0" fmla="*/ 0 w 1600200"/>
              <a:gd name="T1" fmla="*/ 215900 h 552450"/>
              <a:gd name="T2" fmla="*/ 204788 w 1600200"/>
              <a:gd name="T3" fmla="*/ 0 h 552450"/>
              <a:gd name="T4" fmla="*/ 1911350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1" name="任意多边形 108"/>
          <p:cNvSpPr>
            <a:spLocks/>
          </p:cNvSpPr>
          <p:nvPr/>
        </p:nvSpPr>
        <p:spPr bwMode="auto">
          <a:xfrm flipH="1">
            <a:off x="1212850" y="3495675"/>
            <a:ext cx="1914525" cy="214313"/>
          </a:xfrm>
          <a:custGeom>
            <a:avLst/>
            <a:gdLst>
              <a:gd name="T0" fmla="*/ 0 w 1600200"/>
              <a:gd name="T1" fmla="*/ 214313 h 552450"/>
              <a:gd name="T2" fmla="*/ 205128 w 1600200"/>
              <a:gd name="T3" fmla="*/ 0 h 552450"/>
              <a:gd name="T4" fmla="*/ 1914525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2" name="任意多边形 112"/>
          <p:cNvSpPr>
            <a:spLocks/>
          </p:cNvSpPr>
          <p:nvPr/>
        </p:nvSpPr>
        <p:spPr bwMode="auto">
          <a:xfrm>
            <a:off x="4703763" y="2738438"/>
            <a:ext cx="504825" cy="752475"/>
          </a:xfrm>
          <a:custGeom>
            <a:avLst/>
            <a:gdLst>
              <a:gd name="T0" fmla="*/ 0 w 647700"/>
              <a:gd name="T1" fmla="*/ 752475 h 965200"/>
              <a:gd name="T2" fmla="*/ 79188 w 647700"/>
              <a:gd name="T3" fmla="*/ 405940 h 965200"/>
              <a:gd name="T4" fmla="*/ 504825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3" name="任意多边形 113"/>
          <p:cNvSpPr>
            <a:spLocks/>
          </p:cNvSpPr>
          <p:nvPr/>
        </p:nvSpPr>
        <p:spPr bwMode="auto">
          <a:xfrm flipH="1">
            <a:off x="3419475" y="2733675"/>
            <a:ext cx="504825" cy="752475"/>
          </a:xfrm>
          <a:custGeom>
            <a:avLst/>
            <a:gdLst>
              <a:gd name="T0" fmla="*/ 0 w 647700"/>
              <a:gd name="T1" fmla="*/ 752475 h 965200"/>
              <a:gd name="T2" fmla="*/ 79188 w 647700"/>
              <a:gd name="T3" fmla="*/ 405940 h 965200"/>
              <a:gd name="T4" fmla="*/ 504825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4" name="Freeform 6"/>
          <p:cNvSpPr>
            <a:spLocks noChangeAspect="1" noEditPoints="1"/>
          </p:cNvSpPr>
          <p:nvPr/>
        </p:nvSpPr>
        <p:spPr bwMode="auto">
          <a:xfrm>
            <a:off x="3249613" y="3613150"/>
            <a:ext cx="169862" cy="180975"/>
          </a:xfrm>
          <a:custGeom>
            <a:avLst/>
            <a:gdLst>
              <a:gd name="T0" fmla="*/ 30268 w 376"/>
              <a:gd name="T1" fmla="*/ 1354 h 401"/>
              <a:gd name="T2" fmla="*/ 28009 w 376"/>
              <a:gd name="T3" fmla="*/ 1354 h 401"/>
              <a:gd name="T4" fmla="*/ 0 w 376"/>
              <a:gd name="T5" fmla="*/ 71758 h 401"/>
              <a:gd name="T6" fmla="*/ 29364 w 376"/>
              <a:gd name="T7" fmla="*/ 100642 h 401"/>
              <a:gd name="T8" fmla="*/ 58277 w 376"/>
              <a:gd name="T9" fmla="*/ 71758 h 401"/>
              <a:gd name="T10" fmla="*/ 30268 w 376"/>
              <a:gd name="T11" fmla="*/ 1354 h 401"/>
              <a:gd name="T12" fmla="*/ 141401 w 376"/>
              <a:gd name="T13" fmla="*/ 1354 h 401"/>
              <a:gd name="T14" fmla="*/ 139594 w 376"/>
              <a:gd name="T15" fmla="*/ 1354 h 401"/>
              <a:gd name="T16" fmla="*/ 111133 w 376"/>
              <a:gd name="T17" fmla="*/ 71758 h 401"/>
              <a:gd name="T18" fmla="*/ 140498 w 376"/>
              <a:gd name="T19" fmla="*/ 100642 h 401"/>
              <a:gd name="T20" fmla="*/ 169862 w 376"/>
              <a:gd name="T21" fmla="*/ 71758 h 401"/>
              <a:gd name="T22" fmla="*/ 141401 w 376"/>
              <a:gd name="T23" fmla="*/ 1354 h 401"/>
              <a:gd name="T24" fmla="*/ 83576 w 376"/>
              <a:gd name="T25" fmla="*/ 81236 h 401"/>
              <a:gd name="T26" fmla="*/ 55567 w 376"/>
              <a:gd name="T27" fmla="*/ 152091 h 401"/>
              <a:gd name="T28" fmla="*/ 84931 w 376"/>
              <a:gd name="T29" fmla="*/ 180975 h 401"/>
              <a:gd name="T30" fmla="*/ 114295 w 376"/>
              <a:gd name="T31" fmla="*/ 152091 h 401"/>
              <a:gd name="T32" fmla="*/ 85835 w 376"/>
              <a:gd name="T33" fmla="*/ 81236 h 401"/>
              <a:gd name="T34" fmla="*/ 83576 w 376"/>
              <a:gd name="T35" fmla="*/ 81236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5" name="Freeform 26"/>
          <p:cNvSpPr>
            <a:spLocks noChangeAspect="1"/>
          </p:cNvSpPr>
          <p:nvPr/>
        </p:nvSpPr>
        <p:spPr bwMode="auto">
          <a:xfrm>
            <a:off x="5645150" y="3614738"/>
            <a:ext cx="182563" cy="188912"/>
          </a:xfrm>
          <a:custGeom>
            <a:avLst/>
            <a:gdLst>
              <a:gd name="T0" fmla="*/ 68628 w 274"/>
              <a:gd name="T1" fmla="*/ 188912 h 284"/>
              <a:gd name="T2" fmla="*/ 53303 w 274"/>
              <a:gd name="T3" fmla="*/ 181595 h 284"/>
              <a:gd name="T4" fmla="*/ 5997 w 274"/>
              <a:gd name="T5" fmla="*/ 118403 h 284"/>
              <a:gd name="T6" fmla="*/ 9328 w 274"/>
              <a:gd name="T7" fmla="*/ 92460 h 284"/>
              <a:gd name="T8" fmla="*/ 35313 w 274"/>
              <a:gd name="T9" fmla="*/ 96452 h 284"/>
              <a:gd name="T10" fmla="*/ 66629 w 274"/>
              <a:gd name="T11" fmla="*/ 137693 h 284"/>
              <a:gd name="T12" fmla="*/ 145917 w 274"/>
              <a:gd name="T13" fmla="*/ 11308 h 284"/>
              <a:gd name="T14" fmla="*/ 171236 w 274"/>
              <a:gd name="T15" fmla="*/ 5321 h 284"/>
              <a:gd name="T16" fmla="*/ 177233 w 274"/>
              <a:gd name="T17" fmla="*/ 31264 h 284"/>
              <a:gd name="T18" fmla="*/ 83952 w 274"/>
              <a:gd name="T19" fmla="*/ 180265 h 284"/>
              <a:gd name="T20" fmla="*/ 69294 w 274"/>
              <a:gd name="T21" fmla="*/ 188912 h 284"/>
              <a:gd name="T22" fmla="*/ 68628 w 274"/>
              <a:gd name="T23" fmla="*/ 188912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6" name="Freeform 442"/>
          <p:cNvSpPr>
            <a:spLocks noEditPoints="1"/>
          </p:cNvSpPr>
          <p:nvPr/>
        </p:nvSpPr>
        <p:spPr bwMode="auto">
          <a:xfrm>
            <a:off x="3886200" y="3627438"/>
            <a:ext cx="193675" cy="166687"/>
          </a:xfrm>
          <a:custGeom>
            <a:avLst/>
            <a:gdLst>
              <a:gd name="T0" fmla="*/ 186950 w 288"/>
              <a:gd name="T1" fmla="*/ 0 h 246"/>
              <a:gd name="T2" fmla="*/ 34969 w 288"/>
              <a:gd name="T3" fmla="*/ 0 h 246"/>
              <a:gd name="T4" fmla="*/ 28244 w 288"/>
              <a:gd name="T5" fmla="*/ 6776 h 246"/>
              <a:gd name="T6" fmla="*/ 28244 w 288"/>
              <a:gd name="T7" fmla="*/ 29136 h 246"/>
              <a:gd name="T8" fmla="*/ 6725 w 288"/>
              <a:gd name="T9" fmla="*/ 29136 h 246"/>
              <a:gd name="T10" fmla="*/ 0 w 288"/>
              <a:gd name="T11" fmla="*/ 35912 h 246"/>
              <a:gd name="T12" fmla="*/ 0 w 288"/>
              <a:gd name="T13" fmla="*/ 148392 h 246"/>
              <a:gd name="T14" fmla="*/ 18157 w 288"/>
              <a:gd name="T15" fmla="*/ 166687 h 246"/>
              <a:gd name="T16" fmla="*/ 34969 w 288"/>
              <a:gd name="T17" fmla="*/ 166687 h 246"/>
              <a:gd name="T18" fmla="*/ 162068 w 288"/>
              <a:gd name="T19" fmla="*/ 166687 h 246"/>
              <a:gd name="T20" fmla="*/ 186950 w 288"/>
              <a:gd name="T21" fmla="*/ 166687 h 246"/>
              <a:gd name="T22" fmla="*/ 193675 w 288"/>
              <a:gd name="T23" fmla="*/ 159911 h 246"/>
              <a:gd name="T24" fmla="*/ 193675 w 288"/>
              <a:gd name="T25" fmla="*/ 6776 h 246"/>
              <a:gd name="T26" fmla="*/ 186950 w 288"/>
              <a:gd name="T27" fmla="*/ 0 h 246"/>
              <a:gd name="T28" fmla="*/ 182243 w 288"/>
              <a:gd name="T29" fmla="*/ 155168 h 246"/>
              <a:gd name="T30" fmla="*/ 162068 w 288"/>
              <a:gd name="T31" fmla="*/ 155168 h 246"/>
              <a:gd name="T32" fmla="*/ 34969 w 288"/>
              <a:gd name="T33" fmla="*/ 155168 h 246"/>
              <a:gd name="T34" fmla="*/ 18157 w 288"/>
              <a:gd name="T35" fmla="*/ 155168 h 246"/>
              <a:gd name="T36" fmla="*/ 11432 w 288"/>
              <a:gd name="T37" fmla="*/ 148392 h 246"/>
              <a:gd name="T38" fmla="*/ 11432 w 288"/>
              <a:gd name="T39" fmla="*/ 40655 h 246"/>
              <a:gd name="T40" fmla="*/ 28244 w 288"/>
              <a:gd name="T41" fmla="*/ 40655 h 246"/>
              <a:gd name="T42" fmla="*/ 28244 w 288"/>
              <a:gd name="T43" fmla="*/ 145004 h 246"/>
              <a:gd name="T44" fmla="*/ 39676 w 288"/>
              <a:gd name="T45" fmla="*/ 145004 h 246"/>
              <a:gd name="T46" fmla="*/ 39676 w 288"/>
              <a:gd name="T47" fmla="*/ 40655 h 246"/>
              <a:gd name="T48" fmla="*/ 39676 w 288"/>
              <a:gd name="T49" fmla="*/ 40655 h 246"/>
              <a:gd name="T50" fmla="*/ 39676 w 288"/>
              <a:gd name="T51" fmla="*/ 29136 h 246"/>
              <a:gd name="T52" fmla="*/ 39676 w 288"/>
              <a:gd name="T53" fmla="*/ 11519 h 246"/>
              <a:gd name="T54" fmla="*/ 182243 w 288"/>
              <a:gd name="T55" fmla="*/ 11519 h 246"/>
              <a:gd name="T56" fmla="*/ 182243 w 288"/>
              <a:gd name="T57" fmla="*/ 155168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07" name="Rectangle 443"/>
          <p:cNvSpPr>
            <a:spLocks noChangeArrowheads="1"/>
          </p:cNvSpPr>
          <p:nvPr/>
        </p:nvSpPr>
        <p:spPr bwMode="auto">
          <a:xfrm>
            <a:off x="3941763" y="3654425"/>
            <a:ext cx="50800" cy="50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8" name="Rectangle 444"/>
          <p:cNvSpPr>
            <a:spLocks noChangeArrowheads="1"/>
          </p:cNvSpPr>
          <p:nvPr/>
        </p:nvSpPr>
        <p:spPr bwMode="auto">
          <a:xfrm>
            <a:off x="4008438" y="3662363"/>
            <a:ext cx="42862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09" name="Rectangle 445"/>
          <p:cNvSpPr>
            <a:spLocks noChangeArrowheads="1"/>
          </p:cNvSpPr>
          <p:nvPr/>
        </p:nvSpPr>
        <p:spPr bwMode="auto">
          <a:xfrm>
            <a:off x="4008438" y="3687763"/>
            <a:ext cx="42862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0" name="Rectangle 446"/>
          <p:cNvSpPr>
            <a:spLocks noChangeArrowheads="1"/>
          </p:cNvSpPr>
          <p:nvPr/>
        </p:nvSpPr>
        <p:spPr bwMode="auto">
          <a:xfrm>
            <a:off x="3941763" y="3724275"/>
            <a:ext cx="109537" cy="79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1" name="Rectangle 447"/>
          <p:cNvSpPr>
            <a:spLocks noChangeArrowheads="1"/>
          </p:cNvSpPr>
          <p:nvPr/>
        </p:nvSpPr>
        <p:spPr bwMode="auto">
          <a:xfrm>
            <a:off x="3941763" y="3751263"/>
            <a:ext cx="109537" cy="7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1" hangingPunct="1"/>
            <a:endParaRPr lang="zh-CN" altLang="en-US" sz="13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2" name="Oval 56"/>
          <p:cNvSpPr>
            <a:spLocks noChangeArrowheads="1"/>
          </p:cNvSpPr>
          <p:nvPr/>
        </p:nvSpPr>
        <p:spPr bwMode="auto">
          <a:xfrm>
            <a:off x="4703763" y="3597275"/>
            <a:ext cx="227012" cy="227013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pPr eaLnBrk="1" hangingPunct="1"/>
            <a:endParaRPr lang="zh-CN" altLang="en-US" sz="1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3" name="Freeform 57"/>
          <p:cNvSpPr>
            <a:spLocks/>
          </p:cNvSpPr>
          <p:nvPr/>
        </p:nvSpPr>
        <p:spPr bwMode="auto">
          <a:xfrm>
            <a:off x="4738688" y="3627438"/>
            <a:ext cx="117475" cy="106362"/>
          </a:xfrm>
          <a:custGeom>
            <a:avLst/>
            <a:gdLst>
              <a:gd name="T0" fmla="*/ 9893 w 95"/>
              <a:gd name="T1" fmla="*/ 40344 h 87"/>
              <a:gd name="T2" fmla="*/ 35861 w 95"/>
              <a:gd name="T3" fmla="*/ 90469 h 87"/>
              <a:gd name="T4" fmla="*/ 70485 w 95"/>
              <a:gd name="T5" fmla="*/ 103917 h 87"/>
              <a:gd name="T6" fmla="*/ 66775 w 95"/>
              <a:gd name="T7" fmla="*/ 99027 h 87"/>
              <a:gd name="T8" fmla="*/ 59356 w 95"/>
              <a:gd name="T9" fmla="*/ 92914 h 87"/>
              <a:gd name="T10" fmla="*/ 55646 w 95"/>
              <a:gd name="T11" fmla="*/ 81911 h 87"/>
              <a:gd name="T12" fmla="*/ 44517 w 95"/>
              <a:gd name="T13" fmla="*/ 78243 h 87"/>
              <a:gd name="T14" fmla="*/ 55646 w 95"/>
              <a:gd name="T15" fmla="*/ 63573 h 87"/>
              <a:gd name="T16" fmla="*/ 87797 w 95"/>
              <a:gd name="T17" fmla="*/ 40344 h 87"/>
              <a:gd name="T18" fmla="*/ 53173 w 95"/>
              <a:gd name="T19" fmla="*/ 3668 h 87"/>
              <a:gd name="T20" fmla="*/ 7419 w 95"/>
              <a:gd name="T21" fmla="*/ 17116 h 87"/>
              <a:gd name="T22" fmla="*/ 9893 w 95"/>
              <a:gd name="T23" fmla="*/ 40344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4" name="Freeform 58"/>
          <p:cNvSpPr>
            <a:spLocks/>
          </p:cNvSpPr>
          <p:nvPr/>
        </p:nvSpPr>
        <p:spPr bwMode="auto">
          <a:xfrm>
            <a:off x="4800600" y="3709988"/>
            <a:ext cx="90488" cy="103187"/>
          </a:xfrm>
          <a:custGeom>
            <a:avLst/>
            <a:gdLst>
              <a:gd name="T0" fmla="*/ 14875 w 73"/>
              <a:gd name="T1" fmla="*/ 38847 h 85"/>
              <a:gd name="T2" fmla="*/ 14875 w 73"/>
              <a:gd name="T3" fmla="*/ 54628 h 85"/>
              <a:gd name="T4" fmla="*/ 30989 w 73"/>
              <a:gd name="T5" fmla="*/ 70410 h 85"/>
              <a:gd name="T6" fmla="*/ 23552 w 73"/>
              <a:gd name="T7" fmla="*/ 97117 h 85"/>
              <a:gd name="T8" fmla="*/ 55780 w 73"/>
              <a:gd name="T9" fmla="*/ 80122 h 85"/>
              <a:gd name="T10" fmla="*/ 81811 w 73"/>
              <a:gd name="T11" fmla="*/ 44917 h 85"/>
              <a:gd name="T12" fmla="*/ 66936 w 73"/>
              <a:gd name="T13" fmla="*/ 29135 h 85"/>
              <a:gd name="T14" fmla="*/ 29749 w 73"/>
              <a:gd name="T15" fmla="*/ 13354 h 85"/>
              <a:gd name="T16" fmla="*/ 14875 w 73"/>
              <a:gd name="T17" fmla="*/ 38847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5" name="Freeform 59"/>
          <p:cNvSpPr>
            <a:spLocks/>
          </p:cNvSpPr>
          <p:nvPr/>
        </p:nvSpPr>
        <p:spPr bwMode="auto">
          <a:xfrm>
            <a:off x="4848225" y="3603625"/>
            <a:ext cx="77788" cy="144463"/>
          </a:xfrm>
          <a:custGeom>
            <a:avLst/>
            <a:gdLst>
              <a:gd name="T0" fmla="*/ 0 w 63"/>
              <a:gd name="T1" fmla="*/ 0 h 119"/>
              <a:gd name="T2" fmla="*/ 13582 w 63"/>
              <a:gd name="T3" fmla="*/ 36419 h 119"/>
              <a:gd name="T4" fmla="*/ 56798 w 63"/>
              <a:gd name="T5" fmla="*/ 65555 h 119"/>
              <a:gd name="T6" fmla="*/ 66675 w 63"/>
              <a:gd name="T7" fmla="*/ 98332 h 119"/>
              <a:gd name="T8" fmla="*/ 64206 w 63"/>
              <a:gd name="T9" fmla="*/ 134751 h 119"/>
              <a:gd name="T10" fmla="*/ 77788 w 63"/>
              <a:gd name="T11" fmla="*/ 13717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0222" tIns="30111" rIns="60222" bIns="30111"/>
          <a:lstStyle/>
          <a:p>
            <a:endParaRPr lang="zh-CN" altLang="en-US"/>
          </a:p>
        </p:txBody>
      </p:sp>
      <p:sp>
        <p:nvSpPr>
          <p:cNvPr id="8216" name="TextBox 13"/>
          <p:cNvSpPr txBox="1">
            <a:spLocks noChangeArrowheads="1"/>
          </p:cNvSpPr>
          <p:nvPr/>
        </p:nvSpPr>
        <p:spPr bwMode="auto">
          <a:xfrm>
            <a:off x="2814638" y="2228850"/>
            <a:ext cx="110331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7" name="TextBox 13"/>
          <p:cNvSpPr txBox="1">
            <a:spLocks noChangeArrowheads="1"/>
          </p:cNvSpPr>
          <p:nvPr/>
        </p:nvSpPr>
        <p:spPr bwMode="auto">
          <a:xfrm>
            <a:off x="2817813" y="2443163"/>
            <a:ext cx="11747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8" name="TextBox 13"/>
          <p:cNvSpPr txBox="1">
            <a:spLocks noChangeArrowheads="1"/>
          </p:cNvSpPr>
          <p:nvPr/>
        </p:nvSpPr>
        <p:spPr bwMode="auto">
          <a:xfrm>
            <a:off x="4794250" y="2228850"/>
            <a:ext cx="11049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19" name="TextBox 13"/>
          <p:cNvSpPr txBox="1">
            <a:spLocks noChangeArrowheads="1"/>
          </p:cNvSpPr>
          <p:nvPr/>
        </p:nvSpPr>
        <p:spPr bwMode="auto">
          <a:xfrm>
            <a:off x="4797425" y="2443163"/>
            <a:ext cx="117475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20" name="TextBox 13"/>
          <p:cNvSpPr txBox="1">
            <a:spLocks noChangeArrowheads="1"/>
          </p:cNvSpPr>
          <p:nvPr/>
        </p:nvSpPr>
        <p:spPr bwMode="auto">
          <a:xfrm>
            <a:off x="6818313" y="3443288"/>
            <a:ext cx="11049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21" name="TextBox 13"/>
          <p:cNvSpPr txBox="1">
            <a:spLocks noChangeArrowheads="1"/>
          </p:cNvSpPr>
          <p:nvPr/>
        </p:nvSpPr>
        <p:spPr bwMode="auto">
          <a:xfrm>
            <a:off x="6821488" y="3657600"/>
            <a:ext cx="11763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22" name="TextBox 13"/>
          <p:cNvSpPr txBox="1">
            <a:spLocks noChangeArrowheads="1"/>
          </p:cNvSpPr>
          <p:nvPr/>
        </p:nvSpPr>
        <p:spPr bwMode="auto">
          <a:xfrm>
            <a:off x="569913" y="3595688"/>
            <a:ext cx="11033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23" name="TextBox 13"/>
          <p:cNvSpPr txBox="1">
            <a:spLocks noChangeArrowheads="1"/>
          </p:cNvSpPr>
          <p:nvPr/>
        </p:nvSpPr>
        <p:spPr bwMode="auto">
          <a:xfrm>
            <a:off x="573088" y="3810000"/>
            <a:ext cx="11747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9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224" name="矩形 33"/>
          <p:cNvSpPr>
            <a:spLocks noChangeArrowheads="1"/>
          </p:cNvSpPr>
          <p:nvPr/>
        </p:nvSpPr>
        <p:spPr bwMode="auto">
          <a:xfrm>
            <a:off x="987425" y="4937125"/>
            <a:ext cx="714692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7413"/>
            <a:ext cx="4657725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20"/>
          <p:cNvSpPr txBox="1">
            <a:spLocks noChangeArrowheads="1"/>
          </p:cNvSpPr>
          <p:nvPr/>
        </p:nvSpPr>
        <p:spPr bwMode="auto">
          <a:xfrm>
            <a:off x="3216275" y="144463"/>
            <a:ext cx="2711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en-US" altLang="zh-CN" sz="2000">
                <a:solidFill>
                  <a:schemeClr val="bg1"/>
                </a:solidFill>
                <a:latin typeface="Impact" pitchFamily="34" charset="0"/>
              </a:rPr>
              <a:t>ADD YOUR TITLE HERE</a:t>
            </a:r>
            <a:endParaRPr lang="zh-CN" altLang="en-US" sz="20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9221" name="Right Arrow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714375" y="5730875"/>
            <a:ext cx="171450" cy="171450"/>
          </a:xfrm>
          <a:custGeom>
            <a:avLst/>
            <a:gdLst>
              <a:gd name="T0" fmla="*/ 93050 w 228600"/>
              <a:gd name="T1" fmla="*/ 51443 h 228600"/>
              <a:gd name="T2" fmla="*/ 96776 w 228600"/>
              <a:gd name="T3" fmla="*/ 53243 h 228600"/>
              <a:gd name="T4" fmla="*/ 128253 w 228600"/>
              <a:gd name="T5" fmla="*/ 85725 h 228600"/>
              <a:gd name="T6" fmla="*/ 96776 w 228600"/>
              <a:gd name="T7" fmla="*/ 118207 h 228600"/>
              <a:gd name="T8" fmla="*/ 92925 w 228600"/>
              <a:gd name="T9" fmla="*/ 119881 h 228600"/>
              <a:gd name="T10" fmla="*/ 89074 w 228600"/>
              <a:gd name="T11" fmla="*/ 118207 h 228600"/>
              <a:gd name="T12" fmla="*/ 89074 w 228600"/>
              <a:gd name="T13" fmla="*/ 110840 h 228600"/>
              <a:gd name="T14" fmla="*/ 108831 w 228600"/>
              <a:gd name="T15" fmla="*/ 91082 h 228600"/>
              <a:gd name="T16" fmla="*/ 48221 w 228600"/>
              <a:gd name="T17" fmla="*/ 91082 h 228600"/>
              <a:gd name="T18" fmla="*/ 44369 w 228600"/>
              <a:gd name="T19" fmla="*/ 89408 h 228600"/>
              <a:gd name="T20" fmla="*/ 42863 w 228600"/>
              <a:gd name="T21" fmla="*/ 85557 h 228600"/>
              <a:gd name="T22" fmla="*/ 44369 w 228600"/>
              <a:gd name="T23" fmla="*/ 81874 h 228600"/>
              <a:gd name="T24" fmla="*/ 48221 w 228600"/>
              <a:gd name="T25" fmla="*/ 80367 h 228600"/>
              <a:gd name="T26" fmla="*/ 108496 w 228600"/>
              <a:gd name="T27" fmla="*/ 80367 h 228600"/>
              <a:gd name="T28" fmla="*/ 89074 w 228600"/>
              <a:gd name="T29" fmla="*/ 60945 h 228600"/>
              <a:gd name="T30" fmla="*/ 89241 w 228600"/>
              <a:gd name="T31" fmla="*/ 53411 h 228600"/>
              <a:gd name="T32" fmla="*/ 93050 w 228600"/>
              <a:gd name="T33" fmla="*/ 51443 h 228600"/>
              <a:gd name="T34" fmla="*/ 85725 w 228600"/>
              <a:gd name="T35" fmla="*/ 10715 h 228600"/>
              <a:gd name="T36" fmla="*/ 32649 w 228600"/>
              <a:gd name="T37" fmla="*/ 32649 h 228600"/>
              <a:gd name="T38" fmla="*/ 10716 w 228600"/>
              <a:gd name="T39" fmla="*/ 85725 h 228600"/>
              <a:gd name="T40" fmla="*/ 32649 w 228600"/>
              <a:gd name="T41" fmla="*/ 138968 h 228600"/>
              <a:gd name="T42" fmla="*/ 85725 w 228600"/>
              <a:gd name="T43" fmla="*/ 161069 h 228600"/>
              <a:gd name="T44" fmla="*/ 138801 w 228600"/>
              <a:gd name="T45" fmla="*/ 138968 h 228600"/>
              <a:gd name="T46" fmla="*/ 160735 w 228600"/>
              <a:gd name="T47" fmla="*/ 85725 h 228600"/>
              <a:gd name="T48" fmla="*/ 138801 w 228600"/>
              <a:gd name="T49" fmla="*/ 32649 h 228600"/>
              <a:gd name="T50" fmla="*/ 85725 w 228600"/>
              <a:gd name="T51" fmla="*/ 10715 h 228600"/>
              <a:gd name="T52" fmla="*/ 85725 w 228600"/>
              <a:gd name="T53" fmla="*/ 0 h 228600"/>
              <a:gd name="T54" fmla="*/ 146336 w 228600"/>
              <a:gd name="T55" fmla="*/ 25115 h 228600"/>
              <a:gd name="T56" fmla="*/ 171450 w 228600"/>
              <a:gd name="T57" fmla="*/ 85725 h 228600"/>
              <a:gd name="T58" fmla="*/ 146336 w 228600"/>
              <a:gd name="T59" fmla="*/ 146335 h 228600"/>
              <a:gd name="T60" fmla="*/ 85725 w 228600"/>
              <a:gd name="T61" fmla="*/ 171450 h 228600"/>
              <a:gd name="T62" fmla="*/ 25115 w 228600"/>
              <a:gd name="T63" fmla="*/ 146335 h 228600"/>
              <a:gd name="T64" fmla="*/ 0 w 228600"/>
              <a:gd name="T65" fmla="*/ 85725 h 228600"/>
              <a:gd name="T66" fmla="*/ 25115 w 228600"/>
              <a:gd name="T67" fmla="*/ 25115 h 228600"/>
              <a:gd name="T68" fmla="*/ 85725 w 228600"/>
              <a:gd name="T69" fmla="*/ 0 h 228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1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1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6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6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2" name="Left Arrow">
            <a:hlinkClick r:id="" action="ppaction://hlinkshowjump?jump=previousslide"/>
          </p:cNvPr>
          <p:cNvSpPr>
            <a:spLocks/>
          </p:cNvSpPr>
          <p:nvPr/>
        </p:nvSpPr>
        <p:spPr bwMode="auto">
          <a:xfrm>
            <a:off x="457200" y="5730875"/>
            <a:ext cx="171450" cy="171450"/>
          </a:xfrm>
          <a:custGeom>
            <a:avLst/>
            <a:gdLst>
              <a:gd name="T0" fmla="*/ 78400 w 228600"/>
              <a:gd name="T1" fmla="*/ 51443 h 228600"/>
              <a:gd name="T2" fmla="*/ 82209 w 228600"/>
              <a:gd name="T3" fmla="*/ 53411 h 228600"/>
              <a:gd name="T4" fmla="*/ 82376 w 228600"/>
              <a:gd name="T5" fmla="*/ 60945 h 228600"/>
              <a:gd name="T6" fmla="*/ 62954 w 228600"/>
              <a:gd name="T7" fmla="*/ 80367 h 228600"/>
              <a:gd name="T8" fmla="*/ 123230 w 228600"/>
              <a:gd name="T9" fmla="*/ 80367 h 228600"/>
              <a:gd name="T10" fmla="*/ 127081 w 228600"/>
              <a:gd name="T11" fmla="*/ 81874 h 228600"/>
              <a:gd name="T12" fmla="*/ 128588 w 228600"/>
              <a:gd name="T13" fmla="*/ 85557 h 228600"/>
              <a:gd name="T14" fmla="*/ 127081 w 228600"/>
              <a:gd name="T15" fmla="*/ 89408 h 228600"/>
              <a:gd name="T16" fmla="*/ 123230 w 228600"/>
              <a:gd name="T17" fmla="*/ 91082 h 228600"/>
              <a:gd name="T18" fmla="*/ 62620 w 228600"/>
              <a:gd name="T19" fmla="*/ 91082 h 228600"/>
              <a:gd name="T20" fmla="*/ 82376 w 228600"/>
              <a:gd name="T21" fmla="*/ 110840 h 228600"/>
              <a:gd name="T22" fmla="*/ 82376 w 228600"/>
              <a:gd name="T23" fmla="*/ 118207 h 228600"/>
              <a:gd name="T24" fmla="*/ 78526 w 228600"/>
              <a:gd name="T25" fmla="*/ 119881 h 228600"/>
              <a:gd name="T26" fmla="*/ 74675 w 228600"/>
              <a:gd name="T27" fmla="*/ 118207 h 228600"/>
              <a:gd name="T28" fmla="*/ 43198 w 228600"/>
              <a:gd name="T29" fmla="*/ 85725 h 228600"/>
              <a:gd name="T30" fmla="*/ 74675 w 228600"/>
              <a:gd name="T31" fmla="*/ 53243 h 228600"/>
              <a:gd name="T32" fmla="*/ 78400 w 228600"/>
              <a:gd name="T33" fmla="*/ 51443 h 228600"/>
              <a:gd name="T34" fmla="*/ 85725 w 228600"/>
              <a:gd name="T35" fmla="*/ 10715 h 228600"/>
              <a:gd name="T36" fmla="*/ 32649 w 228600"/>
              <a:gd name="T37" fmla="*/ 32649 h 228600"/>
              <a:gd name="T38" fmla="*/ 10716 w 228600"/>
              <a:gd name="T39" fmla="*/ 85725 h 228600"/>
              <a:gd name="T40" fmla="*/ 32649 w 228600"/>
              <a:gd name="T41" fmla="*/ 138968 h 228600"/>
              <a:gd name="T42" fmla="*/ 85725 w 228600"/>
              <a:gd name="T43" fmla="*/ 161069 h 228600"/>
              <a:gd name="T44" fmla="*/ 138801 w 228600"/>
              <a:gd name="T45" fmla="*/ 138968 h 228600"/>
              <a:gd name="T46" fmla="*/ 160735 w 228600"/>
              <a:gd name="T47" fmla="*/ 85725 h 228600"/>
              <a:gd name="T48" fmla="*/ 138801 w 228600"/>
              <a:gd name="T49" fmla="*/ 32649 h 228600"/>
              <a:gd name="T50" fmla="*/ 85725 w 228600"/>
              <a:gd name="T51" fmla="*/ 10715 h 228600"/>
              <a:gd name="T52" fmla="*/ 85725 w 228600"/>
              <a:gd name="T53" fmla="*/ 0 h 228600"/>
              <a:gd name="T54" fmla="*/ 146336 w 228600"/>
              <a:gd name="T55" fmla="*/ 25115 h 228600"/>
              <a:gd name="T56" fmla="*/ 171450 w 228600"/>
              <a:gd name="T57" fmla="*/ 85725 h 228600"/>
              <a:gd name="T58" fmla="*/ 146336 w 228600"/>
              <a:gd name="T59" fmla="*/ 146335 h 228600"/>
              <a:gd name="T60" fmla="*/ 85725 w 228600"/>
              <a:gd name="T61" fmla="*/ 171450 h 228600"/>
              <a:gd name="T62" fmla="*/ 25115 w 228600"/>
              <a:gd name="T63" fmla="*/ 146335 h 228600"/>
              <a:gd name="T64" fmla="*/ 0 w 228600"/>
              <a:gd name="T65" fmla="*/ 85725 h 228600"/>
              <a:gd name="T66" fmla="*/ 25115 w 228600"/>
              <a:gd name="T67" fmla="*/ 25115 h 228600"/>
              <a:gd name="T68" fmla="*/ 85725 w 228600"/>
              <a:gd name="T69" fmla="*/ 0 h 228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28600" h="228600">
                <a:moveTo>
                  <a:pt x="104533" y="68591"/>
                </a:moveTo>
                <a:cubicBezTo>
                  <a:pt x="106208" y="68628"/>
                  <a:pt x="107901" y="69502"/>
                  <a:pt x="109612" y="71214"/>
                </a:cubicBezTo>
                <a:cubicBezTo>
                  <a:pt x="113035" y="74637"/>
                  <a:pt x="113110" y="77986"/>
                  <a:pt x="109835" y="81260"/>
                </a:cubicBezTo>
                <a:lnTo>
                  <a:pt x="83939" y="107156"/>
                </a:lnTo>
                <a:lnTo>
                  <a:pt x="164306" y="107156"/>
                </a:lnTo>
                <a:cubicBezTo>
                  <a:pt x="166390" y="107156"/>
                  <a:pt x="168102" y="107826"/>
                  <a:pt x="169441" y="109165"/>
                </a:cubicBezTo>
                <a:cubicBezTo>
                  <a:pt x="170781" y="110505"/>
                  <a:pt x="171450" y="112142"/>
                  <a:pt x="171450" y="114076"/>
                </a:cubicBezTo>
                <a:cubicBezTo>
                  <a:pt x="171450" y="116011"/>
                  <a:pt x="170781" y="117723"/>
                  <a:pt x="169441" y="119211"/>
                </a:cubicBezTo>
                <a:cubicBezTo>
                  <a:pt x="168102" y="120699"/>
                  <a:pt x="166390" y="121443"/>
                  <a:pt x="164306" y="121443"/>
                </a:cubicBezTo>
                <a:lnTo>
                  <a:pt x="83493" y="121443"/>
                </a:lnTo>
                <a:lnTo>
                  <a:pt x="109835" y="147786"/>
                </a:lnTo>
                <a:cubicBezTo>
                  <a:pt x="113110" y="151060"/>
                  <a:pt x="113110" y="154334"/>
                  <a:pt x="109835" y="157609"/>
                </a:cubicBezTo>
                <a:cubicBezTo>
                  <a:pt x="108347" y="159097"/>
                  <a:pt x="106636" y="159841"/>
                  <a:pt x="104701" y="159841"/>
                </a:cubicBezTo>
                <a:cubicBezTo>
                  <a:pt x="102766" y="159841"/>
                  <a:pt x="101055" y="159097"/>
                  <a:pt x="99566" y="157609"/>
                </a:cubicBezTo>
                <a:lnTo>
                  <a:pt x="57597" y="114300"/>
                </a:lnTo>
                <a:lnTo>
                  <a:pt x="99566" y="70991"/>
                </a:lnTo>
                <a:cubicBezTo>
                  <a:pt x="101203" y="69354"/>
                  <a:pt x="102859" y="68554"/>
                  <a:pt x="104533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3" name="Freeform 15"/>
          <p:cNvSpPr>
            <a:spLocks/>
          </p:cNvSpPr>
          <p:nvPr/>
        </p:nvSpPr>
        <p:spPr bwMode="auto">
          <a:xfrm>
            <a:off x="5360988" y="3511550"/>
            <a:ext cx="438150" cy="436563"/>
          </a:xfrm>
          <a:custGeom>
            <a:avLst/>
            <a:gdLst>
              <a:gd name="T0" fmla="*/ 82155 w 195943"/>
              <a:gd name="T1" fmla="*/ 0 h 195943"/>
              <a:gd name="T2" fmla="*/ 355998 w 195943"/>
              <a:gd name="T3" fmla="*/ 0 h 195943"/>
              <a:gd name="T4" fmla="*/ 414047 w 195943"/>
              <a:gd name="T5" fmla="*/ 24016 h 195943"/>
              <a:gd name="T6" fmla="*/ 438150 w 195943"/>
              <a:gd name="T7" fmla="*/ 81855 h 195943"/>
              <a:gd name="T8" fmla="*/ 438150 w 195943"/>
              <a:gd name="T9" fmla="*/ 354706 h 195943"/>
              <a:gd name="T10" fmla="*/ 414047 w 195943"/>
              <a:gd name="T11" fmla="*/ 412545 h 195943"/>
              <a:gd name="T12" fmla="*/ 355998 w 195943"/>
              <a:gd name="T13" fmla="*/ 436563 h 195943"/>
              <a:gd name="T14" fmla="*/ 301229 w 195943"/>
              <a:gd name="T15" fmla="*/ 436563 h 195943"/>
              <a:gd name="T16" fmla="*/ 301229 w 195943"/>
              <a:gd name="T17" fmla="*/ 263756 h 195943"/>
              <a:gd name="T18" fmla="*/ 359135 w 195943"/>
              <a:gd name="T19" fmla="*/ 263756 h 195943"/>
              <a:gd name="T20" fmla="*/ 367692 w 195943"/>
              <a:gd name="T21" fmla="*/ 200091 h 195943"/>
              <a:gd name="T22" fmla="*/ 301229 w 195943"/>
              <a:gd name="T23" fmla="*/ 200091 h 195943"/>
              <a:gd name="T24" fmla="*/ 301229 w 195943"/>
              <a:gd name="T25" fmla="*/ 159448 h 195943"/>
              <a:gd name="T26" fmla="*/ 309216 w 195943"/>
              <a:gd name="T27" fmla="*/ 135857 h 195943"/>
              <a:gd name="T28" fmla="*/ 336599 w 195943"/>
              <a:gd name="T29" fmla="*/ 127614 h 195943"/>
              <a:gd name="T30" fmla="*/ 374253 w 195943"/>
              <a:gd name="T31" fmla="*/ 127331 h 195943"/>
              <a:gd name="T32" fmla="*/ 374253 w 195943"/>
              <a:gd name="T33" fmla="*/ 68496 h 195943"/>
              <a:gd name="T34" fmla="*/ 322908 w 195943"/>
              <a:gd name="T35" fmla="*/ 65938 h 195943"/>
              <a:gd name="T36" fmla="*/ 260721 w 195943"/>
              <a:gd name="T37" fmla="*/ 88820 h 195943"/>
              <a:gd name="T38" fmla="*/ 237332 w 195943"/>
              <a:gd name="T39" fmla="*/ 152911 h 195943"/>
              <a:gd name="T40" fmla="*/ 237332 w 195943"/>
              <a:gd name="T41" fmla="*/ 200091 h 195943"/>
              <a:gd name="T42" fmla="*/ 173435 w 195943"/>
              <a:gd name="T43" fmla="*/ 200091 h 195943"/>
              <a:gd name="T44" fmla="*/ 173435 w 195943"/>
              <a:gd name="T45" fmla="*/ 263756 h 195943"/>
              <a:gd name="T46" fmla="*/ 237332 w 195943"/>
              <a:gd name="T47" fmla="*/ 263756 h 195943"/>
              <a:gd name="T48" fmla="*/ 237332 w 195943"/>
              <a:gd name="T49" fmla="*/ 436563 h 195943"/>
              <a:gd name="T50" fmla="*/ 82155 w 195943"/>
              <a:gd name="T51" fmla="*/ 436563 h 195943"/>
              <a:gd name="T52" fmla="*/ 24105 w 195943"/>
              <a:gd name="T53" fmla="*/ 412545 h 195943"/>
              <a:gd name="T54" fmla="*/ 0 w 195943"/>
              <a:gd name="T55" fmla="*/ 354706 h 195943"/>
              <a:gd name="T56" fmla="*/ 0 w 195943"/>
              <a:gd name="T57" fmla="*/ 81855 h 195943"/>
              <a:gd name="T58" fmla="*/ 24105 w 195943"/>
              <a:gd name="T59" fmla="*/ 24016 h 195943"/>
              <a:gd name="T60" fmla="*/ 82155 w 195943"/>
              <a:gd name="T61" fmla="*/ 0 h 19594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95943" h="195943"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134711" y="195943"/>
                </a:lnTo>
                <a:lnTo>
                  <a:pt x="134711" y="118382"/>
                </a:lnTo>
                <a:lnTo>
                  <a:pt x="160607" y="118382"/>
                </a:lnTo>
                <a:lnTo>
                  <a:pt x="164434" y="89807"/>
                </a:lnTo>
                <a:lnTo>
                  <a:pt x="134711" y="89807"/>
                </a:lnTo>
                <a:lnTo>
                  <a:pt x="134711" y="71565"/>
                </a:lnTo>
                <a:cubicBezTo>
                  <a:pt x="134711" y="66973"/>
                  <a:pt x="135902" y="63443"/>
                  <a:pt x="138283" y="60977"/>
                </a:cubicBezTo>
                <a:cubicBezTo>
                  <a:pt x="140664" y="58511"/>
                  <a:pt x="144746" y="57277"/>
                  <a:pt x="150529" y="57277"/>
                </a:cubicBezTo>
                <a:lnTo>
                  <a:pt x="167368" y="57150"/>
                </a:lnTo>
                <a:lnTo>
                  <a:pt x="167368" y="30743"/>
                </a:lnTo>
                <a:cubicBezTo>
                  <a:pt x="159204" y="29978"/>
                  <a:pt x="151550" y="29595"/>
                  <a:pt x="144406" y="29595"/>
                </a:cubicBezTo>
                <a:cubicBezTo>
                  <a:pt x="132840" y="29595"/>
                  <a:pt x="123570" y="33018"/>
                  <a:pt x="116596" y="39865"/>
                </a:cubicBezTo>
                <a:cubicBezTo>
                  <a:pt x="109623" y="46711"/>
                  <a:pt x="106136" y="56299"/>
                  <a:pt x="106136" y="68631"/>
                </a:cubicBezTo>
                <a:lnTo>
                  <a:pt x="106136" y="89807"/>
                </a:lnTo>
                <a:lnTo>
                  <a:pt x="77561" y="89807"/>
                </a:lnTo>
                <a:lnTo>
                  <a:pt x="77561" y="118382"/>
                </a:lnTo>
                <a:lnTo>
                  <a:pt x="106136" y="118382"/>
                </a:lnTo>
                <a:lnTo>
                  <a:pt x="106136" y="195943"/>
                </a:ln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4" name="Freeform 16"/>
          <p:cNvSpPr>
            <a:spLocks/>
          </p:cNvSpPr>
          <p:nvPr/>
        </p:nvSpPr>
        <p:spPr bwMode="auto">
          <a:xfrm>
            <a:off x="5360988" y="3633788"/>
            <a:ext cx="438150" cy="314325"/>
          </a:xfrm>
          <a:custGeom>
            <a:avLst/>
            <a:gdLst>
              <a:gd name="T0" fmla="*/ 374253 w 731520"/>
              <a:gd name="T1" fmla="*/ 0 h 580237"/>
              <a:gd name="T2" fmla="*/ 438150 w 731520"/>
              <a:gd name="T3" fmla="*/ 0 h 580237"/>
              <a:gd name="T4" fmla="*/ 438150 w 731520"/>
              <a:gd name="T5" fmla="*/ 232591 h 580237"/>
              <a:gd name="T6" fmla="*/ 414047 w 731520"/>
              <a:gd name="T7" fmla="*/ 290343 h 580237"/>
              <a:gd name="T8" fmla="*/ 355997 w 731520"/>
              <a:gd name="T9" fmla="*/ 314325 h 580237"/>
              <a:gd name="T10" fmla="*/ 301229 w 731520"/>
              <a:gd name="T11" fmla="*/ 314325 h 580237"/>
              <a:gd name="T12" fmla="*/ 301229 w 731520"/>
              <a:gd name="T13" fmla="*/ 141779 h 580237"/>
              <a:gd name="T14" fmla="*/ 359135 w 731520"/>
              <a:gd name="T15" fmla="*/ 141779 h 580237"/>
              <a:gd name="T16" fmla="*/ 367693 w 731520"/>
              <a:gd name="T17" fmla="*/ 78209 h 580237"/>
              <a:gd name="T18" fmla="*/ 301229 w 731520"/>
              <a:gd name="T19" fmla="*/ 78209 h 580237"/>
              <a:gd name="T20" fmla="*/ 301229 w 731520"/>
              <a:gd name="T21" fmla="*/ 37627 h 580237"/>
              <a:gd name="T22" fmla="*/ 309216 w 731520"/>
              <a:gd name="T23" fmla="*/ 14072 h 580237"/>
              <a:gd name="T24" fmla="*/ 336600 w 731520"/>
              <a:gd name="T25" fmla="*/ 5841 h 580237"/>
              <a:gd name="T26" fmla="*/ 374253 w 731520"/>
              <a:gd name="T27" fmla="*/ 5559 h 580237"/>
              <a:gd name="T28" fmla="*/ 374253 w 731520"/>
              <a:gd name="T29" fmla="*/ 0 h 580237"/>
              <a:gd name="T30" fmla="*/ 0 w 731520"/>
              <a:gd name="T31" fmla="*/ 0 h 580237"/>
              <a:gd name="T32" fmla="*/ 242304 w 731520"/>
              <a:gd name="T33" fmla="*/ 0 h 580237"/>
              <a:gd name="T34" fmla="*/ 237332 w 731520"/>
              <a:gd name="T35" fmla="*/ 31100 h 580237"/>
              <a:gd name="T36" fmla="*/ 237332 w 731520"/>
              <a:gd name="T37" fmla="*/ 78209 h 580237"/>
              <a:gd name="T38" fmla="*/ 173435 w 731520"/>
              <a:gd name="T39" fmla="*/ 78209 h 580237"/>
              <a:gd name="T40" fmla="*/ 173435 w 731520"/>
              <a:gd name="T41" fmla="*/ 141779 h 580237"/>
              <a:gd name="T42" fmla="*/ 237332 w 731520"/>
              <a:gd name="T43" fmla="*/ 141779 h 580237"/>
              <a:gd name="T44" fmla="*/ 237332 w 731520"/>
              <a:gd name="T45" fmla="*/ 314325 h 580237"/>
              <a:gd name="T46" fmla="*/ 82155 w 731520"/>
              <a:gd name="T47" fmla="*/ 314325 h 580237"/>
              <a:gd name="T48" fmla="*/ 24105 w 731520"/>
              <a:gd name="T49" fmla="*/ 290343 h 580237"/>
              <a:gd name="T50" fmla="*/ 0 w 731520"/>
              <a:gd name="T51" fmla="*/ 232591 h 580237"/>
              <a:gd name="T52" fmla="*/ 0 w 731520"/>
              <a:gd name="T53" fmla="*/ 0 h 5802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31520" h="580237">
                <a:moveTo>
                  <a:pt x="624840" y="0"/>
                </a:moveTo>
                <a:lnTo>
                  <a:pt x="731520" y="0"/>
                </a:lnTo>
                <a:lnTo>
                  <a:pt x="731520" y="429358"/>
                </a:lnTo>
                <a:cubicBezTo>
                  <a:pt x="731520" y="470922"/>
                  <a:pt x="718106" y="506457"/>
                  <a:pt x="691279" y="535967"/>
                </a:cubicBezTo>
                <a:cubicBezTo>
                  <a:pt x="664447" y="565482"/>
                  <a:pt x="632143" y="580237"/>
                  <a:pt x="594361" y="580237"/>
                </a:cubicBezTo>
                <a:lnTo>
                  <a:pt x="502921" y="580237"/>
                </a:lnTo>
                <a:lnTo>
                  <a:pt x="502921" y="261720"/>
                </a:lnTo>
                <a:lnTo>
                  <a:pt x="599599" y="261720"/>
                </a:lnTo>
                <a:lnTo>
                  <a:pt x="613887" y="144372"/>
                </a:lnTo>
                <a:lnTo>
                  <a:pt x="502921" y="144372"/>
                </a:lnTo>
                <a:lnTo>
                  <a:pt x="502921" y="69459"/>
                </a:lnTo>
                <a:cubicBezTo>
                  <a:pt x="502921" y="50601"/>
                  <a:pt x="507367" y="36104"/>
                  <a:pt x="516256" y="25977"/>
                </a:cubicBezTo>
                <a:cubicBezTo>
                  <a:pt x="525145" y="15850"/>
                  <a:pt x="540385" y="10783"/>
                  <a:pt x="561975" y="10783"/>
                </a:cubicBezTo>
                <a:lnTo>
                  <a:pt x="624840" y="10261"/>
                </a:lnTo>
                <a:lnTo>
                  <a:pt x="624840" y="0"/>
                </a:lnTo>
                <a:close/>
                <a:moveTo>
                  <a:pt x="0" y="0"/>
                </a:moveTo>
                <a:lnTo>
                  <a:pt x="404543" y="0"/>
                </a:lnTo>
                <a:lnTo>
                  <a:pt x="396241" y="57410"/>
                </a:lnTo>
                <a:lnTo>
                  <a:pt x="396241" y="144372"/>
                </a:lnTo>
                <a:lnTo>
                  <a:pt x="289561" y="144372"/>
                </a:lnTo>
                <a:lnTo>
                  <a:pt x="289561" y="261720"/>
                </a:lnTo>
                <a:lnTo>
                  <a:pt x="396241" y="261720"/>
                </a:lnTo>
                <a:lnTo>
                  <a:pt x="396241" y="580237"/>
                </a:lnTo>
                <a:lnTo>
                  <a:pt x="137163" y="580237"/>
                </a:lnTo>
                <a:cubicBezTo>
                  <a:pt x="99378" y="580237"/>
                  <a:pt x="67073" y="565482"/>
                  <a:pt x="40245" y="535967"/>
                </a:cubicBezTo>
                <a:cubicBezTo>
                  <a:pt x="13414" y="506457"/>
                  <a:pt x="0" y="470922"/>
                  <a:pt x="0" y="429358"/>
                </a:cubicBezTo>
                <a:lnTo>
                  <a:pt x="0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5" name="Freeform 21"/>
          <p:cNvSpPr>
            <a:spLocks/>
          </p:cNvSpPr>
          <p:nvPr/>
        </p:nvSpPr>
        <p:spPr bwMode="auto">
          <a:xfrm>
            <a:off x="5360988" y="4252913"/>
            <a:ext cx="438150" cy="439737"/>
          </a:xfrm>
          <a:custGeom>
            <a:avLst/>
            <a:gdLst>
              <a:gd name="T0" fmla="*/ 275270 w 195943"/>
              <a:gd name="T1" fmla="*/ 109935 h 195943"/>
              <a:gd name="T2" fmla="*/ 232911 w 195943"/>
              <a:gd name="T3" fmla="*/ 127541 h 195943"/>
              <a:gd name="T4" fmla="*/ 215366 w 195943"/>
              <a:gd name="T5" fmla="*/ 170055 h 195943"/>
              <a:gd name="T6" fmla="*/ 216793 w 195943"/>
              <a:gd name="T7" fmla="*/ 183796 h 195943"/>
              <a:gd name="T8" fmla="*/ 147762 w 195943"/>
              <a:gd name="T9" fmla="*/ 165187 h 195943"/>
              <a:gd name="T10" fmla="*/ 92993 w 195943"/>
              <a:gd name="T11" fmla="*/ 120812 h 195943"/>
              <a:gd name="T12" fmla="*/ 84722 w 195943"/>
              <a:gd name="T13" fmla="*/ 151159 h 195943"/>
              <a:gd name="T14" fmla="*/ 110678 w 195943"/>
              <a:gd name="T15" fmla="*/ 201258 h 195943"/>
              <a:gd name="T16" fmla="*/ 82155 w 195943"/>
              <a:gd name="T17" fmla="*/ 193817 h 195943"/>
              <a:gd name="T18" fmla="*/ 82155 w 195943"/>
              <a:gd name="T19" fmla="*/ 194389 h 195943"/>
              <a:gd name="T20" fmla="*/ 96417 w 195943"/>
              <a:gd name="T21" fmla="*/ 232608 h 195943"/>
              <a:gd name="T22" fmla="*/ 131503 w 195943"/>
              <a:gd name="T23" fmla="*/ 253364 h 195943"/>
              <a:gd name="T24" fmla="*/ 116955 w 195943"/>
              <a:gd name="T25" fmla="*/ 255654 h 195943"/>
              <a:gd name="T26" fmla="*/ 105831 w 195943"/>
              <a:gd name="T27" fmla="*/ 254509 h 195943"/>
              <a:gd name="T28" fmla="*/ 127080 w 195943"/>
              <a:gd name="T29" fmla="*/ 284283 h 195943"/>
              <a:gd name="T30" fmla="*/ 161740 w 195943"/>
              <a:gd name="T31" fmla="*/ 296307 h 195943"/>
              <a:gd name="T32" fmla="*/ 87289 w 195943"/>
              <a:gd name="T33" fmla="*/ 322073 h 195943"/>
              <a:gd name="T34" fmla="*/ 73025 w 195943"/>
              <a:gd name="T35" fmla="*/ 321214 h 195943"/>
              <a:gd name="T36" fmla="*/ 164877 w 195943"/>
              <a:gd name="T37" fmla="*/ 348124 h 195943"/>
              <a:gd name="T38" fmla="*/ 224780 w 195943"/>
              <a:gd name="T39" fmla="*/ 337962 h 195943"/>
              <a:gd name="T40" fmla="*/ 272702 w 195943"/>
              <a:gd name="T41" fmla="*/ 310765 h 195943"/>
              <a:gd name="T42" fmla="*/ 307076 w 195943"/>
              <a:gd name="T43" fmla="*/ 271543 h 195943"/>
              <a:gd name="T44" fmla="*/ 328471 w 195943"/>
              <a:gd name="T45" fmla="*/ 225164 h 195943"/>
              <a:gd name="T46" fmla="*/ 335459 w 195943"/>
              <a:gd name="T47" fmla="*/ 176924 h 195943"/>
              <a:gd name="T48" fmla="*/ 335173 w 195943"/>
              <a:gd name="T49" fmla="*/ 169195 h 195943"/>
              <a:gd name="T50" fmla="*/ 365125 w 195943"/>
              <a:gd name="T51" fmla="*/ 137990 h 195943"/>
              <a:gd name="T52" fmla="*/ 330609 w 195943"/>
              <a:gd name="T53" fmla="*/ 147723 h 195943"/>
              <a:gd name="T54" fmla="*/ 357138 w 195943"/>
              <a:gd name="T55" fmla="*/ 114228 h 195943"/>
              <a:gd name="T56" fmla="*/ 318914 w 195943"/>
              <a:gd name="T57" fmla="*/ 128829 h 195943"/>
              <a:gd name="T58" fmla="*/ 275270 w 195943"/>
              <a:gd name="T59" fmla="*/ 109935 h 195943"/>
              <a:gd name="T60" fmla="*/ 82155 w 195943"/>
              <a:gd name="T61" fmla="*/ 0 h 195943"/>
              <a:gd name="T62" fmla="*/ 355998 w 195943"/>
              <a:gd name="T63" fmla="*/ 0 h 195943"/>
              <a:gd name="T64" fmla="*/ 414047 w 195943"/>
              <a:gd name="T65" fmla="*/ 24190 h 195943"/>
              <a:gd name="T66" fmla="*/ 438150 w 195943"/>
              <a:gd name="T67" fmla="*/ 82450 h 195943"/>
              <a:gd name="T68" fmla="*/ 438150 w 195943"/>
              <a:gd name="T69" fmla="*/ 357285 h 195943"/>
              <a:gd name="T70" fmla="*/ 414047 w 195943"/>
              <a:gd name="T71" fmla="*/ 415544 h 195943"/>
              <a:gd name="T72" fmla="*/ 355998 w 195943"/>
              <a:gd name="T73" fmla="*/ 439737 h 195943"/>
              <a:gd name="T74" fmla="*/ 82155 w 195943"/>
              <a:gd name="T75" fmla="*/ 439737 h 195943"/>
              <a:gd name="T76" fmla="*/ 24105 w 195943"/>
              <a:gd name="T77" fmla="*/ 415544 h 195943"/>
              <a:gd name="T78" fmla="*/ 0 w 195943"/>
              <a:gd name="T79" fmla="*/ 357285 h 195943"/>
              <a:gd name="T80" fmla="*/ 0 w 195943"/>
              <a:gd name="T81" fmla="*/ 82450 h 195943"/>
              <a:gd name="T82" fmla="*/ 24105 w 195943"/>
              <a:gd name="T83" fmla="*/ 24190 h 195943"/>
              <a:gd name="T84" fmla="*/ 82155 w 195943"/>
              <a:gd name="T85" fmla="*/ 0 h 19594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95943" h="195943">
                <a:moveTo>
                  <a:pt x="123102" y="48986"/>
                </a:moveTo>
                <a:cubicBezTo>
                  <a:pt x="115703" y="48986"/>
                  <a:pt x="109389" y="51601"/>
                  <a:pt x="104159" y="56831"/>
                </a:cubicBezTo>
                <a:cubicBezTo>
                  <a:pt x="98928" y="62061"/>
                  <a:pt x="96313" y="68376"/>
                  <a:pt x="96313" y="75775"/>
                </a:cubicBezTo>
                <a:cubicBezTo>
                  <a:pt x="96313" y="78241"/>
                  <a:pt x="96526" y="80282"/>
                  <a:pt x="96951" y="81898"/>
                </a:cubicBezTo>
                <a:cubicBezTo>
                  <a:pt x="85980" y="81303"/>
                  <a:pt x="75690" y="78539"/>
                  <a:pt x="66080" y="73606"/>
                </a:cubicBezTo>
                <a:cubicBezTo>
                  <a:pt x="56470" y="68673"/>
                  <a:pt x="48306" y="62082"/>
                  <a:pt x="41587" y="53833"/>
                </a:cubicBezTo>
                <a:cubicBezTo>
                  <a:pt x="39121" y="58085"/>
                  <a:pt x="37888" y="62593"/>
                  <a:pt x="37888" y="67355"/>
                </a:cubicBezTo>
                <a:cubicBezTo>
                  <a:pt x="37888" y="77050"/>
                  <a:pt x="41757" y="84492"/>
                  <a:pt x="49496" y="89679"/>
                </a:cubicBezTo>
                <a:cubicBezTo>
                  <a:pt x="45499" y="89594"/>
                  <a:pt x="41247" y="88489"/>
                  <a:pt x="36740" y="86363"/>
                </a:cubicBezTo>
                <a:lnTo>
                  <a:pt x="36740" y="86618"/>
                </a:lnTo>
                <a:cubicBezTo>
                  <a:pt x="36740" y="92996"/>
                  <a:pt x="38866" y="98673"/>
                  <a:pt x="43118" y="103648"/>
                </a:cubicBezTo>
                <a:cubicBezTo>
                  <a:pt x="47370" y="108623"/>
                  <a:pt x="52600" y="111706"/>
                  <a:pt x="58809" y="112897"/>
                </a:cubicBezTo>
                <a:cubicBezTo>
                  <a:pt x="56342" y="113577"/>
                  <a:pt x="54174" y="113917"/>
                  <a:pt x="52303" y="113917"/>
                </a:cubicBezTo>
                <a:cubicBezTo>
                  <a:pt x="51197" y="113917"/>
                  <a:pt x="49539" y="113747"/>
                  <a:pt x="47328" y="113407"/>
                </a:cubicBezTo>
                <a:cubicBezTo>
                  <a:pt x="49114" y="118765"/>
                  <a:pt x="52281" y="123187"/>
                  <a:pt x="56831" y="126674"/>
                </a:cubicBezTo>
                <a:cubicBezTo>
                  <a:pt x="61381" y="130161"/>
                  <a:pt x="66548" y="131947"/>
                  <a:pt x="72331" y="132032"/>
                </a:cubicBezTo>
                <a:cubicBezTo>
                  <a:pt x="62466" y="139686"/>
                  <a:pt x="51367" y="143513"/>
                  <a:pt x="39036" y="143513"/>
                </a:cubicBezTo>
                <a:cubicBezTo>
                  <a:pt x="36825" y="143513"/>
                  <a:pt x="34698" y="143385"/>
                  <a:pt x="32657" y="143130"/>
                </a:cubicBezTo>
                <a:cubicBezTo>
                  <a:pt x="45244" y="151124"/>
                  <a:pt x="58936" y="155121"/>
                  <a:pt x="73734" y="155121"/>
                </a:cubicBezTo>
                <a:cubicBezTo>
                  <a:pt x="83259" y="155121"/>
                  <a:pt x="92189" y="153612"/>
                  <a:pt x="100523" y="150593"/>
                </a:cubicBezTo>
                <a:cubicBezTo>
                  <a:pt x="108857" y="147574"/>
                  <a:pt x="116001" y="143534"/>
                  <a:pt x="121954" y="138474"/>
                </a:cubicBezTo>
                <a:cubicBezTo>
                  <a:pt x="127907" y="133414"/>
                  <a:pt x="133031" y="127588"/>
                  <a:pt x="137326" y="120997"/>
                </a:cubicBezTo>
                <a:cubicBezTo>
                  <a:pt x="141621" y="114406"/>
                  <a:pt x="144810" y="107518"/>
                  <a:pt x="146894" y="100331"/>
                </a:cubicBezTo>
                <a:cubicBezTo>
                  <a:pt x="148977" y="93145"/>
                  <a:pt x="150019" y="85980"/>
                  <a:pt x="150019" y="78836"/>
                </a:cubicBezTo>
                <a:cubicBezTo>
                  <a:pt x="150019" y="77305"/>
                  <a:pt x="149976" y="76157"/>
                  <a:pt x="149891" y="75392"/>
                </a:cubicBezTo>
                <a:cubicBezTo>
                  <a:pt x="155249" y="71565"/>
                  <a:pt x="159714" y="66930"/>
                  <a:pt x="163286" y="61487"/>
                </a:cubicBezTo>
                <a:cubicBezTo>
                  <a:pt x="158523" y="63613"/>
                  <a:pt x="153378" y="65059"/>
                  <a:pt x="147850" y="65824"/>
                </a:cubicBezTo>
                <a:cubicBezTo>
                  <a:pt x="153633" y="62423"/>
                  <a:pt x="157588" y="57447"/>
                  <a:pt x="159714" y="50899"/>
                </a:cubicBezTo>
                <a:cubicBezTo>
                  <a:pt x="154186" y="54131"/>
                  <a:pt x="148488" y="56299"/>
                  <a:pt x="142620" y="57405"/>
                </a:cubicBezTo>
                <a:cubicBezTo>
                  <a:pt x="137432" y="51792"/>
                  <a:pt x="130926" y="48986"/>
                  <a:pt x="123102" y="48986"/>
                </a:cubicBezTo>
                <a:close/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6" name="Freeform 22"/>
          <p:cNvSpPr>
            <a:spLocks/>
          </p:cNvSpPr>
          <p:nvPr/>
        </p:nvSpPr>
        <p:spPr bwMode="auto">
          <a:xfrm>
            <a:off x="5360988" y="4498975"/>
            <a:ext cx="438150" cy="193675"/>
          </a:xfrm>
          <a:custGeom>
            <a:avLst/>
            <a:gdLst>
              <a:gd name="T0" fmla="*/ 0 w 804672"/>
              <a:gd name="T1" fmla="*/ 0 h 355801"/>
              <a:gd name="T2" fmla="*/ 111297 w 804672"/>
              <a:gd name="T3" fmla="*/ 0 h 355801"/>
              <a:gd name="T4" fmla="*/ 112319 w 804672"/>
              <a:gd name="T5" fmla="*/ 868 h 355801"/>
              <a:gd name="T6" fmla="*/ 131503 w 804672"/>
              <a:gd name="T7" fmla="*/ 8034 h 355801"/>
              <a:gd name="T8" fmla="*/ 116955 w 804672"/>
              <a:gd name="T9" fmla="*/ 10314 h 355801"/>
              <a:gd name="T10" fmla="*/ 105830 w 804672"/>
              <a:gd name="T11" fmla="*/ 9174 h 355801"/>
              <a:gd name="T12" fmla="*/ 127080 w 804672"/>
              <a:gd name="T13" fmla="*/ 38831 h 355801"/>
              <a:gd name="T14" fmla="*/ 161740 w 804672"/>
              <a:gd name="T15" fmla="*/ 50808 h 355801"/>
              <a:gd name="T16" fmla="*/ 87289 w 804672"/>
              <a:gd name="T17" fmla="*/ 76473 h 355801"/>
              <a:gd name="T18" fmla="*/ 73025 w 804672"/>
              <a:gd name="T19" fmla="*/ 75617 h 355801"/>
              <a:gd name="T20" fmla="*/ 164877 w 804672"/>
              <a:gd name="T21" fmla="*/ 102422 h 355801"/>
              <a:gd name="T22" fmla="*/ 224780 w 804672"/>
              <a:gd name="T23" fmla="*/ 92300 h 355801"/>
              <a:gd name="T24" fmla="*/ 272702 w 804672"/>
              <a:gd name="T25" fmla="*/ 65209 h 355801"/>
              <a:gd name="T26" fmla="*/ 307076 w 804672"/>
              <a:gd name="T27" fmla="*/ 26141 h 355801"/>
              <a:gd name="T28" fmla="*/ 319183 w 804672"/>
              <a:gd name="T29" fmla="*/ 0 h 355801"/>
              <a:gd name="T30" fmla="*/ 438150 w 804672"/>
              <a:gd name="T31" fmla="*/ 0 h 355801"/>
              <a:gd name="T32" fmla="*/ 438150 w 804672"/>
              <a:gd name="T33" fmla="*/ 111546 h 355801"/>
              <a:gd name="T34" fmla="*/ 414047 w 804672"/>
              <a:gd name="T35" fmla="*/ 169577 h 355801"/>
              <a:gd name="T36" fmla="*/ 355998 w 804672"/>
              <a:gd name="T37" fmla="*/ 193675 h 355801"/>
              <a:gd name="T38" fmla="*/ 82155 w 804672"/>
              <a:gd name="T39" fmla="*/ 193675 h 355801"/>
              <a:gd name="T40" fmla="*/ 24105 w 804672"/>
              <a:gd name="T41" fmla="*/ 169577 h 355801"/>
              <a:gd name="T42" fmla="*/ 0 w 804672"/>
              <a:gd name="T43" fmla="*/ 111546 h 355801"/>
              <a:gd name="T44" fmla="*/ 0 w 804672"/>
              <a:gd name="T45" fmla="*/ 0 h 35580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04672" h="355801">
                <a:moveTo>
                  <a:pt x="0" y="0"/>
                </a:moveTo>
                <a:lnTo>
                  <a:pt x="204399" y="0"/>
                </a:lnTo>
                <a:lnTo>
                  <a:pt x="206276" y="1595"/>
                </a:lnTo>
                <a:cubicBezTo>
                  <a:pt x="217016" y="7926"/>
                  <a:pt x="228760" y="12314"/>
                  <a:pt x="241509" y="14759"/>
                </a:cubicBezTo>
                <a:cubicBezTo>
                  <a:pt x="231378" y="17552"/>
                  <a:pt x="222475" y="18948"/>
                  <a:pt x="214791" y="18948"/>
                </a:cubicBezTo>
                <a:cubicBezTo>
                  <a:pt x="210249" y="18948"/>
                  <a:pt x="203440" y="18250"/>
                  <a:pt x="194360" y="16854"/>
                </a:cubicBezTo>
                <a:cubicBezTo>
                  <a:pt x="201695" y="38857"/>
                  <a:pt x="214701" y="57017"/>
                  <a:pt x="233386" y="71337"/>
                </a:cubicBezTo>
                <a:cubicBezTo>
                  <a:pt x="252071" y="85657"/>
                  <a:pt x="273290" y="92991"/>
                  <a:pt x="297039" y="93340"/>
                </a:cubicBezTo>
                <a:cubicBezTo>
                  <a:pt x="256527" y="124773"/>
                  <a:pt x="210947" y="140489"/>
                  <a:pt x="160308" y="140489"/>
                </a:cubicBezTo>
                <a:cubicBezTo>
                  <a:pt x="151228" y="140489"/>
                  <a:pt x="142493" y="139963"/>
                  <a:pt x="134112" y="138916"/>
                </a:cubicBezTo>
                <a:cubicBezTo>
                  <a:pt x="185802" y="171745"/>
                  <a:pt x="242031" y="188159"/>
                  <a:pt x="302801" y="188159"/>
                </a:cubicBezTo>
                <a:cubicBezTo>
                  <a:pt x="341917" y="188159"/>
                  <a:pt x="378589" y="181962"/>
                  <a:pt x="412814" y="169564"/>
                </a:cubicBezTo>
                <a:cubicBezTo>
                  <a:pt x="447039" y="157166"/>
                  <a:pt x="476377" y="140575"/>
                  <a:pt x="500824" y="119795"/>
                </a:cubicBezTo>
                <a:cubicBezTo>
                  <a:pt x="525271" y="99016"/>
                  <a:pt x="546314" y="75090"/>
                  <a:pt x="563952" y="48023"/>
                </a:cubicBezTo>
                <a:lnTo>
                  <a:pt x="586186" y="0"/>
                </a:lnTo>
                <a:lnTo>
                  <a:pt x="804672" y="0"/>
                </a:lnTo>
                <a:lnTo>
                  <a:pt x="804672" y="204922"/>
                </a:lnTo>
                <a:cubicBezTo>
                  <a:pt x="804672" y="246486"/>
                  <a:pt x="789917" y="282021"/>
                  <a:pt x="760406" y="311531"/>
                </a:cubicBezTo>
                <a:cubicBezTo>
                  <a:pt x="730892" y="341046"/>
                  <a:pt x="695357" y="355801"/>
                  <a:pt x="653798" y="355801"/>
                </a:cubicBezTo>
                <a:lnTo>
                  <a:pt x="150879" y="355801"/>
                </a:lnTo>
                <a:cubicBezTo>
                  <a:pt x="109316" y="355801"/>
                  <a:pt x="73781" y="341046"/>
                  <a:pt x="44270" y="311531"/>
                </a:cubicBezTo>
                <a:cubicBezTo>
                  <a:pt x="14755" y="282021"/>
                  <a:pt x="0" y="246486"/>
                  <a:pt x="0" y="204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7" name="Freeform 23"/>
          <p:cNvSpPr>
            <a:spLocks/>
          </p:cNvSpPr>
          <p:nvPr/>
        </p:nvSpPr>
        <p:spPr bwMode="auto">
          <a:xfrm>
            <a:off x="5360988" y="4997450"/>
            <a:ext cx="438150" cy="439738"/>
          </a:xfrm>
          <a:custGeom>
            <a:avLst/>
            <a:gdLst>
              <a:gd name="T0" fmla="*/ 194828 w 195943"/>
              <a:gd name="T1" fmla="*/ 259950 h 195943"/>
              <a:gd name="T2" fmla="*/ 208806 w 195943"/>
              <a:gd name="T3" fmla="*/ 270111 h 195943"/>
              <a:gd name="T4" fmla="*/ 222356 w 195943"/>
              <a:gd name="T5" fmla="*/ 281564 h 195943"/>
              <a:gd name="T6" fmla="*/ 232625 w 195943"/>
              <a:gd name="T7" fmla="*/ 295449 h 195943"/>
              <a:gd name="T8" fmla="*/ 236475 w 195943"/>
              <a:gd name="T9" fmla="*/ 312053 h 195943"/>
              <a:gd name="T10" fmla="*/ 179996 w 195943"/>
              <a:gd name="T11" fmla="*/ 354709 h 195943"/>
              <a:gd name="T12" fmla="*/ 135497 w 195943"/>
              <a:gd name="T13" fmla="*/ 343832 h 195943"/>
              <a:gd name="T14" fmla="*/ 112675 w 195943"/>
              <a:gd name="T15" fmla="*/ 306326 h 195943"/>
              <a:gd name="T16" fmla="*/ 138491 w 195943"/>
              <a:gd name="T17" fmla="*/ 268680 h 195943"/>
              <a:gd name="T18" fmla="*/ 185986 w 195943"/>
              <a:gd name="T19" fmla="*/ 259377 h 195943"/>
              <a:gd name="T20" fmla="*/ 310356 w 195943"/>
              <a:gd name="T21" fmla="*/ 192385 h 195943"/>
              <a:gd name="T22" fmla="*/ 273845 w 195943"/>
              <a:gd name="T23" fmla="*/ 210707 h 195943"/>
              <a:gd name="T24" fmla="*/ 310356 w 195943"/>
              <a:gd name="T25" fmla="*/ 256514 h 195943"/>
              <a:gd name="T26" fmla="*/ 328612 w 195943"/>
              <a:gd name="T27" fmla="*/ 210707 h 195943"/>
              <a:gd name="T28" fmla="*/ 365125 w 195943"/>
              <a:gd name="T29" fmla="*/ 192385 h 195943"/>
              <a:gd name="T30" fmla="*/ 328612 w 195943"/>
              <a:gd name="T31" fmla="*/ 155739 h 195943"/>
              <a:gd name="T32" fmla="*/ 167158 w 195943"/>
              <a:gd name="T33" fmla="*/ 83595 h 195943"/>
              <a:gd name="T34" fmla="*/ 210375 w 195943"/>
              <a:gd name="T35" fmla="*/ 125393 h 195943"/>
              <a:gd name="T36" fmla="*/ 205955 w 195943"/>
              <a:gd name="T37" fmla="*/ 184513 h 195943"/>
              <a:gd name="T38" fmla="*/ 153182 w 195943"/>
              <a:gd name="T39" fmla="*/ 183653 h 195943"/>
              <a:gd name="T40" fmla="*/ 131787 w 195943"/>
              <a:gd name="T41" fmla="*/ 125680 h 195943"/>
              <a:gd name="T42" fmla="*/ 167158 w 195943"/>
              <a:gd name="T43" fmla="*/ 83595 h 195943"/>
              <a:gd name="T44" fmla="*/ 149189 w 195943"/>
              <a:gd name="T45" fmla="*/ 73289 h 195943"/>
              <a:gd name="T46" fmla="*/ 98127 w 195943"/>
              <a:gd name="T47" fmla="*/ 145147 h 195943"/>
              <a:gd name="T48" fmla="*/ 161740 w 195943"/>
              <a:gd name="T49" fmla="*/ 206986 h 195943"/>
              <a:gd name="T50" fmla="*/ 170298 w 195943"/>
              <a:gd name="T51" fmla="*/ 221587 h 195943"/>
              <a:gd name="T52" fmla="*/ 108398 w 195943"/>
              <a:gd name="T53" fmla="*/ 266534 h 195943"/>
              <a:gd name="T54" fmla="*/ 78731 w 195943"/>
              <a:gd name="T55" fmla="*/ 314630 h 195943"/>
              <a:gd name="T56" fmla="*/ 97843 w 195943"/>
              <a:gd name="T57" fmla="*/ 352992 h 195943"/>
              <a:gd name="T58" fmla="*/ 139632 w 195943"/>
              <a:gd name="T59" fmla="*/ 369597 h 195943"/>
              <a:gd name="T60" fmla="*/ 195827 w 195943"/>
              <a:gd name="T61" fmla="*/ 366877 h 195943"/>
              <a:gd name="T62" fmla="*/ 252736 w 195943"/>
              <a:gd name="T63" fmla="*/ 330090 h 195943"/>
              <a:gd name="T64" fmla="*/ 256444 w 195943"/>
              <a:gd name="T65" fmla="*/ 270971 h 195943"/>
              <a:gd name="T66" fmla="*/ 225921 w 195943"/>
              <a:gd name="T67" fmla="*/ 238333 h 195943"/>
              <a:gd name="T68" fmla="*/ 206239 w 195943"/>
              <a:gd name="T69" fmla="*/ 212998 h 195943"/>
              <a:gd name="T70" fmla="*/ 221357 w 195943"/>
              <a:gd name="T71" fmla="*/ 189522 h 195943"/>
              <a:gd name="T72" fmla="*/ 244606 w 195943"/>
              <a:gd name="T73" fmla="*/ 160464 h 195943"/>
              <a:gd name="T74" fmla="*/ 242609 w 195943"/>
              <a:gd name="T75" fmla="*/ 108360 h 195943"/>
              <a:gd name="T76" fmla="*/ 245603 w 195943"/>
              <a:gd name="T77" fmla="*/ 82450 h 195943"/>
              <a:gd name="T78" fmla="*/ 195114 w 195943"/>
              <a:gd name="T79" fmla="*/ 64128 h 195943"/>
              <a:gd name="T80" fmla="*/ 355998 w 195943"/>
              <a:gd name="T81" fmla="*/ 0 h 195943"/>
              <a:gd name="T82" fmla="*/ 438150 w 195943"/>
              <a:gd name="T83" fmla="*/ 82450 h 195943"/>
              <a:gd name="T84" fmla="*/ 414047 w 195943"/>
              <a:gd name="T85" fmla="*/ 415545 h 195943"/>
              <a:gd name="T86" fmla="*/ 82155 w 195943"/>
              <a:gd name="T87" fmla="*/ 439738 h 195943"/>
              <a:gd name="T88" fmla="*/ 0 w 195943"/>
              <a:gd name="T89" fmla="*/ 357286 h 195943"/>
              <a:gd name="T90" fmla="*/ 24105 w 195943"/>
              <a:gd name="T91" fmla="*/ 24190 h 19594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95943" h="195943">
                <a:moveTo>
                  <a:pt x="83174" y="115576"/>
                </a:moveTo>
                <a:cubicBezTo>
                  <a:pt x="84875" y="115576"/>
                  <a:pt x="86193" y="115661"/>
                  <a:pt x="87128" y="115831"/>
                </a:cubicBezTo>
                <a:cubicBezTo>
                  <a:pt x="87299" y="115916"/>
                  <a:pt x="88277" y="116617"/>
                  <a:pt x="90063" y="117936"/>
                </a:cubicBezTo>
                <a:cubicBezTo>
                  <a:pt x="91848" y="119254"/>
                  <a:pt x="92954" y="120062"/>
                  <a:pt x="93379" y="120359"/>
                </a:cubicBezTo>
                <a:cubicBezTo>
                  <a:pt x="93804" y="120657"/>
                  <a:pt x="94782" y="121422"/>
                  <a:pt x="96313" y="122655"/>
                </a:cubicBezTo>
                <a:cubicBezTo>
                  <a:pt x="97844" y="123889"/>
                  <a:pt x="98886" y="124824"/>
                  <a:pt x="99439" y="125462"/>
                </a:cubicBezTo>
                <a:cubicBezTo>
                  <a:pt x="99991" y="126100"/>
                  <a:pt x="100799" y="127057"/>
                  <a:pt x="101862" y="128332"/>
                </a:cubicBezTo>
                <a:cubicBezTo>
                  <a:pt x="102926" y="129608"/>
                  <a:pt x="103648" y="130713"/>
                  <a:pt x="104031" y="131649"/>
                </a:cubicBezTo>
                <a:cubicBezTo>
                  <a:pt x="104414" y="132584"/>
                  <a:pt x="104797" y="133711"/>
                  <a:pt x="105179" y="135029"/>
                </a:cubicBezTo>
                <a:cubicBezTo>
                  <a:pt x="105562" y="136348"/>
                  <a:pt x="105753" y="137687"/>
                  <a:pt x="105753" y="139048"/>
                </a:cubicBezTo>
                <a:cubicBezTo>
                  <a:pt x="105753" y="145511"/>
                  <a:pt x="103266" y="150295"/>
                  <a:pt x="98291" y="153399"/>
                </a:cubicBezTo>
                <a:cubicBezTo>
                  <a:pt x="93315" y="156503"/>
                  <a:pt x="87384" y="158055"/>
                  <a:pt x="80495" y="158055"/>
                </a:cubicBezTo>
                <a:cubicBezTo>
                  <a:pt x="77008" y="158055"/>
                  <a:pt x="73585" y="157651"/>
                  <a:pt x="70226" y="156843"/>
                </a:cubicBezTo>
                <a:cubicBezTo>
                  <a:pt x="66867" y="156036"/>
                  <a:pt x="63656" y="154824"/>
                  <a:pt x="60595" y="153208"/>
                </a:cubicBezTo>
                <a:cubicBezTo>
                  <a:pt x="57533" y="151592"/>
                  <a:pt x="55067" y="149338"/>
                  <a:pt x="53196" y="146447"/>
                </a:cubicBezTo>
                <a:cubicBezTo>
                  <a:pt x="51325" y="143555"/>
                  <a:pt x="50389" y="140238"/>
                  <a:pt x="50389" y="136496"/>
                </a:cubicBezTo>
                <a:cubicBezTo>
                  <a:pt x="50389" y="132584"/>
                  <a:pt x="51452" y="129183"/>
                  <a:pt x="53578" y="126291"/>
                </a:cubicBezTo>
                <a:cubicBezTo>
                  <a:pt x="55704" y="123400"/>
                  <a:pt x="58490" y="121210"/>
                  <a:pt x="61934" y="119721"/>
                </a:cubicBezTo>
                <a:cubicBezTo>
                  <a:pt x="65378" y="118233"/>
                  <a:pt x="68865" y="117170"/>
                  <a:pt x="72395" y="116532"/>
                </a:cubicBezTo>
                <a:cubicBezTo>
                  <a:pt x="75924" y="115894"/>
                  <a:pt x="79517" y="115576"/>
                  <a:pt x="83174" y="115576"/>
                </a:cubicBezTo>
                <a:close/>
                <a:moveTo>
                  <a:pt x="138793" y="69396"/>
                </a:moveTo>
                <a:lnTo>
                  <a:pt x="138793" y="85725"/>
                </a:lnTo>
                <a:lnTo>
                  <a:pt x="122465" y="85725"/>
                </a:lnTo>
                <a:lnTo>
                  <a:pt x="122465" y="93889"/>
                </a:lnTo>
                <a:lnTo>
                  <a:pt x="138793" y="93889"/>
                </a:lnTo>
                <a:lnTo>
                  <a:pt x="138793" y="114300"/>
                </a:lnTo>
                <a:lnTo>
                  <a:pt x="146957" y="114300"/>
                </a:lnTo>
                <a:lnTo>
                  <a:pt x="146957" y="93889"/>
                </a:lnTo>
                <a:lnTo>
                  <a:pt x="163286" y="93889"/>
                </a:lnTo>
                <a:lnTo>
                  <a:pt x="163286" y="85725"/>
                </a:lnTo>
                <a:lnTo>
                  <a:pt x="146957" y="85725"/>
                </a:lnTo>
                <a:lnTo>
                  <a:pt x="146957" y="69396"/>
                </a:lnTo>
                <a:lnTo>
                  <a:pt x="138793" y="69396"/>
                </a:lnTo>
                <a:close/>
                <a:moveTo>
                  <a:pt x="74754" y="37249"/>
                </a:moveTo>
                <a:cubicBezTo>
                  <a:pt x="79262" y="37249"/>
                  <a:pt x="83238" y="39163"/>
                  <a:pt x="86682" y="42990"/>
                </a:cubicBezTo>
                <a:cubicBezTo>
                  <a:pt x="90126" y="46817"/>
                  <a:pt x="92593" y="51112"/>
                  <a:pt x="94081" y="55874"/>
                </a:cubicBezTo>
                <a:cubicBezTo>
                  <a:pt x="95569" y="60637"/>
                  <a:pt x="96313" y="65187"/>
                  <a:pt x="96313" y="69524"/>
                </a:cubicBezTo>
                <a:cubicBezTo>
                  <a:pt x="96313" y="74627"/>
                  <a:pt x="94910" y="78857"/>
                  <a:pt x="92104" y="82217"/>
                </a:cubicBezTo>
                <a:cubicBezTo>
                  <a:pt x="89297" y="85576"/>
                  <a:pt x="85385" y="87256"/>
                  <a:pt x="80367" y="87256"/>
                </a:cubicBezTo>
                <a:cubicBezTo>
                  <a:pt x="75860" y="87256"/>
                  <a:pt x="71906" y="85448"/>
                  <a:pt x="68504" y="81834"/>
                </a:cubicBezTo>
                <a:cubicBezTo>
                  <a:pt x="65102" y="78220"/>
                  <a:pt x="62657" y="74116"/>
                  <a:pt x="61169" y="69524"/>
                </a:cubicBezTo>
                <a:cubicBezTo>
                  <a:pt x="59680" y="64931"/>
                  <a:pt x="58936" y="60424"/>
                  <a:pt x="58936" y="56002"/>
                </a:cubicBezTo>
                <a:cubicBezTo>
                  <a:pt x="58936" y="50814"/>
                  <a:pt x="60297" y="46392"/>
                  <a:pt x="63018" y="42735"/>
                </a:cubicBezTo>
                <a:cubicBezTo>
                  <a:pt x="65740" y="39078"/>
                  <a:pt x="69652" y="37249"/>
                  <a:pt x="74754" y="37249"/>
                </a:cubicBezTo>
                <a:close/>
                <a:moveTo>
                  <a:pt x="87256" y="28575"/>
                </a:moveTo>
                <a:cubicBezTo>
                  <a:pt x="80027" y="28575"/>
                  <a:pt x="73181" y="29936"/>
                  <a:pt x="66718" y="32657"/>
                </a:cubicBezTo>
                <a:cubicBezTo>
                  <a:pt x="60254" y="35378"/>
                  <a:pt x="54833" y="39546"/>
                  <a:pt x="50453" y="45159"/>
                </a:cubicBezTo>
                <a:cubicBezTo>
                  <a:pt x="46073" y="50771"/>
                  <a:pt x="43883" y="57277"/>
                  <a:pt x="43883" y="64676"/>
                </a:cubicBezTo>
                <a:cubicBezTo>
                  <a:pt x="43883" y="72585"/>
                  <a:pt x="46626" y="79155"/>
                  <a:pt x="52111" y="84385"/>
                </a:cubicBezTo>
                <a:cubicBezTo>
                  <a:pt x="57597" y="89616"/>
                  <a:pt x="64337" y="92231"/>
                  <a:pt x="72331" y="92231"/>
                </a:cubicBezTo>
                <a:cubicBezTo>
                  <a:pt x="74202" y="92231"/>
                  <a:pt x="76030" y="92103"/>
                  <a:pt x="77816" y="91848"/>
                </a:cubicBezTo>
                <a:cubicBezTo>
                  <a:pt x="76710" y="94314"/>
                  <a:pt x="76158" y="96611"/>
                  <a:pt x="76158" y="98737"/>
                </a:cubicBezTo>
                <a:cubicBezTo>
                  <a:pt x="76158" y="102479"/>
                  <a:pt x="77859" y="106476"/>
                  <a:pt x="81260" y="110728"/>
                </a:cubicBezTo>
                <a:cubicBezTo>
                  <a:pt x="66378" y="111749"/>
                  <a:pt x="55449" y="114427"/>
                  <a:pt x="48476" y="118765"/>
                </a:cubicBezTo>
                <a:cubicBezTo>
                  <a:pt x="44479" y="121231"/>
                  <a:pt x="41268" y="124335"/>
                  <a:pt x="38844" y="128077"/>
                </a:cubicBezTo>
                <a:cubicBezTo>
                  <a:pt x="36421" y="131819"/>
                  <a:pt x="35209" y="135859"/>
                  <a:pt x="35209" y="140196"/>
                </a:cubicBezTo>
                <a:cubicBezTo>
                  <a:pt x="35209" y="143853"/>
                  <a:pt x="35995" y="147148"/>
                  <a:pt x="37569" y="150082"/>
                </a:cubicBezTo>
                <a:cubicBezTo>
                  <a:pt x="39142" y="153016"/>
                  <a:pt x="41204" y="155419"/>
                  <a:pt x="43756" y="157290"/>
                </a:cubicBezTo>
                <a:cubicBezTo>
                  <a:pt x="46307" y="159161"/>
                  <a:pt x="49241" y="160734"/>
                  <a:pt x="52558" y="162010"/>
                </a:cubicBezTo>
                <a:cubicBezTo>
                  <a:pt x="55875" y="163286"/>
                  <a:pt x="59170" y="164179"/>
                  <a:pt x="62444" y="164689"/>
                </a:cubicBezTo>
                <a:cubicBezTo>
                  <a:pt x="65718" y="165199"/>
                  <a:pt x="68971" y="165454"/>
                  <a:pt x="72203" y="165454"/>
                </a:cubicBezTo>
                <a:cubicBezTo>
                  <a:pt x="77306" y="165454"/>
                  <a:pt x="82430" y="164795"/>
                  <a:pt x="87575" y="163477"/>
                </a:cubicBezTo>
                <a:cubicBezTo>
                  <a:pt x="92720" y="162159"/>
                  <a:pt x="97546" y="160203"/>
                  <a:pt x="102054" y="157609"/>
                </a:cubicBezTo>
                <a:cubicBezTo>
                  <a:pt x="106561" y="155015"/>
                  <a:pt x="110218" y="151507"/>
                  <a:pt x="113025" y="147085"/>
                </a:cubicBezTo>
                <a:cubicBezTo>
                  <a:pt x="115831" y="142662"/>
                  <a:pt x="117234" y="137687"/>
                  <a:pt x="117234" y="132159"/>
                </a:cubicBezTo>
                <a:cubicBezTo>
                  <a:pt x="117234" y="127992"/>
                  <a:pt x="116384" y="124186"/>
                  <a:pt x="114683" y="120742"/>
                </a:cubicBezTo>
                <a:cubicBezTo>
                  <a:pt x="112982" y="117298"/>
                  <a:pt x="110898" y="114470"/>
                  <a:pt x="108432" y="112259"/>
                </a:cubicBezTo>
                <a:cubicBezTo>
                  <a:pt x="105966" y="110048"/>
                  <a:pt x="103500" y="108028"/>
                  <a:pt x="101033" y="106199"/>
                </a:cubicBezTo>
                <a:cubicBezTo>
                  <a:pt x="98567" y="104371"/>
                  <a:pt x="96483" y="102500"/>
                  <a:pt x="94782" y="100586"/>
                </a:cubicBezTo>
                <a:cubicBezTo>
                  <a:pt x="93082" y="98673"/>
                  <a:pt x="92231" y="96781"/>
                  <a:pt x="92231" y="94910"/>
                </a:cubicBezTo>
                <a:cubicBezTo>
                  <a:pt x="92231" y="93039"/>
                  <a:pt x="92890" y="91231"/>
                  <a:pt x="94208" y="89488"/>
                </a:cubicBezTo>
                <a:cubicBezTo>
                  <a:pt x="95527" y="87745"/>
                  <a:pt x="97121" y="86065"/>
                  <a:pt x="98992" y="84449"/>
                </a:cubicBezTo>
                <a:cubicBezTo>
                  <a:pt x="100863" y="82833"/>
                  <a:pt x="102734" y="81047"/>
                  <a:pt x="104605" y="79091"/>
                </a:cubicBezTo>
                <a:cubicBezTo>
                  <a:pt x="106476" y="77135"/>
                  <a:pt x="108071" y="74605"/>
                  <a:pt x="109389" y="71501"/>
                </a:cubicBezTo>
                <a:cubicBezTo>
                  <a:pt x="110707" y="68397"/>
                  <a:pt x="111366" y="64889"/>
                  <a:pt x="111366" y="60977"/>
                </a:cubicBezTo>
                <a:cubicBezTo>
                  <a:pt x="111366" y="55874"/>
                  <a:pt x="110409" y="51643"/>
                  <a:pt x="108496" y="48284"/>
                </a:cubicBezTo>
                <a:cubicBezTo>
                  <a:pt x="106582" y="44925"/>
                  <a:pt x="103500" y="41076"/>
                  <a:pt x="99247" y="36739"/>
                </a:cubicBezTo>
                <a:lnTo>
                  <a:pt x="109835" y="36739"/>
                </a:lnTo>
                <a:lnTo>
                  <a:pt x="121061" y="28575"/>
                </a:lnTo>
                <a:lnTo>
                  <a:pt x="87256" y="28575"/>
                </a:lnTo>
                <a:close/>
                <a:moveTo>
                  <a:pt x="36740" y="0"/>
                </a:moveTo>
                <a:lnTo>
                  <a:pt x="159204" y="0"/>
                </a:lnTo>
                <a:cubicBezTo>
                  <a:pt x="169324" y="0"/>
                  <a:pt x="177977" y="3593"/>
                  <a:pt x="185164" y="10779"/>
                </a:cubicBezTo>
                <a:cubicBezTo>
                  <a:pt x="192350" y="17966"/>
                  <a:pt x="195943" y="26619"/>
                  <a:pt x="195943" y="36739"/>
                </a:cubicBezTo>
                <a:lnTo>
                  <a:pt x="195943" y="159203"/>
                </a:lnTo>
                <a:cubicBezTo>
                  <a:pt x="195943" y="169324"/>
                  <a:pt x="192350" y="177977"/>
                  <a:pt x="185164" y="185163"/>
                </a:cubicBezTo>
                <a:cubicBezTo>
                  <a:pt x="177977" y="192350"/>
                  <a:pt x="169324" y="195943"/>
                  <a:pt x="159204" y="195943"/>
                </a:cubicBezTo>
                <a:lnTo>
                  <a:pt x="36740" y="195943"/>
                </a:lnTo>
                <a:cubicBezTo>
                  <a:pt x="26619" y="195943"/>
                  <a:pt x="17966" y="192350"/>
                  <a:pt x="10780" y="185163"/>
                </a:cubicBezTo>
                <a:cubicBezTo>
                  <a:pt x="3593" y="177977"/>
                  <a:pt x="0" y="169324"/>
                  <a:pt x="0" y="159203"/>
                </a:cubicBezTo>
                <a:lnTo>
                  <a:pt x="0" y="36739"/>
                </a:lnTo>
                <a:cubicBezTo>
                  <a:pt x="0" y="26619"/>
                  <a:pt x="3593" y="17966"/>
                  <a:pt x="10780" y="10779"/>
                </a:cubicBezTo>
                <a:cubicBezTo>
                  <a:pt x="17966" y="3593"/>
                  <a:pt x="26619" y="0"/>
                  <a:pt x="36740" y="0"/>
                </a:cubicBezTo>
                <a:close/>
              </a:path>
            </a:pathLst>
          </a:custGeom>
          <a:solidFill>
            <a:srgbClr val="69C2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228" name="Freeform 28"/>
          <p:cNvSpPr>
            <a:spLocks/>
          </p:cNvSpPr>
          <p:nvPr/>
        </p:nvSpPr>
        <p:spPr bwMode="auto">
          <a:xfrm>
            <a:off x="5360988" y="5141913"/>
            <a:ext cx="438150" cy="295275"/>
          </a:xfrm>
          <a:custGeom>
            <a:avLst/>
            <a:gdLst>
              <a:gd name="T0" fmla="*/ 194828 w 801410"/>
              <a:gd name="T1" fmla="*/ 115178 h 537205"/>
              <a:gd name="T2" fmla="*/ 208806 w 801410"/>
              <a:gd name="T3" fmla="*/ 125357 h 537205"/>
              <a:gd name="T4" fmla="*/ 222356 w 801410"/>
              <a:gd name="T5" fmla="*/ 136829 h 537205"/>
              <a:gd name="T6" fmla="*/ 232624 w 801410"/>
              <a:gd name="T7" fmla="*/ 150738 h 537205"/>
              <a:gd name="T8" fmla="*/ 236475 w 801410"/>
              <a:gd name="T9" fmla="*/ 167371 h 537205"/>
              <a:gd name="T10" fmla="*/ 179996 w 801410"/>
              <a:gd name="T11" fmla="*/ 210101 h 537205"/>
              <a:gd name="T12" fmla="*/ 135497 w 801410"/>
              <a:gd name="T13" fmla="*/ 199204 h 537205"/>
              <a:gd name="T14" fmla="*/ 112675 w 801410"/>
              <a:gd name="T15" fmla="*/ 161634 h 537205"/>
              <a:gd name="T16" fmla="*/ 138491 w 801410"/>
              <a:gd name="T17" fmla="*/ 123923 h 537205"/>
              <a:gd name="T18" fmla="*/ 185986 w 801410"/>
              <a:gd name="T19" fmla="*/ 114604 h 537205"/>
              <a:gd name="T20" fmla="*/ 310357 w 801410"/>
              <a:gd name="T21" fmla="*/ 47497 h 537205"/>
              <a:gd name="T22" fmla="*/ 273845 w 801410"/>
              <a:gd name="T23" fmla="*/ 65850 h 537205"/>
              <a:gd name="T24" fmla="*/ 310357 w 801410"/>
              <a:gd name="T25" fmla="*/ 111736 h 537205"/>
              <a:gd name="T26" fmla="*/ 328612 w 801410"/>
              <a:gd name="T27" fmla="*/ 65850 h 537205"/>
              <a:gd name="T28" fmla="*/ 365125 w 801410"/>
              <a:gd name="T29" fmla="*/ 47497 h 537205"/>
              <a:gd name="T30" fmla="*/ 328612 w 801410"/>
              <a:gd name="T31" fmla="*/ 10788 h 537205"/>
              <a:gd name="T32" fmla="*/ 134961 w 801410"/>
              <a:gd name="T33" fmla="*/ 0 h 537205"/>
              <a:gd name="T34" fmla="*/ 215367 w 801410"/>
              <a:gd name="T35" fmla="*/ 11075 h 537205"/>
              <a:gd name="T36" fmla="*/ 179709 w 801410"/>
              <a:gd name="T37" fmla="*/ 50939 h 537205"/>
              <a:gd name="T38" fmla="*/ 136780 w 801410"/>
              <a:gd name="T39" fmla="*/ 11075 h 537205"/>
              <a:gd name="T40" fmla="*/ 0 w 801410"/>
              <a:gd name="T41" fmla="*/ 0 h 537205"/>
              <a:gd name="T42" fmla="*/ 98127 w 801410"/>
              <a:gd name="T43" fmla="*/ 177 h 537205"/>
              <a:gd name="T44" fmla="*/ 161740 w 801410"/>
              <a:gd name="T45" fmla="*/ 62123 h 537205"/>
              <a:gd name="T46" fmla="*/ 170297 w 801410"/>
              <a:gd name="T47" fmla="*/ 76749 h 537205"/>
              <a:gd name="T48" fmla="*/ 108398 w 801410"/>
              <a:gd name="T49" fmla="*/ 121773 h 537205"/>
              <a:gd name="T50" fmla="*/ 78731 w 801410"/>
              <a:gd name="T51" fmla="*/ 169952 h 537205"/>
              <a:gd name="T52" fmla="*/ 97843 w 801410"/>
              <a:gd name="T53" fmla="*/ 208381 h 537205"/>
              <a:gd name="T54" fmla="*/ 139632 w 801410"/>
              <a:gd name="T55" fmla="*/ 225014 h 537205"/>
              <a:gd name="T56" fmla="*/ 195827 w 801410"/>
              <a:gd name="T57" fmla="*/ 222290 h 537205"/>
              <a:gd name="T58" fmla="*/ 252736 w 801410"/>
              <a:gd name="T59" fmla="*/ 185439 h 537205"/>
              <a:gd name="T60" fmla="*/ 256444 w 801410"/>
              <a:gd name="T61" fmla="*/ 126218 h 537205"/>
              <a:gd name="T62" fmla="*/ 225921 w 801410"/>
              <a:gd name="T63" fmla="*/ 93524 h 537205"/>
              <a:gd name="T64" fmla="*/ 206238 w 801410"/>
              <a:gd name="T65" fmla="*/ 68146 h 537205"/>
              <a:gd name="T66" fmla="*/ 221357 w 801410"/>
              <a:gd name="T67" fmla="*/ 44628 h 537205"/>
              <a:gd name="T68" fmla="*/ 244606 w 801410"/>
              <a:gd name="T69" fmla="*/ 15520 h 537205"/>
              <a:gd name="T70" fmla="*/ 438150 w 801410"/>
              <a:gd name="T71" fmla="*/ 0 h 537205"/>
              <a:gd name="T72" fmla="*/ 414047 w 801410"/>
              <a:gd name="T73" fmla="*/ 271041 h 537205"/>
              <a:gd name="T74" fmla="*/ 356000 w 801410"/>
              <a:gd name="T75" fmla="*/ 295275 h 537205"/>
              <a:gd name="T76" fmla="*/ 50669 w 801410"/>
              <a:gd name="T77" fmla="*/ 289217 h 537205"/>
              <a:gd name="T78" fmla="*/ 0 w 801410"/>
              <a:gd name="T79" fmla="*/ 212681 h 5372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801410" h="537205">
                <a:moveTo>
                  <a:pt x="340183" y="208504"/>
                </a:moveTo>
                <a:cubicBezTo>
                  <a:pt x="347140" y="208504"/>
                  <a:pt x="352531" y="208851"/>
                  <a:pt x="356355" y="209547"/>
                </a:cubicBezTo>
                <a:cubicBezTo>
                  <a:pt x="357054" y="209894"/>
                  <a:pt x="361054" y="212762"/>
                  <a:pt x="368359" y="218156"/>
                </a:cubicBezTo>
                <a:cubicBezTo>
                  <a:pt x="375660" y="223547"/>
                  <a:pt x="380183" y="226852"/>
                  <a:pt x="381922" y="228066"/>
                </a:cubicBezTo>
                <a:cubicBezTo>
                  <a:pt x="383660" y="229285"/>
                  <a:pt x="387660" y="232414"/>
                  <a:pt x="393922" y="237457"/>
                </a:cubicBezTo>
                <a:cubicBezTo>
                  <a:pt x="400184" y="242504"/>
                  <a:pt x="404445" y="246328"/>
                  <a:pt x="406707" y="248938"/>
                </a:cubicBezTo>
                <a:cubicBezTo>
                  <a:pt x="408965" y="251547"/>
                  <a:pt x="412270" y="255461"/>
                  <a:pt x="416617" y="260676"/>
                </a:cubicBezTo>
                <a:cubicBezTo>
                  <a:pt x="420969" y="265895"/>
                  <a:pt x="423922" y="270414"/>
                  <a:pt x="425488" y="274243"/>
                </a:cubicBezTo>
                <a:cubicBezTo>
                  <a:pt x="427055" y="278067"/>
                  <a:pt x="428621" y="282676"/>
                  <a:pt x="430184" y="288067"/>
                </a:cubicBezTo>
                <a:cubicBezTo>
                  <a:pt x="431750" y="293462"/>
                  <a:pt x="432531" y="298938"/>
                  <a:pt x="432531" y="304505"/>
                </a:cubicBezTo>
                <a:cubicBezTo>
                  <a:pt x="432531" y="330938"/>
                  <a:pt x="422360" y="350505"/>
                  <a:pt x="402012" y="363201"/>
                </a:cubicBezTo>
                <a:cubicBezTo>
                  <a:pt x="381660" y="375896"/>
                  <a:pt x="357402" y="382244"/>
                  <a:pt x="329226" y="382244"/>
                </a:cubicBezTo>
                <a:cubicBezTo>
                  <a:pt x="314964" y="382244"/>
                  <a:pt x="300964" y="380591"/>
                  <a:pt x="287225" y="377287"/>
                </a:cubicBezTo>
                <a:cubicBezTo>
                  <a:pt x="273487" y="373986"/>
                  <a:pt x="260354" y="369029"/>
                  <a:pt x="247835" y="362419"/>
                </a:cubicBezTo>
                <a:cubicBezTo>
                  <a:pt x="235311" y="355810"/>
                  <a:pt x="225225" y="346591"/>
                  <a:pt x="217572" y="334767"/>
                </a:cubicBezTo>
                <a:cubicBezTo>
                  <a:pt x="209920" y="322938"/>
                  <a:pt x="206092" y="309372"/>
                  <a:pt x="206092" y="294067"/>
                </a:cubicBezTo>
                <a:cubicBezTo>
                  <a:pt x="206092" y="278067"/>
                  <a:pt x="210440" y="264157"/>
                  <a:pt x="219135" y="252328"/>
                </a:cubicBezTo>
                <a:cubicBezTo>
                  <a:pt x="227830" y="240504"/>
                  <a:pt x="239225" y="231547"/>
                  <a:pt x="253311" y="225457"/>
                </a:cubicBezTo>
                <a:cubicBezTo>
                  <a:pt x="267397" y="219371"/>
                  <a:pt x="281659" y="215023"/>
                  <a:pt x="296097" y="212414"/>
                </a:cubicBezTo>
                <a:cubicBezTo>
                  <a:pt x="310530" y="209804"/>
                  <a:pt x="325226" y="208504"/>
                  <a:pt x="340183" y="208504"/>
                </a:cubicBezTo>
                <a:close/>
                <a:moveTo>
                  <a:pt x="567666" y="19627"/>
                </a:moveTo>
                <a:lnTo>
                  <a:pt x="567666" y="86413"/>
                </a:lnTo>
                <a:lnTo>
                  <a:pt x="500884" y="86413"/>
                </a:lnTo>
                <a:lnTo>
                  <a:pt x="500884" y="119804"/>
                </a:lnTo>
                <a:lnTo>
                  <a:pt x="567666" y="119804"/>
                </a:lnTo>
                <a:lnTo>
                  <a:pt x="567666" y="203285"/>
                </a:lnTo>
                <a:lnTo>
                  <a:pt x="601056" y="203285"/>
                </a:lnTo>
                <a:lnTo>
                  <a:pt x="601056" y="119804"/>
                </a:lnTo>
                <a:lnTo>
                  <a:pt x="667842" y="119804"/>
                </a:lnTo>
                <a:lnTo>
                  <a:pt x="667842" y="86413"/>
                </a:lnTo>
                <a:lnTo>
                  <a:pt x="601056" y="86413"/>
                </a:lnTo>
                <a:lnTo>
                  <a:pt x="601056" y="19627"/>
                </a:lnTo>
                <a:lnTo>
                  <a:pt x="567666" y="19627"/>
                </a:lnTo>
                <a:close/>
                <a:moveTo>
                  <a:pt x="246854" y="0"/>
                </a:moveTo>
                <a:lnTo>
                  <a:pt x="390627" y="0"/>
                </a:lnTo>
                <a:lnTo>
                  <a:pt x="393922" y="20150"/>
                </a:lnTo>
                <a:cubicBezTo>
                  <a:pt x="393922" y="41022"/>
                  <a:pt x="388183" y="58323"/>
                  <a:pt x="376707" y="72065"/>
                </a:cubicBezTo>
                <a:cubicBezTo>
                  <a:pt x="365226" y="85803"/>
                  <a:pt x="349226" y="92675"/>
                  <a:pt x="328702" y="92675"/>
                </a:cubicBezTo>
                <a:cubicBezTo>
                  <a:pt x="310269" y="92675"/>
                  <a:pt x="294097" y="85280"/>
                  <a:pt x="280182" y="70499"/>
                </a:cubicBezTo>
                <a:cubicBezTo>
                  <a:pt x="266268" y="55717"/>
                  <a:pt x="256268" y="38932"/>
                  <a:pt x="250182" y="20150"/>
                </a:cubicBezTo>
                <a:lnTo>
                  <a:pt x="246854" y="0"/>
                </a:lnTo>
                <a:close/>
                <a:moveTo>
                  <a:pt x="0" y="0"/>
                </a:moveTo>
                <a:lnTo>
                  <a:pt x="179590" y="0"/>
                </a:lnTo>
                <a:lnTo>
                  <a:pt x="179482" y="322"/>
                </a:lnTo>
                <a:cubicBezTo>
                  <a:pt x="179482" y="32670"/>
                  <a:pt x="190701" y="59541"/>
                  <a:pt x="213135" y="80932"/>
                </a:cubicBezTo>
                <a:cubicBezTo>
                  <a:pt x="235573" y="102327"/>
                  <a:pt x="263139" y="113022"/>
                  <a:pt x="295835" y="113022"/>
                </a:cubicBezTo>
                <a:cubicBezTo>
                  <a:pt x="303487" y="113022"/>
                  <a:pt x="310964" y="112499"/>
                  <a:pt x="318269" y="111456"/>
                </a:cubicBezTo>
                <a:cubicBezTo>
                  <a:pt x="313745" y="121542"/>
                  <a:pt x="311487" y="130937"/>
                  <a:pt x="311487" y="139632"/>
                </a:cubicBezTo>
                <a:cubicBezTo>
                  <a:pt x="311487" y="154937"/>
                  <a:pt x="318445" y="171285"/>
                  <a:pt x="332355" y="188675"/>
                </a:cubicBezTo>
                <a:cubicBezTo>
                  <a:pt x="271487" y="192851"/>
                  <a:pt x="226787" y="203804"/>
                  <a:pt x="198268" y="221547"/>
                </a:cubicBezTo>
                <a:cubicBezTo>
                  <a:pt x="181920" y="231633"/>
                  <a:pt x="168787" y="244328"/>
                  <a:pt x="158873" y="259633"/>
                </a:cubicBezTo>
                <a:cubicBezTo>
                  <a:pt x="148962" y="274938"/>
                  <a:pt x="144005" y="291462"/>
                  <a:pt x="144005" y="309200"/>
                </a:cubicBezTo>
                <a:cubicBezTo>
                  <a:pt x="144005" y="324157"/>
                  <a:pt x="147220" y="337634"/>
                  <a:pt x="153658" y="349634"/>
                </a:cubicBezTo>
                <a:cubicBezTo>
                  <a:pt x="160091" y="361634"/>
                  <a:pt x="168525" y="371462"/>
                  <a:pt x="178963" y="379115"/>
                </a:cubicBezTo>
                <a:cubicBezTo>
                  <a:pt x="189396" y="386767"/>
                  <a:pt x="201396" y="393201"/>
                  <a:pt x="214963" y="398420"/>
                </a:cubicBezTo>
                <a:cubicBezTo>
                  <a:pt x="228530" y="403639"/>
                  <a:pt x="242006" y="407291"/>
                  <a:pt x="255397" y="409377"/>
                </a:cubicBezTo>
                <a:cubicBezTo>
                  <a:pt x="268788" y="411463"/>
                  <a:pt x="282092" y="412506"/>
                  <a:pt x="295311" y="412506"/>
                </a:cubicBezTo>
                <a:cubicBezTo>
                  <a:pt x="316183" y="412506"/>
                  <a:pt x="337140" y="409810"/>
                  <a:pt x="358183" y="404420"/>
                </a:cubicBezTo>
                <a:cubicBezTo>
                  <a:pt x="379226" y="399029"/>
                  <a:pt x="398965" y="391029"/>
                  <a:pt x="417402" y="380419"/>
                </a:cubicBezTo>
                <a:cubicBezTo>
                  <a:pt x="435836" y="369810"/>
                  <a:pt x="450793" y="355462"/>
                  <a:pt x="462274" y="337376"/>
                </a:cubicBezTo>
                <a:cubicBezTo>
                  <a:pt x="473751" y="319286"/>
                  <a:pt x="479489" y="298938"/>
                  <a:pt x="479489" y="276329"/>
                </a:cubicBezTo>
                <a:cubicBezTo>
                  <a:pt x="479489" y="259285"/>
                  <a:pt x="476012" y="243719"/>
                  <a:pt x="469055" y="229633"/>
                </a:cubicBezTo>
                <a:cubicBezTo>
                  <a:pt x="462098" y="215547"/>
                  <a:pt x="453575" y="203980"/>
                  <a:pt x="443489" y="194937"/>
                </a:cubicBezTo>
                <a:cubicBezTo>
                  <a:pt x="433403" y="185894"/>
                  <a:pt x="423317" y="177632"/>
                  <a:pt x="413227" y="170152"/>
                </a:cubicBezTo>
                <a:cubicBezTo>
                  <a:pt x="403141" y="162675"/>
                  <a:pt x="394617" y="155023"/>
                  <a:pt x="387660" y="147194"/>
                </a:cubicBezTo>
                <a:cubicBezTo>
                  <a:pt x="380707" y="139370"/>
                  <a:pt x="377226" y="131632"/>
                  <a:pt x="377226" y="123980"/>
                </a:cubicBezTo>
                <a:cubicBezTo>
                  <a:pt x="377226" y="116327"/>
                  <a:pt x="379922" y="108932"/>
                  <a:pt x="385312" y="101803"/>
                </a:cubicBezTo>
                <a:cubicBezTo>
                  <a:pt x="390707" y="94675"/>
                  <a:pt x="397226" y="87803"/>
                  <a:pt x="404879" y="81194"/>
                </a:cubicBezTo>
                <a:cubicBezTo>
                  <a:pt x="412531" y="74584"/>
                  <a:pt x="420184" y="67280"/>
                  <a:pt x="427836" y="59280"/>
                </a:cubicBezTo>
                <a:cubicBezTo>
                  <a:pt x="435489" y="51280"/>
                  <a:pt x="442012" y="40932"/>
                  <a:pt x="447403" y="28236"/>
                </a:cubicBezTo>
                <a:lnTo>
                  <a:pt x="452707" y="0"/>
                </a:lnTo>
                <a:lnTo>
                  <a:pt x="801410" y="0"/>
                </a:lnTo>
                <a:lnTo>
                  <a:pt x="801410" y="386939"/>
                </a:lnTo>
                <a:cubicBezTo>
                  <a:pt x="801410" y="428334"/>
                  <a:pt x="786715" y="463725"/>
                  <a:pt x="757324" y="493116"/>
                </a:cubicBezTo>
                <a:cubicBezTo>
                  <a:pt x="742627" y="507813"/>
                  <a:pt x="726430" y="518836"/>
                  <a:pt x="708734" y="526184"/>
                </a:cubicBezTo>
                <a:lnTo>
                  <a:pt x="651152" y="537205"/>
                </a:lnTo>
                <a:lnTo>
                  <a:pt x="150262" y="537205"/>
                </a:lnTo>
                <a:lnTo>
                  <a:pt x="92677" y="526184"/>
                </a:lnTo>
                <a:cubicBezTo>
                  <a:pt x="74981" y="518836"/>
                  <a:pt x="58786" y="507813"/>
                  <a:pt x="44090" y="493116"/>
                </a:cubicBezTo>
                <a:cubicBezTo>
                  <a:pt x="14695" y="463725"/>
                  <a:pt x="0" y="428334"/>
                  <a:pt x="0" y="386939"/>
                </a:cubicBezTo>
                <a:lnTo>
                  <a:pt x="0" y="0"/>
                </a:lnTo>
                <a:close/>
              </a:path>
            </a:pathLst>
          </a:custGeom>
          <a:solidFill>
            <a:srgbClr val="1E9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pic>
        <p:nvPicPr>
          <p:cNvPr id="9229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47850"/>
            <a:ext cx="173196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0" name="矩形 13"/>
          <p:cNvSpPr>
            <a:spLocks noChangeArrowheads="1"/>
          </p:cNvSpPr>
          <p:nvPr/>
        </p:nvSpPr>
        <p:spPr bwMode="auto">
          <a:xfrm>
            <a:off x="628650" y="3978275"/>
            <a:ext cx="2436813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1" name="TextBox 13"/>
          <p:cNvSpPr txBox="1">
            <a:spLocks noChangeArrowheads="1"/>
          </p:cNvSpPr>
          <p:nvPr/>
        </p:nvSpPr>
        <p:spPr bwMode="auto">
          <a:xfrm>
            <a:off x="628650" y="3736975"/>
            <a:ext cx="20637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2" name="矩形 15"/>
          <p:cNvSpPr>
            <a:spLocks noChangeArrowheads="1"/>
          </p:cNvSpPr>
          <p:nvPr/>
        </p:nvSpPr>
        <p:spPr bwMode="auto">
          <a:xfrm>
            <a:off x="4632325" y="2044700"/>
            <a:ext cx="4059238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9112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00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3" name="TextBox 13"/>
          <p:cNvSpPr txBox="1">
            <a:spLocks noChangeArrowheads="1"/>
          </p:cNvSpPr>
          <p:nvPr/>
        </p:nvSpPr>
        <p:spPr bwMode="auto">
          <a:xfrm>
            <a:off x="6035675" y="3457575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4" name="TextBox 13"/>
          <p:cNvSpPr txBox="1">
            <a:spLocks noChangeArrowheads="1"/>
          </p:cNvSpPr>
          <p:nvPr/>
        </p:nvSpPr>
        <p:spPr bwMode="auto">
          <a:xfrm>
            <a:off x="6038850" y="3671888"/>
            <a:ext cx="196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5" name="TextBox 13"/>
          <p:cNvSpPr txBox="1">
            <a:spLocks noChangeArrowheads="1"/>
          </p:cNvSpPr>
          <p:nvPr/>
        </p:nvSpPr>
        <p:spPr bwMode="auto">
          <a:xfrm>
            <a:off x="6035675" y="4195763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6" name="TextBox 13"/>
          <p:cNvSpPr txBox="1">
            <a:spLocks noChangeArrowheads="1"/>
          </p:cNvSpPr>
          <p:nvPr/>
        </p:nvSpPr>
        <p:spPr bwMode="auto">
          <a:xfrm>
            <a:off x="6038850" y="4410075"/>
            <a:ext cx="1962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7" name="TextBox 13"/>
          <p:cNvSpPr txBox="1">
            <a:spLocks noChangeArrowheads="1"/>
          </p:cNvSpPr>
          <p:nvPr/>
        </p:nvSpPr>
        <p:spPr bwMode="auto">
          <a:xfrm>
            <a:off x="6035675" y="4945063"/>
            <a:ext cx="1465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2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9238" name="TextBox 13"/>
          <p:cNvSpPr txBox="1">
            <a:spLocks noChangeArrowheads="1"/>
          </p:cNvSpPr>
          <p:nvPr/>
        </p:nvSpPr>
        <p:spPr bwMode="auto">
          <a:xfrm>
            <a:off x="6038850" y="5159375"/>
            <a:ext cx="19621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9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圆角矩形 6"/>
          <p:cNvSpPr>
            <a:spLocks noChangeArrowheads="1"/>
          </p:cNvSpPr>
          <p:nvPr/>
        </p:nvSpPr>
        <p:spPr bwMode="auto">
          <a:xfrm>
            <a:off x="2882900" y="2576513"/>
            <a:ext cx="3376613" cy="17065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244" name="直接连接符 8"/>
          <p:cNvCxnSpPr>
            <a:cxnSpLocks noChangeShapeType="1"/>
          </p:cNvCxnSpPr>
          <p:nvPr/>
        </p:nvCxnSpPr>
        <p:spPr bwMode="auto">
          <a:xfrm>
            <a:off x="363538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直接连接符 12"/>
          <p:cNvCxnSpPr>
            <a:cxnSpLocks noChangeShapeType="1"/>
          </p:cNvCxnSpPr>
          <p:nvPr/>
        </p:nvCxnSpPr>
        <p:spPr bwMode="auto">
          <a:xfrm>
            <a:off x="6259513" y="3429000"/>
            <a:ext cx="2519362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文本框 15"/>
          <p:cNvSpPr txBox="1">
            <a:spLocks noChangeArrowheads="1"/>
          </p:cNvSpPr>
          <p:nvPr/>
        </p:nvSpPr>
        <p:spPr bwMode="auto">
          <a:xfrm>
            <a:off x="3444875" y="4445000"/>
            <a:ext cx="228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247" name="TextBox 13"/>
          <p:cNvSpPr txBox="1">
            <a:spLocks noChangeArrowheads="1"/>
          </p:cNvSpPr>
          <p:nvPr/>
        </p:nvSpPr>
        <p:spPr bwMode="auto">
          <a:xfrm>
            <a:off x="2657475" y="4894263"/>
            <a:ext cx="4027488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单击此处可编辑内容，根据您的需要自由拉伸文本框大小。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您可以在此处添加关于本章节的简要介绍，模板所有素材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均可自由编辑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0248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88" y="3060700"/>
            <a:ext cx="2384425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Pages>0</Pages>
  <Words>1513</Words>
  <Characters>0</Characters>
  <Application>Microsoft Office PowerPoint</Application>
  <DocSecurity>0</DocSecurity>
  <PresentationFormat>全屏显示(4:3)</PresentationFormat>
  <Lines>0</Lines>
  <Paragraphs>171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HZJ</dc:creator>
  <cp:lastModifiedBy>Administrator</cp:lastModifiedBy>
  <cp:revision>40</cp:revision>
  <dcterms:created xsi:type="dcterms:W3CDTF">2015-08-01T03:11:15Z</dcterms:created>
  <dcterms:modified xsi:type="dcterms:W3CDTF">2016-09-26T03:43:43Z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