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charts/colors2.xml" ContentType="application/vnd.ms-office.chartcolorstyl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charts/style3.xml" ContentType="application/vnd.ms-office.chart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unknown"/>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charts/colors1.xml" ContentType="application/vnd.ms-office.chartcolorstyl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435" r:id="rId2"/>
    <p:sldId id="404" r:id="rId3"/>
    <p:sldId id="403" r:id="rId4"/>
    <p:sldId id="393" r:id="rId5"/>
    <p:sldId id="400" r:id="rId6"/>
    <p:sldId id="433" r:id="rId7"/>
    <p:sldId id="432" r:id="rId8"/>
    <p:sldId id="405" r:id="rId9"/>
    <p:sldId id="408" r:id="rId10"/>
    <p:sldId id="406" r:id="rId11"/>
    <p:sldId id="436" r:id="rId12"/>
    <p:sldId id="410" r:id="rId13"/>
    <p:sldId id="411" r:id="rId14"/>
    <p:sldId id="412" r:id="rId15"/>
    <p:sldId id="413" r:id="rId16"/>
    <p:sldId id="414" r:id="rId17"/>
    <p:sldId id="415" r:id="rId18"/>
    <p:sldId id="416" r:id="rId19"/>
    <p:sldId id="417" r:id="rId20"/>
    <p:sldId id="418" r:id="rId21"/>
    <p:sldId id="434"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 id="431" r:id="rId35"/>
  </p:sldIdLst>
  <p:sldSz cx="9144000" cy="5143500" type="screen16x9"/>
  <p:notesSz cx="6858000" cy="9144000"/>
  <p:custDataLst>
    <p:tags r:id="rId37"/>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p:scale>
          <a:sx n="143" d="100"/>
          <a:sy n="143" d="100"/>
        </p:scale>
        <p:origin x="-894" y="-378"/>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22.xlsx"/></Relationships>
</file>

<file path=ppt/charts/_rels/chart3.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Worksheet33.xlsx"/></Relationships>
</file>

<file path=ppt/charts/_rels/chart4.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Worksheet44.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tx>
            <c:strRef>
              <c:f>Sheet1!$B$1</c:f>
              <c:strCache>
                <c:ptCount val="1"/>
                <c:pt idx="0">
                  <c:v>列1</c:v>
                </c:pt>
              </c:strCache>
            </c:strRef>
          </c:tx>
          <c:spPr>
            <a:solidFill>
              <a:schemeClr val="accent1"/>
            </a:solidFill>
            <a:ln>
              <a:noFill/>
            </a:ln>
            <a:effectLst/>
            <a:sp3d/>
          </c:spPr>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3180-4909-8B6E-C95E68FB26D7}"/>
            </c:ext>
          </c:extLst>
        </c:ser>
        <c:ser>
          <c:idx val="1"/>
          <c:order val="1"/>
          <c:tx>
            <c:strRef>
              <c:f>Sheet1!$C$1</c:f>
              <c:strCache>
                <c:ptCount val="1"/>
                <c:pt idx="0">
                  <c:v>列2</c:v>
                </c:pt>
              </c:strCache>
            </c:strRef>
          </c:tx>
          <c:spPr>
            <a:solidFill>
              <a:schemeClr val="accent2"/>
            </a:solidFill>
            <a:ln>
              <a:noFill/>
            </a:ln>
            <a:effectLst/>
            <a:sp3d/>
          </c:spPr>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3180-4909-8B6E-C95E68FB26D7}"/>
            </c:ext>
          </c:extLst>
        </c:ser>
        <c:ser>
          <c:idx val="2"/>
          <c:order val="2"/>
          <c:tx>
            <c:strRef>
              <c:f>Sheet1!$D$1</c:f>
              <c:strCache>
                <c:ptCount val="1"/>
                <c:pt idx="0">
                  <c:v>列3</c:v>
                </c:pt>
              </c:strCache>
            </c:strRef>
          </c:tx>
          <c:spPr>
            <a:solidFill>
              <a:schemeClr val="accent3"/>
            </a:solidFill>
            <a:ln>
              <a:noFill/>
            </a:ln>
            <a:effectLst/>
            <a:sp3d/>
          </c:spPr>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3180-4909-8B6E-C95E68FB26D7}"/>
            </c:ext>
          </c:extLst>
        </c:ser>
        <c:dLbls/>
        <c:shape val="box"/>
        <c:axId val="60350848"/>
        <c:axId val="60352384"/>
        <c:axId val="0"/>
      </c:bar3DChart>
      <c:catAx>
        <c:axId val="60350848"/>
        <c:scaling>
          <c:orientation val="minMax"/>
        </c:scaling>
        <c:delete val="1"/>
        <c:axPos val="b"/>
        <c:numFmt formatCode="General" sourceLinked="1"/>
        <c:majorTickMark val="none"/>
        <c:tickLblPos val="none"/>
        <c:crossAx val="60352384"/>
        <c:crosses val="autoZero"/>
        <c:auto val="1"/>
        <c:lblAlgn val="ctr"/>
        <c:lblOffset val="100"/>
      </c:catAx>
      <c:valAx>
        <c:axId val="60352384"/>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tickLblPos val="none"/>
        <c:crossAx val="60350848"/>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spPr>
              <a:solidFill>
                <a:schemeClr val="accent1"/>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9C3F-4017-8A67-8B5768340F52}"/>
              </c:ext>
            </c:extLst>
          </c:dPt>
          <c:dPt>
            <c:idx val="1"/>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firstSliceAng val="0"/>
        <c:holeSize val="86"/>
      </c:doughnutChart>
      <c:spPr>
        <a:noFill/>
        <a:ln>
          <a:noFill/>
        </a:ln>
        <a:effectLst/>
      </c:spPr>
    </c:plotArea>
    <c:plotVisOnly val="1"/>
    <c:dispBlanksAs val="zero"/>
  </c:chart>
  <c:spPr>
    <a:noFill/>
    <a:ln>
      <a:noFill/>
    </a:ln>
    <a:effectLst>
      <a:innerShdw blurRad="63500" dist="50800" dir="13500000">
        <a:prstClr val="black">
          <a:alpha val="50000"/>
        </a:prstClr>
      </a:innerShdw>
    </a:effectLst>
  </c:spPr>
  <c:txPr>
    <a:bodyPr/>
    <a:lstStyle/>
    <a:p>
      <a:pPr>
        <a:defRPr/>
      </a:pPr>
      <a:endParaRPr lang="zh-CN"/>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spPr>
              <a:solidFill>
                <a:schemeClr val="accent3"/>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47C-43A3-9C8D-96D65DEA273D}"/>
              </c:ext>
            </c:extLst>
          </c:dPt>
          <c:dPt>
            <c:idx val="1"/>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0-EFD6-47F8-B702-73B365F017C6}"/>
            </c:ext>
          </c:extLst>
        </c:ser>
        <c:dLbls/>
        <c:firstSliceAng val="0"/>
        <c:holeSize val="86"/>
      </c:doughnutChart>
      <c:spPr>
        <a:noFill/>
        <a:ln>
          <a:noFill/>
        </a:ln>
        <a:effectLst/>
      </c:spPr>
    </c:plotArea>
    <c:plotVisOnly val="1"/>
    <c:dispBlanksAs val="zero"/>
  </c:chart>
  <c:spPr>
    <a:noFill/>
    <a:ln>
      <a:noFill/>
    </a:ln>
    <a:effectLst>
      <a:innerShdw blurRad="63500" dist="50800" dir="13500000">
        <a:prstClr val="black">
          <a:alpha val="50000"/>
        </a:prstClr>
      </a:innerShdw>
    </a:effectLst>
  </c:spPr>
  <c:txPr>
    <a:bodyPr/>
    <a:lstStyle/>
    <a:p>
      <a:pPr>
        <a:defRPr/>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a:effectLst>
              <a:innerShdw blurRad="127000" dist="50800" dir="13500000">
                <a:prstClr val="black">
                  <a:alpha val="30000"/>
                </a:prstClr>
              </a:innerShdw>
            </a:effectLst>
          </c:spPr>
          <c:dPt>
            <c:idx val="0"/>
            <c:spPr>
              <a:solidFill>
                <a:schemeClr val="accent2"/>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BCDE-46DE-9ED0-246AA9C593D0}"/>
              </c:ext>
            </c:extLst>
          </c:dPt>
          <c:dPt>
            <c:idx val="1"/>
            <c:spPr>
              <a:solidFill>
                <a:schemeClr val="bg1">
                  <a:lumMod val="85000"/>
                </a:schemeClr>
              </a:solidFill>
              <a:ln w="19050">
                <a:noFill/>
              </a:ln>
              <a:effectLst>
                <a:innerShdw blurRad="127000" dist="50800" dir="13500000">
                  <a:prstClr val="black">
                    <a:alpha val="30000"/>
                  </a:prstClr>
                </a:innerShdw>
              </a:effectLst>
            </c:spPr>
            <c:extLst xmlns:c16r2="http://schemas.microsoft.com/office/drawing/2015/06/chart">
              <c:ext xmlns:c16="http://schemas.microsoft.com/office/drawing/2014/chart" uri="{C3380CC4-5D6E-409C-BE32-E72D297353CC}">
                <c16:uniqueId val="{00000001-EFD6-47F8-B702-73B365F017C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0-EFD6-47F8-B702-73B365F017C6}"/>
            </c:ext>
          </c:extLst>
        </c:ser>
        <c:dLbls/>
        <c:firstSliceAng val="0"/>
        <c:holeSize val="86"/>
      </c:doughnutChart>
      <c:spPr>
        <a:noFill/>
        <a:ln>
          <a:noFill/>
        </a:ln>
        <a:effectLst/>
      </c:spPr>
    </c:plotArea>
    <c:plotVisOnly val="1"/>
    <c:dispBlanksAs val="zero"/>
  </c:chart>
  <c:spPr>
    <a:noFill/>
    <a:ln>
      <a:noFill/>
    </a:ln>
    <a:effectLst>
      <a:innerShdw blurRad="63500" dist="50800" dir="13500000">
        <a:prstClr val="black">
          <a:alpha val="50000"/>
        </a:prstClr>
      </a:innerShdw>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2016/10/9</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xmlns=""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xmlns="" val="1122285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xmlns="" val="1498033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xmlns="" val="16121482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12</a:t>
            </a:fld>
            <a:endParaRPr lang="zh-CN" altLang="en-US" dirty="0">
              <a:solidFill>
                <a:prstClr val="black"/>
              </a:solidFill>
            </a:endParaRPr>
          </a:p>
        </p:txBody>
      </p:sp>
    </p:spTree>
    <p:extLst>
      <p:ext uri="{BB962C8B-B14F-4D97-AF65-F5344CB8AC3E}">
        <p14:creationId xmlns:p14="http://schemas.microsoft.com/office/powerpoint/2010/main" xmlns="" val="4249062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13</a:t>
            </a:fld>
            <a:endParaRPr lang="zh-CN" altLang="en-US" dirty="0">
              <a:solidFill>
                <a:prstClr val="black"/>
              </a:solidFill>
            </a:endParaRPr>
          </a:p>
        </p:txBody>
      </p:sp>
    </p:spTree>
    <p:extLst>
      <p:ext uri="{BB962C8B-B14F-4D97-AF65-F5344CB8AC3E}">
        <p14:creationId xmlns:p14="http://schemas.microsoft.com/office/powerpoint/2010/main" xmlns="" val="39869120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14</a:t>
            </a:fld>
            <a:endParaRPr lang="zh-CN" altLang="en-US" dirty="0">
              <a:solidFill>
                <a:prstClr val="black"/>
              </a:solidFill>
            </a:endParaRPr>
          </a:p>
        </p:txBody>
      </p:sp>
    </p:spTree>
    <p:extLst>
      <p:ext uri="{BB962C8B-B14F-4D97-AF65-F5344CB8AC3E}">
        <p14:creationId xmlns:p14="http://schemas.microsoft.com/office/powerpoint/2010/main" xmlns="" val="9138658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15</a:t>
            </a:fld>
            <a:endParaRPr lang="zh-CN" altLang="en-US" dirty="0">
              <a:solidFill>
                <a:prstClr val="black"/>
              </a:solidFill>
            </a:endParaRPr>
          </a:p>
        </p:txBody>
      </p:sp>
    </p:spTree>
    <p:extLst>
      <p:ext uri="{BB962C8B-B14F-4D97-AF65-F5344CB8AC3E}">
        <p14:creationId xmlns:p14="http://schemas.microsoft.com/office/powerpoint/2010/main" xmlns="" val="3424320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16</a:t>
            </a:fld>
            <a:endParaRPr lang="zh-CN" altLang="en-US" dirty="0">
              <a:solidFill>
                <a:prstClr val="black"/>
              </a:solidFill>
            </a:endParaRPr>
          </a:p>
        </p:txBody>
      </p:sp>
    </p:spTree>
    <p:extLst>
      <p:ext uri="{BB962C8B-B14F-4D97-AF65-F5344CB8AC3E}">
        <p14:creationId xmlns:p14="http://schemas.microsoft.com/office/powerpoint/2010/main" xmlns="" val="3801608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17</a:t>
            </a:fld>
            <a:endParaRPr lang="zh-CN" altLang="en-US" dirty="0">
              <a:solidFill>
                <a:prstClr val="black"/>
              </a:solidFill>
            </a:endParaRPr>
          </a:p>
        </p:txBody>
      </p:sp>
    </p:spTree>
    <p:extLst>
      <p:ext uri="{BB962C8B-B14F-4D97-AF65-F5344CB8AC3E}">
        <p14:creationId xmlns:p14="http://schemas.microsoft.com/office/powerpoint/2010/main" xmlns="" val="20165174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18</a:t>
            </a:fld>
            <a:endParaRPr lang="zh-CN" altLang="en-US" dirty="0">
              <a:solidFill>
                <a:prstClr val="black"/>
              </a:solidFill>
            </a:endParaRPr>
          </a:p>
        </p:txBody>
      </p:sp>
    </p:spTree>
    <p:extLst>
      <p:ext uri="{BB962C8B-B14F-4D97-AF65-F5344CB8AC3E}">
        <p14:creationId xmlns:p14="http://schemas.microsoft.com/office/powerpoint/2010/main" xmlns="" val="8913105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19</a:t>
            </a:fld>
            <a:endParaRPr lang="zh-CN" altLang="en-US" dirty="0">
              <a:solidFill>
                <a:prstClr val="black"/>
              </a:solidFill>
            </a:endParaRPr>
          </a:p>
        </p:txBody>
      </p:sp>
    </p:spTree>
    <p:extLst>
      <p:ext uri="{BB962C8B-B14F-4D97-AF65-F5344CB8AC3E}">
        <p14:creationId xmlns:p14="http://schemas.microsoft.com/office/powerpoint/2010/main" xmlns="" val="1076699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a:t>
            </a:fld>
            <a:endParaRPr lang="zh-CN" altLang="en-US" dirty="0">
              <a:solidFill>
                <a:prstClr val="black"/>
              </a:solidFill>
            </a:endParaRPr>
          </a:p>
        </p:txBody>
      </p:sp>
    </p:spTree>
    <p:extLst>
      <p:ext uri="{BB962C8B-B14F-4D97-AF65-F5344CB8AC3E}">
        <p14:creationId xmlns:p14="http://schemas.microsoft.com/office/powerpoint/2010/main" xmlns="" val="1383244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20</a:t>
            </a:fld>
            <a:endParaRPr lang="zh-CN" altLang="en-US" dirty="0">
              <a:solidFill>
                <a:prstClr val="black"/>
              </a:solidFill>
            </a:endParaRPr>
          </a:p>
        </p:txBody>
      </p:sp>
    </p:spTree>
    <p:extLst>
      <p:ext uri="{BB962C8B-B14F-4D97-AF65-F5344CB8AC3E}">
        <p14:creationId xmlns:p14="http://schemas.microsoft.com/office/powerpoint/2010/main" xmlns="" val="943298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21</a:t>
            </a:fld>
            <a:endParaRPr lang="zh-CN" altLang="en-US" dirty="0">
              <a:solidFill>
                <a:prstClr val="black"/>
              </a:solidFill>
            </a:endParaRPr>
          </a:p>
        </p:txBody>
      </p:sp>
    </p:spTree>
    <p:extLst>
      <p:ext uri="{BB962C8B-B14F-4D97-AF65-F5344CB8AC3E}">
        <p14:creationId xmlns:p14="http://schemas.microsoft.com/office/powerpoint/2010/main" xmlns="" val="1749225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22</a:t>
            </a:fld>
            <a:endParaRPr lang="zh-CN" altLang="en-US" dirty="0">
              <a:solidFill>
                <a:prstClr val="black"/>
              </a:solidFill>
            </a:endParaRPr>
          </a:p>
        </p:txBody>
      </p:sp>
    </p:spTree>
    <p:extLst>
      <p:ext uri="{BB962C8B-B14F-4D97-AF65-F5344CB8AC3E}">
        <p14:creationId xmlns:p14="http://schemas.microsoft.com/office/powerpoint/2010/main" xmlns="" val="20424216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23</a:t>
            </a:fld>
            <a:endParaRPr lang="zh-CN" altLang="en-US" dirty="0">
              <a:solidFill>
                <a:prstClr val="black"/>
              </a:solidFill>
            </a:endParaRPr>
          </a:p>
        </p:txBody>
      </p:sp>
    </p:spTree>
    <p:extLst>
      <p:ext uri="{BB962C8B-B14F-4D97-AF65-F5344CB8AC3E}">
        <p14:creationId xmlns:p14="http://schemas.microsoft.com/office/powerpoint/2010/main" xmlns="" val="2764614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24</a:t>
            </a:fld>
            <a:endParaRPr lang="zh-CN" altLang="en-US" dirty="0">
              <a:solidFill>
                <a:prstClr val="black"/>
              </a:solidFill>
            </a:endParaRPr>
          </a:p>
        </p:txBody>
      </p:sp>
    </p:spTree>
    <p:extLst>
      <p:ext uri="{BB962C8B-B14F-4D97-AF65-F5344CB8AC3E}">
        <p14:creationId xmlns:p14="http://schemas.microsoft.com/office/powerpoint/2010/main" xmlns="" val="3327580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25</a:t>
            </a:fld>
            <a:endParaRPr lang="zh-CN" altLang="en-US" dirty="0">
              <a:solidFill>
                <a:prstClr val="black"/>
              </a:solidFill>
            </a:endParaRPr>
          </a:p>
        </p:txBody>
      </p:sp>
    </p:spTree>
    <p:extLst>
      <p:ext uri="{BB962C8B-B14F-4D97-AF65-F5344CB8AC3E}">
        <p14:creationId xmlns:p14="http://schemas.microsoft.com/office/powerpoint/2010/main" xmlns="" val="1806502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26</a:t>
            </a:fld>
            <a:endParaRPr lang="zh-CN" altLang="en-US" dirty="0">
              <a:solidFill>
                <a:prstClr val="black"/>
              </a:solidFill>
            </a:endParaRPr>
          </a:p>
        </p:txBody>
      </p:sp>
    </p:spTree>
    <p:extLst>
      <p:ext uri="{BB962C8B-B14F-4D97-AF65-F5344CB8AC3E}">
        <p14:creationId xmlns:p14="http://schemas.microsoft.com/office/powerpoint/2010/main" xmlns="" val="41753730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27</a:t>
            </a:fld>
            <a:endParaRPr lang="zh-CN" altLang="en-US" dirty="0">
              <a:solidFill>
                <a:prstClr val="black"/>
              </a:solidFill>
            </a:endParaRPr>
          </a:p>
        </p:txBody>
      </p:sp>
    </p:spTree>
    <p:extLst>
      <p:ext uri="{BB962C8B-B14F-4D97-AF65-F5344CB8AC3E}">
        <p14:creationId xmlns:p14="http://schemas.microsoft.com/office/powerpoint/2010/main" xmlns="" val="18117702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28</a:t>
            </a:fld>
            <a:endParaRPr lang="zh-CN" altLang="en-US" dirty="0">
              <a:solidFill>
                <a:prstClr val="black"/>
              </a:solidFill>
            </a:endParaRPr>
          </a:p>
        </p:txBody>
      </p:sp>
    </p:spTree>
    <p:extLst>
      <p:ext uri="{BB962C8B-B14F-4D97-AF65-F5344CB8AC3E}">
        <p14:creationId xmlns:p14="http://schemas.microsoft.com/office/powerpoint/2010/main" xmlns="" val="2048009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29</a:t>
            </a:fld>
            <a:endParaRPr lang="zh-CN" altLang="en-US" dirty="0">
              <a:solidFill>
                <a:prstClr val="black"/>
              </a:solidFill>
            </a:endParaRPr>
          </a:p>
        </p:txBody>
      </p:sp>
    </p:spTree>
    <p:extLst>
      <p:ext uri="{BB962C8B-B14F-4D97-AF65-F5344CB8AC3E}">
        <p14:creationId xmlns:p14="http://schemas.microsoft.com/office/powerpoint/2010/main" xmlns="" val="153290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xmlns="" val="3434593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30</a:t>
            </a:fld>
            <a:endParaRPr lang="zh-CN" altLang="en-US" dirty="0">
              <a:solidFill>
                <a:prstClr val="black"/>
              </a:solidFill>
            </a:endParaRPr>
          </a:p>
        </p:txBody>
      </p:sp>
    </p:spTree>
    <p:extLst>
      <p:ext uri="{BB962C8B-B14F-4D97-AF65-F5344CB8AC3E}">
        <p14:creationId xmlns:p14="http://schemas.microsoft.com/office/powerpoint/2010/main" xmlns="" val="3296983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31</a:t>
            </a:fld>
            <a:endParaRPr lang="zh-CN" altLang="en-US" dirty="0">
              <a:solidFill>
                <a:prstClr val="black"/>
              </a:solidFill>
            </a:endParaRPr>
          </a:p>
        </p:txBody>
      </p:sp>
    </p:spTree>
    <p:extLst>
      <p:ext uri="{BB962C8B-B14F-4D97-AF65-F5344CB8AC3E}">
        <p14:creationId xmlns:p14="http://schemas.microsoft.com/office/powerpoint/2010/main" xmlns="" val="809992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32</a:t>
            </a:fld>
            <a:endParaRPr lang="zh-CN" altLang="en-US" dirty="0">
              <a:solidFill>
                <a:prstClr val="black"/>
              </a:solidFill>
            </a:endParaRPr>
          </a:p>
        </p:txBody>
      </p:sp>
    </p:spTree>
    <p:extLst>
      <p:ext uri="{BB962C8B-B14F-4D97-AF65-F5344CB8AC3E}">
        <p14:creationId xmlns:p14="http://schemas.microsoft.com/office/powerpoint/2010/main" xmlns="" val="38592734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33</a:t>
            </a:fld>
            <a:endParaRPr lang="zh-CN" altLang="en-US" dirty="0">
              <a:solidFill>
                <a:prstClr val="black"/>
              </a:solidFill>
            </a:endParaRPr>
          </a:p>
        </p:txBody>
      </p:sp>
    </p:spTree>
    <p:extLst>
      <p:ext uri="{BB962C8B-B14F-4D97-AF65-F5344CB8AC3E}">
        <p14:creationId xmlns:p14="http://schemas.microsoft.com/office/powerpoint/2010/main" xmlns="" val="35353273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pPr/>
              <a:t>34</a:t>
            </a:fld>
            <a:endParaRPr lang="zh-CN" altLang="en-US" dirty="0">
              <a:solidFill>
                <a:prstClr val="black"/>
              </a:solidFill>
            </a:endParaRPr>
          </a:p>
        </p:txBody>
      </p:sp>
    </p:spTree>
    <p:extLst>
      <p:ext uri="{BB962C8B-B14F-4D97-AF65-F5344CB8AC3E}">
        <p14:creationId xmlns:p14="http://schemas.microsoft.com/office/powerpoint/2010/main" xmlns="" val="3885063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xmlns="" val="114775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xmlns="" val="201163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xmlns="" val="29430210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xmlns="" val="3063735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xmlns="" val="32596861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xmlns="" val="347342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67021280"/>
      </p:ext>
    </p:extLst>
  </p:cSld>
  <p:clrMapOvr>
    <a:masterClrMapping/>
  </p:clrMapOvr>
  <mc:AlternateContent xmlns:mc="http://schemas.openxmlformats.org/markup-compatibility/2006">
    <mc:Choice xmlns:p14="http://schemas.microsoft.com/office/powerpoint/2010/main" xmlns="" Requires="p14">
      <p:transition spd="slow" p14:dur="1200" advTm="10000">
        <p14:prism/>
      </p:transition>
    </mc:Choice>
    <mc:Fallback>
      <p:transition spd="slow" advTm="1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09210182"/>
      </p:ext>
    </p:extLst>
  </p:cSld>
  <p:clrMapOvr>
    <a:masterClrMapping/>
  </p:clrMapOvr>
  <mc:AlternateContent xmlns:mc="http://schemas.openxmlformats.org/markup-compatibility/2006">
    <mc:Choice xmlns:p14="http://schemas.microsoft.com/office/powerpoint/2010/main" xmlns="" Requires="p14">
      <p:transition spd="slow" p14:dur="1200" advTm="10000">
        <p14:prism/>
      </p:transition>
    </mc:Choice>
    <mc:Fallback>
      <p:transition spd="slow" advTm="10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2016/10/9</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xmlns="" val="926094323"/>
      </p:ext>
    </p:extLst>
  </p:cSld>
  <p:clrMapOvr>
    <a:masterClrMapping/>
  </p:clrMapOvr>
  <mc:AlternateContent xmlns:mc="http://schemas.openxmlformats.org/markup-compatibility/2006">
    <mc:Choice xmlns:p14="http://schemas.microsoft.com/office/powerpoint/2010/main" xmlns="" Requires="p14">
      <p:transition spd="slow" p14:dur="1200" advTm="10000">
        <p14:prism/>
      </p:transition>
    </mc:Choice>
    <mc:Fallback>
      <p:transition spd="slow" advTm="10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mc:Choice xmlns:p14="http://schemas.microsoft.com/office/powerpoint/2010/main" xmlns="" Requires="p14">
      <p:transition spd="slow" p14:dur="1200" advTm="10000">
        <p14:prism/>
      </p:transition>
    </mc:Choice>
    <mc:Fallback>
      <p:transition spd="slow" advTm="10000">
        <p:fade/>
      </p:transition>
    </mc:Fallback>
  </mc:AlternateContent>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 name="图片 56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620" name="矩形 619"/>
          <p:cNvSpPr/>
          <p:nvPr/>
        </p:nvSpPr>
        <p:spPr>
          <a:xfrm>
            <a:off x="0" y="2967927"/>
            <a:ext cx="9144000" cy="13936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7" name="组合 596"/>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598" name="同心圆 5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9" name="椭圆 5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0" name="椭圆 599"/>
          <p:cNvSpPr/>
          <p:nvPr/>
        </p:nvSpPr>
        <p:spPr>
          <a:xfrm>
            <a:off x="576178" y="1587425"/>
            <a:ext cx="677676" cy="677676"/>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椭圆 600"/>
          <p:cNvSpPr/>
          <p:nvPr/>
        </p:nvSpPr>
        <p:spPr>
          <a:xfrm>
            <a:off x="1898898" y="50768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2" name="组合 60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603" name="同心圆 6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4" name="椭圆 60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5" name="组合 604"/>
          <p:cNvGrpSpPr/>
          <p:nvPr/>
        </p:nvGrpSpPr>
        <p:grpSpPr>
          <a:xfrm>
            <a:off x="4044971" y="1641695"/>
            <a:ext cx="623903" cy="623903"/>
            <a:chOff x="304800" y="673100"/>
            <a:chExt cx="4000500" cy="4000500"/>
          </a:xfrm>
          <a:effectLst>
            <a:outerShdw blurRad="317500" dist="190500" dir="8100000" algn="tr" rotWithShape="0">
              <a:prstClr val="black">
                <a:alpha val="50000"/>
              </a:prstClr>
            </a:outerShdw>
          </a:effectLst>
        </p:grpSpPr>
        <p:sp>
          <p:nvSpPr>
            <p:cNvPr id="606" name="同心圆 6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7" name="椭圆 6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8" name="组合 607"/>
          <p:cNvGrpSpPr/>
          <p:nvPr/>
        </p:nvGrpSpPr>
        <p:grpSpPr>
          <a:xfrm>
            <a:off x="3590561" y="2545213"/>
            <a:ext cx="219777" cy="219777"/>
            <a:chOff x="304800" y="673100"/>
            <a:chExt cx="4000500" cy="4000500"/>
          </a:xfrm>
          <a:effectLst>
            <a:outerShdw blurRad="381000" dist="152400" dir="8100000" algn="tr" rotWithShape="0">
              <a:prstClr val="black">
                <a:alpha val="70000"/>
              </a:prstClr>
            </a:outerShdw>
          </a:effectLst>
        </p:grpSpPr>
        <p:sp>
          <p:nvSpPr>
            <p:cNvPr id="609" name="同心圆 6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0" name="椭圆 60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1" name="组合 610"/>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612" name="同心圆 6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3" name="椭圆 6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4" name="椭圆 613"/>
          <p:cNvSpPr/>
          <p:nvPr/>
        </p:nvSpPr>
        <p:spPr>
          <a:xfrm>
            <a:off x="4534785" y="105481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 name="椭圆 614"/>
          <p:cNvSpPr/>
          <p:nvPr/>
        </p:nvSpPr>
        <p:spPr>
          <a:xfrm>
            <a:off x="4549298" y="4510926"/>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6" name="组合 615"/>
          <p:cNvGrpSpPr/>
          <p:nvPr/>
        </p:nvGrpSpPr>
        <p:grpSpPr>
          <a:xfrm>
            <a:off x="7580013" y="3949930"/>
            <a:ext cx="713989" cy="713989"/>
            <a:chOff x="304800" y="673100"/>
            <a:chExt cx="4000500" cy="4000500"/>
          </a:xfrm>
          <a:effectLst>
            <a:outerShdw blurRad="317500" dist="190500" dir="8100000" algn="tr" rotWithShape="0">
              <a:prstClr val="black">
                <a:alpha val="50000"/>
              </a:prstClr>
            </a:outerShdw>
          </a:effectLst>
        </p:grpSpPr>
        <p:sp>
          <p:nvSpPr>
            <p:cNvPr id="617" name="同心圆 6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8" name="椭圆 6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2" name="TextBox 7"/>
          <p:cNvSpPr>
            <a:spLocks noChangeArrowheads="1"/>
          </p:cNvSpPr>
          <p:nvPr/>
        </p:nvSpPr>
        <p:spPr bwMode="auto">
          <a:xfrm>
            <a:off x="1113036" y="3170864"/>
            <a:ext cx="5578047"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914400"/>
            <a:r>
              <a:rPr lang="zh-CN" altLang="en-US" sz="3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工作计划</a:t>
            </a:r>
            <a:r>
              <a:rPr lang="zh-CN" altLang="en-US" sz="38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暨工作总结</a:t>
            </a:r>
          </a:p>
        </p:txBody>
      </p:sp>
      <p:sp>
        <p:nvSpPr>
          <p:cNvPr id="623" name="TextBox 7"/>
          <p:cNvSpPr>
            <a:spLocks noChangeArrowheads="1"/>
          </p:cNvSpPr>
          <p:nvPr/>
        </p:nvSpPr>
        <p:spPr bwMode="auto">
          <a:xfrm>
            <a:off x="1243855" y="3850715"/>
            <a:ext cx="446449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914400"/>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简洁实用、框架完整的年终总结、工作汇报与新年计划</a:t>
            </a:r>
          </a:p>
        </p:txBody>
      </p:sp>
      <p:cxnSp>
        <p:nvCxnSpPr>
          <p:cNvPr id="624" name="直接连接符 623"/>
          <p:cNvCxnSpPr/>
          <p:nvPr/>
        </p:nvCxnSpPr>
        <p:spPr>
          <a:xfrm>
            <a:off x="1243855" y="3815698"/>
            <a:ext cx="5447228" cy="0"/>
          </a:xfrm>
          <a:prstGeom prst="line">
            <a:avLst/>
          </a:prstGeom>
          <a:ln w="6350">
            <a:solidFill>
              <a:srgbClr val="FFFFFF"/>
            </a:solidFill>
          </a:ln>
        </p:spPr>
        <p:style>
          <a:lnRef idx="1">
            <a:schemeClr val="accent1"/>
          </a:lnRef>
          <a:fillRef idx="0">
            <a:schemeClr val="accent1"/>
          </a:fillRef>
          <a:effectRef idx="0">
            <a:schemeClr val="accent1"/>
          </a:effectRef>
          <a:fontRef idx="minor">
            <a:schemeClr val="tx1"/>
          </a:fontRef>
        </p:style>
      </p:cxnSp>
      <p:sp>
        <p:nvSpPr>
          <p:cNvPr id="30" name="TextBox 213"/>
          <p:cNvSpPr txBox="1"/>
          <p:nvPr/>
        </p:nvSpPr>
        <p:spPr>
          <a:xfrm>
            <a:off x="1836482" y="1325753"/>
            <a:ext cx="1693092" cy="1015663"/>
          </a:xfrm>
          <a:prstGeom prst="rect">
            <a:avLst/>
          </a:prstGeom>
          <a:noFill/>
        </p:spPr>
        <p:txBody>
          <a:bodyPr wrap="none" rtlCol="0">
            <a:spAutoFit/>
          </a:bodyPr>
          <a:lstStyle/>
          <a:p>
            <a:r>
              <a:rPr lang="en-US" altLang="zh-CN" sz="6000" dirty="0" smtClean="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2018</a:t>
            </a:r>
            <a:endParaRPr lang="zh-CN" altLang="en-US" sz="6000" dirty="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pic>
        <p:nvPicPr>
          <p:cNvPr id="2" name="6.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810338" y="5625365"/>
            <a:ext cx="609600" cy="609600"/>
          </a:xfrm>
          <a:prstGeom prst="rect">
            <a:avLst/>
          </a:prstGeom>
        </p:spPr>
      </p:pic>
    </p:spTree>
    <p:extLst>
      <p:ext uri="{BB962C8B-B14F-4D97-AF65-F5344CB8AC3E}">
        <p14:creationId xmlns:p14="http://schemas.microsoft.com/office/powerpoint/2010/main" xmlns="" val="3431134263"/>
      </p:ext>
    </p:extLst>
  </p:cSld>
  <p:clrMapOvr>
    <a:masterClrMapping/>
  </p:clrMapOvr>
  <mc:AlternateContent xmlns:mc="http://schemas.openxmlformats.org/markup-compatibility/2006">
    <mc:Choice xmlns:p14="http://schemas.microsoft.com/office/powerpoint/2010/main" xmlns="" Requires="p14">
      <p:transition spd="slow" p14:dur="1200" advTm="9000">
        <p14:prism/>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 presetClass="entr" presetSubtype="0" fill="hold" nodeType="afterEffect">
                                  <p:stCondLst>
                                    <p:cond delay="400"/>
                                  </p:stCondLst>
                                  <p:childTnLst>
                                    <p:set>
                                      <p:cBhvr>
                                        <p:cTn id="9" dur="1" fill="hold">
                                          <p:stCondLst>
                                            <p:cond delay="0"/>
                                          </p:stCondLst>
                                        </p:cTn>
                                        <p:tgtEl>
                                          <p:spTgt spid="597"/>
                                        </p:tgtEl>
                                        <p:attrNameLst>
                                          <p:attrName>style.visibility</p:attrName>
                                        </p:attrNameLst>
                                      </p:cBhvr>
                                      <p:to>
                                        <p:strVal val="visible"/>
                                      </p:to>
                                    </p:set>
                                  </p:childTnLst>
                                </p:cTn>
                              </p:par>
                              <p:par>
                                <p:cTn id="10" presetID="53" presetClass="entr" presetSubtype="16" fill="hold" nodeType="withEffect">
                                  <p:stCondLst>
                                    <p:cond delay="400"/>
                                  </p:stCondLst>
                                  <p:childTnLst>
                                    <p:set>
                                      <p:cBhvr>
                                        <p:cTn id="11" dur="1" fill="hold">
                                          <p:stCondLst>
                                            <p:cond delay="0"/>
                                          </p:stCondLst>
                                        </p:cTn>
                                        <p:tgtEl>
                                          <p:spTgt spid="597"/>
                                        </p:tgtEl>
                                        <p:attrNameLst>
                                          <p:attrName>style.visibility</p:attrName>
                                        </p:attrNameLst>
                                      </p:cBhvr>
                                      <p:to>
                                        <p:strVal val="visible"/>
                                      </p:to>
                                    </p:set>
                                    <p:anim calcmode="lin" valueType="num">
                                      <p:cBhvr>
                                        <p:cTn id="12" dur="1000" fill="hold"/>
                                        <p:tgtEl>
                                          <p:spTgt spid="597"/>
                                        </p:tgtEl>
                                        <p:attrNameLst>
                                          <p:attrName>ppt_w</p:attrName>
                                        </p:attrNameLst>
                                      </p:cBhvr>
                                      <p:tavLst>
                                        <p:tav tm="0">
                                          <p:val>
                                            <p:fltVal val="0"/>
                                          </p:val>
                                        </p:tav>
                                        <p:tav tm="100000">
                                          <p:val>
                                            <p:strVal val="#ppt_w"/>
                                          </p:val>
                                        </p:tav>
                                      </p:tavLst>
                                    </p:anim>
                                    <p:anim calcmode="lin" valueType="num">
                                      <p:cBhvr>
                                        <p:cTn id="13" dur="1000" fill="hold"/>
                                        <p:tgtEl>
                                          <p:spTgt spid="597"/>
                                        </p:tgtEl>
                                        <p:attrNameLst>
                                          <p:attrName>ppt_h</p:attrName>
                                        </p:attrNameLst>
                                      </p:cBhvr>
                                      <p:tavLst>
                                        <p:tav tm="0">
                                          <p:val>
                                            <p:fltVal val="0"/>
                                          </p:val>
                                        </p:tav>
                                        <p:tav tm="100000">
                                          <p:val>
                                            <p:strVal val="#ppt_h"/>
                                          </p:val>
                                        </p:tav>
                                      </p:tavLst>
                                    </p:anim>
                                    <p:animEffect transition="in" filter="fade">
                                      <p:cBhvr>
                                        <p:cTn id="14" dur="1000"/>
                                        <p:tgtEl>
                                          <p:spTgt spid="597"/>
                                        </p:tgtEl>
                                      </p:cBhvr>
                                    </p:animEffect>
                                  </p:childTnLst>
                                </p:cTn>
                              </p:par>
                              <p:par>
                                <p:cTn id="15" presetID="64" presetClass="path" presetSubtype="0" fill="hold" nodeType="withEffect">
                                  <p:stCondLst>
                                    <p:cond delay="400"/>
                                  </p:stCondLst>
                                  <p:childTnLst>
                                    <p:animMotion origin="layout" path="M -4.72222E-6 -4.68026E-6 L 0.38872 0.84338 " pathEditMode="relative" rAng="0" ptsTypes="AA">
                                      <p:cBhvr>
                                        <p:cTn id="16" dur="1000" spd="-100000" fill="hold"/>
                                        <p:tgtEl>
                                          <p:spTgt spid="597"/>
                                        </p:tgtEl>
                                        <p:attrNameLst>
                                          <p:attrName>ppt_x</p:attrName>
                                          <p:attrName>ppt_y</p:attrName>
                                        </p:attrNameLst>
                                      </p:cBhvr>
                                      <p:rCtr x="19427" y="42169"/>
                                    </p:animMotion>
                                  </p:childTnLst>
                                </p:cTn>
                              </p:par>
                              <p:par>
                                <p:cTn id="17" presetID="1" presetClass="entr" presetSubtype="0" fill="hold" grpId="0" nodeType="withEffect">
                                  <p:stCondLst>
                                    <p:cond delay="300"/>
                                  </p:stCondLst>
                                  <p:childTnLst>
                                    <p:set>
                                      <p:cBhvr>
                                        <p:cTn id="18" dur="1" fill="hold">
                                          <p:stCondLst>
                                            <p:cond delay="0"/>
                                          </p:stCondLst>
                                        </p:cTn>
                                        <p:tgtEl>
                                          <p:spTgt spid="601"/>
                                        </p:tgtEl>
                                        <p:attrNameLst>
                                          <p:attrName>style.visibility</p:attrName>
                                        </p:attrNameLst>
                                      </p:cBhvr>
                                      <p:to>
                                        <p:strVal val="visible"/>
                                      </p:to>
                                    </p:set>
                                  </p:childTnLst>
                                </p:cTn>
                              </p:par>
                              <p:par>
                                <p:cTn id="19" presetID="53" presetClass="entr" presetSubtype="16" fill="hold" grpId="1" nodeType="withEffect">
                                  <p:stCondLst>
                                    <p:cond delay="300"/>
                                  </p:stCondLst>
                                  <p:childTnLst>
                                    <p:set>
                                      <p:cBhvr>
                                        <p:cTn id="20" dur="1" fill="hold">
                                          <p:stCondLst>
                                            <p:cond delay="0"/>
                                          </p:stCondLst>
                                        </p:cTn>
                                        <p:tgtEl>
                                          <p:spTgt spid="601"/>
                                        </p:tgtEl>
                                        <p:attrNameLst>
                                          <p:attrName>style.visibility</p:attrName>
                                        </p:attrNameLst>
                                      </p:cBhvr>
                                      <p:to>
                                        <p:strVal val="visible"/>
                                      </p:to>
                                    </p:set>
                                    <p:anim calcmode="lin" valueType="num">
                                      <p:cBhvr>
                                        <p:cTn id="21" dur="1000" fill="hold"/>
                                        <p:tgtEl>
                                          <p:spTgt spid="601"/>
                                        </p:tgtEl>
                                        <p:attrNameLst>
                                          <p:attrName>ppt_w</p:attrName>
                                        </p:attrNameLst>
                                      </p:cBhvr>
                                      <p:tavLst>
                                        <p:tav tm="0">
                                          <p:val>
                                            <p:fltVal val="0"/>
                                          </p:val>
                                        </p:tav>
                                        <p:tav tm="100000">
                                          <p:val>
                                            <p:strVal val="#ppt_w"/>
                                          </p:val>
                                        </p:tav>
                                      </p:tavLst>
                                    </p:anim>
                                    <p:anim calcmode="lin" valueType="num">
                                      <p:cBhvr>
                                        <p:cTn id="22" dur="1000" fill="hold"/>
                                        <p:tgtEl>
                                          <p:spTgt spid="601"/>
                                        </p:tgtEl>
                                        <p:attrNameLst>
                                          <p:attrName>ppt_h</p:attrName>
                                        </p:attrNameLst>
                                      </p:cBhvr>
                                      <p:tavLst>
                                        <p:tav tm="0">
                                          <p:val>
                                            <p:fltVal val="0"/>
                                          </p:val>
                                        </p:tav>
                                        <p:tav tm="100000">
                                          <p:val>
                                            <p:strVal val="#ppt_h"/>
                                          </p:val>
                                        </p:tav>
                                      </p:tavLst>
                                    </p:anim>
                                    <p:animEffect transition="in" filter="fade">
                                      <p:cBhvr>
                                        <p:cTn id="23" dur="1000"/>
                                        <p:tgtEl>
                                          <p:spTgt spid="601"/>
                                        </p:tgtEl>
                                      </p:cBhvr>
                                    </p:animEffect>
                                  </p:childTnLst>
                                </p:cTn>
                              </p:par>
                              <p:par>
                                <p:cTn id="24" presetID="64" presetClass="path" presetSubtype="0" fill="hold" grpId="2" nodeType="withEffect">
                                  <p:stCondLst>
                                    <p:cond delay="300"/>
                                  </p:stCondLst>
                                  <p:childTnLst>
                                    <p:animMotion origin="layout" path="M 2.77778E-6 2.422E-6 L 0.39375 -0.33797 " pathEditMode="relative" rAng="0" ptsTypes="AA">
                                      <p:cBhvr>
                                        <p:cTn id="25" dur="1000" spd="-100000" fill="hold"/>
                                        <p:tgtEl>
                                          <p:spTgt spid="601"/>
                                        </p:tgtEl>
                                        <p:attrNameLst>
                                          <p:attrName>ppt_x</p:attrName>
                                          <p:attrName>ppt_y</p:attrName>
                                        </p:attrNameLst>
                                      </p:cBhvr>
                                      <p:rCtr x="19688" y="-16898"/>
                                    </p:animMotion>
                                  </p:childTnLst>
                                </p:cTn>
                              </p:par>
                              <p:par>
                                <p:cTn id="26" presetID="1" presetClass="entr" presetSubtype="0" fill="hold" nodeType="withEffect">
                                  <p:stCondLst>
                                    <p:cond delay="300"/>
                                  </p:stCondLst>
                                  <p:childTnLst>
                                    <p:set>
                                      <p:cBhvr>
                                        <p:cTn id="27" dur="1" fill="hold">
                                          <p:stCondLst>
                                            <p:cond delay="0"/>
                                          </p:stCondLst>
                                        </p:cTn>
                                        <p:tgtEl>
                                          <p:spTgt spid="602"/>
                                        </p:tgtEl>
                                        <p:attrNameLst>
                                          <p:attrName>style.visibility</p:attrName>
                                        </p:attrNameLst>
                                      </p:cBhvr>
                                      <p:to>
                                        <p:strVal val="visible"/>
                                      </p:to>
                                    </p:set>
                                  </p:childTnLst>
                                </p:cTn>
                              </p:par>
                              <p:par>
                                <p:cTn id="28" presetID="53" presetClass="entr" presetSubtype="16" fill="hold" nodeType="withEffect">
                                  <p:stCondLst>
                                    <p:cond delay="300"/>
                                  </p:stCondLst>
                                  <p:childTnLst>
                                    <p:set>
                                      <p:cBhvr>
                                        <p:cTn id="29" dur="1" fill="hold">
                                          <p:stCondLst>
                                            <p:cond delay="0"/>
                                          </p:stCondLst>
                                        </p:cTn>
                                        <p:tgtEl>
                                          <p:spTgt spid="602"/>
                                        </p:tgtEl>
                                        <p:attrNameLst>
                                          <p:attrName>style.visibility</p:attrName>
                                        </p:attrNameLst>
                                      </p:cBhvr>
                                      <p:to>
                                        <p:strVal val="visible"/>
                                      </p:to>
                                    </p:set>
                                    <p:anim calcmode="lin" valueType="num">
                                      <p:cBhvr>
                                        <p:cTn id="30" dur="1000" fill="hold"/>
                                        <p:tgtEl>
                                          <p:spTgt spid="602"/>
                                        </p:tgtEl>
                                        <p:attrNameLst>
                                          <p:attrName>ppt_w</p:attrName>
                                        </p:attrNameLst>
                                      </p:cBhvr>
                                      <p:tavLst>
                                        <p:tav tm="0">
                                          <p:val>
                                            <p:fltVal val="0"/>
                                          </p:val>
                                        </p:tav>
                                        <p:tav tm="100000">
                                          <p:val>
                                            <p:strVal val="#ppt_w"/>
                                          </p:val>
                                        </p:tav>
                                      </p:tavLst>
                                    </p:anim>
                                    <p:anim calcmode="lin" valueType="num">
                                      <p:cBhvr>
                                        <p:cTn id="31" dur="1000" fill="hold"/>
                                        <p:tgtEl>
                                          <p:spTgt spid="602"/>
                                        </p:tgtEl>
                                        <p:attrNameLst>
                                          <p:attrName>ppt_h</p:attrName>
                                        </p:attrNameLst>
                                      </p:cBhvr>
                                      <p:tavLst>
                                        <p:tav tm="0">
                                          <p:val>
                                            <p:fltVal val="0"/>
                                          </p:val>
                                        </p:tav>
                                        <p:tav tm="100000">
                                          <p:val>
                                            <p:strVal val="#ppt_h"/>
                                          </p:val>
                                        </p:tav>
                                      </p:tavLst>
                                    </p:anim>
                                    <p:animEffect transition="in" filter="fade">
                                      <p:cBhvr>
                                        <p:cTn id="32" dur="1000"/>
                                        <p:tgtEl>
                                          <p:spTgt spid="602"/>
                                        </p:tgtEl>
                                      </p:cBhvr>
                                    </p:animEffect>
                                  </p:childTnLst>
                                </p:cTn>
                              </p:par>
                              <p:par>
                                <p:cTn id="33" presetID="64" presetClass="path" presetSubtype="0" fill="hold" nodeType="withEffect">
                                  <p:stCondLst>
                                    <p:cond delay="300"/>
                                  </p:stCondLst>
                                  <p:childTnLst>
                                    <p:animMotion origin="layout" path="M -5.55556E-7 -1.46123E-6 L 0.20451 0.58418 " pathEditMode="relative" rAng="0" ptsTypes="AA">
                                      <p:cBhvr>
                                        <p:cTn id="34" dur="1000" spd="-100000" fill="hold"/>
                                        <p:tgtEl>
                                          <p:spTgt spid="602"/>
                                        </p:tgtEl>
                                        <p:attrNameLst>
                                          <p:attrName>ppt_x</p:attrName>
                                          <p:attrName>ppt_y</p:attrName>
                                        </p:attrNameLst>
                                      </p:cBhvr>
                                      <p:rCtr x="10226" y="29194"/>
                                    </p:animMotion>
                                  </p:childTnLst>
                                </p:cTn>
                              </p:par>
                              <p:par>
                                <p:cTn id="35" presetID="1" presetClass="entr" presetSubtype="0" fill="hold" nodeType="withEffect">
                                  <p:stCondLst>
                                    <p:cond delay="0"/>
                                  </p:stCondLst>
                                  <p:childTnLst>
                                    <p:set>
                                      <p:cBhvr>
                                        <p:cTn id="36" dur="1" fill="hold">
                                          <p:stCondLst>
                                            <p:cond delay="0"/>
                                          </p:stCondLst>
                                        </p:cTn>
                                        <p:tgtEl>
                                          <p:spTgt spid="605"/>
                                        </p:tgtEl>
                                        <p:attrNameLst>
                                          <p:attrName>style.visibility</p:attrName>
                                        </p:attrNameLst>
                                      </p:cBhvr>
                                      <p:to>
                                        <p:strVal val="visible"/>
                                      </p:to>
                                    </p:set>
                                  </p:childTnLst>
                                </p:cTn>
                              </p:par>
                              <p:par>
                                <p:cTn id="37" presetID="53" presetClass="entr" presetSubtype="16" fill="hold" nodeType="withEffect">
                                  <p:stCondLst>
                                    <p:cond delay="0"/>
                                  </p:stCondLst>
                                  <p:childTnLst>
                                    <p:set>
                                      <p:cBhvr>
                                        <p:cTn id="38" dur="1" fill="hold">
                                          <p:stCondLst>
                                            <p:cond delay="0"/>
                                          </p:stCondLst>
                                        </p:cTn>
                                        <p:tgtEl>
                                          <p:spTgt spid="605"/>
                                        </p:tgtEl>
                                        <p:attrNameLst>
                                          <p:attrName>style.visibility</p:attrName>
                                        </p:attrNameLst>
                                      </p:cBhvr>
                                      <p:to>
                                        <p:strVal val="visible"/>
                                      </p:to>
                                    </p:set>
                                    <p:anim calcmode="lin" valueType="num">
                                      <p:cBhvr>
                                        <p:cTn id="39" dur="1000" fill="hold"/>
                                        <p:tgtEl>
                                          <p:spTgt spid="605"/>
                                        </p:tgtEl>
                                        <p:attrNameLst>
                                          <p:attrName>ppt_w</p:attrName>
                                        </p:attrNameLst>
                                      </p:cBhvr>
                                      <p:tavLst>
                                        <p:tav tm="0">
                                          <p:val>
                                            <p:fltVal val="0"/>
                                          </p:val>
                                        </p:tav>
                                        <p:tav tm="100000">
                                          <p:val>
                                            <p:strVal val="#ppt_w"/>
                                          </p:val>
                                        </p:tav>
                                      </p:tavLst>
                                    </p:anim>
                                    <p:anim calcmode="lin" valueType="num">
                                      <p:cBhvr>
                                        <p:cTn id="40" dur="1000" fill="hold"/>
                                        <p:tgtEl>
                                          <p:spTgt spid="605"/>
                                        </p:tgtEl>
                                        <p:attrNameLst>
                                          <p:attrName>ppt_h</p:attrName>
                                        </p:attrNameLst>
                                      </p:cBhvr>
                                      <p:tavLst>
                                        <p:tav tm="0">
                                          <p:val>
                                            <p:fltVal val="0"/>
                                          </p:val>
                                        </p:tav>
                                        <p:tav tm="100000">
                                          <p:val>
                                            <p:strVal val="#ppt_h"/>
                                          </p:val>
                                        </p:tav>
                                      </p:tavLst>
                                    </p:anim>
                                    <p:animEffect transition="in" filter="fade">
                                      <p:cBhvr>
                                        <p:cTn id="41" dur="1000"/>
                                        <p:tgtEl>
                                          <p:spTgt spid="605"/>
                                        </p:tgtEl>
                                      </p:cBhvr>
                                    </p:animEffect>
                                  </p:childTnLst>
                                </p:cTn>
                              </p:par>
                              <p:par>
                                <p:cTn id="42" presetID="64" presetClass="path" presetSubtype="0" fill="hold" nodeType="withEffect">
                                  <p:stCondLst>
                                    <p:cond delay="0"/>
                                  </p:stCondLst>
                                  <p:childTnLst>
                                    <p:animMotion origin="layout" path="M 1.11111E-6 3.7037E-7 L -0.52465 -0.50957 " pathEditMode="relative" rAng="0" ptsTypes="AA">
                                      <p:cBhvr>
                                        <p:cTn id="43" dur="1000" spd="-100000" fill="hold"/>
                                        <p:tgtEl>
                                          <p:spTgt spid="605"/>
                                        </p:tgtEl>
                                        <p:attrNameLst>
                                          <p:attrName>ppt_x</p:attrName>
                                          <p:attrName>ppt_y</p:attrName>
                                        </p:attrNameLst>
                                      </p:cBhvr>
                                      <p:rCtr x="-26233" y="-25494"/>
                                    </p:animMotion>
                                  </p:childTnLst>
                                </p:cTn>
                              </p:par>
                              <p:par>
                                <p:cTn id="44" presetID="1" presetClass="entr" presetSubtype="0" fill="hold" grpId="0" nodeType="withEffect">
                                  <p:stCondLst>
                                    <p:cond delay="200"/>
                                  </p:stCondLst>
                                  <p:childTnLst>
                                    <p:set>
                                      <p:cBhvr>
                                        <p:cTn id="45" dur="1" fill="hold">
                                          <p:stCondLst>
                                            <p:cond delay="0"/>
                                          </p:stCondLst>
                                        </p:cTn>
                                        <p:tgtEl>
                                          <p:spTgt spid="614"/>
                                        </p:tgtEl>
                                        <p:attrNameLst>
                                          <p:attrName>style.visibility</p:attrName>
                                        </p:attrNameLst>
                                      </p:cBhvr>
                                      <p:to>
                                        <p:strVal val="visible"/>
                                      </p:to>
                                    </p:set>
                                  </p:childTnLst>
                                </p:cTn>
                              </p:par>
                              <p:par>
                                <p:cTn id="46" presetID="53" presetClass="entr" presetSubtype="16" fill="hold" grpId="1" nodeType="withEffect">
                                  <p:stCondLst>
                                    <p:cond delay="200"/>
                                  </p:stCondLst>
                                  <p:childTnLst>
                                    <p:set>
                                      <p:cBhvr>
                                        <p:cTn id="47" dur="1" fill="hold">
                                          <p:stCondLst>
                                            <p:cond delay="0"/>
                                          </p:stCondLst>
                                        </p:cTn>
                                        <p:tgtEl>
                                          <p:spTgt spid="614"/>
                                        </p:tgtEl>
                                        <p:attrNameLst>
                                          <p:attrName>style.visibility</p:attrName>
                                        </p:attrNameLst>
                                      </p:cBhvr>
                                      <p:to>
                                        <p:strVal val="visible"/>
                                      </p:to>
                                    </p:set>
                                    <p:anim calcmode="lin" valueType="num">
                                      <p:cBhvr>
                                        <p:cTn id="48" dur="1000" fill="hold"/>
                                        <p:tgtEl>
                                          <p:spTgt spid="614"/>
                                        </p:tgtEl>
                                        <p:attrNameLst>
                                          <p:attrName>ppt_w</p:attrName>
                                        </p:attrNameLst>
                                      </p:cBhvr>
                                      <p:tavLst>
                                        <p:tav tm="0">
                                          <p:val>
                                            <p:fltVal val="0"/>
                                          </p:val>
                                        </p:tav>
                                        <p:tav tm="100000">
                                          <p:val>
                                            <p:strVal val="#ppt_w"/>
                                          </p:val>
                                        </p:tav>
                                      </p:tavLst>
                                    </p:anim>
                                    <p:anim calcmode="lin" valueType="num">
                                      <p:cBhvr>
                                        <p:cTn id="49" dur="1000" fill="hold"/>
                                        <p:tgtEl>
                                          <p:spTgt spid="614"/>
                                        </p:tgtEl>
                                        <p:attrNameLst>
                                          <p:attrName>ppt_h</p:attrName>
                                        </p:attrNameLst>
                                      </p:cBhvr>
                                      <p:tavLst>
                                        <p:tav tm="0">
                                          <p:val>
                                            <p:fltVal val="0"/>
                                          </p:val>
                                        </p:tav>
                                        <p:tav tm="100000">
                                          <p:val>
                                            <p:strVal val="#ppt_h"/>
                                          </p:val>
                                        </p:tav>
                                      </p:tavLst>
                                    </p:anim>
                                    <p:animEffect transition="in" filter="fade">
                                      <p:cBhvr>
                                        <p:cTn id="50" dur="1000"/>
                                        <p:tgtEl>
                                          <p:spTgt spid="614"/>
                                        </p:tgtEl>
                                      </p:cBhvr>
                                    </p:animEffect>
                                  </p:childTnLst>
                                </p:cTn>
                              </p:par>
                              <p:par>
                                <p:cTn id="51" presetID="64" presetClass="path" presetSubtype="0" fill="hold" grpId="2" nodeType="withEffect">
                                  <p:stCondLst>
                                    <p:cond delay="200"/>
                                  </p:stCondLst>
                                  <p:childTnLst>
                                    <p:animMotion origin="layout" path="M -2.22222E-6 1.18319E-6 L 0.21702 -0.37071 " pathEditMode="relative" rAng="0" ptsTypes="AA">
                                      <p:cBhvr>
                                        <p:cTn id="52" dur="1000" spd="-100000" fill="hold"/>
                                        <p:tgtEl>
                                          <p:spTgt spid="614"/>
                                        </p:tgtEl>
                                        <p:attrNameLst>
                                          <p:attrName>ppt_x</p:attrName>
                                          <p:attrName>ppt_y</p:attrName>
                                        </p:attrNameLst>
                                      </p:cBhvr>
                                      <p:rCtr x="10851" y="-18536"/>
                                    </p:animMotion>
                                  </p:childTnLst>
                                </p:cTn>
                              </p:par>
                              <p:par>
                                <p:cTn id="53" presetID="1" presetClass="entr" presetSubtype="0" fill="hold" grpId="0" nodeType="withEffect">
                                  <p:stCondLst>
                                    <p:cond delay="400"/>
                                  </p:stCondLst>
                                  <p:childTnLst>
                                    <p:set>
                                      <p:cBhvr>
                                        <p:cTn id="54" dur="1" fill="hold">
                                          <p:stCondLst>
                                            <p:cond delay="0"/>
                                          </p:stCondLst>
                                        </p:cTn>
                                        <p:tgtEl>
                                          <p:spTgt spid="615"/>
                                        </p:tgtEl>
                                        <p:attrNameLst>
                                          <p:attrName>style.visibility</p:attrName>
                                        </p:attrNameLst>
                                      </p:cBhvr>
                                      <p:to>
                                        <p:strVal val="visible"/>
                                      </p:to>
                                    </p:set>
                                  </p:childTnLst>
                                </p:cTn>
                              </p:par>
                              <p:par>
                                <p:cTn id="55" presetID="53" presetClass="entr" presetSubtype="16" fill="hold" grpId="1" nodeType="withEffect">
                                  <p:stCondLst>
                                    <p:cond delay="400"/>
                                  </p:stCondLst>
                                  <p:childTnLst>
                                    <p:set>
                                      <p:cBhvr>
                                        <p:cTn id="56" dur="1" fill="hold">
                                          <p:stCondLst>
                                            <p:cond delay="0"/>
                                          </p:stCondLst>
                                        </p:cTn>
                                        <p:tgtEl>
                                          <p:spTgt spid="615"/>
                                        </p:tgtEl>
                                        <p:attrNameLst>
                                          <p:attrName>style.visibility</p:attrName>
                                        </p:attrNameLst>
                                      </p:cBhvr>
                                      <p:to>
                                        <p:strVal val="visible"/>
                                      </p:to>
                                    </p:set>
                                    <p:anim calcmode="lin" valueType="num">
                                      <p:cBhvr>
                                        <p:cTn id="57" dur="1000" fill="hold"/>
                                        <p:tgtEl>
                                          <p:spTgt spid="615"/>
                                        </p:tgtEl>
                                        <p:attrNameLst>
                                          <p:attrName>ppt_w</p:attrName>
                                        </p:attrNameLst>
                                      </p:cBhvr>
                                      <p:tavLst>
                                        <p:tav tm="0">
                                          <p:val>
                                            <p:fltVal val="0"/>
                                          </p:val>
                                        </p:tav>
                                        <p:tav tm="100000">
                                          <p:val>
                                            <p:strVal val="#ppt_w"/>
                                          </p:val>
                                        </p:tav>
                                      </p:tavLst>
                                    </p:anim>
                                    <p:anim calcmode="lin" valueType="num">
                                      <p:cBhvr>
                                        <p:cTn id="58" dur="1000" fill="hold"/>
                                        <p:tgtEl>
                                          <p:spTgt spid="615"/>
                                        </p:tgtEl>
                                        <p:attrNameLst>
                                          <p:attrName>ppt_h</p:attrName>
                                        </p:attrNameLst>
                                      </p:cBhvr>
                                      <p:tavLst>
                                        <p:tav tm="0">
                                          <p:val>
                                            <p:fltVal val="0"/>
                                          </p:val>
                                        </p:tav>
                                        <p:tav tm="100000">
                                          <p:val>
                                            <p:strVal val="#ppt_h"/>
                                          </p:val>
                                        </p:tav>
                                      </p:tavLst>
                                    </p:anim>
                                    <p:animEffect transition="in" filter="fade">
                                      <p:cBhvr>
                                        <p:cTn id="59" dur="1000"/>
                                        <p:tgtEl>
                                          <p:spTgt spid="615"/>
                                        </p:tgtEl>
                                      </p:cBhvr>
                                    </p:animEffect>
                                  </p:childTnLst>
                                </p:cTn>
                              </p:par>
                              <p:par>
                                <p:cTn id="60" presetID="64" presetClass="path" presetSubtype="0" fill="hold" grpId="2" nodeType="withEffect">
                                  <p:stCondLst>
                                    <p:cond delay="400"/>
                                  </p:stCondLst>
                                  <p:childTnLst>
                                    <p:animMotion origin="layout" path="M 5E-6 2.09762E-6 L -0.18855 -1.11369 " pathEditMode="relative" rAng="0" ptsTypes="AA">
                                      <p:cBhvr>
                                        <p:cTn id="61" dur="1000" spd="-100000" fill="hold"/>
                                        <p:tgtEl>
                                          <p:spTgt spid="615"/>
                                        </p:tgtEl>
                                        <p:attrNameLst>
                                          <p:attrName>ppt_x</p:attrName>
                                          <p:attrName>ppt_y</p:attrName>
                                        </p:attrNameLst>
                                      </p:cBhvr>
                                      <p:rCtr x="-9427" y="-55700"/>
                                    </p:animMotion>
                                  </p:childTnLst>
                                </p:cTn>
                              </p:par>
                              <p:par>
                                <p:cTn id="62" presetID="1" presetClass="entr" presetSubtype="0" fill="hold" grpId="0" nodeType="withEffect">
                                  <p:stCondLst>
                                    <p:cond delay="200"/>
                                  </p:stCondLst>
                                  <p:childTnLst>
                                    <p:set>
                                      <p:cBhvr>
                                        <p:cTn id="63" dur="1" fill="hold">
                                          <p:stCondLst>
                                            <p:cond delay="0"/>
                                          </p:stCondLst>
                                        </p:cTn>
                                        <p:tgtEl>
                                          <p:spTgt spid="600"/>
                                        </p:tgtEl>
                                        <p:attrNameLst>
                                          <p:attrName>style.visibility</p:attrName>
                                        </p:attrNameLst>
                                      </p:cBhvr>
                                      <p:to>
                                        <p:strVal val="visible"/>
                                      </p:to>
                                    </p:set>
                                  </p:childTnLst>
                                </p:cTn>
                              </p:par>
                              <p:par>
                                <p:cTn id="64" presetID="53" presetClass="entr" presetSubtype="16" fill="hold" grpId="1" nodeType="withEffect">
                                  <p:stCondLst>
                                    <p:cond delay="200"/>
                                  </p:stCondLst>
                                  <p:childTnLst>
                                    <p:set>
                                      <p:cBhvr>
                                        <p:cTn id="65" dur="1" fill="hold">
                                          <p:stCondLst>
                                            <p:cond delay="0"/>
                                          </p:stCondLst>
                                        </p:cTn>
                                        <p:tgtEl>
                                          <p:spTgt spid="600"/>
                                        </p:tgtEl>
                                        <p:attrNameLst>
                                          <p:attrName>style.visibility</p:attrName>
                                        </p:attrNameLst>
                                      </p:cBhvr>
                                      <p:to>
                                        <p:strVal val="visible"/>
                                      </p:to>
                                    </p:set>
                                    <p:anim calcmode="lin" valueType="num">
                                      <p:cBhvr>
                                        <p:cTn id="66" dur="1000" fill="hold"/>
                                        <p:tgtEl>
                                          <p:spTgt spid="600"/>
                                        </p:tgtEl>
                                        <p:attrNameLst>
                                          <p:attrName>ppt_w</p:attrName>
                                        </p:attrNameLst>
                                      </p:cBhvr>
                                      <p:tavLst>
                                        <p:tav tm="0">
                                          <p:val>
                                            <p:fltVal val="0"/>
                                          </p:val>
                                        </p:tav>
                                        <p:tav tm="100000">
                                          <p:val>
                                            <p:strVal val="#ppt_w"/>
                                          </p:val>
                                        </p:tav>
                                      </p:tavLst>
                                    </p:anim>
                                    <p:anim calcmode="lin" valueType="num">
                                      <p:cBhvr>
                                        <p:cTn id="67" dur="1000" fill="hold"/>
                                        <p:tgtEl>
                                          <p:spTgt spid="600"/>
                                        </p:tgtEl>
                                        <p:attrNameLst>
                                          <p:attrName>ppt_h</p:attrName>
                                        </p:attrNameLst>
                                      </p:cBhvr>
                                      <p:tavLst>
                                        <p:tav tm="0">
                                          <p:val>
                                            <p:fltVal val="0"/>
                                          </p:val>
                                        </p:tav>
                                        <p:tav tm="100000">
                                          <p:val>
                                            <p:strVal val="#ppt_h"/>
                                          </p:val>
                                        </p:tav>
                                      </p:tavLst>
                                    </p:anim>
                                    <p:animEffect transition="in" filter="fade">
                                      <p:cBhvr>
                                        <p:cTn id="68" dur="1000"/>
                                        <p:tgtEl>
                                          <p:spTgt spid="600"/>
                                        </p:tgtEl>
                                      </p:cBhvr>
                                    </p:animEffect>
                                  </p:childTnLst>
                                </p:cTn>
                              </p:par>
                              <p:par>
                                <p:cTn id="69" presetID="64" presetClass="path" presetSubtype="0" fill="hold" grpId="2" nodeType="withEffect">
                                  <p:stCondLst>
                                    <p:cond delay="200"/>
                                  </p:stCondLst>
                                  <p:childTnLst>
                                    <p:animMotion origin="layout" path="M 0 -2.71605E-6 L 0.12309 0.575 " pathEditMode="relative" rAng="0" ptsTypes="AA">
                                      <p:cBhvr>
                                        <p:cTn id="70" dur="1000" spd="-100000" fill="hold"/>
                                        <p:tgtEl>
                                          <p:spTgt spid="600"/>
                                        </p:tgtEl>
                                        <p:attrNameLst>
                                          <p:attrName>ppt_x</p:attrName>
                                          <p:attrName>ppt_y</p:attrName>
                                        </p:attrNameLst>
                                      </p:cBhvr>
                                      <p:rCtr x="6146" y="28735"/>
                                    </p:animMotion>
                                  </p:childTnLst>
                                </p:cTn>
                              </p:par>
                              <p:par>
                                <p:cTn id="71" presetID="1" presetClass="entr" presetSubtype="0" fill="hold" nodeType="withEffect">
                                  <p:stCondLst>
                                    <p:cond delay="400"/>
                                  </p:stCondLst>
                                  <p:childTnLst>
                                    <p:set>
                                      <p:cBhvr>
                                        <p:cTn id="72" dur="1" fill="hold">
                                          <p:stCondLst>
                                            <p:cond delay="0"/>
                                          </p:stCondLst>
                                        </p:cTn>
                                        <p:tgtEl>
                                          <p:spTgt spid="608"/>
                                        </p:tgtEl>
                                        <p:attrNameLst>
                                          <p:attrName>style.visibility</p:attrName>
                                        </p:attrNameLst>
                                      </p:cBhvr>
                                      <p:to>
                                        <p:strVal val="visible"/>
                                      </p:to>
                                    </p:set>
                                  </p:childTnLst>
                                </p:cTn>
                              </p:par>
                              <p:par>
                                <p:cTn id="73" presetID="53" presetClass="entr" presetSubtype="16" fill="hold" nodeType="withEffect">
                                  <p:stCondLst>
                                    <p:cond delay="400"/>
                                  </p:stCondLst>
                                  <p:childTnLst>
                                    <p:set>
                                      <p:cBhvr>
                                        <p:cTn id="74" dur="1" fill="hold">
                                          <p:stCondLst>
                                            <p:cond delay="0"/>
                                          </p:stCondLst>
                                        </p:cTn>
                                        <p:tgtEl>
                                          <p:spTgt spid="608"/>
                                        </p:tgtEl>
                                        <p:attrNameLst>
                                          <p:attrName>style.visibility</p:attrName>
                                        </p:attrNameLst>
                                      </p:cBhvr>
                                      <p:to>
                                        <p:strVal val="visible"/>
                                      </p:to>
                                    </p:set>
                                    <p:anim calcmode="lin" valueType="num">
                                      <p:cBhvr>
                                        <p:cTn id="75" dur="1000" fill="hold"/>
                                        <p:tgtEl>
                                          <p:spTgt spid="608"/>
                                        </p:tgtEl>
                                        <p:attrNameLst>
                                          <p:attrName>ppt_w</p:attrName>
                                        </p:attrNameLst>
                                      </p:cBhvr>
                                      <p:tavLst>
                                        <p:tav tm="0">
                                          <p:val>
                                            <p:fltVal val="0"/>
                                          </p:val>
                                        </p:tav>
                                        <p:tav tm="100000">
                                          <p:val>
                                            <p:strVal val="#ppt_w"/>
                                          </p:val>
                                        </p:tav>
                                      </p:tavLst>
                                    </p:anim>
                                    <p:anim calcmode="lin" valueType="num">
                                      <p:cBhvr>
                                        <p:cTn id="76" dur="1000" fill="hold"/>
                                        <p:tgtEl>
                                          <p:spTgt spid="608"/>
                                        </p:tgtEl>
                                        <p:attrNameLst>
                                          <p:attrName>ppt_h</p:attrName>
                                        </p:attrNameLst>
                                      </p:cBhvr>
                                      <p:tavLst>
                                        <p:tav tm="0">
                                          <p:val>
                                            <p:fltVal val="0"/>
                                          </p:val>
                                        </p:tav>
                                        <p:tav tm="100000">
                                          <p:val>
                                            <p:strVal val="#ppt_h"/>
                                          </p:val>
                                        </p:tav>
                                      </p:tavLst>
                                    </p:anim>
                                    <p:animEffect transition="in" filter="fade">
                                      <p:cBhvr>
                                        <p:cTn id="77" dur="1000"/>
                                        <p:tgtEl>
                                          <p:spTgt spid="608"/>
                                        </p:tgtEl>
                                      </p:cBhvr>
                                    </p:animEffect>
                                  </p:childTnLst>
                                </p:cTn>
                              </p:par>
                              <p:par>
                                <p:cTn id="78" presetID="64" presetClass="path" presetSubtype="0" fill="hold" nodeType="withEffect">
                                  <p:stCondLst>
                                    <p:cond delay="400"/>
                                  </p:stCondLst>
                                  <p:childTnLst>
                                    <p:animMotion origin="layout" path="M 2.5E-6 6.17284E-7 L -0.71736 -0.40556 " pathEditMode="relative" rAng="0" ptsTypes="AA">
                                      <p:cBhvr>
                                        <p:cTn id="79" dur="1000" spd="-100000" fill="hold"/>
                                        <p:tgtEl>
                                          <p:spTgt spid="608"/>
                                        </p:tgtEl>
                                        <p:attrNameLst>
                                          <p:attrName>ppt_x</p:attrName>
                                          <p:attrName>ppt_y</p:attrName>
                                        </p:attrNameLst>
                                      </p:cBhvr>
                                      <p:rCtr x="-35868" y="-20278"/>
                                    </p:animMotion>
                                  </p:childTnLst>
                                </p:cTn>
                              </p:par>
                              <p:par>
                                <p:cTn id="80" presetID="1" presetClass="entr" presetSubtype="0" fill="hold" nodeType="withEffect">
                                  <p:stCondLst>
                                    <p:cond delay="300"/>
                                  </p:stCondLst>
                                  <p:childTnLst>
                                    <p:set>
                                      <p:cBhvr>
                                        <p:cTn id="81" dur="1" fill="hold">
                                          <p:stCondLst>
                                            <p:cond delay="0"/>
                                          </p:stCondLst>
                                        </p:cTn>
                                        <p:tgtEl>
                                          <p:spTgt spid="611"/>
                                        </p:tgtEl>
                                        <p:attrNameLst>
                                          <p:attrName>style.visibility</p:attrName>
                                        </p:attrNameLst>
                                      </p:cBhvr>
                                      <p:to>
                                        <p:strVal val="visible"/>
                                      </p:to>
                                    </p:set>
                                  </p:childTnLst>
                                </p:cTn>
                              </p:par>
                              <p:par>
                                <p:cTn id="82" presetID="53" presetClass="entr" presetSubtype="16" fill="hold" nodeType="withEffect">
                                  <p:stCondLst>
                                    <p:cond delay="300"/>
                                  </p:stCondLst>
                                  <p:childTnLst>
                                    <p:set>
                                      <p:cBhvr>
                                        <p:cTn id="83" dur="1" fill="hold">
                                          <p:stCondLst>
                                            <p:cond delay="0"/>
                                          </p:stCondLst>
                                        </p:cTn>
                                        <p:tgtEl>
                                          <p:spTgt spid="611"/>
                                        </p:tgtEl>
                                        <p:attrNameLst>
                                          <p:attrName>style.visibility</p:attrName>
                                        </p:attrNameLst>
                                      </p:cBhvr>
                                      <p:to>
                                        <p:strVal val="visible"/>
                                      </p:to>
                                    </p:set>
                                    <p:anim calcmode="lin" valueType="num">
                                      <p:cBhvr>
                                        <p:cTn id="84" dur="1000" fill="hold"/>
                                        <p:tgtEl>
                                          <p:spTgt spid="611"/>
                                        </p:tgtEl>
                                        <p:attrNameLst>
                                          <p:attrName>ppt_w</p:attrName>
                                        </p:attrNameLst>
                                      </p:cBhvr>
                                      <p:tavLst>
                                        <p:tav tm="0">
                                          <p:val>
                                            <p:fltVal val="0"/>
                                          </p:val>
                                        </p:tav>
                                        <p:tav tm="100000">
                                          <p:val>
                                            <p:strVal val="#ppt_w"/>
                                          </p:val>
                                        </p:tav>
                                      </p:tavLst>
                                    </p:anim>
                                    <p:anim calcmode="lin" valueType="num">
                                      <p:cBhvr>
                                        <p:cTn id="85" dur="1000" fill="hold"/>
                                        <p:tgtEl>
                                          <p:spTgt spid="611"/>
                                        </p:tgtEl>
                                        <p:attrNameLst>
                                          <p:attrName>ppt_h</p:attrName>
                                        </p:attrNameLst>
                                      </p:cBhvr>
                                      <p:tavLst>
                                        <p:tav tm="0">
                                          <p:val>
                                            <p:fltVal val="0"/>
                                          </p:val>
                                        </p:tav>
                                        <p:tav tm="100000">
                                          <p:val>
                                            <p:strVal val="#ppt_h"/>
                                          </p:val>
                                        </p:tav>
                                      </p:tavLst>
                                    </p:anim>
                                    <p:animEffect transition="in" filter="fade">
                                      <p:cBhvr>
                                        <p:cTn id="86" dur="1000"/>
                                        <p:tgtEl>
                                          <p:spTgt spid="611"/>
                                        </p:tgtEl>
                                      </p:cBhvr>
                                    </p:animEffect>
                                  </p:childTnLst>
                                </p:cTn>
                              </p:par>
                              <p:par>
                                <p:cTn id="87" presetID="64" presetClass="path" presetSubtype="0" fill="hold" nodeType="withEffect">
                                  <p:stCondLst>
                                    <p:cond delay="300"/>
                                  </p:stCondLst>
                                  <p:childTnLst>
                                    <p:animMotion origin="layout" path="M -8.33333E-7 3.20988E-6 L 1.0349 -0.87346 " pathEditMode="relative" rAng="0" ptsTypes="AA">
                                      <p:cBhvr>
                                        <p:cTn id="88" dur="1000" spd="-100000" fill="hold"/>
                                        <p:tgtEl>
                                          <p:spTgt spid="611"/>
                                        </p:tgtEl>
                                        <p:attrNameLst>
                                          <p:attrName>ppt_x</p:attrName>
                                          <p:attrName>ppt_y</p:attrName>
                                        </p:attrNameLst>
                                      </p:cBhvr>
                                      <p:rCtr x="51736" y="-43673"/>
                                    </p:animMotion>
                                  </p:childTnLst>
                                </p:cTn>
                              </p:par>
                              <p:par>
                                <p:cTn id="89" presetID="1" presetClass="entr" presetSubtype="0" fill="hold" nodeType="withEffect">
                                  <p:stCondLst>
                                    <p:cond delay="200"/>
                                  </p:stCondLst>
                                  <p:childTnLst>
                                    <p:set>
                                      <p:cBhvr>
                                        <p:cTn id="90" dur="1" fill="hold">
                                          <p:stCondLst>
                                            <p:cond delay="0"/>
                                          </p:stCondLst>
                                        </p:cTn>
                                        <p:tgtEl>
                                          <p:spTgt spid="616"/>
                                        </p:tgtEl>
                                        <p:attrNameLst>
                                          <p:attrName>style.visibility</p:attrName>
                                        </p:attrNameLst>
                                      </p:cBhvr>
                                      <p:to>
                                        <p:strVal val="visible"/>
                                      </p:to>
                                    </p:set>
                                  </p:childTnLst>
                                </p:cTn>
                              </p:par>
                              <p:par>
                                <p:cTn id="91" presetID="53" presetClass="entr" presetSubtype="16" fill="hold" nodeType="withEffect">
                                  <p:stCondLst>
                                    <p:cond delay="200"/>
                                  </p:stCondLst>
                                  <p:childTnLst>
                                    <p:set>
                                      <p:cBhvr>
                                        <p:cTn id="92" dur="1" fill="hold">
                                          <p:stCondLst>
                                            <p:cond delay="0"/>
                                          </p:stCondLst>
                                        </p:cTn>
                                        <p:tgtEl>
                                          <p:spTgt spid="616"/>
                                        </p:tgtEl>
                                        <p:attrNameLst>
                                          <p:attrName>style.visibility</p:attrName>
                                        </p:attrNameLst>
                                      </p:cBhvr>
                                      <p:to>
                                        <p:strVal val="visible"/>
                                      </p:to>
                                    </p:set>
                                    <p:anim calcmode="lin" valueType="num">
                                      <p:cBhvr>
                                        <p:cTn id="93" dur="1000" fill="hold"/>
                                        <p:tgtEl>
                                          <p:spTgt spid="616"/>
                                        </p:tgtEl>
                                        <p:attrNameLst>
                                          <p:attrName>ppt_w</p:attrName>
                                        </p:attrNameLst>
                                      </p:cBhvr>
                                      <p:tavLst>
                                        <p:tav tm="0">
                                          <p:val>
                                            <p:fltVal val="0"/>
                                          </p:val>
                                        </p:tav>
                                        <p:tav tm="100000">
                                          <p:val>
                                            <p:strVal val="#ppt_w"/>
                                          </p:val>
                                        </p:tav>
                                      </p:tavLst>
                                    </p:anim>
                                    <p:anim calcmode="lin" valueType="num">
                                      <p:cBhvr>
                                        <p:cTn id="94" dur="1000" fill="hold"/>
                                        <p:tgtEl>
                                          <p:spTgt spid="616"/>
                                        </p:tgtEl>
                                        <p:attrNameLst>
                                          <p:attrName>ppt_h</p:attrName>
                                        </p:attrNameLst>
                                      </p:cBhvr>
                                      <p:tavLst>
                                        <p:tav tm="0">
                                          <p:val>
                                            <p:fltVal val="0"/>
                                          </p:val>
                                        </p:tav>
                                        <p:tav tm="100000">
                                          <p:val>
                                            <p:strVal val="#ppt_h"/>
                                          </p:val>
                                        </p:tav>
                                      </p:tavLst>
                                    </p:anim>
                                    <p:animEffect transition="in" filter="fade">
                                      <p:cBhvr>
                                        <p:cTn id="95" dur="1000"/>
                                        <p:tgtEl>
                                          <p:spTgt spid="616"/>
                                        </p:tgtEl>
                                      </p:cBhvr>
                                    </p:animEffect>
                                  </p:childTnLst>
                                </p:cTn>
                              </p:par>
                              <p:par>
                                <p:cTn id="96" presetID="64" presetClass="path" presetSubtype="0" fill="hold" nodeType="withEffect">
                                  <p:stCondLst>
                                    <p:cond delay="200"/>
                                  </p:stCondLst>
                                  <p:childTnLst>
                                    <p:animMotion origin="layout" path="M 4.44444E-6 4.32099E-6 L -0.64115 -0.9497 " pathEditMode="relative" rAng="0" ptsTypes="AA">
                                      <p:cBhvr>
                                        <p:cTn id="97" dur="1000" spd="-100000" fill="hold"/>
                                        <p:tgtEl>
                                          <p:spTgt spid="616"/>
                                        </p:tgtEl>
                                        <p:attrNameLst>
                                          <p:attrName>ppt_x</p:attrName>
                                          <p:attrName>ppt_y</p:attrName>
                                        </p:attrNameLst>
                                      </p:cBhvr>
                                      <p:rCtr x="-32066" y="-47500"/>
                                    </p:animMotion>
                                  </p:childTnLst>
                                </p:cTn>
                              </p:par>
                            </p:childTnLst>
                          </p:cTn>
                        </p:par>
                        <p:par>
                          <p:cTn id="98" fill="hold">
                            <p:stCondLst>
                              <p:cond delay="1400"/>
                            </p:stCondLst>
                            <p:childTnLst>
                              <p:par>
                                <p:cTn id="99" presetID="10" presetClass="entr" presetSubtype="0"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1000"/>
                                        <p:tgtEl>
                                          <p:spTgt spid="30"/>
                                        </p:tgtEl>
                                      </p:cBhvr>
                                    </p:animEffect>
                                  </p:childTnLst>
                                </p:cTn>
                              </p:par>
                            </p:childTnLst>
                          </p:cTn>
                        </p:par>
                        <p:par>
                          <p:cTn id="102" fill="hold">
                            <p:stCondLst>
                              <p:cond delay="2400"/>
                            </p:stCondLst>
                            <p:childTnLst>
                              <p:par>
                                <p:cTn id="103" presetID="22" presetClass="entr" presetSubtype="4" fill="hold" grpId="0" nodeType="afterEffect">
                                  <p:stCondLst>
                                    <p:cond delay="0"/>
                                  </p:stCondLst>
                                  <p:childTnLst>
                                    <p:set>
                                      <p:cBhvr>
                                        <p:cTn id="104" dur="1" fill="hold">
                                          <p:stCondLst>
                                            <p:cond delay="0"/>
                                          </p:stCondLst>
                                        </p:cTn>
                                        <p:tgtEl>
                                          <p:spTgt spid="620"/>
                                        </p:tgtEl>
                                        <p:attrNameLst>
                                          <p:attrName>style.visibility</p:attrName>
                                        </p:attrNameLst>
                                      </p:cBhvr>
                                      <p:to>
                                        <p:strVal val="visible"/>
                                      </p:to>
                                    </p:set>
                                    <p:animEffect transition="in" filter="wipe(down)">
                                      <p:cBhvr>
                                        <p:cTn id="105" dur="500"/>
                                        <p:tgtEl>
                                          <p:spTgt spid="620"/>
                                        </p:tgtEl>
                                      </p:cBhvr>
                                    </p:animEffect>
                                  </p:childTnLst>
                                </p:cTn>
                              </p:par>
                            </p:childTnLst>
                          </p:cTn>
                        </p:par>
                        <p:par>
                          <p:cTn id="106" fill="hold">
                            <p:stCondLst>
                              <p:cond delay="2900"/>
                            </p:stCondLst>
                            <p:childTnLst>
                              <p:par>
                                <p:cTn id="107" presetID="2" presetClass="entr" presetSubtype="8" fill="hold" nodeType="afterEffect">
                                  <p:stCondLst>
                                    <p:cond delay="0"/>
                                  </p:stCondLst>
                                  <p:childTnLst>
                                    <p:set>
                                      <p:cBhvr>
                                        <p:cTn id="108" dur="1" fill="hold">
                                          <p:stCondLst>
                                            <p:cond delay="0"/>
                                          </p:stCondLst>
                                        </p:cTn>
                                        <p:tgtEl>
                                          <p:spTgt spid="624"/>
                                        </p:tgtEl>
                                        <p:attrNameLst>
                                          <p:attrName>style.visibility</p:attrName>
                                        </p:attrNameLst>
                                      </p:cBhvr>
                                      <p:to>
                                        <p:strVal val="visible"/>
                                      </p:to>
                                    </p:set>
                                    <p:anim calcmode="lin" valueType="num">
                                      <p:cBhvr additive="base">
                                        <p:cTn id="109" dur="500" fill="hold"/>
                                        <p:tgtEl>
                                          <p:spTgt spid="624"/>
                                        </p:tgtEl>
                                        <p:attrNameLst>
                                          <p:attrName>ppt_x</p:attrName>
                                        </p:attrNameLst>
                                      </p:cBhvr>
                                      <p:tavLst>
                                        <p:tav tm="0">
                                          <p:val>
                                            <p:strVal val="0-#ppt_w/2"/>
                                          </p:val>
                                        </p:tav>
                                        <p:tav tm="100000">
                                          <p:val>
                                            <p:strVal val="#ppt_x"/>
                                          </p:val>
                                        </p:tav>
                                      </p:tavLst>
                                    </p:anim>
                                    <p:anim calcmode="lin" valueType="num">
                                      <p:cBhvr additive="base">
                                        <p:cTn id="110" dur="500" fill="hold"/>
                                        <p:tgtEl>
                                          <p:spTgt spid="624"/>
                                        </p:tgtEl>
                                        <p:attrNameLst>
                                          <p:attrName>ppt_y</p:attrName>
                                        </p:attrNameLst>
                                      </p:cBhvr>
                                      <p:tavLst>
                                        <p:tav tm="0">
                                          <p:val>
                                            <p:strVal val="#ppt_y"/>
                                          </p:val>
                                        </p:tav>
                                        <p:tav tm="100000">
                                          <p:val>
                                            <p:strVal val="#ppt_y"/>
                                          </p:val>
                                        </p:tav>
                                      </p:tavLst>
                                    </p:anim>
                                  </p:childTnLst>
                                </p:cTn>
                              </p:par>
                            </p:childTnLst>
                          </p:cTn>
                        </p:par>
                        <p:par>
                          <p:cTn id="111" fill="hold">
                            <p:stCondLst>
                              <p:cond delay="3400"/>
                            </p:stCondLst>
                            <p:childTnLst>
                              <p:par>
                                <p:cTn id="112" presetID="52" presetClass="entr" presetSubtype="0" fill="hold" grpId="0" nodeType="afterEffect">
                                  <p:stCondLst>
                                    <p:cond delay="0"/>
                                  </p:stCondLst>
                                  <p:iterate type="lt">
                                    <p:tmPct val="10000"/>
                                  </p:iterate>
                                  <p:childTnLst>
                                    <p:set>
                                      <p:cBhvr>
                                        <p:cTn id="113" dur="1" fill="hold">
                                          <p:stCondLst>
                                            <p:cond delay="0"/>
                                          </p:stCondLst>
                                        </p:cTn>
                                        <p:tgtEl>
                                          <p:spTgt spid="622"/>
                                        </p:tgtEl>
                                        <p:attrNameLst>
                                          <p:attrName>style.visibility</p:attrName>
                                        </p:attrNameLst>
                                      </p:cBhvr>
                                      <p:to>
                                        <p:strVal val="visible"/>
                                      </p:to>
                                    </p:set>
                                    <p:animScale>
                                      <p:cBhvr>
                                        <p:cTn id="114" dur="1000" decel="50000" fill="hold">
                                          <p:stCondLst>
                                            <p:cond delay="0"/>
                                          </p:stCondLst>
                                        </p:cTn>
                                        <p:tgtEl>
                                          <p:spTgt spid="6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5" dur="1000" decel="50000" fill="hold">
                                          <p:stCondLst>
                                            <p:cond delay="0"/>
                                          </p:stCondLst>
                                        </p:cTn>
                                        <p:tgtEl>
                                          <p:spTgt spid="622"/>
                                        </p:tgtEl>
                                        <p:attrNameLst>
                                          <p:attrName>ppt_x</p:attrName>
                                          <p:attrName>ppt_y</p:attrName>
                                        </p:attrNameLst>
                                      </p:cBhvr>
                                    </p:animMotion>
                                    <p:animEffect transition="in" filter="fade">
                                      <p:cBhvr>
                                        <p:cTn id="116" dur="1000"/>
                                        <p:tgtEl>
                                          <p:spTgt spid="622"/>
                                        </p:tgtEl>
                                      </p:cBhvr>
                                    </p:animEffect>
                                  </p:childTnLst>
                                </p:cTn>
                              </p:par>
                            </p:childTnLst>
                          </p:cTn>
                        </p:par>
                        <p:par>
                          <p:cTn id="117" fill="hold">
                            <p:stCondLst>
                              <p:cond delay="5200"/>
                            </p:stCondLst>
                            <p:childTnLst>
                              <p:par>
                                <p:cTn id="118" presetID="52" presetClass="entr" presetSubtype="0" fill="hold" grpId="0" nodeType="afterEffect">
                                  <p:stCondLst>
                                    <p:cond delay="0"/>
                                  </p:stCondLst>
                                  <p:iterate type="lt">
                                    <p:tmPct val="10000"/>
                                  </p:iterate>
                                  <p:childTnLst>
                                    <p:set>
                                      <p:cBhvr>
                                        <p:cTn id="119" dur="1" fill="hold">
                                          <p:stCondLst>
                                            <p:cond delay="0"/>
                                          </p:stCondLst>
                                        </p:cTn>
                                        <p:tgtEl>
                                          <p:spTgt spid="623"/>
                                        </p:tgtEl>
                                        <p:attrNameLst>
                                          <p:attrName>style.visibility</p:attrName>
                                        </p:attrNameLst>
                                      </p:cBhvr>
                                      <p:to>
                                        <p:strVal val="visible"/>
                                      </p:to>
                                    </p:set>
                                    <p:animScale>
                                      <p:cBhvr>
                                        <p:cTn id="120" dur="1000" decel="50000" fill="hold">
                                          <p:stCondLst>
                                            <p:cond delay="0"/>
                                          </p:stCondLst>
                                        </p:cTn>
                                        <p:tgtEl>
                                          <p:spTgt spid="6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623"/>
                                        </p:tgtEl>
                                        <p:attrNameLst>
                                          <p:attrName>ppt_x</p:attrName>
                                          <p:attrName>ppt_y</p:attrName>
                                        </p:attrNameLst>
                                      </p:cBhvr>
                                    </p:animMotion>
                                    <p:animEffect transition="in" filter="fade">
                                      <p:cBhvr>
                                        <p:cTn id="122" dur="1000"/>
                                        <p:tgtEl>
                                          <p:spTgt spid="62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100">
                <p:cTn id="123" repeatCount="indefinite" fill="hold" display="0">
                  <p:stCondLst>
                    <p:cond delay="indefinite"/>
                  </p:stCondLst>
                  <p:endCondLst>
                    <p:cond evt="onStopAudio" delay="0">
                      <p:tgtEl>
                        <p:sldTgt/>
                      </p:tgtEl>
                    </p:cond>
                  </p:endCondLst>
                </p:cTn>
                <p:tgtEl>
                  <p:spTgt spid="2"/>
                </p:tgtEl>
              </p:cMediaNode>
            </p:video>
          </p:childTnLst>
        </p:cTn>
      </p:par>
    </p:tnLst>
    <p:bldLst>
      <p:bldP spid="620" grpId="0" animBg="1"/>
      <p:bldP spid="600" grpId="0" animBg="1"/>
      <p:bldP spid="600" grpId="1" animBg="1"/>
      <p:bldP spid="600" grpId="2" animBg="1"/>
      <p:bldP spid="601" grpId="0" animBg="1"/>
      <p:bldP spid="601" grpId="1" animBg="1"/>
      <p:bldP spid="601" grpId="2" animBg="1"/>
      <p:bldP spid="614" grpId="0" animBg="1"/>
      <p:bldP spid="614" grpId="1" animBg="1"/>
      <p:bldP spid="614" grpId="2" animBg="1"/>
      <p:bldP spid="615" grpId="0" animBg="1"/>
      <p:bldP spid="615" grpId="1" animBg="1"/>
      <p:bldP spid="615" grpId="2" animBg="1"/>
      <p:bldP spid="622" grpId="0"/>
      <p:bldP spid="623"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390931" y="235238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390931" y="415258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534947" y="2450394"/>
            <a:ext cx="2520280" cy="369332"/>
          </a:xfrm>
          <a:prstGeom prst="rect">
            <a:avLst/>
          </a:prstGeom>
          <a:noFill/>
        </p:spPr>
        <p:txBody>
          <a:bodyPr wrap="square" lIns="0" tIns="0" rIns="0" bIns="0" rtlCol="0">
            <a:spAutoFit/>
          </a:bodyPr>
          <a:lstStyle/>
          <a:p>
            <a:pPr algn="dist"/>
            <a:r>
              <a:rPr lang="zh-CN" altLang="en-US" sz="2400" b="1" dirty="0">
                <a:solidFill>
                  <a:schemeClr val="accent2"/>
                </a:solidFill>
                <a:latin typeface="+mj-ea"/>
                <a:ea typeface="+mj-ea"/>
              </a:rPr>
              <a:t>添加标题内容文字</a:t>
            </a:r>
          </a:p>
        </p:txBody>
      </p:sp>
      <p:sp>
        <p:nvSpPr>
          <p:cNvPr id="7" name="TextBox 6"/>
          <p:cNvSpPr txBox="1"/>
          <p:nvPr/>
        </p:nvSpPr>
        <p:spPr>
          <a:xfrm>
            <a:off x="6002999" y="3305330"/>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8" name="TextBox 7"/>
          <p:cNvSpPr txBox="1"/>
          <p:nvPr/>
        </p:nvSpPr>
        <p:spPr>
          <a:xfrm>
            <a:off x="6002999" y="3576525"/>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9" name="TextBox 8"/>
          <p:cNvSpPr txBox="1"/>
          <p:nvPr/>
        </p:nvSpPr>
        <p:spPr>
          <a:xfrm>
            <a:off x="6002999" y="3864557"/>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10" name="TextBox 9"/>
          <p:cNvSpPr txBox="1"/>
          <p:nvPr/>
        </p:nvSpPr>
        <p:spPr>
          <a:xfrm>
            <a:off x="5390931" y="4259291"/>
            <a:ext cx="2808312" cy="384721"/>
          </a:xfrm>
          <a:prstGeom prst="rect">
            <a:avLst/>
          </a:prstGeom>
          <a:noFill/>
        </p:spPr>
        <p:txBody>
          <a:bodyPr wrap="square" lIns="0" tIns="0" rIns="0" bIns="0" rtlCol="0">
            <a:spAutoFit/>
          </a:bodyPr>
          <a:lstStyle/>
          <a:p>
            <a:pPr algn="just">
              <a:lnSpc>
                <a:spcPts val="1500"/>
              </a:lnSpc>
            </a:pPr>
            <a:r>
              <a:rPr lang="zh-CN" altLang="en-US" sz="1000" dirty="0">
                <a:solidFill>
                  <a:prstClr val="black"/>
                </a:solidFill>
                <a:latin typeface="+mj-ea"/>
                <a:ea typeface="+mj-ea"/>
              </a:rPr>
              <a:t>点击输入简要文字内容，文字内容需概括精炼，不用多余的文字修饰，言简意赅的说明分项内容</a:t>
            </a:r>
            <a:r>
              <a:rPr lang="en-US" altLang="zh-CN" sz="1000" dirty="0">
                <a:solidFill>
                  <a:prstClr val="black"/>
                </a:solidFill>
                <a:latin typeface="+mj-ea"/>
                <a:ea typeface="+mj-ea"/>
              </a:rPr>
              <a:t>……</a:t>
            </a:r>
          </a:p>
        </p:txBody>
      </p:sp>
      <p:sp>
        <p:nvSpPr>
          <p:cNvPr id="11" name="Freeform 5"/>
          <p:cNvSpPr>
            <a:spLocks/>
          </p:cNvSpPr>
          <p:nvPr/>
        </p:nvSpPr>
        <p:spPr bwMode="auto">
          <a:xfrm>
            <a:off x="430018" y="1076938"/>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mj-ea"/>
              <a:ea typeface="+mj-ea"/>
            </a:endParaRPr>
          </a:p>
        </p:txBody>
      </p:sp>
      <p:sp>
        <p:nvSpPr>
          <p:cNvPr id="12" name="圆角矩形 11"/>
          <p:cNvSpPr/>
          <p:nvPr/>
        </p:nvSpPr>
        <p:spPr>
          <a:xfrm>
            <a:off x="1547664" y="107693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3" name="圆角矩形 12"/>
          <p:cNvSpPr/>
          <p:nvPr/>
        </p:nvSpPr>
        <p:spPr>
          <a:xfrm>
            <a:off x="1547664" y="163564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4" name="圆角矩形 13"/>
          <p:cNvSpPr/>
          <p:nvPr/>
        </p:nvSpPr>
        <p:spPr>
          <a:xfrm>
            <a:off x="1547664" y="219435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5" name="圆角矩形 14"/>
          <p:cNvSpPr/>
          <p:nvPr/>
        </p:nvSpPr>
        <p:spPr>
          <a:xfrm>
            <a:off x="1547664" y="275306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6" name="圆角矩形 15"/>
          <p:cNvSpPr/>
          <p:nvPr/>
        </p:nvSpPr>
        <p:spPr>
          <a:xfrm>
            <a:off x="1547664" y="331177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7" name="圆角矩形 16"/>
          <p:cNvSpPr/>
          <p:nvPr/>
        </p:nvSpPr>
        <p:spPr>
          <a:xfrm>
            <a:off x="1547664" y="387047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8" name="圆角矩形 17"/>
          <p:cNvSpPr/>
          <p:nvPr/>
        </p:nvSpPr>
        <p:spPr>
          <a:xfrm>
            <a:off x="1547664" y="4429183"/>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9" name="TextBox 18"/>
          <p:cNvSpPr txBox="1"/>
          <p:nvPr/>
        </p:nvSpPr>
        <p:spPr>
          <a:xfrm>
            <a:off x="1898526" y="1234973"/>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没时间缴罚单！</a:t>
            </a:r>
            <a:endParaRPr lang="en-US" altLang="zh-CN" sz="1000" dirty="0">
              <a:solidFill>
                <a:prstClr val="black"/>
              </a:solidFill>
              <a:latin typeface="+mj-ea"/>
              <a:ea typeface="+mj-ea"/>
            </a:endParaRPr>
          </a:p>
        </p:txBody>
      </p:sp>
      <p:sp>
        <p:nvSpPr>
          <p:cNvPr id="20" name="TextBox 19"/>
          <p:cNvSpPr txBox="1"/>
          <p:nvPr/>
        </p:nvSpPr>
        <p:spPr>
          <a:xfrm>
            <a:off x="1898526" y="1793681"/>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工作太忙，没时间做饭！</a:t>
            </a:r>
            <a:endParaRPr lang="en-US" altLang="zh-CN" sz="1000" dirty="0">
              <a:solidFill>
                <a:prstClr val="black"/>
              </a:solidFill>
              <a:latin typeface="+mj-ea"/>
              <a:ea typeface="+mj-ea"/>
            </a:endParaRPr>
          </a:p>
        </p:txBody>
      </p:sp>
      <p:sp>
        <p:nvSpPr>
          <p:cNvPr id="21" name="TextBox 20"/>
          <p:cNvSpPr txBox="1"/>
          <p:nvPr/>
        </p:nvSpPr>
        <p:spPr>
          <a:xfrm>
            <a:off x="1898526" y="2352389"/>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快递没人收！</a:t>
            </a:r>
            <a:endParaRPr lang="en-US" altLang="zh-CN" sz="1000" dirty="0">
              <a:solidFill>
                <a:prstClr val="black"/>
              </a:solidFill>
              <a:latin typeface="+mj-ea"/>
              <a:ea typeface="+mj-ea"/>
            </a:endParaRPr>
          </a:p>
        </p:txBody>
      </p:sp>
      <p:sp>
        <p:nvSpPr>
          <p:cNvPr id="22" name="TextBox 21"/>
          <p:cNvSpPr txBox="1"/>
          <p:nvPr/>
        </p:nvSpPr>
        <p:spPr>
          <a:xfrm>
            <a:off x="1898526" y="2911097"/>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想吃日式料理，附近却没有！</a:t>
            </a:r>
            <a:endParaRPr lang="en-US" altLang="zh-CN" sz="1000" dirty="0">
              <a:solidFill>
                <a:prstClr val="black"/>
              </a:solidFill>
              <a:latin typeface="+mj-ea"/>
              <a:ea typeface="+mj-ea"/>
            </a:endParaRPr>
          </a:p>
        </p:txBody>
      </p:sp>
      <p:sp>
        <p:nvSpPr>
          <p:cNvPr id="23" name="TextBox 22"/>
          <p:cNvSpPr txBox="1"/>
          <p:nvPr/>
        </p:nvSpPr>
        <p:spPr>
          <a:xfrm>
            <a:off x="1898526" y="3469805"/>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现在的食品安全让人不放心！</a:t>
            </a:r>
            <a:endParaRPr lang="en-US" altLang="zh-CN" sz="1000" dirty="0">
              <a:solidFill>
                <a:prstClr val="black"/>
              </a:solidFill>
              <a:latin typeface="+mj-ea"/>
              <a:ea typeface="+mj-ea"/>
            </a:endParaRPr>
          </a:p>
        </p:txBody>
      </p:sp>
      <p:sp>
        <p:nvSpPr>
          <p:cNvPr id="24" name="TextBox 23"/>
          <p:cNvSpPr txBox="1"/>
          <p:nvPr/>
        </p:nvSpPr>
        <p:spPr>
          <a:xfrm>
            <a:off x="1898526" y="4028513"/>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对不良商家投诉无门！</a:t>
            </a:r>
            <a:endParaRPr lang="en-US" altLang="zh-CN" sz="1000" dirty="0">
              <a:solidFill>
                <a:prstClr val="black"/>
              </a:solidFill>
              <a:latin typeface="+mj-ea"/>
              <a:ea typeface="+mj-ea"/>
            </a:endParaRPr>
          </a:p>
        </p:txBody>
      </p:sp>
      <p:sp>
        <p:nvSpPr>
          <p:cNvPr id="25" name="TextBox 24"/>
          <p:cNvSpPr txBox="1"/>
          <p:nvPr/>
        </p:nvSpPr>
        <p:spPr>
          <a:xfrm>
            <a:off x="1898526" y="4587218"/>
            <a:ext cx="2313434" cy="153888"/>
          </a:xfrm>
          <a:prstGeom prst="rect">
            <a:avLst/>
          </a:prstGeom>
          <a:noFill/>
        </p:spPr>
        <p:txBody>
          <a:bodyPr wrap="square" lIns="0" tIns="0" rIns="0" bIns="0" rtlCol="0">
            <a:spAutoFit/>
          </a:bodyPr>
          <a:lstStyle/>
          <a:p>
            <a:pPr algn="just"/>
            <a:r>
              <a:rPr lang="en-US" altLang="zh-CN" sz="1000" dirty="0">
                <a:solidFill>
                  <a:prstClr val="black"/>
                </a:solidFill>
                <a:latin typeface="+mj-ea"/>
                <a:ea typeface="+mj-ea"/>
              </a:rPr>
              <a:t>…………</a:t>
            </a:r>
          </a:p>
        </p:txBody>
      </p:sp>
      <p:grpSp>
        <p:nvGrpSpPr>
          <p:cNvPr id="26" name="组合 25"/>
          <p:cNvGrpSpPr/>
          <p:nvPr/>
        </p:nvGrpSpPr>
        <p:grpSpPr>
          <a:xfrm>
            <a:off x="6137252" y="937654"/>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9" name="TextBox 2"/>
          <p:cNvSpPr txBox="1"/>
          <p:nvPr/>
        </p:nvSpPr>
        <p:spPr>
          <a:xfrm>
            <a:off x="6094579" y="1174303"/>
            <a:ext cx="1257356" cy="769441"/>
          </a:xfrm>
          <a:prstGeom prst="rect">
            <a:avLst/>
          </a:prstGeom>
          <a:noFill/>
        </p:spPr>
        <p:txBody>
          <a:bodyPr wrap="square" lIns="0" tIns="0" rIns="0" bIns="0" rtlCol="0">
            <a:spAutoFit/>
          </a:bodyPr>
          <a:lstStyle/>
          <a:p>
            <a:pPr algn="ctr"/>
            <a:r>
              <a:rPr lang="zh-CN" altLang="en-US" sz="2500" b="1" dirty="0">
                <a:solidFill>
                  <a:schemeClr val="accent2"/>
                </a:solidFill>
                <a:latin typeface="+mj-ea"/>
                <a:ea typeface="+mj-ea"/>
              </a:rPr>
              <a:t>现实</a:t>
            </a:r>
            <a:endParaRPr lang="en-US" altLang="zh-CN" sz="2500" b="1" dirty="0">
              <a:solidFill>
                <a:schemeClr val="accent2"/>
              </a:solidFill>
              <a:latin typeface="+mj-ea"/>
              <a:ea typeface="+mj-ea"/>
            </a:endParaRPr>
          </a:p>
          <a:p>
            <a:pPr algn="ctr"/>
            <a:r>
              <a:rPr lang="zh-CN" altLang="en-US" sz="2500" b="1" dirty="0">
                <a:solidFill>
                  <a:schemeClr val="accent2"/>
                </a:solidFill>
                <a:latin typeface="+mj-ea"/>
                <a:ea typeface="+mj-ea"/>
              </a:rPr>
              <a:t>需求</a:t>
            </a:r>
          </a:p>
        </p:txBody>
      </p:sp>
    </p:spTree>
    <p:extLst>
      <p:ext uri="{BB962C8B-B14F-4D97-AF65-F5344CB8AC3E}">
        <p14:creationId xmlns:p14="http://schemas.microsoft.com/office/powerpoint/2010/main" xmlns="" val="3139449073"/>
      </p:ext>
    </p:extLst>
  </p:cSld>
  <p:clrMapOvr>
    <a:masterClrMapping/>
  </p:clrMapOvr>
  <mc:AlternateContent xmlns:mc="http://schemas.openxmlformats.org/markup-compatibility/2006">
    <mc:Choice xmlns:p14="http://schemas.microsoft.com/office/powerpoint/2010/main" xmlns=""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anim calcmode="lin" valueType="num">
                                      <p:cBhvr>
                                        <p:cTn id="16" dur="500" fill="hold"/>
                                        <p:tgtEl>
                                          <p:spTgt spid="29"/>
                                        </p:tgtEl>
                                        <p:attrNameLst>
                                          <p:attrName>ppt_x</p:attrName>
                                        </p:attrNameLst>
                                      </p:cBhvr>
                                      <p:tavLst>
                                        <p:tav tm="0">
                                          <p:val>
                                            <p:strVal val="#ppt_x"/>
                                          </p:val>
                                        </p:tav>
                                        <p:tav tm="100000">
                                          <p:val>
                                            <p:strVal val="#ppt_x"/>
                                          </p:val>
                                        </p:tav>
                                      </p:tavLst>
                                    </p:anim>
                                    <p:anim calcmode="lin" valueType="num">
                                      <p:cBhvr>
                                        <p:cTn id="17" dur="500" fill="hold"/>
                                        <p:tgtEl>
                                          <p:spTgt spid="2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7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46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49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52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3"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69" y="1255861"/>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6" name="TextBox 16"/>
          <p:cNvSpPr txBox="1"/>
          <p:nvPr/>
        </p:nvSpPr>
        <p:spPr>
          <a:xfrm>
            <a:off x="6501974" y="2167305"/>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7" y="3104121"/>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3" y="3999040"/>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207382"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12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0" y="1571802"/>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2015</a:t>
            </a:r>
            <a:r>
              <a:rPr lang="zh-CN" altLang="en-US" sz="1400" b="1" dirty="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extLst>
      <p:ext uri="{BB962C8B-B14F-4D97-AF65-F5344CB8AC3E}">
        <p14:creationId xmlns:p14="http://schemas.microsoft.com/office/powerpoint/2010/main" xmlns="" val="1505247493"/>
      </p:ext>
    </p:extLst>
  </p:cSld>
  <p:clrMapOvr>
    <a:masterClrMapping/>
  </p:clrMapOvr>
  <mc:AlternateContent xmlns:mc="http://schemas.openxmlformats.org/markup-compatibility/2006">
    <mc:Choice xmlns:p14="http://schemas.microsoft.com/office/powerpoint/2010/main" xmlns="" Requires="p14">
      <p:transition spd="slow" p14:dur="1200" advTm="6000">
        <p14:prism/>
      </p:transition>
    </mc:Choice>
    <mc:Fallback>
      <p:transition spd="slow" advTm="6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a:r>
              <a:rPr lang="zh-CN" altLang="en-US" sz="3600" b="1" dirty="0">
                <a:solidFill>
                  <a:schemeClr val="accent2"/>
                </a:solidFill>
                <a:latin typeface="微软雅黑"/>
                <a:ea typeface="微软雅黑"/>
              </a:rPr>
              <a:t>标题文字内容</a:t>
            </a:r>
            <a:endParaRPr lang="en-US" altLang="zh-CN" sz="3600" b="1" dirty="0">
              <a:solidFill>
                <a:schemeClr val="accent2"/>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a:ea typeface="微软雅黑"/>
              </a:rPr>
              <a:t>PART 02</a:t>
            </a:r>
            <a:endParaRPr lang="zh-CN" altLang="en-US" sz="1600" dirty="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2"/>
                </a:solidFill>
                <a:latin typeface="微软雅黑"/>
                <a:ea typeface="微软雅黑"/>
              </a:rPr>
              <a:t>02</a:t>
            </a:r>
            <a:endParaRPr lang="zh-CN" altLang="en-US" sz="5000" b="1" dirty="0">
              <a:solidFill>
                <a:schemeClr val="accent2"/>
              </a:solidFill>
              <a:latin typeface="微软雅黑"/>
              <a:ea typeface="微软雅黑"/>
            </a:endParaRPr>
          </a:p>
        </p:txBody>
      </p:sp>
    </p:spTree>
    <p:extLst>
      <p:ext uri="{BB962C8B-B14F-4D97-AF65-F5344CB8AC3E}">
        <p14:creationId xmlns:p14="http://schemas.microsoft.com/office/powerpoint/2010/main" xmlns="" val="523851527"/>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10" name="矩形 47"/>
          <p:cNvSpPr>
            <a:spLocks noChangeArrowheads="1"/>
          </p:cNvSpPr>
          <p:nvPr/>
        </p:nvSpPr>
        <p:spPr bwMode="auto">
          <a:xfrm>
            <a:off x="4932040" y="136945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a:grpSpLocks/>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cstate="print"/>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22"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2"/>
            </a:solid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1" name="矩形 47"/>
          <p:cNvSpPr>
            <a:spLocks noChangeArrowheads="1"/>
          </p:cNvSpPr>
          <p:nvPr/>
        </p:nvSpPr>
        <p:spPr bwMode="auto">
          <a:xfrm>
            <a:off x="5580112" y="2229793"/>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3" name="矩形 47"/>
          <p:cNvSpPr>
            <a:spLocks noChangeArrowheads="1"/>
          </p:cNvSpPr>
          <p:nvPr/>
        </p:nvSpPr>
        <p:spPr bwMode="auto">
          <a:xfrm>
            <a:off x="5654670" y="3260768"/>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5" name="矩形 47"/>
          <p:cNvSpPr>
            <a:spLocks noChangeArrowheads="1"/>
          </p:cNvSpPr>
          <p:nvPr/>
        </p:nvSpPr>
        <p:spPr bwMode="auto">
          <a:xfrm>
            <a:off x="4979675" y="4205187"/>
            <a:ext cx="3043238" cy="553990"/>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extLst>
      <p:ext uri="{BB962C8B-B14F-4D97-AF65-F5344CB8AC3E}">
        <p14:creationId xmlns:p14="http://schemas.microsoft.com/office/powerpoint/2010/main" xmlns="" val="3618940054"/>
      </p:ext>
    </p:extLst>
  </p:cSld>
  <p:clrMapOvr>
    <a:masterClrMapping/>
  </p:clrMapOvr>
  <mc:AlternateContent xmlns:mc="http://schemas.openxmlformats.org/markup-compatibility/2006">
    <mc:Choice xmlns:p14="http://schemas.microsoft.com/office/powerpoint/2010/main" xmlns="" Requires="p14">
      <p:transition spd="slow" p14:dur="1200" advTm="10000">
        <p14:prism/>
      </p:transition>
    </mc:Choice>
    <mc:Fallback>
      <p:transition spd="slow" advTm="10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j-ea"/>
                <a:ea typeface="+mj-ea"/>
              </a:endParaRPr>
            </a:p>
          </p:txBody>
        </p:sp>
        <p:sp>
          <p:nvSpPr>
            <p:cNvPr id="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j-ea"/>
                <a:ea typeface="+mj-ea"/>
              </a:endParaRPr>
            </a:p>
          </p:txBody>
        </p:sp>
        <p:sp>
          <p:nvSpPr>
            <p:cNvPr id="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US" dirty="0">
                <a:latin typeface="+mj-ea"/>
                <a:ea typeface="+mj-ea"/>
              </a:endParaRPr>
            </a:p>
          </p:txBody>
        </p:sp>
        <p:sp>
          <p:nvSpPr>
            <p:cNvPr id="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2"/>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2"/>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2"/>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grpSp>
        <p:nvGrpSpPr>
          <p:cNvPr id="32" name="组合 31"/>
          <p:cNvGrpSpPr/>
          <p:nvPr/>
        </p:nvGrpSpPr>
        <p:grpSpPr>
          <a:xfrm>
            <a:off x="4677858" y="2649672"/>
            <a:ext cx="809336" cy="809336"/>
            <a:chOff x="4677858" y="2649672"/>
            <a:chExt cx="809336" cy="809336"/>
          </a:xfrm>
          <a:solidFill>
            <a:schemeClr val="accent2"/>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2"/>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3000"/>
                    </a14:imgEffect>
                  </a14:imgLayer>
                </a14:imgProps>
              </a:ext>
              <a:ext uri="{28A0092B-C50C-407E-A947-70E740481C1C}">
                <a14:useLocalDpi xmlns:a14="http://schemas.microsoft.com/office/drawing/2010/main" xmlns=""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mj-ea"/>
                <a:ea typeface="+mj-ea"/>
              </a:rPr>
              <a:t>完成概述</a:t>
            </a:r>
          </a:p>
        </p:txBody>
      </p:sp>
    </p:spTree>
    <p:extLst>
      <p:ext uri="{BB962C8B-B14F-4D97-AF65-F5344CB8AC3E}">
        <p14:creationId xmlns:p14="http://schemas.microsoft.com/office/powerpoint/2010/main" xmlns="" val="2500564651"/>
      </p:ext>
    </p:extLst>
  </p:cSld>
  <p:clrMapOvr>
    <a:masterClrMapping/>
  </p:clrMapOvr>
  <mc:AlternateContent xmlns:mc="http://schemas.openxmlformats.org/markup-compatibility/2006">
    <mc:Choice xmlns:p14="http://schemas.microsoft.com/office/powerpoint/2010/main" xmlns="" Requires="p14">
      <p:transition spd="slow" p14:dur="1200" advTm="7000">
        <p14:prism/>
      </p:transition>
    </mc:Choice>
    <mc:Fallback>
      <p:transition spd="slow" advTm="7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2" descr="Monitor.png"/>
          <p:cNvPicPr>
            <a:picLocks noChangeAspect="1"/>
          </p:cNvPicPr>
          <p:nvPr/>
        </p:nvPicPr>
        <p:blipFill>
          <a:blip r:embed="rId3" cstate="print"/>
          <a:stretch>
            <a:fillRect/>
          </a:stretch>
        </p:blipFill>
        <p:spPr>
          <a:xfrm>
            <a:off x="4041448" y="1233331"/>
            <a:ext cx="3143817" cy="2620202"/>
          </a:xfrm>
          <a:prstGeom prst="rect">
            <a:avLst/>
          </a:prstGeom>
        </p:spPr>
      </p:pic>
      <p:pic>
        <p:nvPicPr>
          <p:cNvPr id="5" name="Picture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211960" y="1376254"/>
            <a:ext cx="2808311" cy="1643580"/>
          </a:xfrm>
          <a:prstGeom prst="rect">
            <a:avLst/>
          </a:prstGeom>
          <a:blipFill>
            <a:blip r:embed="rId5" cstate="print"/>
            <a:stretch>
              <a:fillRect/>
            </a:stretch>
          </a:blipFill>
          <a:effectLst>
            <a:innerShdw blurRad="63500" dist="25400" dir="13500000">
              <a:prstClr val="black">
                <a:alpha val="21000"/>
              </a:prstClr>
            </a:innerShdw>
          </a:effectLst>
        </p:spPr>
      </p:pic>
      <p:pic>
        <p:nvPicPr>
          <p:cNvPr id="6" name="Picture 4" descr="Monitor-Light.png"/>
          <p:cNvPicPr>
            <a:picLocks noChangeAspect="1"/>
          </p:cNvPicPr>
          <p:nvPr/>
        </p:nvPicPr>
        <p:blipFill>
          <a:blip r:embed="rId6" cstate="print"/>
          <a:stretch>
            <a:fillRect/>
          </a:stretch>
        </p:blipFill>
        <p:spPr>
          <a:xfrm>
            <a:off x="5912198" y="1304794"/>
            <a:ext cx="1201618" cy="1470168"/>
          </a:xfrm>
          <a:prstGeom prst="rect">
            <a:avLst/>
          </a:prstGeom>
        </p:spPr>
      </p:pic>
      <p:pic>
        <p:nvPicPr>
          <p:cNvPr id="7" name="Picture 5" descr="ipad.png"/>
          <p:cNvPicPr>
            <a:picLocks noChangeAspect="1"/>
          </p:cNvPicPr>
          <p:nvPr/>
        </p:nvPicPr>
        <p:blipFill>
          <a:blip r:embed="rId7" cstate="print"/>
          <a:stretch>
            <a:fillRect/>
          </a:stretch>
        </p:blipFill>
        <p:spPr>
          <a:xfrm>
            <a:off x="5823253" y="1738779"/>
            <a:ext cx="2980912" cy="2858402"/>
          </a:xfrm>
          <a:prstGeom prst="rect">
            <a:avLst/>
          </a:prstGeom>
        </p:spPr>
      </p:pic>
      <p:pic>
        <p:nvPicPr>
          <p:cNvPr id="8" name="Picture 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489277" y="1944999"/>
            <a:ext cx="1560546" cy="1880273"/>
          </a:xfrm>
          <a:prstGeom prst="rect">
            <a:avLst/>
          </a:prstGeom>
          <a:effectLst>
            <a:innerShdw blurRad="63500" dist="25400" dir="13500000">
              <a:prstClr val="black">
                <a:alpha val="26000"/>
              </a:prstClr>
            </a:innerShdw>
          </a:effectLst>
        </p:spPr>
      </p:pic>
      <p:pic>
        <p:nvPicPr>
          <p:cNvPr id="9" name="Picture 7" descr="ipad-light.png"/>
          <p:cNvPicPr>
            <a:picLocks noChangeAspect="1"/>
          </p:cNvPicPr>
          <p:nvPr/>
        </p:nvPicPr>
        <p:blipFill>
          <a:blip r:embed="rId9" cstate="print"/>
          <a:stretch>
            <a:fillRect/>
          </a:stretch>
        </p:blipFill>
        <p:spPr>
          <a:xfrm flipH="1">
            <a:off x="7212318" y="1801792"/>
            <a:ext cx="915621" cy="2072317"/>
          </a:xfrm>
          <a:prstGeom prst="rect">
            <a:avLst/>
          </a:prstGeom>
        </p:spPr>
      </p:pic>
      <p:sp>
        <p:nvSpPr>
          <p:cNvPr id="10" name="TextBox 46"/>
          <p:cNvSpPr txBox="1"/>
          <p:nvPr/>
        </p:nvSpPr>
        <p:spPr>
          <a:xfrm>
            <a:off x="1551867" y="1548229"/>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chemeClr val="accent1"/>
                </a:solidFill>
                <a:effectLst/>
                <a:uLnTx/>
                <a:uFillTx/>
                <a:latin typeface="+mj-ea"/>
                <a:ea typeface="+mj-ea"/>
              </a:rPr>
              <a:t>项目分析</a:t>
            </a:r>
          </a:p>
        </p:txBody>
      </p:sp>
      <p:sp>
        <p:nvSpPr>
          <p:cNvPr id="11" name="TextBox 47"/>
          <p:cNvSpPr txBox="1"/>
          <p:nvPr/>
        </p:nvSpPr>
        <p:spPr>
          <a:xfrm>
            <a:off x="1654179" y="3019834"/>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chemeClr val="accent2"/>
                </a:solidFill>
                <a:latin typeface="+mj-ea"/>
                <a:ea typeface="+mj-ea"/>
              </a:rPr>
              <a:t>项目分析</a:t>
            </a:r>
          </a:p>
        </p:txBody>
      </p:sp>
      <p:sp>
        <p:nvSpPr>
          <p:cNvPr id="12" name="TextBox 49"/>
          <p:cNvSpPr txBox="1"/>
          <p:nvPr/>
        </p:nvSpPr>
        <p:spPr>
          <a:xfrm>
            <a:off x="1051283" y="1956897"/>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j-ea"/>
                <a:ea typeface="+mj-ea"/>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168617" y="3428502"/>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srgbClr val="484849"/>
                </a:solidFill>
                <a:effectLst/>
                <a:uLnTx/>
                <a:uFillTx/>
                <a:latin typeface="+mj-ea"/>
                <a:ea typeface="+mj-ea"/>
              </a:rPr>
              <a:t>这里可以添加主要内容这里可以添加主要内容这里可以添加主要内容这里可以添加主要内容可以添加主要内容这里可以添加主要内容</a:t>
            </a:r>
          </a:p>
        </p:txBody>
      </p:sp>
    </p:spTree>
    <p:extLst>
      <p:ext uri="{BB962C8B-B14F-4D97-AF65-F5344CB8AC3E}">
        <p14:creationId xmlns:p14="http://schemas.microsoft.com/office/powerpoint/2010/main" xmlns="" val="3789129730"/>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40025" y="1717265"/>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8" name="直接连接符 7"/>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0" name="直接连接符 9"/>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2" name="直接连接符 11"/>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4" name="直接连接符 13"/>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6" name="直接连接符 1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8" name="直接连接符 17"/>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427015" y="1450900"/>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20" name="椭圆 19"/>
          <p:cNvSpPr/>
          <p:nvPr/>
        </p:nvSpPr>
        <p:spPr>
          <a:xfrm>
            <a:off x="3425919" y="1952988"/>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21" name="椭圆 20"/>
          <p:cNvSpPr/>
          <p:nvPr/>
        </p:nvSpPr>
        <p:spPr>
          <a:xfrm>
            <a:off x="3425730" y="2462943"/>
            <a:ext cx="274777" cy="27477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22" name="椭圆 21"/>
          <p:cNvSpPr/>
          <p:nvPr/>
        </p:nvSpPr>
        <p:spPr>
          <a:xfrm>
            <a:off x="3424634" y="2965031"/>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sp>
        <p:nvSpPr>
          <p:cNvPr id="23" name="椭圆 22"/>
          <p:cNvSpPr/>
          <p:nvPr/>
        </p:nvSpPr>
        <p:spPr>
          <a:xfrm>
            <a:off x="3427060" y="3467289"/>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5</a:t>
            </a:r>
            <a:endParaRPr lang="zh-CN" altLang="en-US" dirty="0">
              <a:solidFill>
                <a:prstClr val="white"/>
              </a:solidFill>
              <a:latin typeface="+mj-ea"/>
              <a:ea typeface="+mj-ea"/>
            </a:endParaRPr>
          </a:p>
        </p:txBody>
      </p:sp>
      <p:sp>
        <p:nvSpPr>
          <p:cNvPr id="24" name="椭圆 23"/>
          <p:cNvSpPr/>
          <p:nvPr/>
        </p:nvSpPr>
        <p:spPr>
          <a:xfrm>
            <a:off x="3425964" y="396937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6</a:t>
            </a:r>
            <a:endParaRPr lang="zh-CN" altLang="en-US" dirty="0">
              <a:solidFill>
                <a:prstClr val="white"/>
              </a:solidFill>
              <a:latin typeface="+mj-ea"/>
              <a:ea typeface="+mj-ea"/>
            </a:endParaRPr>
          </a:p>
        </p:txBody>
      </p:sp>
      <p:sp>
        <p:nvSpPr>
          <p:cNvPr id="25" name="TextBox 41"/>
          <p:cNvSpPr txBox="1"/>
          <p:nvPr/>
        </p:nvSpPr>
        <p:spPr>
          <a:xfrm>
            <a:off x="1277519" y="2569322"/>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a:solidFill>
                  <a:srgbClr val="080808"/>
                </a:solidFill>
                <a:latin typeface="+mj-ea"/>
                <a:ea typeface="+mj-ea"/>
              </a:rPr>
              <a:t>标题内容</a:t>
            </a:r>
            <a:endParaRPr lang="en-US" altLang="zh-CN" sz="2000" b="1" dirty="0">
              <a:solidFill>
                <a:srgbClr val="080808"/>
              </a:solidFill>
              <a:latin typeface="+mj-ea"/>
              <a:ea typeface="+mj-ea"/>
            </a:endParaRPr>
          </a:p>
        </p:txBody>
      </p:sp>
    </p:spTree>
    <p:extLst>
      <p:ext uri="{BB962C8B-B14F-4D97-AF65-F5344CB8AC3E}">
        <p14:creationId xmlns:p14="http://schemas.microsoft.com/office/powerpoint/2010/main" xmlns="" val="1561836169"/>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22" presetClass="entr" presetSubtype="8" fill="hold" nodeType="withEffect">
                                  <p:stCondLst>
                                    <p:cond delay="80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8" fill="hold" nodeType="withEffect">
                                  <p:stCondLst>
                                    <p:cond delay="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100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par>
                                <p:cTn id="56" presetID="22" presetClass="entr" presetSubtype="8" fill="hold" nodeType="withEffect">
                                  <p:stCondLst>
                                    <p:cond delay="11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nodeType="withEffect">
                                  <p:stCondLst>
                                    <p:cond delay="12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nodeType="withEffect">
                                  <p:stCondLst>
                                    <p:cond delay="130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animBg="1"/>
      <p:bldP spid="20" grpId="0" animBg="1"/>
      <p:bldP spid="21" grpId="0" animBg="1"/>
      <p:bldP spid="22" grpId="0" animBg="1"/>
      <p:bldP spid="23" grpId="0" animBg="1"/>
      <p:bldP spid="24"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18"/>
          <p:cNvSpPr>
            <a:spLocks noEditPoints="1"/>
          </p:cNvSpPr>
          <p:nvPr/>
        </p:nvSpPr>
        <p:spPr bwMode="auto">
          <a:xfrm rot="5400000">
            <a:off x="569419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rgbClr val="0E647C"/>
              </a:solidFill>
              <a:latin typeface="+mj-ea"/>
              <a:ea typeface="+mj-ea"/>
            </a:endParaRPr>
          </a:p>
        </p:txBody>
      </p:sp>
      <p:sp>
        <p:nvSpPr>
          <p:cNvPr id="5" name="Freeform 19"/>
          <p:cNvSpPr>
            <a:spLocks noEditPoints="1"/>
          </p:cNvSpPr>
          <p:nvPr/>
        </p:nvSpPr>
        <p:spPr bwMode="auto">
          <a:xfrm rot="5400000">
            <a:off x="313623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rgbClr val="0E647C"/>
              </a:solidFill>
              <a:latin typeface="+mj-ea"/>
              <a:ea typeface="+mj-ea"/>
            </a:endParaRPr>
          </a:p>
        </p:txBody>
      </p:sp>
      <p:sp>
        <p:nvSpPr>
          <p:cNvPr id="6" name="Freeform 20"/>
          <p:cNvSpPr>
            <a:spLocks noEditPoints="1"/>
          </p:cNvSpPr>
          <p:nvPr/>
        </p:nvSpPr>
        <p:spPr bwMode="auto">
          <a:xfrm rot="5400000">
            <a:off x="678736" y="194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rgbClr val="0E647C"/>
              </a:solidFill>
              <a:latin typeface="+mj-ea"/>
              <a:ea typeface="+mj-ea"/>
            </a:endParaRPr>
          </a:p>
        </p:txBody>
      </p:sp>
      <p:grpSp>
        <p:nvGrpSpPr>
          <p:cNvPr id="7" name="组合 6"/>
          <p:cNvGrpSpPr/>
          <p:nvPr/>
        </p:nvGrpSpPr>
        <p:grpSpPr>
          <a:xfrm>
            <a:off x="3789143" y="1779662"/>
            <a:ext cx="1721136" cy="548848"/>
            <a:chOff x="4304043" y="1286668"/>
            <a:chExt cx="3837944" cy="2757793"/>
          </a:xfrm>
          <a:effectLst>
            <a:outerShdw blurRad="381000" dist="254000" dir="8100000" algn="tr" rotWithShape="0">
              <a:prstClr val="black">
                <a:alpha val="40000"/>
              </a:prstClr>
            </a:outerShdw>
          </a:effectLst>
        </p:grpSpPr>
        <p:sp>
          <p:nvSpPr>
            <p:cNvPr id="8" name="圆角矩形 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圆角矩形 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0" name="组合 9"/>
          <p:cNvGrpSpPr/>
          <p:nvPr/>
        </p:nvGrpSpPr>
        <p:grpSpPr>
          <a:xfrm>
            <a:off x="1284834" y="1809403"/>
            <a:ext cx="1721136" cy="548848"/>
            <a:chOff x="4304043" y="1286668"/>
            <a:chExt cx="3837944" cy="2757793"/>
          </a:xfrm>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圆角矩形 1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3" name="组合 12"/>
          <p:cNvGrpSpPr/>
          <p:nvPr/>
        </p:nvGrpSpPr>
        <p:grpSpPr>
          <a:xfrm>
            <a:off x="6368578" y="1779662"/>
            <a:ext cx="1721136" cy="54884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sp>
        <p:nvSpPr>
          <p:cNvPr id="16" name="TextBox 20"/>
          <p:cNvSpPr txBox="1"/>
          <p:nvPr/>
        </p:nvSpPr>
        <p:spPr>
          <a:xfrm>
            <a:off x="1052839" y="254173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
        <p:nvSpPr>
          <p:cNvPr id="17" name="TextBox 21"/>
          <p:cNvSpPr txBox="1"/>
          <p:nvPr/>
        </p:nvSpPr>
        <p:spPr>
          <a:xfrm>
            <a:off x="3758538" y="25360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
        <p:nvSpPr>
          <p:cNvPr id="18" name="TextBox 22"/>
          <p:cNvSpPr txBox="1"/>
          <p:nvPr/>
        </p:nvSpPr>
        <p:spPr>
          <a:xfrm>
            <a:off x="6237415" y="2542968"/>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xmlns="" val="2746798415"/>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40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6"/>
                                        </p:tgtEl>
                                        <p:attrNameLst>
                                          <p:attrName>style.visibility</p:attrName>
                                        </p:attrNameLst>
                                      </p:cBhvr>
                                      <p:to>
                                        <p:strVal val="visible"/>
                                      </p:to>
                                    </p:set>
                                    <p:animEffect transition="in" filter="wipe(left)">
                                      <p:cBhvr>
                                        <p:cTn id="36" dur="50"/>
                                        <p:tgtEl>
                                          <p:spTgt spid="16"/>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6"/>
                                        </p:tgtEl>
                                      </p:cBhvr>
                                      <p:to x="80000" y="100000"/>
                                    </p:animScale>
                                    <p:anim by="(#ppt_w*0.10)" calcmode="lin" valueType="num">
                                      <p:cBhvr>
                                        <p:cTn id="39" dur="25" autoRev="1" fill="hold">
                                          <p:stCondLst>
                                            <p:cond delay="0"/>
                                          </p:stCondLst>
                                        </p:cTn>
                                        <p:tgtEl>
                                          <p:spTgt spid="16"/>
                                        </p:tgtEl>
                                        <p:attrNameLst>
                                          <p:attrName>ppt_x</p:attrName>
                                        </p:attrNameLst>
                                      </p:cBhvr>
                                    </p:anim>
                                    <p:anim by="(-#ppt_w*0.10)" calcmode="lin" valueType="num">
                                      <p:cBhvr>
                                        <p:cTn id="40" dur="25" autoRev="1" fill="hold">
                                          <p:stCondLst>
                                            <p:cond delay="0"/>
                                          </p:stCondLst>
                                        </p:cTn>
                                        <p:tgtEl>
                                          <p:spTgt spid="16"/>
                                        </p:tgtEl>
                                        <p:attrNameLst>
                                          <p:attrName>ppt_y</p:attrName>
                                        </p:attrNameLst>
                                      </p:cBhvr>
                                    </p:anim>
                                    <p:animRot by="-480000">
                                      <p:cBhvr>
                                        <p:cTn id="41" dur="25" autoRev="1" fill="hold">
                                          <p:stCondLst>
                                            <p:cond delay="0"/>
                                          </p:stCondLst>
                                        </p:cTn>
                                        <p:tgtEl>
                                          <p:spTgt spid="16"/>
                                        </p:tgtEl>
                                        <p:attrNameLst>
                                          <p:attrName>r</p:attrName>
                                        </p:attrNameLst>
                                      </p:cBhvr>
                                    </p:animRot>
                                  </p:childTnLst>
                                </p:cTn>
                              </p:par>
                              <p:par>
                                <p:cTn id="42" presetID="22" presetClass="entr" presetSubtype="8" fill="hold" grpId="0" nodeType="withEffect">
                                  <p:stCondLst>
                                    <p:cond delay="500"/>
                                  </p:stCondLst>
                                  <p:iterate type="lt">
                                    <p:tmPct val="30000"/>
                                  </p:iterate>
                                  <p:childTnLst>
                                    <p:set>
                                      <p:cBhvr>
                                        <p:cTn id="43" dur="1" fill="hold">
                                          <p:stCondLst>
                                            <p:cond delay="0"/>
                                          </p:stCondLst>
                                        </p:cTn>
                                        <p:tgtEl>
                                          <p:spTgt spid="17"/>
                                        </p:tgtEl>
                                        <p:attrNameLst>
                                          <p:attrName>style.visibility</p:attrName>
                                        </p:attrNameLst>
                                      </p:cBhvr>
                                      <p:to>
                                        <p:strVal val="visible"/>
                                      </p:to>
                                    </p:set>
                                    <p:animEffect transition="in" filter="wipe(left)">
                                      <p:cBhvr>
                                        <p:cTn id="44" dur="50"/>
                                        <p:tgtEl>
                                          <p:spTgt spid="17"/>
                                        </p:tgtEl>
                                      </p:cBhvr>
                                    </p:animEffect>
                                  </p:childTnLst>
                                </p:cTn>
                              </p:par>
                              <p:par>
                                <p:cTn id="45" presetID="36" presetClass="emph" presetSubtype="0" fill="hold" grpId="1" nodeType="withEffect">
                                  <p:stCondLst>
                                    <p:cond delay="500"/>
                                  </p:stCondLst>
                                  <p:iterate type="lt">
                                    <p:tmPct val="30000"/>
                                  </p:iterate>
                                  <p:childTnLst>
                                    <p:animScale>
                                      <p:cBhvr>
                                        <p:cTn id="46" dur="25" autoRev="1" fill="hold">
                                          <p:stCondLst>
                                            <p:cond delay="0"/>
                                          </p:stCondLst>
                                        </p:cTn>
                                        <p:tgtEl>
                                          <p:spTgt spid="17"/>
                                        </p:tgtEl>
                                      </p:cBhvr>
                                      <p:to x="80000" y="100000"/>
                                    </p:animScale>
                                    <p:anim by="(#ppt_w*0.10)" calcmode="lin" valueType="num">
                                      <p:cBhvr>
                                        <p:cTn id="47" dur="25" autoRev="1" fill="hold">
                                          <p:stCondLst>
                                            <p:cond delay="0"/>
                                          </p:stCondLst>
                                        </p:cTn>
                                        <p:tgtEl>
                                          <p:spTgt spid="17"/>
                                        </p:tgtEl>
                                        <p:attrNameLst>
                                          <p:attrName>ppt_x</p:attrName>
                                        </p:attrNameLst>
                                      </p:cBhvr>
                                    </p:anim>
                                    <p:anim by="(-#ppt_w*0.10)" calcmode="lin" valueType="num">
                                      <p:cBhvr>
                                        <p:cTn id="48" dur="25" autoRev="1" fill="hold">
                                          <p:stCondLst>
                                            <p:cond delay="0"/>
                                          </p:stCondLst>
                                        </p:cTn>
                                        <p:tgtEl>
                                          <p:spTgt spid="17"/>
                                        </p:tgtEl>
                                        <p:attrNameLst>
                                          <p:attrName>ppt_y</p:attrName>
                                        </p:attrNameLst>
                                      </p:cBhvr>
                                    </p:anim>
                                    <p:animRot by="-480000">
                                      <p:cBhvr>
                                        <p:cTn id="49" dur="25" autoRev="1" fill="hold">
                                          <p:stCondLst>
                                            <p:cond delay="0"/>
                                          </p:stCondLst>
                                        </p:cTn>
                                        <p:tgtEl>
                                          <p:spTgt spid="17"/>
                                        </p:tgtEl>
                                        <p:attrNameLst>
                                          <p:attrName>r</p:attrName>
                                        </p:attrNameLst>
                                      </p:cBhvr>
                                    </p:animRot>
                                  </p:childTnLst>
                                </p:cTn>
                              </p:par>
                              <p:par>
                                <p:cTn id="50" presetID="22" presetClass="entr" presetSubtype="8" fill="hold" grpId="0" nodeType="withEffect">
                                  <p:stCondLst>
                                    <p:cond delay="1000"/>
                                  </p:stCondLst>
                                  <p:iterate type="lt">
                                    <p:tmPct val="30000"/>
                                  </p:iterate>
                                  <p:childTnLst>
                                    <p:set>
                                      <p:cBhvr>
                                        <p:cTn id="51" dur="1" fill="hold">
                                          <p:stCondLst>
                                            <p:cond delay="0"/>
                                          </p:stCondLst>
                                        </p:cTn>
                                        <p:tgtEl>
                                          <p:spTgt spid="18"/>
                                        </p:tgtEl>
                                        <p:attrNameLst>
                                          <p:attrName>style.visibility</p:attrName>
                                        </p:attrNameLst>
                                      </p:cBhvr>
                                      <p:to>
                                        <p:strVal val="visible"/>
                                      </p:to>
                                    </p:set>
                                    <p:animEffect transition="in" filter="wipe(left)">
                                      <p:cBhvr>
                                        <p:cTn id="52" dur="50"/>
                                        <p:tgtEl>
                                          <p:spTgt spid="18"/>
                                        </p:tgtEl>
                                      </p:cBhvr>
                                    </p:animEffect>
                                  </p:childTnLst>
                                </p:cTn>
                              </p:par>
                              <p:par>
                                <p:cTn id="53" presetID="36" presetClass="emph" presetSubtype="0" fill="hold" grpId="1" nodeType="withEffect">
                                  <p:stCondLst>
                                    <p:cond delay="1000"/>
                                  </p:stCondLst>
                                  <p:iterate type="lt">
                                    <p:tmPct val="30000"/>
                                  </p:iterate>
                                  <p:childTnLst>
                                    <p:animScale>
                                      <p:cBhvr>
                                        <p:cTn id="54" dur="25" autoRev="1" fill="hold">
                                          <p:stCondLst>
                                            <p:cond delay="0"/>
                                          </p:stCondLst>
                                        </p:cTn>
                                        <p:tgtEl>
                                          <p:spTgt spid="18"/>
                                        </p:tgtEl>
                                      </p:cBhvr>
                                      <p:to x="80000" y="100000"/>
                                    </p:animScale>
                                    <p:anim by="(#ppt_w*0.10)" calcmode="lin" valueType="num">
                                      <p:cBhvr>
                                        <p:cTn id="55" dur="25" autoRev="1" fill="hold">
                                          <p:stCondLst>
                                            <p:cond delay="0"/>
                                          </p:stCondLst>
                                        </p:cTn>
                                        <p:tgtEl>
                                          <p:spTgt spid="18"/>
                                        </p:tgtEl>
                                        <p:attrNameLst>
                                          <p:attrName>ppt_x</p:attrName>
                                        </p:attrNameLst>
                                      </p:cBhvr>
                                    </p:anim>
                                    <p:anim by="(-#ppt_w*0.10)" calcmode="lin" valueType="num">
                                      <p:cBhvr>
                                        <p:cTn id="56" dur="25" autoRev="1" fill="hold">
                                          <p:stCondLst>
                                            <p:cond delay="0"/>
                                          </p:stCondLst>
                                        </p:cTn>
                                        <p:tgtEl>
                                          <p:spTgt spid="18"/>
                                        </p:tgtEl>
                                        <p:attrNameLst>
                                          <p:attrName>ppt_y</p:attrName>
                                        </p:attrNameLst>
                                      </p:cBhvr>
                                    </p:anim>
                                    <p:animRot by="-480000">
                                      <p:cBhvr>
                                        <p:cTn id="57"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p:bldP spid="16" grpId="1"/>
      <p:bldP spid="17" grpId="0"/>
      <p:bldP spid="17" grpId="1"/>
      <p:bldP spid="18" grpId="0"/>
      <p:bldP spid="1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extLst>
      <p:ext uri="{BB962C8B-B14F-4D97-AF65-F5344CB8AC3E}">
        <p14:creationId xmlns:p14="http://schemas.microsoft.com/office/powerpoint/2010/main" xmlns="" val="1280045773"/>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a:r>
              <a:rPr lang="zh-CN" altLang="en-US" sz="3600" b="1" dirty="0">
                <a:solidFill>
                  <a:schemeClr val="accent3"/>
                </a:solidFill>
                <a:latin typeface="微软雅黑"/>
                <a:ea typeface="微软雅黑"/>
              </a:rPr>
              <a:t>标题文字内容</a:t>
            </a:r>
            <a:endParaRPr lang="en-US" altLang="zh-CN" sz="3600" b="1" dirty="0">
              <a:solidFill>
                <a:schemeClr val="accent3"/>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a:ea typeface="微软雅黑"/>
              </a:rPr>
              <a:t>PART 03</a:t>
            </a:r>
            <a:endParaRPr lang="zh-CN" altLang="en-US" sz="1600" dirty="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3"/>
                </a:solidFill>
                <a:latin typeface="微软雅黑"/>
                <a:ea typeface="微软雅黑"/>
              </a:rPr>
              <a:t>03</a:t>
            </a:r>
            <a:endParaRPr lang="zh-CN" altLang="en-US" sz="5000" b="1" dirty="0">
              <a:solidFill>
                <a:schemeClr val="accent3"/>
              </a:solidFill>
              <a:latin typeface="微软雅黑"/>
              <a:ea typeface="微软雅黑"/>
            </a:endParaRPr>
          </a:p>
        </p:txBody>
      </p:sp>
    </p:spTree>
    <p:extLst>
      <p:ext uri="{BB962C8B-B14F-4D97-AF65-F5344CB8AC3E}">
        <p14:creationId xmlns:p14="http://schemas.microsoft.com/office/powerpoint/2010/main" xmlns="" val="1470124277"/>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a:solidFill>
                  <a:prstClr val="black"/>
                </a:solidFill>
                <a:latin typeface="微软雅黑"/>
                <a:ea typeface="微软雅黑"/>
                <a:sym typeface="微软雅黑" pitchFamily="34" charset="-122"/>
              </a:rPr>
              <a:t>        回顾这一年的工作，在取得成绩的同时，我们也找到了工作中的不足和问题，主要反映于</a:t>
            </a:r>
            <a:r>
              <a:rPr lang="en-US" altLang="zh-CN" sz="1400" dirty="0">
                <a:solidFill>
                  <a:prstClr val="black"/>
                </a:solidFill>
                <a:latin typeface="微软雅黑"/>
                <a:ea typeface="微软雅黑"/>
                <a:sym typeface="微软雅黑" pitchFamily="34" charset="-122"/>
              </a:rPr>
              <a:t>xx</a:t>
            </a:r>
            <a:r>
              <a:rPr lang="zh-CN" altLang="en-US" sz="1400" dirty="0">
                <a:solidFill>
                  <a:prstClr val="black"/>
                </a:solidFill>
                <a:latin typeface="微软雅黑"/>
                <a:ea typeface="微软雅黑"/>
                <a:sym typeface="微软雅黑" pitchFamily="34" charset="-122"/>
              </a:rPr>
              <a:t>及</a:t>
            </a:r>
            <a:r>
              <a:rPr lang="en-US" altLang="zh-CN" sz="1400" dirty="0">
                <a:solidFill>
                  <a:prstClr val="black"/>
                </a:solidFill>
                <a:latin typeface="微软雅黑"/>
                <a:ea typeface="微软雅黑"/>
                <a:sym typeface="微软雅黑" pitchFamily="34" charset="-122"/>
              </a:rPr>
              <a:t>xxx</a:t>
            </a:r>
            <a:r>
              <a:rPr lang="zh-CN" altLang="en-US" sz="1400" dirty="0">
                <a:solidFill>
                  <a:prstClr val="black"/>
                </a:solidFill>
                <a:latin typeface="微软雅黑"/>
                <a:ea typeface="微软雅黑"/>
                <a:sym typeface="微软雅黑" pitchFamily="34" charset="-122"/>
              </a:rPr>
              <a:t>的风格、定型还有待进一步探索，尤其是网上的公司产品库充分体现我们</a:t>
            </a:r>
            <a:r>
              <a:rPr lang="en-US" altLang="zh-CN" sz="1400" dirty="0" err="1">
                <a:solidFill>
                  <a:prstClr val="black"/>
                </a:solidFill>
                <a:latin typeface="微软雅黑"/>
                <a:ea typeface="微软雅黑"/>
                <a:sym typeface="微软雅黑" pitchFamily="34" charset="-122"/>
              </a:rPr>
              <a:t>xxxxx</a:t>
            </a:r>
            <a:r>
              <a:rPr lang="zh-CN" altLang="en-US" sz="1400" dirty="0">
                <a:solidFill>
                  <a:prstClr val="black"/>
                </a:solidFill>
                <a:latin typeface="微软雅黑"/>
                <a:ea typeface="微软雅黑"/>
                <a:sym typeface="微软雅黑"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a:ea typeface="微软雅黑"/>
              </a:rPr>
              <a:t>2015</a:t>
            </a:r>
            <a:r>
              <a:rPr lang="zh-CN" altLang="en-US" sz="1400" dirty="0">
                <a:solidFill>
                  <a:srgbClr val="080808"/>
                </a:solidFill>
                <a:latin typeface="微软雅黑"/>
                <a:ea typeface="微软雅黑"/>
              </a:rPr>
              <a:t>我们所向披靡</a:t>
            </a:r>
            <a:r>
              <a:rPr lang="zh-CN" altLang="en-US" sz="1400" dirty="0" smtClean="0">
                <a:solidFill>
                  <a:srgbClr val="080808"/>
                </a:solidFill>
                <a:latin typeface="微软雅黑"/>
                <a:ea typeface="微软雅黑"/>
              </a:rPr>
              <a:t>，</a:t>
            </a:r>
            <a:r>
              <a:rPr lang="en-US" altLang="zh-CN" sz="1400" dirty="0" smtClean="0">
                <a:solidFill>
                  <a:srgbClr val="080808"/>
                </a:solidFill>
                <a:latin typeface="微软雅黑"/>
                <a:ea typeface="微软雅黑"/>
              </a:rPr>
              <a:t>2018</a:t>
            </a:r>
            <a:r>
              <a:rPr lang="zh-CN" altLang="en-US" sz="1400" dirty="0" smtClean="0">
                <a:solidFill>
                  <a:srgbClr val="080808"/>
                </a:solidFill>
                <a:latin typeface="微软雅黑"/>
                <a:ea typeface="微软雅黑"/>
              </a:rPr>
              <a:t>我们</a:t>
            </a:r>
            <a:r>
              <a:rPr lang="zh-CN" altLang="en-US" sz="1400" dirty="0">
                <a:solidFill>
                  <a:srgbClr val="080808"/>
                </a:solidFill>
                <a:latin typeface="微软雅黑"/>
                <a:ea typeface="微软雅黑"/>
              </a:rPr>
              <a:t>勇往直前！</a:t>
            </a:r>
            <a:endParaRPr lang="zh-CN" altLang="en-US" sz="1400" dirty="0">
              <a:solidFill>
                <a:srgbClr val="080808"/>
              </a:solidFill>
              <a:latin typeface="微软雅黑"/>
              <a:ea typeface="微软雅黑"/>
              <a:sym typeface="微软雅黑" pitchFamily="34" charset="-122"/>
            </a:endParaRPr>
          </a:p>
          <a:p>
            <a:pPr>
              <a:lnSpc>
                <a:spcPct val="150000"/>
              </a:lnSpc>
            </a:pPr>
            <a:endParaRPr lang="zh-CN" altLang="en-US" sz="1400" dirty="0">
              <a:solidFill>
                <a:prstClr val="black"/>
              </a:solidFill>
              <a:latin typeface="微软雅黑"/>
              <a:ea typeface="微软雅黑"/>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8" name="椭圆 7"/>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a:endParaRPr>
            </a:p>
          </p:txBody>
        </p:sp>
      </p:grpSp>
      <p:sp>
        <p:nvSpPr>
          <p:cNvPr id="23" name="椭圆 22"/>
          <p:cNvSpPr/>
          <p:nvPr/>
        </p:nvSpPr>
        <p:spPr>
          <a:xfrm>
            <a:off x="7794388" y="4443265"/>
            <a:ext cx="500908" cy="500908"/>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4" name="椭圆 33"/>
          <p:cNvSpPr/>
          <p:nvPr/>
        </p:nvSpPr>
        <p:spPr>
          <a:xfrm>
            <a:off x="6629511" y="4707644"/>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5" name="椭圆 34"/>
          <p:cNvSpPr/>
          <p:nvPr/>
        </p:nvSpPr>
        <p:spPr>
          <a:xfrm>
            <a:off x="8585278" y="4984207"/>
            <a:ext cx="137389" cy="137389"/>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a:ea typeface="微软雅黑"/>
                </a:rPr>
                <a:t>言</a:t>
              </a:r>
            </a:p>
          </p:txBody>
        </p:sp>
      </p:grpSp>
    </p:spTree>
    <p:extLst>
      <p:ext uri="{BB962C8B-B14F-4D97-AF65-F5344CB8AC3E}">
        <p14:creationId xmlns:p14="http://schemas.microsoft.com/office/powerpoint/2010/main" xmlns="" val="4263803482"/>
      </p:ext>
    </p:extLst>
  </p:cSld>
  <p:clrMapOvr>
    <a:masterClrMapping/>
  </p:clrMapOvr>
  <mc:AlternateContent xmlns:mc="http://schemas.openxmlformats.org/markup-compatibility/2006">
    <mc:Choice xmlns:p14="http://schemas.microsoft.com/office/powerpoint/2010/main" xmlns="" Requires="p14">
      <p:transition spd="slow" p14:dur="1200" advTm="11000">
        <p14:prism/>
      </p:transition>
    </mc:Choice>
    <mc:Fallback>
      <p:transition spd="slow" advTm="11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nvGrpSpPr>
          <p:cNvPr id="5" name="组合 4"/>
          <p:cNvGrpSpPr/>
          <p:nvPr/>
        </p:nvGrpSpPr>
        <p:grpSpPr>
          <a:xfrm>
            <a:off x="980451" y="2438266"/>
            <a:ext cx="869960" cy="869821"/>
            <a:chOff x="1466675" y="3784103"/>
            <a:chExt cx="1301392" cy="1301862"/>
          </a:xfrm>
        </p:grpSpPr>
        <p:grpSp>
          <p:nvGrpSpPr>
            <p:cNvPr id="6" name="组合 5"/>
            <p:cNvGrpSpPr/>
            <p:nvPr/>
          </p:nvGrpSpPr>
          <p:grpSpPr>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 name="椭圆 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7"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6</a:t>
              </a:r>
              <a:r>
                <a:rPr lang="zh-CN" altLang="en-US" sz="1400" dirty="0">
                  <a:solidFill>
                    <a:schemeClr val="bg1"/>
                  </a:solidFill>
                  <a:latin typeface="+mj-ea"/>
                  <a:ea typeface="+mj-ea"/>
                </a:rPr>
                <a:t>月</a:t>
              </a:r>
            </a:p>
          </p:txBody>
        </p:sp>
      </p:grpSp>
      <p:grpSp>
        <p:nvGrpSpPr>
          <p:cNvPr id="12" name="组合 11"/>
          <p:cNvGrpSpPr/>
          <p:nvPr/>
        </p:nvGrpSpPr>
        <p:grpSpPr>
          <a:xfrm>
            <a:off x="2083683" y="2555249"/>
            <a:ext cx="658425" cy="658319"/>
            <a:chOff x="3117025" y="3959191"/>
            <a:chExt cx="984950" cy="985306"/>
          </a:xfrm>
        </p:grpSpPr>
        <p:grpSp>
          <p:nvGrpSpPr>
            <p:cNvPr id="13" name="组合 12"/>
            <p:cNvGrpSpPr/>
            <p:nvPr/>
          </p:nvGrpSpPr>
          <p:grpSpPr>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6" name="椭圆 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4"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7</a:t>
              </a:r>
              <a:r>
                <a:rPr lang="zh-CN" altLang="en-US" sz="1400" dirty="0">
                  <a:solidFill>
                    <a:schemeClr val="bg1"/>
                  </a:solidFill>
                  <a:latin typeface="+mj-ea"/>
                  <a:ea typeface="+mj-ea"/>
                </a:rPr>
                <a:t>月</a:t>
              </a:r>
            </a:p>
          </p:txBody>
        </p:sp>
      </p:grpSp>
      <p:grpSp>
        <p:nvGrpSpPr>
          <p:cNvPr id="19" name="组合 18"/>
          <p:cNvGrpSpPr/>
          <p:nvPr/>
        </p:nvGrpSpPr>
        <p:grpSpPr>
          <a:xfrm>
            <a:off x="2975381" y="2443509"/>
            <a:ext cx="881936" cy="881795"/>
            <a:chOff x="4450933" y="3791953"/>
            <a:chExt cx="1319306" cy="1319782"/>
          </a:xfrm>
        </p:grpSpPr>
        <p:grpSp>
          <p:nvGrpSpPr>
            <p:cNvPr id="20" name="组合 19"/>
            <p:cNvGrpSpPr/>
            <p:nvPr/>
          </p:nvGrpSpPr>
          <p:grpSpPr>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3" name="椭圆 2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1"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8</a:t>
              </a:r>
              <a:r>
                <a:rPr lang="zh-CN" altLang="en-US" sz="1400" dirty="0">
                  <a:solidFill>
                    <a:schemeClr val="bg1"/>
                  </a:solidFill>
                  <a:latin typeface="+mj-ea"/>
                  <a:ea typeface="+mj-ea"/>
                </a:rPr>
                <a:t>月</a:t>
              </a:r>
            </a:p>
          </p:txBody>
        </p:sp>
      </p:grpSp>
      <p:grpSp>
        <p:nvGrpSpPr>
          <p:cNvPr id="26" name="组合 25"/>
          <p:cNvGrpSpPr/>
          <p:nvPr/>
        </p:nvGrpSpPr>
        <p:grpSpPr>
          <a:xfrm>
            <a:off x="4090589" y="2544015"/>
            <a:ext cx="680890" cy="680781"/>
            <a:chOff x="6119197" y="3942381"/>
            <a:chExt cx="1018558" cy="1018926"/>
          </a:xfrm>
        </p:grpSpPr>
        <p:grpSp>
          <p:nvGrpSpPr>
            <p:cNvPr id="27" name="组合 26"/>
            <p:cNvGrpSpPr/>
            <p:nvPr/>
          </p:nvGrpSpPr>
          <p:grpSpPr>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0" name="椭圆 29"/>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8"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9</a:t>
              </a:r>
              <a:r>
                <a:rPr lang="zh-CN" altLang="en-US" sz="1400" dirty="0">
                  <a:solidFill>
                    <a:schemeClr val="bg1"/>
                  </a:solidFill>
                  <a:latin typeface="+mj-ea"/>
                  <a:ea typeface="+mj-ea"/>
                </a:rPr>
                <a:t>月</a:t>
              </a:r>
            </a:p>
          </p:txBody>
        </p:sp>
      </p:grpSp>
      <p:grpSp>
        <p:nvGrpSpPr>
          <p:cNvPr id="33" name="组合 32"/>
          <p:cNvGrpSpPr/>
          <p:nvPr/>
        </p:nvGrpSpPr>
        <p:grpSpPr>
          <a:xfrm>
            <a:off x="5004754" y="2544016"/>
            <a:ext cx="708615" cy="680781"/>
            <a:chOff x="7486713" y="3942381"/>
            <a:chExt cx="1060031" cy="1018926"/>
          </a:xfrm>
        </p:grpSpPr>
        <p:grpSp>
          <p:nvGrpSpPr>
            <p:cNvPr id="34" name="组合 33"/>
            <p:cNvGrpSpPr/>
            <p:nvPr/>
          </p:nvGrpSpPr>
          <p:grpSpPr>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7" name="椭圆 36"/>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5"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j-ea"/>
                  <a:ea typeface="+mj-ea"/>
                </a:rPr>
                <a:t>10</a:t>
              </a:r>
              <a:r>
                <a:rPr lang="zh-CN" altLang="en-US" sz="1200" dirty="0">
                  <a:solidFill>
                    <a:schemeClr val="bg1"/>
                  </a:solidFill>
                  <a:latin typeface="+mj-ea"/>
                  <a:ea typeface="+mj-ea"/>
                </a:rPr>
                <a:t>月</a:t>
              </a:r>
            </a:p>
          </p:txBody>
        </p:sp>
      </p:grpSp>
      <p:grpSp>
        <p:nvGrpSpPr>
          <p:cNvPr id="40" name="组合 39"/>
          <p:cNvGrpSpPr/>
          <p:nvPr/>
        </p:nvGrpSpPr>
        <p:grpSpPr>
          <a:xfrm>
            <a:off x="5918916" y="2431103"/>
            <a:ext cx="906755" cy="906611"/>
            <a:chOff x="8854229" y="3773382"/>
            <a:chExt cx="1356434" cy="1356924"/>
          </a:xfrm>
        </p:grpSpPr>
        <p:grpSp>
          <p:nvGrpSpPr>
            <p:cNvPr id="41" name="组合 40"/>
            <p:cNvGrpSpPr/>
            <p:nvPr/>
          </p:nvGrpSpPr>
          <p:grpSpPr>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4" name="椭圆 43"/>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2"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11</a:t>
              </a:r>
              <a:r>
                <a:rPr lang="zh-CN" altLang="en-US" sz="1400" dirty="0">
                  <a:solidFill>
                    <a:schemeClr val="bg1"/>
                  </a:solidFill>
                  <a:latin typeface="+mj-ea"/>
                  <a:ea typeface="+mj-ea"/>
                </a:rPr>
                <a:t>月</a:t>
              </a:r>
            </a:p>
          </p:txBody>
        </p:sp>
      </p:grpSp>
      <p:grpSp>
        <p:nvGrpSpPr>
          <p:cNvPr id="47" name="组合 46"/>
          <p:cNvGrpSpPr/>
          <p:nvPr/>
        </p:nvGrpSpPr>
        <p:grpSpPr>
          <a:xfrm>
            <a:off x="7058945" y="2267888"/>
            <a:ext cx="1233232" cy="1233035"/>
            <a:chOff x="10559621" y="3529102"/>
            <a:chExt cx="1844818" cy="1845484"/>
          </a:xfrm>
        </p:grpSpPr>
        <p:grpSp>
          <p:nvGrpSpPr>
            <p:cNvPr id="48" name="组合 47"/>
            <p:cNvGrpSpPr/>
            <p:nvPr/>
          </p:nvGrpSpPr>
          <p:grpSpPr>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1" name="椭圆 5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9"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12</a:t>
              </a:r>
              <a:r>
                <a:rPr lang="zh-CN" altLang="en-US" sz="1400" dirty="0">
                  <a:solidFill>
                    <a:schemeClr val="bg1"/>
                  </a:solidFill>
                  <a:latin typeface="+mj-ea"/>
                  <a:ea typeface="+mj-ea"/>
                </a:rPr>
                <a:t>月</a:t>
              </a:r>
            </a:p>
          </p:txBody>
        </p:sp>
      </p:grpSp>
      <p:grpSp>
        <p:nvGrpSpPr>
          <p:cNvPr id="54" name="组合 53"/>
          <p:cNvGrpSpPr/>
          <p:nvPr/>
        </p:nvGrpSpPr>
        <p:grpSpPr>
          <a:xfrm>
            <a:off x="520654" y="1275606"/>
            <a:ext cx="1941598" cy="1092290"/>
            <a:chOff x="689131" y="1318791"/>
            <a:chExt cx="1631535" cy="1036935"/>
          </a:xfrm>
        </p:grpSpPr>
        <p:sp>
          <p:nvSpPr>
            <p:cNvPr id="55"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56" name="组合 55"/>
            <p:cNvGrpSpPr/>
            <p:nvPr/>
          </p:nvGrpSpPr>
          <p:grpSpPr>
            <a:xfrm>
              <a:off x="689131" y="1318791"/>
              <a:ext cx="1631535" cy="1036935"/>
              <a:chOff x="689131" y="1318791"/>
              <a:chExt cx="1631535" cy="1036935"/>
            </a:xfrm>
          </p:grpSpPr>
          <p:cxnSp>
            <p:nvCxnSpPr>
              <p:cNvPr id="57" name="直接连接符 5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59" name="组合 58"/>
          <p:cNvGrpSpPr/>
          <p:nvPr/>
        </p:nvGrpSpPr>
        <p:grpSpPr>
          <a:xfrm>
            <a:off x="2555776" y="1366748"/>
            <a:ext cx="1575314" cy="965418"/>
            <a:chOff x="873900" y="1541325"/>
            <a:chExt cx="1166203" cy="814401"/>
          </a:xfrm>
        </p:grpSpPr>
        <p:sp>
          <p:nvSpPr>
            <p:cNvPr id="6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1" name="组合 60"/>
            <p:cNvGrpSpPr/>
            <p:nvPr/>
          </p:nvGrpSpPr>
          <p:grpSpPr>
            <a:xfrm>
              <a:off x="947384" y="1541325"/>
              <a:ext cx="1008112" cy="814401"/>
              <a:chOff x="947384" y="1541325"/>
              <a:chExt cx="1008112" cy="814401"/>
            </a:xfrm>
          </p:grpSpPr>
          <p:cxnSp>
            <p:nvCxnSpPr>
              <p:cNvPr id="62" name="直接连接符 6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384" y="1541325"/>
                <a:ext cx="1008112" cy="31155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4" name="组合 63"/>
          <p:cNvGrpSpPr/>
          <p:nvPr/>
        </p:nvGrpSpPr>
        <p:grpSpPr>
          <a:xfrm>
            <a:off x="4499992" y="1275606"/>
            <a:ext cx="1639315" cy="1051144"/>
            <a:chOff x="873900" y="1541325"/>
            <a:chExt cx="1166203" cy="814401"/>
          </a:xfrm>
        </p:grpSpPr>
        <p:sp>
          <p:nvSpPr>
            <p:cNvPr id="6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384" y="1541325"/>
                <a:ext cx="1008112" cy="286150"/>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9" name="组合 68"/>
          <p:cNvGrpSpPr/>
          <p:nvPr/>
        </p:nvGrpSpPr>
        <p:grpSpPr>
          <a:xfrm>
            <a:off x="6837777" y="1326099"/>
            <a:ext cx="1550647" cy="817312"/>
            <a:chOff x="873900" y="1541325"/>
            <a:chExt cx="1166203" cy="652383"/>
          </a:xfrm>
        </p:grpSpPr>
        <p:sp>
          <p:nvSpPr>
            <p:cNvPr id="7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1" name="组合 70"/>
            <p:cNvGrpSpPr/>
            <p:nvPr/>
          </p:nvGrpSpPr>
          <p:grpSpPr>
            <a:xfrm>
              <a:off x="947384" y="1541325"/>
              <a:ext cx="1008112" cy="652383"/>
              <a:chOff x="947384" y="1541325"/>
              <a:chExt cx="1008112" cy="652383"/>
            </a:xfrm>
          </p:grpSpPr>
          <p:cxnSp>
            <p:nvCxnSpPr>
              <p:cNvPr id="72" name="直接连接符 71"/>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84" y="1541325"/>
                <a:ext cx="1008112" cy="29480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4" name="组合 73"/>
          <p:cNvGrpSpPr/>
          <p:nvPr/>
        </p:nvGrpSpPr>
        <p:grpSpPr>
          <a:xfrm>
            <a:off x="1559925" y="3422333"/>
            <a:ext cx="1624546" cy="915011"/>
            <a:chOff x="873900" y="1340833"/>
            <a:chExt cx="1166203" cy="843560"/>
          </a:xfrm>
        </p:grpSpPr>
        <p:sp>
          <p:nvSpPr>
            <p:cNvPr id="75" name="TextBox 16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6" name="组合 75"/>
            <p:cNvGrpSpPr/>
            <p:nvPr/>
          </p:nvGrpSpPr>
          <p:grpSpPr>
            <a:xfrm>
              <a:off x="947384" y="1340833"/>
              <a:ext cx="1008112" cy="540984"/>
              <a:chOff x="947384" y="1340833"/>
              <a:chExt cx="1008112" cy="540984"/>
            </a:xfrm>
          </p:grpSpPr>
          <p:cxnSp>
            <p:nvCxnSpPr>
              <p:cNvPr id="77" name="直接连接符 7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9" name="组合 78"/>
          <p:cNvGrpSpPr/>
          <p:nvPr/>
        </p:nvGrpSpPr>
        <p:grpSpPr>
          <a:xfrm>
            <a:off x="3553012" y="3422333"/>
            <a:ext cx="1624546" cy="915011"/>
            <a:chOff x="873900" y="1340833"/>
            <a:chExt cx="1166203" cy="843560"/>
          </a:xfrm>
        </p:grpSpPr>
        <p:sp>
          <p:nvSpPr>
            <p:cNvPr id="80"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1" name="组合 80"/>
            <p:cNvGrpSpPr/>
            <p:nvPr/>
          </p:nvGrpSpPr>
          <p:grpSpPr>
            <a:xfrm>
              <a:off x="947384" y="1340833"/>
              <a:ext cx="1008112" cy="540984"/>
              <a:chOff x="947384" y="1340833"/>
              <a:chExt cx="1008112" cy="540984"/>
            </a:xfrm>
          </p:grpSpPr>
          <p:cxnSp>
            <p:nvCxnSpPr>
              <p:cNvPr id="82" name="直接连接符 8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84" name="组合 83"/>
          <p:cNvGrpSpPr/>
          <p:nvPr/>
        </p:nvGrpSpPr>
        <p:grpSpPr>
          <a:xfrm>
            <a:off x="5539742" y="3477962"/>
            <a:ext cx="1624546" cy="915011"/>
            <a:chOff x="873900" y="1340833"/>
            <a:chExt cx="1166203" cy="843560"/>
          </a:xfrm>
        </p:grpSpPr>
        <p:sp>
          <p:nvSpPr>
            <p:cNvPr id="8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6" name="组合 85"/>
            <p:cNvGrpSpPr/>
            <p:nvPr/>
          </p:nvGrpSpPr>
          <p:grpSpPr>
            <a:xfrm>
              <a:off x="947384" y="1340833"/>
              <a:ext cx="1008112" cy="540984"/>
              <a:chOff x="947384" y="1340833"/>
              <a:chExt cx="1008112" cy="540984"/>
            </a:xfrm>
          </p:grpSpPr>
          <p:cxnSp>
            <p:nvCxnSpPr>
              <p:cNvPr id="89" name="直接连接符 88"/>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17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spTree>
    <p:extLst>
      <p:ext uri="{BB962C8B-B14F-4D97-AF65-F5344CB8AC3E}">
        <p14:creationId xmlns:p14="http://schemas.microsoft.com/office/powerpoint/2010/main" xmlns="" val="2995378583"/>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5000">
                                          <p:cBhvr additive="base">
                                            <p:cTn id="11"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4" name="Chart 14"/>
          <p:cNvGraphicFramePr/>
          <p:nvPr>
            <p:extLst>
              <p:ext uri="{D42A27DB-BD31-4B8C-83A1-F6EECF244321}">
                <p14:modId xmlns:p14="http://schemas.microsoft.com/office/powerpoint/2010/main" xmlns="" val="3286509063"/>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1</a:t>
            </a:r>
          </a:p>
        </p:txBody>
      </p:sp>
      <p:sp>
        <p:nvSpPr>
          <p:cNvPr id="6"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2</a:t>
            </a:r>
          </a:p>
        </p:txBody>
      </p:sp>
      <p:sp>
        <p:nvSpPr>
          <p:cNvPr id="7"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3</a:t>
            </a:r>
          </a:p>
        </p:txBody>
      </p:sp>
      <p:sp>
        <p:nvSpPr>
          <p:cNvPr id="8"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3"/>
                </a:solidFill>
                <a:latin typeface="+mj-ea"/>
                <a:ea typeface="+mj-ea"/>
              </a:rPr>
              <a:t>填加标题</a:t>
            </a:r>
            <a:endParaRPr lang="en-US" altLang="zh-CN" sz="1400" b="1" dirty="0">
              <a:solidFill>
                <a:schemeClr val="accent3"/>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sp>
        <p:nvSpPr>
          <p:cNvPr id="9"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mj-ea"/>
                <a:ea typeface="+mj-ea"/>
              </a:rPr>
              <a:t>填加标题</a:t>
            </a:r>
            <a:endParaRPr lang="en-US" altLang="zh-CN" sz="1400" b="1" dirty="0">
              <a:solidFill>
                <a:schemeClr val="tx1">
                  <a:lumMod val="75000"/>
                  <a:lumOff val="2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sp>
        <p:nvSpPr>
          <p:cNvPr id="10"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2"/>
                </a:solidFill>
                <a:latin typeface="+mj-ea"/>
                <a:ea typeface="+mj-ea"/>
              </a:rPr>
              <a:t>填加标题</a:t>
            </a:r>
            <a:endParaRPr lang="en-US" altLang="zh-CN" sz="1400" b="1" dirty="0">
              <a:solidFill>
                <a:schemeClr val="accent2"/>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cxnSp>
        <p:nvCxnSpPr>
          <p:cNvPr id="11" name="直接连接符 10"/>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12" name="直接连接符 11"/>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13" name="组合 12"/>
          <p:cNvGrpSpPr/>
          <p:nvPr/>
        </p:nvGrpSpPr>
        <p:grpSpPr>
          <a:xfrm>
            <a:off x="4955424" y="1436384"/>
            <a:ext cx="599448" cy="599448"/>
            <a:chOff x="4499992" y="267494"/>
            <a:chExt cx="599448" cy="599448"/>
          </a:xfrm>
        </p:grpSpPr>
        <p:grpSp>
          <p:nvGrpSpPr>
            <p:cNvPr id="14" name="组合 13"/>
            <p:cNvGrpSpPr/>
            <p:nvPr/>
          </p:nvGrpSpPr>
          <p:grpSpPr>
            <a:xfrm>
              <a:off x="4499992" y="267494"/>
              <a:ext cx="599448" cy="599448"/>
              <a:chOff x="4131160" y="713581"/>
              <a:chExt cx="881684" cy="881684"/>
            </a:xfrm>
          </p:grpSpPr>
          <p:sp>
            <p:nvSpPr>
              <p:cNvPr id="16" name="椭圆 1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17" name="椭圆 16"/>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15"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j-ea"/>
                <a:ea typeface="+mj-ea"/>
              </a:endParaRPr>
            </a:p>
          </p:txBody>
        </p:sp>
      </p:grpSp>
      <p:grpSp>
        <p:nvGrpSpPr>
          <p:cNvPr id="18" name="组合 17"/>
          <p:cNvGrpSpPr/>
          <p:nvPr/>
        </p:nvGrpSpPr>
        <p:grpSpPr>
          <a:xfrm>
            <a:off x="4970854" y="2492227"/>
            <a:ext cx="599448" cy="599448"/>
            <a:chOff x="5418452" y="307702"/>
            <a:chExt cx="599448" cy="599448"/>
          </a:xfrm>
        </p:grpSpPr>
        <p:grpSp>
          <p:nvGrpSpPr>
            <p:cNvPr id="19" name="组合 18"/>
            <p:cNvGrpSpPr/>
            <p:nvPr/>
          </p:nvGrpSpPr>
          <p:grpSpPr>
            <a:xfrm>
              <a:off x="5418452" y="307702"/>
              <a:ext cx="599448" cy="599448"/>
              <a:chOff x="4131160" y="713581"/>
              <a:chExt cx="881684" cy="881684"/>
            </a:xfrm>
          </p:grpSpPr>
          <p:sp>
            <p:nvSpPr>
              <p:cNvPr id="21" name="椭圆 2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22" name="椭圆 21"/>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20"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j-ea"/>
                <a:ea typeface="+mj-ea"/>
              </a:endParaRPr>
            </a:p>
          </p:txBody>
        </p:sp>
      </p:grpSp>
      <p:grpSp>
        <p:nvGrpSpPr>
          <p:cNvPr id="23" name="组合 22"/>
          <p:cNvGrpSpPr/>
          <p:nvPr/>
        </p:nvGrpSpPr>
        <p:grpSpPr>
          <a:xfrm>
            <a:off x="4988609" y="3529882"/>
            <a:ext cx="599448" cy="599448"/>
            <a:chOff x="6516216" y="334289"/>
            <a:chExt cx="599448" cy="599448"/>
          </a:xfrm>
        </p:grpSpPr>
        <p:grpSp>
          <p:nvGrpSpPr>
            <p:cNvPr id="24" name="组合 23"/>
            <p:cNvGrpSpPr/>
            <p:nvPr/>
          </p:nvGrpSpPr>
          <p:grpSpPr>
            <a:xfrm>
              <a:off x="6516216" y="334289"/>
              <a:ext cx="599448" cy="599448"/>
              <a:chOff x="4131160" y="713581"/>
              <a:chExt cx="881684" cy="881684"/>
            </a:xfrm>
          </p:grpSpPr>
          <p:sp>
            <p:nvSpPr>
              <p:cNvPr id="26" name="椭圆 2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27" name="椭圆 26"/>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25"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mj-ea"/>
                <a:ea typeface="+mj-ea"/>
              </a:endParaRPr>
            </a:p>
          </p:txBody>
        </p:sp>
      </p:grpSp>
    </p:spTree>
    <p:extLst>
      <p:ext uri="{BB962C8B-B14F-4D97-AF65-F5344CB8AC3E}">
        <p14:creationId xmlns:p14="http://schemas.microsoft.com/office/powerpoint/2010/main" xmlns="" val="723694000"/>
      </p:ext>
    </p:extLst>
  </p:cSld>
  <p:clrMapOvr>
    <a:masterClrMapping/>
  </p:clrMapOvr>
  <mc:AlternateContent xmlns:mc="http://schemas.openxmlformats.org/markup-compatibility/2006">
    <mc:Choice xmlns:p14="http://schemas.microsoft.com/office/powerpoint/2010/main" xmlns=""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9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2" presetClass="entr" presetSubtype="8" fill="hold"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10" presetClass="entr" presetSubtype="0" fill="hold"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22" presetClass="entr" presetSubtype="8"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10" presetClass="entr" presetSubtype="0" fill="hold"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1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88592" y="1234740"/>
            <a:ext cx="2251867" cy="2251867"/>
            <a:chOff x="1661810" y="1568370"/>
            <a:chExt cx="3780526" cy="3780526"/>
          </a:xfrm>
        </p:grpSpPr>
        <p:sp>
          <p:nvSpPr>
            <p:cNvPr id="5" name="椭圆 4"/>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6" name="图表 5"/>
            <p:cNvGraphicFramePr/>
            <p:nvPr>
              <p:extLst>
                <p:ext uri="{D42A27DB-BD31-4B8C-83A1-F6EECF244321}">
                  <p14:modId xmlns:p14="http://schemas.microsoft.com/office/powerpoint/2010/main" xmlns="" val="4110947929"/>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7" name="椭圆 6"/>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8" name="椭圆 7"/>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9" name="矩形 8"/>
          <p:cNvSpPr/>
          <p:nvPr/>
        </p:nvSpPr>
        <p:spPr>
          <a:xfrm>
            <a:off x="1419819"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60</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10" name="椭圆 9"/>
          <p:cNvSpPr/>
          <p:nvPr/>
        </p:nvSpPr>
        <p:spPr>
          <a:xfrm>
            <a:off x="1434162" y="28890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1" name="组合 10"/>
          <p:cNvGrpSpPr/>
          <p:nvPr/>
        </p:nvGrpSpPr>
        <p:grpSpPr>
          <a:xfrm>
            <a:off x="1126995" y="3472314"/>
            <a:ext cx="1550977" cy="712248"/>
            <a:chOff x="1502659" y="4629752"/>
            <a:chExt cx="2067969" cy="949664"/>
          </a:xfrm>
        </p:grpSpPr>
        <p:sp>
          <p:nvSpPr>
            <p:cNvPr id="12" name="文本框 11"/>
            <p:cNvSpPr txBox="1"/>
            <p:nvPr/>
          </p:nvSpPr>
          <p:spPr bwMode="auto">
            <a:xfrm>
              <a:off x="1502659"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13" name="文本框 12"/>
            <p:cNvSpPr txBox="1"/>
            <p:nvPr/>
          </p:nvSpPr>
          <p:spPr bwMode="auto">
            <a:xfrm>
              <a:off x="1555948"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14" name="直接连接符 13"/>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446067" y="1234740"/>
            <a:ext cx="2251867" cy="2251867"/>
            <a:chOff x="1661810" y="1568370"/>
            <a:chExt cx="3780526" cy="3780526"/>
          </a:xfrm>
        </p:grpSpPr>
        <p:sp>
          <p:nvSpPr>
            <p:cNvPr id="16" name="椭圆 15"/>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17" name="图表 16"/>
            <p:cNvGraphicFramePr/>
            <p:nvPr>
              <p:extLst>
                <p:ext uri="{D42A27DB-BD31-4B8C-83A1-F6EECF244321}">
                  <p14:modId xmlns:p14="http://schemas.microsoft.com/office/powerpoint/2010/main" xmlns="" val="92898462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18" name="椭圆 17"/>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20" name="矩形 19"/>
          <p:cNvSpPr/>
          <p:nvPr/>
        </p:nvSpPr>
        <p:spPr>
          <a:xfrm>
            <a:off x="4089336"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75</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21" name="椭圆 20"/>
          <p:cNvSpPr/>
          <p:nvPr/>
        </p:nvSpPr>
        <p:spPr>
          <a:xfrm>
            <a:off x="3778785" y="22602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22" name="组合 21"/>
          <p:cNvGrpSpPr/>
          <p:nvPr/>
        </p:nvGrpSpPr>
        <p:grpSpPr>
          <a:xfrm>
            <a:off x="3796512" y="3472314"/>
            <a:ext cx="1550977" cy="712248"/>
            <a:chOff x="5062015" y="4629752"/>
            <a:chExt cx="2067969" cy="949664"/>
          </a:xfrm>
        </p:grpSpPr>
        <p:sp>
          <p:nvSpPr>
            <p:cNvPr id="23" name="文本框 22"/>
            <p:cNvSpPr txBox="1"/>
            <p:nvPr/>
          </p:nvSpPr>
          <p:spPr bwMode="auto">
            <a:xfrm>
              <a:off x="5062015"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24" name="文本框 23"/>
            <p:cNvSpPr txBox="1"/>
            <p:nvPr/>
          </p:nvSpPr>
          <p:spPr bwMode="auto">
            <a:xfrm>
              <a:off x="5115304"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25" name="直接连接符 24"/>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103542" y="1234740"/>
            <a:ext cx="2251867" cy="2251867"/>
            <a:chOff x="1661810" y="1568370"/>
            <a:chExt cx="3780526" cy="3780526"/>
          </a:xfrm>
        </p:grpSpPr>
        <p:sp>
          <p:nvSpPr>
            <p:cNvPr id="27" name="椭圆 2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28" name="图表 27"/>
            <p:cNvGraphicFramePr/>
            <p:nvPr>
              <p:extLst>
                <p:ext uri="{D42A27DB-BD31-4B8C-83A1-F6EECF244321}">
                  <p14:modId xmlns:p14="http://schemas.microsoft.com/office/powerpoint/2010/main" xmlns="" val="2849963790"/>
                </p:ext>
              </p:extLst>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29" name="椭圆 2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30" name="椭圆 2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31" name="矩形 30"/>
          <p:cNvSpPr/>
          <p:nvPr/>
        </p:nvSpPr>
        <p:spPr>
          <a:xfrm>
            <a:off x="6734768"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60</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32" name="椭圆 31"/>
          <p:cNvSpPr/>
          <p:nvPr/>
        </p:nvSpPr>
        <p:spPr>
          <a:xfrm>
            <a:off x="6749111" y="28890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33" name="组合 32"/>
          <p:cNvGrpSpPr/>
          <p:nvPr/>
        </p:nvGrpSpPr>
        <p:grpSpPr>
          <a:xfrm>
            <a:off x="6441944" y="3472314"/>
            <a:ext cx="1550977" cy="712248"/>
            <a:chOff x="8589258" y="4629752"/>
            <a:chExt cx="2067969" cy="949664"/>
          </a:xfrm>
        </p:grpSpPr>
        <p:sp>
          <p:nvSpPr>
            <p:cNvPr id="34" name="文本框 33"/>
            <p:cNvSpPr txBox="1"/>
            <p:nvPr/>
          </p:nvSpPr>
          <p:spPr bwMode="auto">
            <a:xfrm>
              <a:off x="8589258"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35" name="文本框 34"/>
            <p:cNvSpPr txBox="1"/>
            <p:nvPr/>
          </p:nvSpPr>
          <p:spPr bwMode="auto">
            <a:xfrm>
              <a:off x="8642547"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36" name="直接连接符 35"/>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047801200"/>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14:bounceEnd="40000">
                                          <p:cBhvr additive="base">
                                            <p:cTn id="1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14:bounceEnd="40000">
                                          <p:cBhvr additive="base">
                                            <p:cTn id="24"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14:bounceEnd="40000">
                                          <p:cBhvr additive="base">
                                            <p:cTn id="38"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p:bldP spid="21" grpId="0" animBg="1"/>
          <p:bldP spid="31" grpId="0"/>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7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300"/>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600"/>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300"/>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900"/>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p:bldP spid="21" grpId="0" animBg="1"/>
          <p:bldP spid="31" grpId="0"/>
          <p:bldP spid="3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6" name="椭圆 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7" name="组合 6"/>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组合 9"/>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Group 30"/>
          <p:cNvGrpSpPr/>
          <p:nvPr/>
        </p:nvGrpSpPr>
        <p:grpSpPr>
          <a:xfrm>
            <a:off x="2896394" y="2004579"/>
            <a:ext cx="576066" cy="491765"/>
            <a:chOff x="3440113" y="1050925"/>
            <a:chExt cx="390525" cy="333376"/>
          </a:xfrm>
          <a:solidFill>
            <a:schemeClr val="accent1"/>
          </a:solidFill>
        </p:grpSpPr>
        <p:sp>
          <p:nvSpPr>
            <p:cNvPr id="2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2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29"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j-ea"/>
                <a:ea typeface="+mj-ea"/>
              </a:rPr>
              <a:t>此处添加标题内容点击此处添加内容点击此处添加内容此处添加标题内容点击此处添加内容点击此处添加内容</a:t>
            </a:r>
            <a:endParaRPr lang="zh-CN" altLang="zh-CN" sz="900" b="0" dirty="0">
              <a:solidFill>
                <a:srgbClr val="595959"/>
              </a:solidFill>
              <a:latin typeface="+mj-ea"/>
              <a:ea typeface="+mj-ea"/>
            </a:endParaRPr>
          </a:p>
        </p:txBody>
      </p:sp>
      <p:sp>
        <p:nvSpPr>
          <p:cNvPr id="30"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chemeClr val="accent1"/>
                </a:solidFill>
                <a:latin typeface="+mj-ea"/>
                <a:ea typeface="+mj-ea"/>
              </a:rPr>
              <a:t>标题内容</a:t>
            </a:r>
          </a:p>
        </p:txBody>
      </p:sp>
      <p:sp>
        <p:nvSpPr>
          <p:cNvPr id="31"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latin typeface="+mj-ea"/>
                <a:ea typeface="+mj-ea"/>
              </a:rPr>
              <a:t>您的内容打在这里，或者通过复制您的文本后，在此框中选择粘贴，并选择只保留</a:t>
            </a:r>
            <a:r>
              <a:rPr lang="zh-CN" altLang="en-US" sz="1150" b="0" kern="0" noProof="1">
                <a:solidFill>
                  <a:schemeClr val="tx1">
                    <a:lumMod val="65000"/>
                    <a:lumOff val="35000"/>
                  </a:schemeClr>
                </a:solidFill>
                <a:latin typeface="+mj-ea"/>
                <a:ea typeface="+mj-ea"/>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latin typeface="+mj-ea"/>
              <a:ea typeface="+mj-ea"/>
            </a:endParaRPr>
          </a:p>
        </p:txBody>
      </p:sp>
      <p:grpSp>
        <p:nvGrpSpPr>
          <p:cNvPr id="32" name="组合 31"/>
          <p:cNvGrpSpPr/>
          <p:nvPr/>
        </p:nvGrpSpPr>
        <p:grpSpPr>
          <a:xfrm>
            <a:off x="4987122" y="1396848"/>
            <a:ext cx="998801" cy="998801"/>
            <a:chOff x="5252030" y="2008764"/>
            <a:chExt cx="809336" cy="809336"/>
          </a:xfrm>
          <a:solidFill>
            <a:schemeClr val="accent1"/>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875349" y="1798908"/>
            <a:ext cx="1146259" cy="1146259"/>
            <a:chOff x="5252030" y="2008764"/>
            <a:chExt cx="809336" cy="809336"/>
          </a:xfrm>
          <a:solidFill>
            <a:schemeClr val="accent3"/>
          </a:solidFill>
        </p:grpSpPr>
        <p:sp>
          <p:nvSpPr>
            <p:cNvPr id="36" name="椭圆 3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8" name="组合 37"/>
          <p:cNvGrpSpPr/>
          <p:nvPr/>
        </p:nvGrpSpPr>
        <p:grpSpPr>
          <a:xfrm>
            <a:off x="921970" y="3445825"/>
            <a:ext cx="444479" cy="444479"/>
            <a:chOff x="5252030" y="2008764"/>
            <a:chExt cx="809336" cy="809336"/>
          </a:xfrm>
          <a:solidFill>
            <a:schemeClr val="accent2"/>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1" name="组合 40"/>
          <p:cNvGrpSpPr/>
          <p:nvPr/>
        </p:nvGrpSpPr>
        <p:grpSpPr>
          <a:xfrm>
            <a:off x="1878803" y="3065408"/>
            <a:ext cx="221831" cy="221831"/>
            <a:chOff x="5252030" y="2008764"/>
            <a:chExt cx="809336" cy="809336"/>
          </a:xfrm>
          <a:solidFill>
            <a:schemeClr val="accent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3" name="椭圆 4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43"/>
          <p:cNvGrpSpPr/>
          <p:nvPr/>
        </p:nvGrpSpPr>
        <p:grpSpPr>
          <a:xfrm>
            <a:off x="1698046" y="1478792"/>
            <a:ext cx="221831" cy="221831"/>
            <a:chOff x="5252030" y="2008764"/>
            <a:chExt cx="809336" cy="809336"/>
          </a:xfrm>
          <a:solidFill>
            <a:schemeClr val="accent1"/>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6" name="椭圆 4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7" name="组合 46"/>
          <p:cNvGrpSpPr/>
          <p:nvPr/>
        </p:nvGrpSpPr>
        <p:grpSpPr>
          <a:xfrm>
            <a:off x="2509792" y="3932667"/>
            <a:ext cx="221831" cy="221831"/>
            <a:chOff x="5252030" y="2008764"/>
            <a:chExt cx="809336" cy="809336"/>
          </a:xfrm>
          <a:solidFill>
            <a:schemeClr val="accent1"/>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9" name="椭圆 4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0" name="组合 49"/>
          <p:cNvGrpSpPr/>
          <p:nvPr/>
        </p:nvGrpSpPr>
        <p:grpSpPr>
          <a:xfrm>
            <a:off x="2937878" y="3657965"/>
            <a:ext cx="164925" cy="164925"/>
            <a:chOff x="5252030" y="2008764"/>
            <a:chExt cx="809336" cy="809336"/>
          </a:xfrm>
          <a:solidFill>
            <a:schemeClr val="accent1"/>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2" name="椭圆 5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3" name="组合 52"/>
          <p:cNvGrpSpPr/>
          <p:nvPr/>
        </p:nvGrpSpPr>
        <p:grpSpPr>
          <a:xfrm>
            <a:off x="4128318" y="2043218"/>
            <a:ext cx="444479" cy="444479"/>
            <a:chOff x="5252030" y="2008764"/>
            <a:chExt cx="809336" cy="809336"/>
          </a:xfrm>
          <a:solidFill>
            <a:schemeClr val="accent4"/>
          </a:solidFill>
        </p:grpSpPr>
        <p:sp>
          <p:nvSpPr>
            <p:cNvPr id="54" name="椭圆 5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5" name="椭圆 5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6" name="组合 55"/>
          <p:cNvGrpSpPr/>
          <p:nvPr/>
        </p:nvGrpSpPr>
        <p:grpSpPr>
          <a:xfrm>
            <a:off x="4665401" y="2900106"/>
            <a:ext cx="321721" cy="321721"/>
            <a:chOff x="5252030" y="2008764"/>
            <a:chExt cx="809336" cy="809336"/>
          </a:xfrm>
          <a:solidFill>
            <a:schemeClr val="accent2"/>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9" name="组合 58"/>
          <p:cNvGrpSpPr/>
          <p:nvPr/>
        </p:nvGrpSpPr>
        <p:grpSpPr>
          <a:xfrm>
            <a:off x="4825213" y="2566983"/>
            <a:ext cx="160860" cy="160860"/>
            <a:chOff x="5252030" y="2008764"/>
            <a:chExt cx="809336" cy="809336"/>
          </a:xfrm>
          <a:solidFill>
            <a:schemeClr val="accent2"/>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extLst>
      <p:ext uri="{BB962C8B-B14F-4D97-AF65-F5344CB8AC3E}">
        <p14:creationId xmlns:p14="http://schemas.microsoft.com/office/powerpoint/2010/main" xmlns="" val="2670961126"/>
      </p:ext>
    </p:extLst>
  </p:cSld>
  <p:clrMapOvr>
    <a:masterClrMapping/>
  </p:clrMapOvr>
  <mc:AlternateContent xmlns:mc="http://schemas.openxmlformats.org/markup-compatibility/2006">
    <mc:Choice xmlns:p14="http://schemas.microsoft.com/office/powerpoint/2010/main" xmlns="" Requires="p14">
      <p:transition spd="slow" p14:dur="1200" advTm="6000">
        <p14:prism/>
      </p:transition>
    </mc:Choice>
    <mc:Fallback>
      <p:transition spd="slow" advTm="6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20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55000">
                                          <p:cBhvr additive="base">
                                            <p:cTn id="11" dur="20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5000">
                                          <p:cBhvr additive="base">
                                            <p:cTn id="15" dur="2000" fill="hold"/>
                                            <p:tgtEl>
                                              <p:spTgt spid="35"/>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55000">
                                          <p:cBhvr additive="base">
                                            <p:cTn id="19" dur="2000" fill="hold"/>
                                            <p:tgtEl>
                                              <p:spTgt spid="38"/>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14:bounceEnd="55000">
                                          <p:cBhvr additive="base">
                                            <p:cTn id="23" dur="2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p:val>
                                                <p:fltVal val="0.5"/>
                                              </p:val>
                                            </p:tav>
                                            <p:tav tm="100000">
                                              <p:val>
                                                <p:strVal val="#ppt_x"/>
                                              </p:val>
                                            </p:tav>
                                          </p:tavLst>
                                        </p:anim>
                                        <p:anim calcmode="lin" valueType="num">
                                          <p:cBhvr>
                                            <p:cTn id="30" dur="1000" fill="hold"/>
                                            <p:tgtEl>
                                              <p:spTgt spid="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p:val>
                                                <p:fltVal val="0.5"/>
                                              </p:val>
                                            </p:tav>
                                            <p:tav tm="100000">
                                              <p:val>
                                                <p:strVal val="#ppt_x"/>
                                              </p:val>
                                            </p:tav>
                                          </p:tavLst>
                                        </p:anim>
                                        <p:anim calcmode="lin" valueType="num">
                                          <p:cBhvr>
                                            <p:cTn id="36" dur="1000" fill="hold"/>
                                            <p:tgtEl>
                                              <p:spTgt spid="10"/>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14:bounceEnd="55000">
                                          <p:cBhvr additive="base">
                                            <p:cTn id="39" dur="20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14:bounceEnd="55000">
                                          <p:cBhvr additive="base">
                                            <p:cTn id="43"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ppt_x</p:attrName>
                                            </p:attrNameLst>
                                          </p:cBhvr>
                                          <p:tavLst>
                                            <p:tav tm="0">
                                              <p:val>
                                                <p:fltVal val="0.5"/>
                                              </p:val>
                                            </p:tav>
                                            <p:tav tm="100000">
                                              <p:val>
                                                <p:strVal val="#ppt_x"/>
                                              </p:val>
                                            </p:tav>
                                          </p:tavLst>
                                        </p:anim>
                                        <p:anim calcmode="lin" valueType="num">
                                          <p:cBhvr>
                                            <p:cTn id="50" dur="1000" fill="hold"/>
                                            <p:tgtEl>
                                              <p:spTgt spid="13"/>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14:bounceEnd="55000">
                                          <p:cBhvr additive="base">
                                            <p:cTn id="53"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14:bounceEnd="55000">
                                          <p:cBhvr additive="base">
                                            <p:cTn id="57" dur="2000" fill="hold"/>
                                            <p:tgtEl>
                                              <p:spTgt spid="56"/>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600" fill="hold"/>
                                            <p:tgtEl>
                                              <p:spTgt spid="16"/>
                                            </p:tgtEl>
                                            <p:attrNameLst>
                                              <p:attrName>ppt_w</p:attrName>
                                            </p:attrNameLst>
                                          </p:cBhvr>
                                          <p:tavLst>
                                            <p:tav tm="0">
                                              <p:val>
                                                <p:fltVal val="0"/>
                                              </p:val>
                                            </p:tav>
                                            <p:tav tm="100000">
                                              <p:val>
                                                <p:strVal val="#ppt_w"/>
                                              </p:val>
                                            </p:tav>
                                          </p:tavLst>
                                        </p:anim>
                                        <p:anim calcmode="lin" valueType="num">
                                          <p:cBhvr>
                                            <p:cTn id="62" dur="600" fill="hold"/>
                                            <p:tgtEl>
                                              <p:spTgt spid="16"/>
                                            </p:tgtEl>
                                            <p:attrNameLst>
                                              <p:attrName>ppt_h</p:attrName>
                                            </p:attrNameLst>
                                          </p:cBhvr>
                                          <p:tavLst>
                                            <p:tav tm="0">
                                              <p:val>
                                                <p:fltVal val="0"/>
                                              </p:val>
                                            </p:tav>
                                            <p:tav tm="100000">
                                              <p:val>
                                                <p:strVal val="#ppt_h"/>
                                              </p:val>
                                            </p:tav>
                                          </p:tavLst>
                                        </p:anim>
                                        <p:anim calcmode="lin" valueType="num">
                                          <p:cBhvr>
                                            <p:cTn id="63" dur="600" fill="hold"/>
                                            <p:tgtEl>
                                              <p:spTgt spid="16"/>
                                            </p:tgtEl>
                                            <p:attrNameLst>
                                              <p:attrName>ppt_x</p:attrName>
                                            </p:attrNameLst>
                                          </p:cBhvr>
                                          <p:tavLst>
                                            <p:tav tm="0">
                                              <p:val>
                                                <p:fltVal val="0.5"/>
                                              </p:val>
                                            </p:tav>
                                            <p:tav tm="100000">
                                              <p:val>
                                                <p:strVal val="#ppt_x"/>
                                              </p:val>
                                            </p:tav>
                                          </p:tavLst>
                                        </p:anim>
                                        <p:anim calcmode="lin" valueType="num">
                                          <p:cBhvr>
                                            <p:cTn id="64" dur="600" fill="hold"/>
                                            <p:tgtEl>
                                              <p:spTgt spid="1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14:bounceEnd="55000">
                                          <p:cBhvr additive="base">
                                            <p:cTn id="67" dur="2000" fill="hold"/>
                                            <p:tgtEl>
                                              <p:spTgt spid="44"/>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700" fill="hold"/>
                                            <p:tgtEl>
                                              <p:spTgt spid="19"/>
                                            </p:tgtEl>
                                            <p:attrNameLst>
                                              <p:attrName>ppt_w</p:attrName>
                                            </p:attrNameLst>
                                          </p:cBhvr>
                                          <p:tavLst>
                                            <p:tav tm="0">
                                              <p:val>
                                                <p:fltVal val="0"/>
                                              </p:val>
                                            </p:tav>
                                            <p:tav tm="100000">
                                              <p:val>
                                                <p:strVal val="#ppt_w"/>
                                              </p:val>
                                            </p:tav>
                                          </p:tavLst>
                                        </p:anim>
                                        <p:anim calcmode="lin" valueType="num">
                                          <p:cBhvr>
                                            <p:cTn id="72" dur="700" fill="hold"/>
                                            <p:tgtEl>
                                              <p:spTgt spid="19"/>
                                            </p:tgtEl>
                                            <p:attrNameLst>
                                              <p:attrName>ppt_h</p:attrName>
                                            </p:attrNameLst>
                                          </p:cBhvr>
                                          <p:tavLst>
                                            <p:tav tm="0">
                                              <p:val>
                                                <p:fltVal val="0"/>
                                              </p:val>
                                            </p:tav>
                                            <p:tav tm="100000">
                                              <p:val>
                                                <p:strVal val="#ppt_h"/>
                                              </p:val>
                                            </p:tav>
                                          </p:tavLst>
                                        </p:anim>
                                        <p:anim calcmode="lin" valueType="num">
                                          <p:cBhvr>
                                            <p:cTn id="73" dur="700" fill="hold"/>
                                            <p:tgtEl>
                                              <p:spTgt spid="19"/>
                                            </p:tgtEl>
                                            <p:attrNameLst>
                                              <p:attrName>ppt_x</p:attrName>
                                            </p:attrNameLst>
                                          </p:cBhvr>
                                          <p:tavLst>
                                            <p:tav tm="0">
                                              <p:val>
                                                <p:fltVal val="0.5"/>
                                              </p:val>
                                            </p:tav>
                                            <p:tav tm="100000">
                                              <p:val>
                                                <p:strVal val="#ppt_x"/>
                                              </p:val>
                                            </p:tav>
                                          </p:tavLst>
                                        </p:anim>
                                        <p:anim calcmode="lin" valueType="num">
                                          <p:cBhvr>
                                            <p:cTn id="74" dur="700" fill="hold"/>
                                            <p:tgtEl>
                                              <p:spTgt spid="1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14:bounceEnd="55000">
                                          <p:cBhvr additive="base">
                                            <p:cTn id="77" dur="2000" fill="hold"/>
                                            <p:tgtEl>
                                              <p:spTgt spid="41"/>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barn(inVertical)">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000" fill="hold"/>
                                            <p:tgtEl>
                                              <p:spTgt spid="32"/>
                                            </p:tgtEl>
                                            <p:attrNameLst>
                                              <p:attrName>ppt_x</p:attrName>
                                            </p:attrNameLst>
                                          </p:cBhvr>
                                          <p:tavLst>
                                            <p:tav tm="0">
                                              <p:val>
                                                <p:strVal val="1+#ppt_w/2"/>
                                              </p:val>
                                            </p:tav>
                                            <p:tav tm="100000">
                                              <p:val>
                                                <p:strVal val="#ppt_x"/>
                                              </p:val>
                                            </p:tav>
                                          </p:tavLst>
                                        </p:anim>
                                        <p:anim calcmode="lin" valueType="num">
                                          <p:cBhvr additive="base">
                                            <p:cTn id="12" dur="2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2000" fill="hold"/>
                                            <p:tgtEl>
                                              <p:spTgt spid="35"/>
                                            </p:tgtEl>
                                            <p:attrNameLst>
                                              <p:attrName>ppt_x</p:attrName>
                                            </p:attrNameLst>
                                          </p:cBhvr>
                                          <p:tavLst>
                                            <p:tav tm="0">
                                              <p:val>
                                                <p:strVal val="0-#ppt_w/2"/>
                                              </p:val>
                                            </p:tav>
                                            <p:tav tm="100000">
                                              <p:val>
                                                <p:strVal val="#ppt_x"/>
                                              </p:val>
                                            </p:tav>
                                          </p:tavLst>
                                        </p:anim>
                                        <p:anim calcmode="lin" valueType="num">
                                          <p:cBhvr additive="base">
                                            <p:cTn id="16" dur="20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2000" fill="hold"/>
                                            <p:tgtEl>
                                              <p:spTgt spid="38"/>
                                            </p:tgtEl>
                                            <p:attrNameLst>
                                              <p:attrName>ppt_x</p:attrName>
                                            </p:attrNameLst>
                                          </p:cBhvr>
                                          <p:tavLst>
                                            <p:tav tm="0">
                                              <p:val>
                                                <p:strVal val="0-#ppt_w/2"/>
                                              </p:val>
                                            </p:tav>
                                            <p:tav tm="100000">
                                              <p:val>
                                                <p:strVal val="#ppt_x"/>
                                              </p:val>
                                            </p:tav>
                                          </p:tavLst>
                                        </p:anim>
                                        <p:anim calcmode="lin" valueType="num">
                                          <p:cBhvr additive="base">
                                            <p:cTn id="20" dur="20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2000" fill="hold"/>
                                            <p:tgtEl>
                                              <p:spTgt spid="53"/>
                                            </p:tgtEl>
                                            <p:attrNameLst>
                                              <p:attrName>ppt_x</p:attrName>
                                            </p:attrNameLst>
                                          </p:cBhvr>
                                          <p:tavLst>
                                            <p:tav tm="0">
                                              <p:val>
                                                <p:strVal val="0-#ppt_w/2"/>
                                              </p:val>
                                            </p:tav>
                                            <p:tav tm="100000">
                                              <p:val>
                                                <p:strVal val="#ppt_x"/>
                                              </p:val>
                                            </p:tav>
                                          </p:tavLst>
                                        </p:anim>
                                        <p:anim calcmode="lin" valueType="num">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p:val>
                                                <p:fltVal val="0.5"/>
                                              </p:val>
                                            </p:tav>
                                            <p:tav tm="100000">
                                              <p:val>
                                                <p:strVal val="#ppt_x"/>
                                              </p:val>
                                            </p:tav>
                                          </p:tavLst>
                                        </p:anim>
                                        <p:anim calcmode="lin" valueType="num">
                                          <p:cBhvr>
                                            <p:cTn id="30" dur="1000" fill="hold"/>
                                            <p:tgtEl>
                                              <p:spTgt spid="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p:val>
                                                <p:fltVal val="0.5"/>
                                              </p:val>
                                            </p:tav>
                                            <p:tav tm="100000">
                                              <p:val>
                                                <p:strVal val="#ppt_x"/>
                                              </p:val>
                                            </p:tav>
                                          </p:tavLst>
                                        </p:anim>
                                        <p:anim calcmode="lin" valueType="num">
                                          <p:cBhvr>
                                            <p:cTn id="36" dur="1000" fill="hold"/>
                                            <p:tgtEl>
                                              <p:spTgt spid="10"/>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2000" fill="hold"/>
                                            <p:tgtEl>
                                              <p:spTgt spid="50"/>
                                            </p:tgtEl>
                                            <p:attrNameLst>
                                              <p:attrName>ppt_x</p:attrName>
                                            </p:attrNameLst>
                                          </p:cBhvr>
                                          <p:tavLst>
                                            <p:tav tm="0">
                                              <p:val>
                                                <p:strVal val="1+#ppt_w/2"/>
                                              </p:val>
                                            </p:tav>
                                            <p:tav tm="100000">
                                              <p:val>
                                                <p:strVal val="#ppt_x"/>
                                              </p:val>
                                            </p:tav>
                                          </p:tavLst>
                                        </p:anim>
                                        <p:anim calcmode="lin" valueType="num">
                                          <p:cBhvr additive="base">
                                            <p:cTn id="40" dur="20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2000" fill="hold"/>
                                            <p:tgtEl>
                                              <p:spTgt spid="47"/>
                                            </p:tgtEl>
                                            <p:attrNameLst>
                                              <p:attrName>ppt_x</p:attrName>
                                            </p:attrNameLst>
                                          </p:cBhvr>
                                          <p:tavLst>
                                            <p:tav tm="0">
                                              <p:val>
                                                <p:strVal val="1+#ppt_w/2"/>
                                              </p:val>
                                            </p:tav>
                                            <p:tav tm="100000">
                                              <p:val>
                                                <p:strVal val="#ppt_x"/>
                                              </p:val>
                                            </p:tav>
                                          </p:tavLst>
                                        </p:anim>
                                        <p:anim calcmode="lin" valueType="num">
                                          <p:cBhvr additive="base">
                                            <p:cTn id="44" dur="2000" fill="hold"/>
                                            <p:tgtEl>
                                              <p:spTgt spid="4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ppt_x</p:attrName>
                                            </p:attrNameLst>
                                          </p:cBhvr>
                                          <p:tavLst>
                                            <p:tav tm="0">
                                              <p:val>
                                                <p:fltVal val="0.5"/>
                                              </p:val>
                                            </p:tav>
                                            <p:tav tm="100000">
                                              <p:val>
                                                <p:strVal val="#ppt_x"/>
                                              </p:val>
                                            </p:tav>
                                          </p:tavLst>
                                        </p:anim>
                                        <p:anim calcmode="lin" valueType="num">
                                          <p:cBhvr>
                                            <p:cTn id="50" dur="1000" fill="hold"/>
                                            <p:tgtEl>
                                              <p:spTgt spid="13"/>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2000" fill="hold"/>
                                            <p:tgtEl>
                                              <p:spTgt spid="59"/>
                                            </p:tgtEl>
                                            <p:attrNameLst>
                                              <p:attrName>ppt_x</p:attrName>
                                            </p:attrNameLst>
                                          </p:cBhvr>
                                          <p:tavLst>
                                            <p:tav tm="0">
                                              <p:val>
                                                <p:strVal val="0-#ppt_w/2"/>
                                              </p:val>
                                            </p:tav>
                                            <p:tav tm="100000">
                                              <p:val>
                                                <p:strVal val="#ppt_x"/>
                                              </p:val>
                                            </p:tav>
                                          </p:tavLst>
                                        </p:anim>
                                        <p:anim calcmode="lin" valueType="num">
                                          <p:cBhvr additive="base">
                                            <p:cTn id="54" dur="2000" fill="hold"/>
                                            <p:tgtEl>
                                              <p:spTgt spid="5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2000" fill="hold"/>
                                            <p:tgtEl>
                                              <p:spTgt spid="56"/>
                                            </p:tgtEl>
                                            <p:attrNameLst>
                                              <p:attrName>ppt_x</p:attrName>
                                            </p:attrNameLst>
                                          </p:cBhvr>
                                          <p:tavLst>
                                            <p:tav tm="0">
                                              <p:val>
                                                <p:strVal val="0-#ppt_w/2"/>
                                              </p:val>
                                            </p:tav>
                                            <p:tav tm="100000">
                                              <p:val>
                                                <p:strVal val="#ppt_x"/>
                                              </p:val>
                                            </p:tav>
                                          </p:tavLst>
                                        </p:anim>
                                        <p:anim calcmode="lin" valueType="num">
                                          <p:cBhvr additive="base">
                                            <p:cTn id="58" dur="2000" fill="hold"/>
                                            <p:tgtEl>
                                              <p:spTgt spid="5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600" fill="hold"/>
                                            <p:tgtEl>
                                              <p:spTgt spid="16"/>
                                            </p:tgtEl>
                                            <p:attrNameLst>
                                              <p:attrName>ppt_w</p:attrName>
                                            </p:attrNameLst>
                                          </p:cBhvr>
                                          <p:tavLst>
                                            <p:tav tm="0">
                                              <p:val>
                                                <p:fltVal val="0"/>
                                              </p:val>
                                            </p:tav>
                                            <p:tav tm="100000">
                                              <p:val>
                                                <p:strVal val="#ppt_w"/>
                                              </p:val>
                                            </p:tav>
                                          </p:tavLst>
                                        </p:anim>
                                        <p:anim calcmode="lin" valueType="num">
                                          <p:cBhvr>
                                            <p:cTn id="62" dur="600" fill="hold"/>
                                            <p:tgtEl>
                                              <p:spTgt spid="16"/>
                                            </p:tgtEl>
                                            <p:attrNameLst>
                                              <p:attrName>ppt_h</p:attrName>
                                            </p:attrNameLst>
                                          </p:cBhvr>
                                          <p:tavLst>
                                            <p:tav tm="0">
                                              <p:val>
                                                <p:fltVal val="0"/>
                                              </p:val>
                                            </p:tav>
                                            <p:tav tm="100000">
                                              <p:val>
                                                <p:strVal val="#ppt_h"/>
                                              </p:val>
                                            </p:tav>
                                          </p:tavLst>
                                        </p:anim>
                                        <p:anim calcmode="lin" valueType="num">
                                          <p:cBhvr>
                                            <p:cTn id="63" dur="600" fill="hold"/>
                                            <p:tgtEl>
                                              <p:spTgt spid="16"/>
                                            </p:tgtEl>
                                            <p:attrNameLst>
                                              <p:attrName>ppt_x</p:attrName>
                                            </p:attrNameLst>
                                          </p:cBhvr>
                                          <p:tavLst>
                                            <p:tav tm="0">
                                              <p:val>
                                                <p:fltVal val="0.5"/>
                                              </p:val>
                                            </p:tav>
                                            <p:tav tm="100000">
                                              <p:val>
                                                <p:strVal val="#ppt_x"/>
                                              </p:val>
                                            </p:tav>
                                          </p:tavLst>
                                        </p:anim>
                                        <p:anim calcmode="lin" valueType="num">
                                          <p:cBhvr>
                                            <p:cTn id="64" dur="600" fill="hold"/>
                                            <p:tgtEl>
                                              <p:spTgt spid="1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2000" fill="hold"/>
                                            <p:tgtEl>
                                              <p:spTgt spid="44"/>
                                            </p:tgtEl>
                                            <p:attrNameLst>
                                              <p:attrName>ppt_x</p:attrName>
                                            </p:attrNameLst>
                                          </p:cBhvr>
                                          <p:tavLst>
                                            <p:tav tm="0">
                                              <p:val>
                                                <p:strVal val="0-#ppt_w/2"/>
                                              </p:val>
                                            </p:tav>
                                            <p:tav tm="100000">
                                              <p:val>
                                                <p:strVal val="#ppt_x"/>
                                              </p:val>
                                            </p:tav>
                                          </p:tavLst>
                                        </p:anim>
                                        <p:anim calcmode="lin" valueType="num">
                                          <p:cBhvr additive="base">
                                            <p:cTn id="68" dur="2000" fill="hold"/>
                                            <p:tgtEl>
                                              <p:spTgt spid="4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700" fill="hold"/>
                                            <p:tgtEl>
                                              <p:spTgt spid="19"/>
                                            </p:tgtEl>
                                            <p:attrNameLst>
                                              <p:attrName>ppt_w</p:attrName>
                                            </p:attrNameLst>
                                          </p:cBhvr>
                                          <p:tavLst>
                                            <p:tav tm="0">
                                              <p:val>
                                                <p:fltVal val="0"/>
                                              </p:val>
                                            </p:tav>
                                            <p:tav tm="100000">
                                              <p:val>
                                                <p:strVal val="#ppt_w"/>
                                              </p:val>
                                            </p:tav>
                                          </p:tavLst>
                                        </p:anim>
                                        <p:anim calcmode="lin" valueType="num">
                                          <p:cBhvr>
                                            <p:cTn id="72" dur="700" fill="hold"/>
                                            <p:tgtEl>
                                              <p:spTgt spid="19"/>
                                            </p:tgtEl>
                                            <p:attrNameLst>
                                              <p:attrName>ppt_h</p:attrName>
                                            </p:attrNameLst>
                                          </p:cBhvr>
                                          <p:tavLst>
                                            <p:tav tm="0">
                                              <p:val>
                                                <p:fltVal val="0"/>
                                              </p:val>
                                            </p:tav>
                                            <p:tav tm="100000">
                                              <p:val>
                                                <p:strVal val="#ppt_h"/>
                                              </p:val>
                                            </p:tav>
                                          </p:tavLst>
                                        </p:anim>
                                        <p:anim calcmode="lin" valueType="num">
                                          <p:cBhvr>
                                            <p:cTn id="73" dur="700" fill="hold"/>
                                            <p:tgtEl>
                                              <p:spTgt spid="19"/>
                                            </p:tgtEl>
                                            <p:attrNameLst>
                                              <p:attrName>ppt_x</p:attrName>
                                            </p:attrNameLst>
                                          </p:cBhvr>
                                          <p:tavLst>
                                            <p:tav tm="0">
                                              <p:val>
                                                <p:fltVal val="0.5"/>
                                              </p:val>
                                            </p:tav>
                                            <p:tav tm="100000">
                                              <p:val>
                                                <p:strVal val="#ppt_x"/>
                                              </p:val>
                                            </p:tav>
                                          </p:tavLst>
                                        </p:anim>
                                        <p:anim calcmode="lin" valueType="num">
                                          <p:cBhvr>
                                            <p:cTn id="74" dur="700" fill="hold"/>
                                            <p:tgtEl>
                                              <p:spTgt spid="1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2000" fill="hold"/>
                                            <p:tgtEl>
                                              <p:spTgt spid="41"/>
                                            </p:tgtEl>
                                            <p:attrNameLst>
                                              <p:attrName>ppt_x</p:attrName>
                                            </p:attrNameLst>
                                          </p:cBhvr>
                                          <p:tavLst>
                                            <p:tav tm="0">
                                              <p:val>
                                                <p:strVal val="1+#ppt_w/2"/>
                                              </p:val>
                                            </p:tav>
                                            <p:tav tm="100000">
                                              <p:val>
                                                <p:strVal val="#ppt_x"/>
                                              </p:val>
                                            </p:tav>
                                          </p:tavLst>
                                        </p:anim>
                                        <p:anim calcmode="lin" valueType="num">
                                          <p:cBhvr additive="base">
                                            <p:cTn id="78" dur="2000" fill="hold"/>
                                            <p:tgtEl>
                                              <p:spTgt spid="4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barn(inVertical)">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占位符 3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010431" y="102088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9"/>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497745" y="120218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26"/>
          <p:cNvPicPr>
            <a:picLocks noChangeAspect="1"/>
          </p:cNvPicPr>
          <p:nvPr/>
        </p:nvPicPr>
        <p:blipFill>
          <a:blip r:embed="rId5" cstate="print">
            <a:extLst>
              <a:ext uri="{28A0092B-C50C-407E-A947-70E740481C1C}">
                <a14:useLocalDpi xmlns:a14="http://schemas.microsoft.com/office/drawing/2010/main" xmlns="" val="0"/>
              </a:ext>
            </a:extLst>
          </a:blip>
          <a:srcRect l="18699" r="18699"/>
          <a:stretch>
            <a:fillRect/>
          </a:stretch>
        </p:blipFill>
        <p:spPr>
          <a:xfrm>
            <a:off x="5364088" y="3143859"/>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639673" y="1459022"/>
            <a:ext cx="1766888" cy="1766888"/>
          </a:xfrm>
          <a:prstGeom prst="ellipse">
            <a:avLst/>
          </a:prstGeom>
          <a:blipFill>
            <a:blip r:embed="rId7" cstate="print"/>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8" name="图片占位符 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627784" y="278777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9" name="Rounded Rectangle 36"/>
          <p:cNvSpPr/>
          <p:nvPr/>
        </p:nvSpPr>
        <p:spPr>
          <a:xfrm>
            <a:off x="7666732" y="1441032"/>
            <a:ext cx="924820"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05</a:t>
            </a:r>
            <a:endParaRPr lang="en-US" sz="900" b="1" dirty="0">
              <a:latin typeface="+mj-ea"/>
              <a:ea typeface="+mj-ea"/>
              <a:cs typeface="Source Sans Pro ExtraLight"/>
            </a:endParaRPr>
          </a:p>
        </p:txBody>
      </p:sp>
      <p:sp>
        <p:nvSpPr>
          <p:cNvPr id="10" name="Rounded Rectangle 33"/>
          <p:cNvSpPr/>
          <p:nvPr/>
        </p:nvSpPr>
        <p:spPr>
          <a:xfrm>
            <a:off x="3890133" y="2902940"/>
            <a:ext cx="814154"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2</a:t>
            </a:r>
          </a:p>
        </p:txBody>
      </p:sp>
      <p:sp>
        <p:nvSpPr>
          <p:cNvPr id="11" name="Rounded Rectangle 32"/>
          <p:cNvSpPr/>
          <p:nvPr/>
        </p:nvSpPr>
        <p:spPr>
          <a:xfrm>
            <a:off x="1813630" y="157418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1</a:t>
            </a:r>
          </a:p>
        </p:txBody>
      </p:sp>
      <p:sp>
        <p:nvSpPr>
          <p:cNvPr id="12" name="Rounded Rectangle 34"/>
          <p:cNvSpPr/>
          <p:nvPr/>
        </p:nvSpPr>
        <p:spPr>
          <a:xfrm>
            <a:off x="5159006" y="113575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03</a:t>
            </a:r>
            <a:endParaRPr lang="en-US" sz="900" b="1" dirty="0">
              <a:latin typeface="+mj-ea"/>
              <a:ea typeface="+mj-ea"/>
              <a:cs typeface="Source Sans Pro ExtraLight"/>
            </a:endParaRPr>
          </a:p>
        </p:txBody>
      </p:sp>
      <p:sp>
        <p:nvSpPr>
          <p:cNvPr id="13" name="Rounded Rectangle 35"/>
          <p:cNvSpPr/>
          <p:nvPr/>
        </p:nvSpPr>
        <p:spPr>
          <a:xfrm>
            <a:off x="6546207" y="3396031"/>
            <a:ext cx="896437" cy="20645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mj-ea"/>
                <a:ea typeface="+mj-ea"/>
                <a:cs typeface="Source Sans Pro ExtraLight"/>
              </a:rPr>
              <a:t>项目名称 </a:t>
            </a:r>
            <a:r>
              <a:rPr lang="en-US" altLang="zh-CN" sz="1000" b="1" dirty="0">
                <a:latin typeface="+mj-ea"/>
                <a:ea typeface="+mj-ea"/>
                <a:cs typeface="Source Sans Pro ExtraLight"/>
              </a:rPr>
              <a:t>04</a:t>
            </a:r>
            <a:endParaRPr lang="en-US" sz="1000" b="1" dirty="0">
              <a:latin typeface="+mj-ea"/>
              <a:ea typeface="+mj-ea"/>
              <a:cs typeface="Source Sans Pro ExtraLight"/>
            </a:endParaRPr>
          </a:p>
        </p:txBody>
      </p:sp>
    </p:spTree>
    <p:extLst>
      <p:ext uri="{BB962C8B-B14F-4D97-AF65-F5344CB8AC3E}">
        <p14:creationId xmlns:p14="http://schemas.microsoft.com/office/powerpoint/2010/main" xmlns="" val="3983151124"/>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8000">
                                          <p:cBhvr additive="base">
                                            <p:cTn id="11" dur="1500" fill="hold"/>
                                            <p:tgtEl>
                                              <p:spTgt spid="8"/>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8000">
                                          <p:cBhvr additive="base">
                                            <p:cTn id="15"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8000">
                                          <p:cBhvr additive="base">
                                            <p:cTn id="23" dur="1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1+#ppt_w/2"/>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5" name="组合 4"/>
          <p:cNvGrpSpPr/>
          <p:nvPr/>
        </p:nvGrpSpPr>
        <p:grpSpPr>
          <a:xfrm>
            <a:off x="2981909" y="2863739"/>
            <a:ext cx="1407387" cy="1407388"/>
            <a:chOff x="4184106" y="2952206"/>
            <a:chExt cx="3823790" cy="3823790"/>
          </a:xfrm>
        </p:grpSpPr>
        <p:sp>
          <p:nvSpPr>
            <p:cNvPr id="6" name="椭圆 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7" name="组合 6"/>
            <p:cNvGrpSpPr/>
            <p:nvPr/>
          </p:nvGrpSpPr>
          <p:grpSpPr>
            <a:xfrm>
              <a:off x="4710169" y="3478269"/>
              <a:ext cx="2771663" cy="2771663"/>
              <a:chOff x="2193191" y="1899415"/>
              <a:chExt cx="2421376" cy="2421376"/>
            </a:xfrm>
            <a:effectLst/>
          </p:grpSpPr>
          <p:sp>
            <p:nvSpPr>
              <p:cNvPr id="8" name="椭圆 7"/>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9" name="椭圆 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0" name="组合 9"/>
          <p:cNvGrpSpPr/>
          <p:nvPr/>
        </p:nvGrpSpPr>
        <p:grpSpPr>
          <a:xfrm>
            <a:off x="2975811" y="2150428"/>
            <a:ext cx="1419582" cy="604770"/>
            <a:chOff x="2061936" y="5054749"/>
            <a:chExt cx="2349784" cy="1001055"/>
          </a:xfrm>
        </p:grpSpPr>
        <p:sp>
          <p:nvSpPr>
            <p:cNvPr id="11" name="文本框 10"/>
            <p:cNvSpPr txBox="1"/>
            <p:nvPr/>
          </p:nvSpPr>
          <p:spPr bwMode="auto">
            <a:xfrm>
              <a:off x="2143824" y="5358492"/>
              <a:ext cx="2186005" cy="69731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a:t>
              </a:r>
              <a:endParaRPr lang="en-US" altLang="zh-CN" sz="900" dirty="0">
                <a:solidFill>
                  <a:srgbClr val="000000"/>
                </a:solidFill>
                <a:latin typeface="+mj-ea"/>
                <a:cs typeface="Lato Light" charset="0"/>
                <a:sym typeface="Lato Light" charset="0"/>
              </a:endParaRPr>
            </a:p>
          </p:txBody>
        </p:sp>
        <p:sp>
          <p:nvSpPr>
            <p:cNvPr id="12"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spc="75" dirty="0">
                  <a:solidFill>
                    <a:srgbClr val="080808"/>
                  </a:solidFill>
                  <a:latin typeface="+mj-ea"/>
                  <a:ea typeface="+mj-ea"/>
                </a:rPr>
                <a:t>在此添加标题</a:t>
              </a:r>
            </a:p>
          </p:txBody>
        </p:sp>
      </p:grpSp>
      <p:cxnSp>
        <p:nvCxnSpPr>
          <p:cNvPr id="13" name="直接连接符 12"/>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nvGrpSpPr>
          <p:cNvPr id="15" name="组合 14"/>
          <p:cNvGrpSpPr/>
          <p:nvPr/>
        </p:nvGrpSpPr>
        <p:grpSpPr>
          <a:xfrm>
            <a:off x="4754701" y="1685020"/>
            <a:ext cx="1407387" cy="1407388"/>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4748603" y="3286282"/>
            <a:ext cx="1419582" cy="622081"/>
            <a:chOff x="2061936" y="5137524"/>
            <a:chExt cx="2349784" cy="1029710"/>
          </a:xfrm>
        </p:grpSpPr>
        <p:sp>
          <p:nvSpPr>
            <p:cNvPr id="21" name="文本框 20"/>
            <p:cNvSpPr txBox="1"/>
            <p:nvPr/>
          </p:nvSpPr>
          <p:spPr bwMode="auto">
            <a:xfrm>
              <a:off x="2143824" y="5441264"/>
              <a:ext cx="2186005" cy="725970"/>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a:t>
              </a:r>
              <a:endParaRPr lang="en-US" altLang="zh-CN" sz="900" dirty="0">
                <a:solidFill>
                  <a:srgbClr val="000000"/>
                </a:solidFill>
                <a:latin typeface="+mj-ea"/>
                <a:cs typeface="Lato Light" charset="0"/>
                <a:sym typeface="Lato Light" charset="0"/>
              </a:endParaRPr>
            </a:p>
          </p:txBody>
        </p:sp>
        <p:sp>
          <p:nvSpPr>
            <p:cNvPr id="22" name="文本框 21"/>
            <p:cNvSpPr txBox="1"/>
            <p:nvPr/>
          </p:nvSpPr>
          <p:spPr bwMode="auto">
            <a:xfrm>
              <a:off x="2061936" y="5137524"/>
              <a:ext cx="2349784" cy="458507"/>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3308892" y="3298535"/>
            <a:ext cx="757990" cy="560874"/>
            <a:chOff x="8931338" y="2437732"/>
            <a:chExt cx="1010653" cy="747833"/>
          </a:xfrm>
        </p:grpSpPr>
        <p:sp>
          <p:nvSpPr>
            <p:cNvPr id="25" name="文本框 24"/>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mj-ea"/>
                  <a:ea typeface="+mj-ea"/>
                </a:rPr>
                <a:t>01</a:t>
              </a:r>
              <a:endParaRPr lang="zh-CN" altLang="en-US" sz="2700" dirty="0">
                <a:solidFill>
                  <a:schemeClr val="tx1">
                    <a:lumMod val="65000"/>
                    <a:lumOff val="35000"/>
                  </a:schemeClr>
                </a:solidFill>
                <a:latin typeface="+mj-ea"/>
                <a:ea typeface="+mj-ea"/>
              </a:endParaRPr>
            </a:p>
          </p:txBody>
        </p:sp>
        <p:sp>
          <p:nvSpPr>
            <p:cNvPr id="26" name="文本框 25"/>
            <p:cNvSpPr txBox="1"/>
            <p:nvPr/>
          </p:nvSpPr>
          <p:spPr>
            <a:xfrm>
              <a:off x="8931338" y="2908566"/>
              <a:ext cx="1010653" cy="276999"/>
            </a:xfrm>
            <a:prstGeom prst="rect">
              <a:avLst/>
            </a:prstGeom>
            <a:noFill/>
          </p:spPr>
          <p:txBody>
            <a:bodyPr wrap="square" rtlCol="0">
              <a:spAutoFit/>
            </a:bodyPr>
            <a:lstStyle/>
            <a:p>
              <a:pPr algn="ctr"/>
              <a:r>
                <a:rPr lang="en-US" altLang="zh-CN" sz="750" dirty="0">
                  <a:solidFill>
                    <a:schemeClr val="tx1">
                      <a:lumMod val="65000"/>
                      <a:lumOff val="35000"/>
                    </a:schemeClr>
                  </a:solidFill>
                  <a:latin typeface="+mj-ea"/>
                  <a:ea typeface="+mj-ea"/>
                </a:rPr>
                <a:t>OPTION</a:t>
              </a:r>
              <a:endParaRPr lang="zh-CN" altLang="en-US" sz="750" dirty="0">
                <a:solidFill>
                  <a:schemeClr val="tx1">
                    <a:lumMod val="65000"/>
                    <a:lumOff val="35000"/>
                  </a:schemeClr>
                </a:solidFill>
                <a:latin typeface="+mj-ea"/>
                <a:ea typeface="+mj-ea"/>
              </a:endParaRPr>
            </a:p>
          </p:txBody>
        </p:sp>
      </p:grpSp>
      <p:grpSp>
        <p:nvGrpSpPr>
          <p:cNvPr id="27" name="组合 26"/>
          <p:cNvGrpSpPr/>
          <p:nvPr/>
        </p:nvGrpSpPr>
        <p:grpSpPr>
          <a:xfrm>
            <a:off x="5079399" y="2119816"/>
            <a:ext cx="757990" cy="560874"/>
            <a:chOff x="8931338" y="2437732"/>
            <a:chExt cx="1010653" cy="747833"/>
          </a:xfrm>
        </p:grpSpPr>
        <p:sp>
          <p:nvSpPr>
            <p:cNvPr id="28" name="文本框 2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mj-ea"/>
                  <a:ea typeface="+mj-ea"/>
                </a:rPr>
                <a:t>02</a:t>
              </a:r>
              <a:endParaRPr lang="zh-CN" altLang="en-US" sz="2700" dirty="0">
                <a:solidFill>
                  <a:schemeClr val="tx1">
                    <a:lumMod val="65000"/>
                    <a:lumOff val="35000"/>
                  </a:schemeClr>
                </a:solidFill>
                <a:latin typeface="+mj-ea"/>
                <a:ea typeface="+mj-ea"/>
              </a:endParaRPr>
            </a:p>
          </p:txBody>
        </p:sp>
        <p:sp>
          <p:nvSpPr>
            <p:cNvPr id="29" name="文本框 28"/>
            <p:cNvSpPr txBox="1"/>
            <p:nvPr/>
          </p:nvSpPr>
          <p:spPr>
            <a:xfrm>
              <a:off x="8931338" y="2908566"/>
              <a:ext cx="1010653" cy="276999"/>
            </a:xfrm>
            <a:prstGeom prst="rect">
              <a:avLst/>
            </a:prstGeom>
            <a:noFill/>
          </p:spPr>
          <p:txBody>
            <a:bodyPr wrap="square" rtlCol="0">
              <a:spAutoFit/>
            </a:bodyPr>
            <a:lstStyle/>
            <a:p>
              <a:pPr algn="ctr"/>
              <a:r>
                <a:rPr lang="en-US" altLang="zh-CN" sz="750" dirty="0">
                  <a:solidFill>
                    <a:schemeClr val="tx1">
                      <a:lumMod val="65000"/>
                      <a:lumOff val="35000"/>
                    </a:schemeClr>
                  </a:solidFill>
                  <a:latin typeface="+mj-ea"/>
                  <a:ea typeface="+mj-ea"/>
                </a:rPr>
                <a:t>OPTION</a:t>
              </a:r>
              <a:endParaRPr lang="zh-CN" altLang="en-US" sz="750" dirty="0">
                <a:solidFill>
                  <a:schemeClr val="tx1">
                    <a:lumMod val="65000"/>
                    <a:lumOff val="35000"/>
                  </a:schemeClr>
                </a:solidFill>
                <a:latin typeface="+mj-ea"/>
                <a:ea typeface="+mj-ea"/>
              </a:endParaRPr>
            </a:p>
          </p:txBody>
        </p:sp>
      </p:grpSp>
      <p:sp>
        <p:nvSpPr>
          <p:cNvPr id="30" name="文本框 29"/>
          <p:cNvSpPr txBox="1"/>
          <p:nvPr/>
        </p:nvSpPr>
        <p:spPr bwMode="auto">
          <a:xfrm>
            <a:off x="6301284" y="2042465"/>
            <a:ext cx="1926604" cy="594393"/>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a:t>
            </a:r>
            <a:endParaRPr lang="en-US" altLang="zh-CN" sz="900" dirty="0">
              <a:solidFill>
                <a:srgbClr val="000000"/>
              </a:solidFill>
              <a:latin typeface="+mj-ea"/>
              <a:cs typeface="Lato Light" charset="0"/>
              <a:sym typeface="Lato Light" charset="0"/>
            </a:endParaRPr>
          </a:p>
        </p:txBody>
      </p:sp>
      <p:sp>
        <p:nvSpPr>
          <p:cNvPr id="31" name="文本框 30"/>
          <p:cNvSpPr txBox="1"/>
          <p:nvPr/>
        </p:nvSpPr>
        <p:spPr bwMode="auto">
          <a:xfrm>
            <a:off x="945183" y="3221184"/>
            <a:ext cx="1926604" cy="594393"/>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此处添加详细文本描述，建议与标题相关并符合整体语言风格，语言描述尽量此处添加详细文本描述</a:t>
            </a:r>
            <a:endParaRPr lang="en-US" altLang="zh-CN" sz="900" dirty="0">
              <a:solidFill>
                <a:srgbClr val="000000"/>
              </a:solidFill>
              <a:latin typeface="+mj-ea"/>
              <a:cs typeface="Lato Light" charset="0"/>
              <a:sym typeface="Lato Light" charset="0"/>
            </a:endParaRPr>
          </a:p>
        </p:txBody>
      </p:sp>
    </p:spTree>
    <p:extLst>
      <p:ext uri="{BB962C8B-B14F-4D97-AF65-F5344CB8AC3E}">
        <p14:creationId xmlns:p14="http://schemas.microsoft.com/office/powerpoint/2010/main" xmlns="" val="2938782358"/>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2000" fill="hold" grpId="0" nodeType="withEffect" p14:presetBounceEnd="40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200"/>
                                </p:stCondLst>
                                <p:childTnLst>
                                  <p:par>
                                    <p:cTn id="23" presetID="16" presetClass="entr" presetSubtype="37"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outVertical)">
                                          <p:cBhvr>
                                            <p:cTn id="25" dur="500"/>
                                            <p:tgtEl>
                                              <p:spTgt spid="13"/>
                                            </p:tgtEl>
                                          </p:cBhvr>
                                        </p:animEffect>
                                      </p:childTnLst>
                                    </p:cTn>
                                  </p:par>
                                </p:childTnLst>
                              </p:cTn>
                            </p:par>
                            <p:par>
                              <p:cTn id="26" fill="hold">
                                <p:stCondLst>
                                  <p:cond delay="17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200"/>
                                </p:stCondLst>
                                <p:childTnLst>
                                  <p:par>
                                    <p:cTn id="31" presetID="21"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700"/>
                                </p:stCondLst>
                                <p:childTnLst>
                                  <p:par>
                                    <p:cTn id="40" presetID="16" presetClass="entr" presetSubtype="37"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childTnLst>
                              </p:cTn>
                            </p:par>
                            <p:par>
                              <p:cTn id="43" fill="hold">
                                <p:stCondLst>
                                  <p:cond delay="32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7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30" grpId="0"/>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2000"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200"/>
                                </p:stCondLst>
                                <p:childTnLst>
                                  <p:par>
                                    <p:cTn id="23" presetID="16" presetClass="entr" presetSubtype="37"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outVertical)">
                                          <p:cBhvr>
                                            <p:cTn id="25" dur="500"/>
                                            <p:tgtEl>
                                              <p:spTgt spid="13"/>
                                            </p:tgtEl>
                                          </p:cBhvr>
                                        </p:animEffect>
                                      </p:childTnLst>
                                    </p:cTn>
                                  </p:par>
                                </p:childTnLst>
                              </p:cTn>
                            </p:par>
                            <p:par>
                              <p:cTn id="26" fill="hold">
                                <p:stCondLst>
                                  <p:cond delay="17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200"/>
                                </p:stCondLst>
                                <p:childTnLst>
                                  <p:par>
                                    <p:cTn id="31" presetID="21"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700"/>
                                </p:stCondLst>
                                <p:childTnLst>
                                  <p:par>
                                    <p:cTn id="40" presetID="16" presetClass="entr" presetSubtype="37"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childTnLst>
                              </p:cTn>
                            </p:par>
                            <p:par>
                              <p:cTn id="43" fill="hold">
                                <p:stCondLst>
                                  <p:cond delay="32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7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30" grpId="0"/>
          <p:bldP spid="3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96760" y="2478038"/>
            <a:ext cx="5864847" cy="1326356"/>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组合 21"/>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5"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rightnessContrast bright="20000" contrast="-40000"/>
                    </a14:imgEffect>
                  </a14:imgLayer>
                </a14:imgProps>
              </a:ext>
              <a:ext uri="{28A0092B-C50C-407E-A947-70E740481C1C}">
                <a14:useLocalDpi xmlns:a14="http://schemas.microsoft.com/office/drawing/2010/main" xmlns=""/>
              </a:ext>
            </a:extLst>
          </a:blip>
          <a:src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xmlns="">
                <a:solidFill>
                  <a:srgbClr val="FFFFFF"/>
                </a:solidFill>
              </a14:hiddenFill>
            </a:ext>
          </a:extLst>
        </p:spPr>
      </p:pic>
      <p:sp>
        <p:nvSpPr>
          <p:cNvPr id="26"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rgbClr val="080808"/>
                </a:solidFill>
                <a:latin typeface="+mj-ea"/>
                <a:ea typeface="+mj-ea"/>
              </a:rPr>
              <a:t>创新务实</a:t>
            </a:r>
            <a:endParaRPr lang="zh-CN" altLang="en-US" sz="1600" b="0" dirty="0">
              <a:solidFill>
                <a:srgbClr val="080808"/>
              </a:solidFill>
              <a:latin typeface="+mj-ea"/>
              <a:ea typeface="+mj-ea"/>
              <a:sym typeface="微软雅黑" pitchFamily="34" charset="-122"/>
            </a:endParaRPr>
          </a:p>
        </p:txBody>
      </p:sp>
      <p:sp>
        <p:nvSpPr>
          <p:cNvPr id="27"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rgbClr val="080808"/>
                </a:solidFill>
                <a:latin typeface="+mj-ea"/>
                <a:ea typeface="+mj-ea"/>
              </a:rPr>
              <a:t>超越自我</a:t>
            </a:r>
            <a:endParaRPr lang="zh-CN" altLang="en-US" sz="1600" b="0" dirty="0">
              <a:solidFill>
                <a:srgbClr val="080808"/>
              </a:solidFill>
              <a:latin typeface="+mj-ea"/>
              <a:ea typeface="+mj-ea"/>
              <a:sym typeface="微软雅黑" pitchFamily="34" charset="-122"/>
            </a:endParaRPr>
          </a:p>
        </p:txBody>
      </p:sp>
      <p:sp>
        <p:nvSpPr>
          <p:cNvPr id="28"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rgbClr val="080808"/>
                </a:solidFill>
                <a:latin typeface="+mj-ea"/>
                <a:ea typeface="+mj-ea"/>
              </a:rPr>
              <a:t>追求卓越</a:t>
            </a:r>
            <a:endParaRPr lang="zh-CN" altLang="en-US" sz="1600" b="0" dirty="0">
              <a:solidFill>
                <a:srgbClr val="080808"/>
              </a:solidFill>
              <a:latin typeface="+mj-ea"/>
              <a:ea typeface="+mj-ea"/>
              <a:sym typeface="微软雅黑" pitchFamily="34" charset="-122"/>
            </a:endParaRPr>
          </a:p>
        </p:txBody>
      </p:sp>
      <p:sp>
        <p:nvSpPr>
          <p:cNvPr id="29"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rgbClr val="080808"/>
                </a:solidFill>
                <a:latin typeface="+mj-ea"/>
                <a:ea typeface="+mj-ea"/>
              </a:rPr>
              <a:t>团结奋斗</a:t>
            </a:r>
            <a:endParaRPr lang="zh-CN" altLang="en-US" sz="1600" b="0" dirty="0">
              <a:solidFill>
                <a:srgbClr val="080808"/>
              </a:solidFill>
              <a:latin typeface="+mj-ea"/>
              <a:ea typeface="+mj-ea"/>
              <a:sym typeface="微软雅黑" pitchFamily="34" charset="-122"/>
            </a:endParaRPr>
          </a:p>
        </p:txBody>
      </p:sp>
      <p:sp>
        <p:nvSpPr>
          <p:cNvPr id="30"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600" b="0" dirty="0">
                <a:solidFill>
                  <a:srgbClr val="080808"/>
                </a:solidFill>
                <a:latin typeface="+mj-ea"/>
                <a:ea typeface="+mj-ea"/>
              </a:rPr>
              <a:t>敢于创新</a:t>
            </a:r>
            <a:endParaRPr lang="zh-CN" altLang="en-US" sz="1600" b="0" dirty="0">
              <a:solidFill>
                <a:srgbClr val="080808"/>
              </a:solidFill>
              <a:latin typeface="+mj-ea"/>
              <a:ea typeface="+mj-ea"/>
              <a:sym typeface="微软雅黑" pitchFamily="34" charset="-122"/>
            </a:endParaRPr>
          </a:p>
        </p:txBody>
      </p:sp>
      <p:sp>
        <p:nvSpPr>
          <p:cNvPr id="31" name="矩形 30"/>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2" name="矩形 31"/>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3" name="矩形 32"/>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4" name="矩形 33"/>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5" name="矩形 34"/>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6"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extLst>
      <p:ext uri="{BB962C8B-B14F-4D97-AF65-F5344CB8AC3E}">
        <p14:creationId xmlns:p14="http://schemas.microsoft.com/office/powerpoint/2010/main" xmlns="" val="219329246"/>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8000">
                                          <p:cBhvr additive="base">
                                            <p:cTn id="17"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14:bounceEnd="68000">
                                          <p:cBhvr additive="base">
                                            <p:cTn id="21" dur="10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14:bounceEnd="68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14:bounceEnd="68000">
                                          <p:cBhvr additive="base">
                                            <p:cTn id="29"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14:bounceEnd="68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ppt_x"/>
                                              </p:val>
                                            </p:tav>
                                            <p:tav tm="100000">
                                              <p:val>
                                                <p:strVal val="#ppt_x"/>
                                              </p:val>
                                            </p:tav>
                                          </p:tavLst>
                                        </p:anim>
                                        <p:anim calcmode="lin" valueType="num">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a:r>
              <a:rPr lang="zh-CN" altLang="en-US" sz="3600" b="1" dirty="0">
                <a:solidFill>
                  <a:schemeClr val="accent4"/>
                </a:solidFill>
                <a:latin typeface="微软雅黑"/>
                <a:ea typeface="微软雅黑"/>
              </a:rPr>
              <a:t>标题文字内容</a:t>
            </a:r>
            <a:endParaRPr lang="en-US" altLang="zh-CN" sz="3600" b="1" dirty="0">
              <a:solidFill>
                <a:schemeClr val="accent4"/>
              </a:solidFill>
              <a:latin typeface="微软雅黑"/>
              <a:ea typeface="微软雅黑"/>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a:ea typeface="微软雅黑"/>
              </a:rPr>
              <a:t>PART 04</a:t>
            </a:r>
            <a:endParaRPr lang="zh-CN" altLang="en-US" sz="1600" dirty="0">
              <a:solidFill>
                <a:srgbClr val="080808"/>
              </a:solidFill>
              <a:latin typeface="微软雅黑"/>
              <a:ea typeface="微软雅黑"/>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4"/>
                </a:solidFill>
                <a:latin typeface="微软雅黑"/>
                <a:ea typeface="微软雅黑"/>
              </a:rPr>
              <a:t>04</a:t>
            </a:r>
            <a:endParaRPr lang="zh-CN" altLang="en-US" sz="5000" b="1" dirty="0">
              <a:solidFill>
                <a:schemeClr val="accent4"/>
              </a:solidFill>
              <a:latin typeface="微软雅黑"/>
              <a:ea typeface="微软雅黑"/>
            </a:endParaRPr>
          </a:p>
        </p:txBody>
      </p:sp>
    </p:spTree>
    <p:extLst>
      <p:ext uri="{BB962C8B-B14F-4D97-AF65-F5344CB8AC3E}">
        <p14:creationId xmlns:p14="http://schemas.microsoft.com/office/powerpoint/2010/main" xmlns="" val="56011850"/>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j-ea"/>
                <a:ea typeface="+mj-ea"/>
              </a:rPr>
              <a:t>标题</a:t>
            </a:r>
            <a:endParaRPr lang="en-US" altLang="zh-CN" sz="2000" b="1" dirty="0">
              <a:solidFill>
                <a:schemeClr val="bg1"/>
              </a:solidFill>
              <a:latin typeface="+mj-ea"/>
              <a:ea typeface="+mj-ea"/>
            </a:endParaRPr>
          </a:p>
          <a:p>
            <a:pPr algn="ctr"/>
            <a:r>
              <a:rPr lang="zh-CN" altLang="en-US" sz="2000" b="1" dirty="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xmlns="" val="2523146148"/>
      </p:ext>
    </p:extLst>
  </p:cSld>
  <p:clrMapOvr>
    <a:masterClrMapping/>
  </p:clrMapOvr>
  <mc:AlternateContent xmlns:mc="http://schemas.openxmlformats.org/markup-compatibility/2006">
    <mc:Choice xmlns:p14="http://schemas.microsoft.com/office/powerpoint/2010/main" xmlns="" Requires="p14">
      <p:transition spd="slow" p14:dur="1200" advTm="6000">
        <p14:prism/>
      </p:transition>
    </mc:Choice>
    <mc:Fallback>
      <p:transition spd="slow" advTm="6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86952" y="853215"/>
            <a:ext cx="3192960" cy="3950783"/>
            <a:chOff x="865232" y="1286330"/>
            <a:chExt cx="4013321" cy="4966128"/>
          </a:xfrm>
        </p:grpSpPr>
        <p:pic>
          <p:nvPicPr>
            <p:cNvPr id="5" name="Picture 3"/>
            <p:cNvPicPr>
              <a:picLocks noChangeAspect="1"/>
            </p:cNvPicPr>
            <p:nvPr/>
          </p:nvPicPr>
          <p:blipFill>
            <a:blip r:embed="rId3" cstate="print"/>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prstClr val="white"/>
                </a:solidFill>
                <a:latin typeface="+mj-ea"/>
                <a:ea typeface="+mj-ea"/>
              </a:endParaRPr>
            </a:p>
          </p:txBody>
        </p:sp>
      </p:grpSp>
      <p:sp>
        <p:nvSpPr>
          <p:cNvPr id="7" name="矩形 6"/>
          <p:cNvSpPr>
            <a:spLocks noChangeArrowheads="1"/>
          </p:cNvSpPr>
          <p:nvPr/>
        </p:nvSpPr>
        <p:spPr bwMode="auto">
          <a:xfrm>
            <a:off x="4208606" y="3534278"/>
            <a:ext cx="1083474" cy="307775"/>
          </a:xfrm>
          <a:prstGeom prst="rect">
            <a:avLst/>
          </a:prstGeom>
          <a:noFill/>
          <a:ln w="9525">
            <a:noFill/>
            <a:miter lim="800000"/>
            <a:headEnd/>
            <a:tailEnd/>
          </a:ln>
        </p:spPr>
        <p:txBody>
          <a:bodyPr wrap="square" lIns="91435" tIns="45719" rIns="91435" bIns="45719">
            <a:spAutoFit/>
          </a:bodyPr>
          <a:lstStyle/>
          <a:p>
            <a:r>
              <a:rPr lang="zh-CN" altLang="en-US" sz="1400" b="1" dirty="0">
                <a:solidFill>
                  <a:schemeClr val="accent1"/>
                </a:solidFill>
                <a:latin typeface="+mj-ea"/>
                <a:ea typeface="+mj-ea"/>
              </a:rPr>
              <a:t>添加标题</a:t>
            </a:r>
            <a:endParaRPr lang="en-US" altLang="zh-CN" sz="1400" b="1" dirty="0">
              <a:solidFill>
                <a:schemeClr val="accent1"/>
              </a:solidFill>
              <a:latin typeface="+mj-ea"/>
              <a:ea typeface="+mj-ea"/>
            </a:endParaRPr>
          </a:p>
        </p:txBody>
      </p:sp>
      <p:sp>
        <p:nvSpPr>
          <p:cNvPr id="8" name="矩形 47"/>
          <p:cNvSpPr>
            <a:spLocks noChangeArrowheads="1"/>
          </p:cNvSpPr>
          <p:nvPr/>
        </p:nvSpPr>
        <p:spPr bwMode="auto">
          <a:xfrm>
            <a:off x="4194319"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rgbClr val="080808"/>
                </a:solidFill>
                <a:latin typeface="+mj-ea"/>
                <a:ea typeface="+mj-ea"/>
                <a:sym typeface="微软雅黑" pitchFamily="34" charset="-122"/>
              </a:rPr>
              <a:t>在此录入本图表的综合描述说明，在此录入本图表的综合描述说明。</a:t>
            </a:r>
          </a:p>
        </p:txBody>
      </p:sp>
      <p:sp>
        <p:nvSpPr>
          <p:cNvPr id="9" name="矩形 8"/>
          <p:cNvSpPr>
            <a:spLocks noChangeArrowheads="1"/>
          </p:cNvSpPr>
          <p:nvPr/>
        </p:nvSpPr>
        <p:spPr bwMode="auto">
          <a:xfrm>
            <a:off x="6402282" y="3534278"/>
            <a:ext cx="978029" cy="307775"/>
          </a:xfrm>
          <a:prstGeom prst="rect">
            <a:avLst/>
          </a:prstGeom>
          <a:noFill/>
          <a:ln w="9525">
            <a:noFill/>
            <a:miter lim="800000"/>
            <a:headEnd/>
            <a:tailEnd/>
          </a:ln>
        </p:spPr>
        <p:txBody>
          <a:bodyPr wrap="square" lIns="91435" tIns="45719" rIns="91435" bIns="45719">
            <a:spAutoFit/>
          </a:bodyPr>
          <a:lstStyle/>
          <a:p>
            <a:r>
              <a:rPr lang="zh-CN" altLang="en-US" sz="1400" b="1" dirty="0">
                <a:solidFill>
                  <a:schemeClr val="accent2"/>
                </a:solidFill>
                <a:latin typeface="+mj-ea"/>
                <a:ea typeface="+mj-ea"/>
              </a:rPr>
              <a:t>添加标题</a:t>
            </a:r>
            <a:endParaRPr lang="en-US" altLang="zh-CN" sz="1400" b="1" dirty="0">
              <a:solidFill>
                <a:schemeClr val="accent2"/>
              </a:solidFill>
              <a:latin typeface="+mj-ea"/>
              <a:ea typeface="+mj-ea"/>
            </a:endParaRPr>
          </a:p>
        </p:txBody>
      </p:sp>
      <p:sp>
        <p:nvSpPr>
          <p:cNvPr id="10" name="矩形 9"/>
          <p:cNvSpPr>
            <a:spLocks noChangeArrowheads="1"/>
          </p:cNvSpPr>
          <p:nvPr/>
        </p:nvSpPr>
        <p:spPr bwMode="auto">
          <a:xfrm>
            <a:off x="6387996"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rgbClr val="080808"/>
                </a:solidFill>
                <a:latin typeface="+mj-ea"/>
                <a:ea typeface="+mj-ea"/>
                <a:sym typeface="微软雅黑" pitchFamily="34" charset="-122"/>
              </a:rPr>
              <a:t>在此录入本图表的综合描述说明，在此录入本图表的综合描述说明。</a:t>
            </a:r>
          </a:p>
        </p:txBody>
      </p:sp>
      <p:grpSp>
        <p:nvGrpSpPr>
          <p:cNvPr id="11" name="组合 10"/>
          <p:cNvGrpSpPr/>
          <p:nvPr/>
        </p:nvGrpSpPr>
        <p:grpSpPr>
          <a:xfrm>
            <a:off x="4390421" y="1357643"/>
            <a:ext cx="2263519" cy="350012"/>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5" name="椭圆 1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3"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18" name="组合 17"/>
          <p:cNvGrpSpPr/>
          <p:nvPr/>
        </p:nvGrpSpPr>
        <p:grpSpPr>
          <a:xfrm>
            <a:off x="4392304" y="1871726"/>
            <a:ext cx="2916000" cy="350012"/>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0"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点击输入标题文本及描述说明</a:t>
              </a:r>
            </a:p>
          </p:txBody>
        </p:sp>
      </p:grpSp>
      <p:grpSp>
        <p:nvGrpSpPr>
          <p:cNvPr id="25" name="组合 24"/>
          <p:cNvGrpSpPr/>
          <p:nvPr/>
        </p:nvGrpSpPr>
        <p:grpSpPr>
          <a:xfrm>
            <a:off x="4403535" y="2365754"/>
            <a:ext cx="2401200" cy="350012"/>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9" name="椭圆 28"/>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7"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32" name="组合 31"/>
          <p:cNvGrpSpPr/>
          <p:nvPr/>
        </p:nvGrpSpPr>
        <p:grpSpPr>
          <a:xfrm>
            <a:off x="4401064" y="2869810"/>
            <a:ext cx="1972203" cy="350012"/>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6" name="椭圆 35"/>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4"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a:t>
              </a:r>
            </a:p>
          </p:txBody>
        </p:sp>
      </p:grpSp>
    </p:spTree>
    <p:extLst>
      <p:ext uri="{BB962C8B-B14F-4D97-AF65-F5344CB8AC3E}">
        <p14:creationId xmlns:p14="http://schemas.microsoft.com/office/powerpoint/2010/main" xmlns="" val="3047310092"/>
      </p:ext>
    </p:extLst>
  </p:cSld>
  <p:clrMapOvr>
    <a:masterClrMapping/>
  </p:clrMapOvr>
  <mc:AlternateContent xmlns:mc="http://schemas.openxmlformats.org/markup-compatibility/2006">
    <mc:Choice xmlns:p14="http://schemas.microsoft.com/office/powerpoint/2010/main" xmlns="" Requires="p14">
      <p:transition spd="slow" p14:dur="1200" advTm="3000">
        <p14:prism/>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15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5000" b="1" i="0" u="none" strike="noStrike" kern="0" cap="none" spc="0" normalizeH="0" baseline="0" noProof="0" dirty="0">
                <a:ln>
                  <a:noFill/>
                </a:ln>
                <a:solidFill>
                  <a:srgbClr val="080808"/>
                </a:solidFill>
                <a:effectLst/>
                <a:uLnTx/>
                <a:uFillTx/>
                <a:latin typeface="+mj-ea"/>
                <a:ea typeface="+mj-ea"/>
              </a:rPr>
              <a:t>目 录</a:t>
            </a: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a:ln>
                  <a:noFill/>
                </a:ln>
                <a:solidFill>
                  <a:srgbClr val="080808"/>
                </a:solidFill>
                <a:effectLst/>
                <a:uLnTx/>
                <a:uFillTx/>
                <a:latin typeface="+mj-ea"/>
              </a:rPr>
              <a:t>CATALOG</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extLst>
      <p:ext uri="{BB962C8B-B14F-4D97-AF65-F5344CB8AC3E}">
        <p14:creationId xmlns:p14="http://schemas.microsoft.com/office/powerpoint/2010/main" xmlns="" val="3265697922"/>
      </p:ext>
    </p:extLst>
  </p:cSld>
  <p:clrMapOvr>
    <a:masterClrMapping/>
  </p:clrMapOvr>
  <mc:AlternateContent xmlns:mc="http://schemas.openxmlformats.org/markup-compatibility/2006">
    <mc:Choice xmlns:p14="http://schemas.microsoft.com/office/powerpoint/2010/main" xmlns="" Requires="p14">
      <p:transition spd="slow" p14:dur="1200" advTm="6000">
        <p14:prism/>
      </p:transition>
    </mc:Choice>
    <mc:Fallback>
      <p:transition spd="slow" advTm="6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58772" y="1379423"/>
            <a:ext cx="1902058" cy="1282133"/>
            <a:chOff x="3237545" y="4561747"/>
            <a:chExt cx="1146960" cy="1146960"/>
          </a:xfrm>
        </p:grpSpPr>
        <p:sp>
          <p:nvSpPr>
            <p:cNvPr id="5" name="圆角矩形 4"/>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22" name="组合 21"/>
          <p:cNvGrpSpPr/>
          <p:nvPr/>
        </p:nvGrpSpPr>
        <p:grpSpPr>
          <a:xfrm>
            <a:off x="2070588" y="1704468"/>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5" name="Freeform 65"/>
            <p:cNvSpPr>
              <a:spLocks/>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6" name="Freeform 66"/>
            <p:cNvSpPr>
              <a:spLocks/>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29" name="Freeform 69"/>
            <p:cNvSpPr>
              <a:spLocks/>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0" name="Freeform 70"/>
            <p:cNvSpPr>
              <a:spLocks/>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71"/>
            <p:cNvSpPr>
              <a:spLocks/>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3" name="Freeform 73"/>
            <p:cNvSpPr>
              <a:spLocks/>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Freeform 74"/>
            <p:cNvSpPr>
              <a:spLocks/>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5" name="Freeform 75"/>
            <p:cNvSpPr>
              <a:spLocks/>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6" name="Freeform 76"/>
            <p:cNvSpPr>
              <a:spLocks/>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77"/>
            <p:cNvSpPr>
              <a:spLocks/>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78"/>
            <p:cNvSpPr>
              <a:spLocks/>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9" name="Freeform 79"/>
            <p:cNvSpPr>
              <a:spLocks/>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0" name="Freeform 80"/>
            <p:cNvSpPr>
              <a:spLocks/>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1" name="Freeform 81"/>
            <p:cNvSpPr>
              <a:spLocks/>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2" name="Freeform 82"/>
            <p:cNvSpPr>
              <a:spLocks/>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3" name="Freeform 83"/>
            <p:cNvSpPr>
              <a:spLocks/>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4" name="Freeform 84"/>
            <p:cNvSpPr>
              <a:spLocks/>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6" name="Freeform 86"/>
            <p:cNvSpPr>
              <a:spLocks/>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7" name="Freeform 87"/>
            <p:cNvSpPr>
              <a:spLocks/>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8" name="Freeform 88"/>
            <p:cNvSpPr>
              <a:spLocks/>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49" name="Freeform 89"/>
            <p:cNvSpPr>
              <a:spLocks/>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0" name="Freeform 90"/>
            <p:cNvSpPr>
              <a:spLocks/>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1" name="Freeform 91"/>
            <p:cNvSpPr>
              <a:spLocks/>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2" name="Freeform 92"/>
            <p:cNvSpPr>
              <a:spLocks/>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3" name="Freeform 93"/>
            <p:cNvSpPr>
              <a:spLocks/>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4" name="Freeform 94"/>
            <p:cNvSpPr>
              <a:spLocks/>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5" name="Freeform 95"/>
            <p:cNvSpPr>
              <a:spLocks/>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6" name="Freeform 96"/>
            <p:cNvSpPr>
              <a:spLocks/>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7" name="Freeform 97"/>
            <p:cNvSpPr>
              <a:spLocks/>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8" name="Freeform 98"/>
            <p:cNvSpPr>
              <a:spLocks/>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59" name="Freeform 99"/>
            <p:cNvSpPr>
              <a:spLocks/>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0" name="Freeform 100"/>
            <p:cNvSpPr>
              <a:spLocks/>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1" name="Freeform 101"/>
            <p:cNvSpPr>
              <a:spLocks/>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2" name="Freeform 102"/>
            <p:cNvSpPr>
              <a:spLocks/>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3" name="Freeform 103"/>
            <p:cNvSpPr>
              <a:spLocks/>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4" name="Freeform 104"/>
            <p:cNvSpPr>
              <a:spLocks/>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5" name="Freeform 105"/>
            <p:cNvSpPr>
              <a:spLocks/>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6" name="Freeform 106"/>
            <p:cNvSpPr>
              <a:spLocks/>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7" name="Freeform 107"/>
            <p:cNvSpPr>
              <a:spLocks/>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8" name="Freeform 108"/>
            <p:cNvSpPr>
              <a:spLocks/>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69" name="Freeform 109"/>
            <p:cNvSpPr>
              <a:spLocks/>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0" name="Freeform 110"/>
            <p:cNvSpPr>
              <a:spLocks/>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1" name="Freeform 111"/>
            <p:cNvSpPr>
              <a:spLocks/>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2" name="Freeform 112"/>
            <p:cNvSpPr>
              <a:spLocks/>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3" name="Freeform 113"/>
            <p:cNvSpPr>
              <a:spLocks/>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4" name="Freeform 114"/>
            <p:cNvSpPr>
              <a:spLocks/>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5" name="Freeform 115"/>
            <p:cNvSpPr>
              <a:spLocks/>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6" name="Freeform 116"/>
            <p:cNvSpPr>
              <a:spLocks/>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7" name="Freeform 117"/>
            <p:cNvSpPr>
              <a:spLocks/>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8" name="Freeform 118"/>
            <p:cNvSpPr>
              <a:spLocks/>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79" name="Freeform 119"/>
            <p:cNvSpPr>
              <a:spLocks/>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0" name="Freeform 120"/>
            <p:cNvSpPr>
              <a:spLocks/>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1" name="Freeform 121"/>
            <p:cNvSpPr>
              <a:spLocks/>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2" name="Freeform 122"/>
            <p:cNvSpPr>
              <a:spLocks/>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83" name="组合 82"/>
          <p:cNvGrpSpPr/>
          <p:nvPr/>
        </p:nvGrpSpPr>
        <p:grpSpPr>
          <a:xfrm>
            <a:off x="4403552" y="1683634"/>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5" name="Freeform 213"/>
            <p:cNvSpPr>
              <a:spLocks/>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6" name="Freeform 214"/>
            <p:cNvSpPr>
              <a:spLocks/>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89" name="Freeform 215"/>
            <p:cNvSpPr>
              <a:spLocks/>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0" name="Freeform 216"/>
            <p:cNvSpPr>
              <a:spLocks/>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91" name="组合 90"/>
          <p:cNvGrpSpPr/>
          <p:nvPr/>
        </p:nvGrpSpPr>
        <p:grpSpPr>
          <a:xfrm>
            <a:off x="6797340" y="1692707"/>
            <a:ext cx="266815" cy="264799"/>
            <a:chOff x="7078908" y="5461438"/>
            <a:chExt cx="430461" cy="427208"/>
          </a:xfrm>
          <a:solidFill>
            <a:schemeClr val="accent3"/>
          </a:solidFill>
        </p:grpSpPr>
        <p:sp>
          <p:nvSpPr>
            <p:cNvPr id="92"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3"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
        <p:nvSpPr>
          <p:cNvPr id="94" name="Freeform 247"/>
          <p:cNvSpPr>
            <a:spLocks noEditPoints="1"/>
          </p:cNvSpPr>
          <p:nvPr/>
        </p:nvSpPr>
        <p:spPr bwMode="auto">
          <a:xfrm>
            <a:off x="2082349" y="3264100"/>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nvGrpSpPr>
          <p:cNvPr id="95" name="组合 94"/>
          <p:cNvGrpSpPr/>
          <p:nvPr/>
        </p:nvGrpSpPr>
        <p:grpSpPr>
          <a:xfrm>
            <a:off x="4414641" y="3213021"/>
            <a:ext cx="307812" cy="329318"/>
            <a:chOff x="4895160" y="5416983"/>
            <a:chExt cx="496602" cy="531299"/>
          </a:xfrm>
          <a:solidFill>
            <a:schemeClr val="accent1"/>
          </a:solidFill>
        </p:grpSpPr>
        <p:sp>
          <p:nvSpPr>
            <p:cNvPr id="96" name="Freeform 836"/>
            <p:cNvSpPr>
              <a:spLocks/>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7" name="Freeform 837"/>
            <p:cNvSpPr>
              <a:spLocks/>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8" name="Freeform 838"/>
            <p:cNvSpPr>
              <a:spLocks/>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99" name="Freeform 839"/>
            <p:cNvSpPr>
              <a:spLocks/>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0" name="Freeform 840"/>
            <p:cNvSpPr>
              <a:spLocks/>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1" name="Freeform 841"/>
            <p:cNvSpPr>
              <a:spLocks/>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2" name="Freeform 842"/>
            <p:cNvSpPr>
              <a:spLocks/>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3" name="Freeform 843"/>
            <p:cNvSpPr>
              <a:spLocks/>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4" name="Freeform 844"/>
            <p:cNvSpPr>
              <a:spLocks/>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6" name="Freeform 846"/>
            <p:cNvSpPr>
              <a:spLocks/>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107" name="组合 106"/>
          <p:cNvGrpSpPr/>
          <p:nvPr/>
        </p:nvGrpSpPr>
        <p:grpSpPr>
          <a:xfrm>
            <a:off x="6777513" y="3231504"/>
            <a:ext cx="306468" cy="292354"/>
            <a:chOff x="8145843" y="5425657"/>
            <a:chExt cx="494435" cy="471664"/>
          </a:xfrm>
          <a:solidFill>
            <a:schemeClr val="accent2"/>
          </a:solidFill>
        </p:grpSpPr>
        <p:sp>
          <p:nvSpPr>
            <p:cNvPr id="108"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09"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10"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11"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12"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113"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
        <p:nvSpPr>
          <p:cNvPr id="114" name="文本框 113"/>
          <p:cNvSpPr txBox="1"/>
          <p:nvPr/>
        </p:nvSpPr>
        <p:spPr>
          <a:xfrm>
            <a:off x="15398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5" name="文本框 114"/>
          <p:cNvSpPr txBox="1"/>
          <p:nvPr/>
        </p:nvSpPr>
        <p:spPr>
          <a:xfrm>
            <a:off x="15398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6" name="文本框 115"/>
          <p:cNvSpPr txBox="1"/>
          <p:nvPr/>
        </p:nvSpPr>
        <p:spPr>
          <a:xfrm>
            <a:off x="39020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7" name="文本框 116"/>
          <p:cNvSpPr txBox="1"/>
          <p:nvPr/>
        </p:nvSpPr>
        <p:spPr>
          <a:xfrm>
            <a:off x="39020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8" name="文本框 117"/>
          <p:cNvSpPr txBox="1"/>
          <p:nvPr/>
        </p:nvSpPr>
        <p:spPr>
          <a:xfrm>
            <a:off x="62642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9" name="文本框 118"/>
          <p:cNvSpPr txBox="1"/>
          <p:nvPr/>
        </p:nvSpPr>
        <p:spPr>
          <a:xfrm>
            <a:off x="62642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cxnSp>
        <p:nvCxnSpPr>
          <p:cNvPr id="120" name="直接连接符 119"/>
          <p:cNvCxnSpPr/>
          <p:nvPr/>
        </p:nvCxnSpPr>
        <p:spPr>
          <a:xfrm>
            <a:off x="19007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9007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42629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42629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6251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6251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27782599"/>
      </p:ext>
    </p:extLst>
  </p:cSld>
  <p:clrMapOvr>
    <a:masterClrMapping/>
  </p:clrMapOvr>
  <mc:AlternateContent xmlns:mc="http://schemas.openxmlformats.org/markup-compatibility/2006">
    <mc:Choice xmlns:p14="http://schemas.microsoft.com/office/powerpoint/2010/main" xmlns="" Requires="p14">
      <p:transition spd="slow" p14:dur="1200" advTm="9000">
        <p14:prism/>
      </p:transition>
    </mc:Choice>
    <mc:Fallback>
      <p:transition spd="slow" advTm="9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par>
                                    <p:cTn id="45" presetID="16" presetClass="entr" presetSubtype="37"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barn(outVertical)">
                                          <p:cBhvr>
                                            <p:cTn id="47" dur="500"/>
                                            <p:tgtEl>
                                              <p:spTgt spid="120"/>
                                            </p:tgtEl>
                                          </p:cBhvr>
                                        </p:animEffect>
                                      </p:childTnLst>
                                    </p:cTn>
                                  </p:par>
                                </p:childTnLst>
                              </p:cTn>
                            </p:par>
                            <p:par>
                              <p:cTn id="48" fill="hold">
                                <p:stCondLst>
                                  <p:cond delay="2700"/>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14:bounceEnd="40000">
                                          <p:cBhvr additive="base">
                                            <p:cTn id="51"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83"/>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Effect transition="in" filter="fade">
                                          <p:cBhvr>
                                            <p:cTn id="57" dur="500"/>
                                            <p:tgtEl>
                                              <p:spTgt spid="116"/>
                                            </p:tgtEl>
                                          </p:cBhvr>
                                        </p:animEffect>
                                      </p:childTnLst>
                                    </p:cTn>
                                  </p:par>
                                  <p:par>
                                    <p:cTn id="58" presetID="16" presetClass="entr" presetSubtype="37"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barn(outVertical)">
                                          <p:cBhvr>
                                            <p:cTn id="60" dur="500"/>
                                            <p:tgtEl>
                                              <p:spTgt spid="122"/>
                                            </p:tgtEl>
                                          </p:cBhvr>
                                        </p:animEffect>
                                      </p:childTnLst>
                                    </p:cTn>
                                  </p:par>
                                </p:childTnLst>
                              </p:cTn>
                            </p:par>
                            <p:par>
                              <p:cTn id="61" fill="hold">
                                <p:stCondLst>
                                  <p:cond delay="3900"/>
                                </p:stCondLst>
                                <p:childTnLst>
                                  <p:par>
                                    <p:cTn id="62" presetID="2" presetClass="entr" presetSubtype="4" accel="60000" fill="hold" nodeType="afterEffect" p14:presetBounceEnd="40000">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14:bounceEnd="40000">
                                          <p:cBhvr additive="base">
                                            <p:cTn id="64" dur="500" fill="hold"/>
                                            <p:tgtEl>
                                              <p:spTgt spid="91"/>
                                            </p:tgtEl>
                                            <p:attrNameLst>
                                              <p:attrName>ppt_x</p:attrName>
                                            </p:attrNameLst>
                                          </p:cBhvr>
                                          <p:tavLst>
                                            <p:tav tm="0">
                                              <p:val>
                                                <p:strVal val="#ppt_x"/>
                                              </p:val>
                                            </p:tav>
                                            <p:tav tm="100000">
                                              <p:val>
                                                <p:strVal val="#ppt_x"/>
                                              </p:val>
                                            </p:tav>
                                          </p:tavLst>
                                        </p:anim>
                                        <p:anim calcmode="lin" valueType="num" p14:bounceEnd="40000">
                                          <p:cBhvr additive="base">
                                            <p:cTn id="65" dur="500" fill="hold"/>
                                            <p:tgtEl>
                                              <p:spTgt spid="91"/>
                                            </p:tgtEl>
                                            <p:attrNameLst>
                                              <p:attrName>ppt_y</p:attrName>
                                            </p:attrNameLst>
                                          </p:cBhvr>
                                          <p:tavLst>
                                            <p:tav tm="0">
                                              <p:val>
                                                <p:strVal val="1+#ppt_h/2"/>
                                              </p:val>
                                            </p:tav>
                                            <p:tav tm="100000">
                                              <p:val>
                                                <p:strVal val="#ppt_y"/>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8"/>
                                            </p:tgtEl>
                                            <p:attrNameLst>
                                              <p:attrName>style.visibility</p:attrName>
                                            </p:attrNameLst>
                                          </p:cBhvr>
                                          <p:to>
                                            <p:strVal val="visible"/>
                                          </p:to>
                                        </p:set>
                                        <p:anim calcmode="lin" valueType="num">
                                          <p:cBhvr>
                                            <p:cTn id="68" dur="500" fill="hold"/>
                                            <p:tgtEl>
                                              <p:spTgt spid="118"/>
                                            </p:tgtEl>
                                            <p:attrNameLst>
                                              <p:attrName>ppt_w</p:attrName>
                                            </p:attrNameLst>
                                          </p:cBhvr>
                                          <p:tavLst>
                                            <p:tav tm="0">
                                              <p:val>
                                                <p:fltVal val="0"/>
                                              </p:val>
                                            </p:tav>
                                            <p:tav tm="100000">
                                              <p:val>
                                                <p:strVal val="#ppt_w"/>
                                              </p:val>
                                            </p:tav>
                                          </p:tavLst>
                                        </p:anim>
                                        <p:anim calcmode="lin" valueType="num">
                                          <p:cBhvr>
                                            <p:cTn id="69" dur="500" fill="hold"/>
                                            <p:tgtEl>
                                              <p:spTgt spid="118"/>
                                            </p:tgtEl>
                                            <p:attrNameLst>
                                              <p:attrName>ppt_h</p:attrName>
                                            </p:attrNameLst>
                                          </p:cBhvr>
                                          <p:tavLst>
                                            <p:tav tm="0">
                                              <p:val>
                                                <p:fltVal val="0"/>
                                              </p:val>
                                            </p:tav>
                                            <p:tav tm="100000">
                                              <p:val>
                                                <p:strVal val="#ppt_h"/>
                                              </p:val>
                                            </p:tav>
                                          </p:tavLst>
                                        </p:anim>
                                        <p:animEffect transition="in" filter="fade">
                                          <p:cBhvr>
                                            <p:cTn id="70" dur="500"/>
                                            <p:tgtEl>
                                              <p:spTgt spid="118"/>
                                            </p:tgtEl>
                                          </p:cBhvr>
                                        </p:animEffect>
                                      </p:childTnLst>
                                    </p:cTn>
                                  </p:par>
                                  <p:par>
                                    <p:cTn id="71" presetID="16" presetClass="entr" presetSubtype="37" fill="hold"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barn(outVertical)">
                                          <p:cBhvr>
                                            <p:cTn id="73" dur="500"/>
                                            <p:tgtEl>
                                              <p:spTgt spid="124"/>
                                            </p:tgtEl>
                                          </p:cBhvr>
                                        </p:animEffect>
                                      </p:childTnLst>
                                    </p:cTn>
                                  </p:par>
                                </p:childTnLst>
                              </p:cTn>
                            </p:par>
                            <p:par>
                              <p:cTn id="74" fill="hold">
                                <p:stCondLst>
                                  <p:cond delay="5100"/>
                                </p:stCondLst>
                                <p:childTnLst>
                                  <p:par>
                                    <p:cTn id="75" presetID="2" presetClass="entr" presetSubtype="4" accel="60000" fill="hold" grpId="0" nodeType="afterEffect" p14:presetBounceEnd="40000">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14:bounceEnd="40000">
                                          <p:cBhvr additive="base">
                                            <p:cTn id="77" dur="500" fill="hold"/>
                                            <p:tgtEl>
                                              <p:spTgt spid="94"/>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94"/>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Effect transition="in" filter="fade">
                                          <p:cBhvr>
                                            <p:cTn id="83" dur="500"/>
                                            <p:tgtEl>
                                              <p:spTgt spid="115"/>
                                            </p:tgtEl>
                                          </p:cBhvr>
                                        </p:animEffect>
                                      </p:childTnLst>
                                    </p:cTn>
                                  </p:par>
                                  <p:par>
                                    <p:cTn id="84" presetID="16" presetClass="entr" presetSubtype="37"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6300"/>
                                </p:stCondLst>
                                <p:childTnLst>
                                  <p:par>
                                    <p:cTn id="88" presetID="2" presetClass="entr" presetSubtype="4" accel="60000" fill="hold" nodeType="afterEffect" p14:presetBounceEnd="40000">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14:bounceEnd="40000">
                                          <p:cBhvr additive="base">
                                            <p:cTn id="9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91" dur="500" fill="hold"/>
                                            <p:tgtEl>
                                              <p:spTgt spid="95"/>
                                            </p:tgtEl>
                                            <p:attrNameLst>
                                              <p:attrName>ppt_y</p:attrName>
                                            </p:attrNameLst>
                                          </p:cBhvr>
                                          <p:tavLst>
                                            <p:tav tm="0">
                                              <p:val>
                                                <p:strVal val="1+#ppt_h/2"/>
                                              </p:val>
                                            </p:tav>
                                            <p:tav tm="100000">
                                              <p:val>
                                                <p:strVal val="#ppt_y"/>
                                              </p:val>
                                            </p:tav>
                                          </p:tavLst>
                                        </p:anim>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117"/>
                                            </p:tgtEl>
                                            <p:attrNameLst>
                                              <p:attrName>style.visibility</p:attrName>
                                            </p:attrNameLst>
                                          </p:cBhvr>
                                          <p:to>
                                            <p:strVal val="visible"/>
                                          </p:to>
                                        </p:set>
                                        <p:anim calcmode="lin" valueType="num">
                                          <p:cBhvr>
                                            <p:cTn id="94" dur="500" fill="hold"/>
                                            <p:tgtEl>
                                              <p:spTgt spid="117"/>
                                            </p:tgtEl>
                                            <p:attrNameLst>
                                              <p:attrName>ppt_w</p:attrName>
                                            </p:attrNameLst>
                                          </p:cBhvr>
                                          <p:tavLst>
                                            <p:tav tm="0">
                                              <p:val>
                                                <p:fltVal val="0"/>
                                              </p:val>
                                            </p:tav>
                                            <p:tav tm="100000">
                                              <p:val>
                                                <p:strVal val="#ppt_w"/>
                                              </p:val>
                                            </p:tav>
                                          </p:tavLst>
                                        </p:anim>
                                        <p:anim calcmode="lin" valueType="num">
                                          <p:cBhvr>
                                            <p:cTn id="95" dur="500" fill="hold"/>
                                            <p:tgtEl>
                                              <p:spTgt spid="117"/>
                                            </p:tgtEl>
                                            <p:attrNameLst>
                                              <p:attrName>ppt_h</p:attrName>
                                            </p:attrNameLst>
                                          </p:cBhvr>
                                          <p:tavLst>
                                            <p:tav tm="0">
                                              <p:val>
                                                <p:fltVal val="0"/>
                                              </p:val>
                                            </p:tav>
                                            <p:tav tm="100000">
                                              <p:val>
                                                <p:strVal val="#ppt_h"/>
                                              </p:val>
                                            </p:tav>
                                          </p:tavLst>
                                        </p:anim>
                                        <p:animEffect transition="in" filter="fade">
                                          <p:cBhvr>
                                            <p:cTn id="96" dur="500"/>
                                            <p:tgtEl>
                                              <p:spTgt spid="117"/>
                                            </p:tgtEl>
                                          </p:cBhvr>
                                        </p:animEffect>
                                      </p:childTnLst>
                                    </p:cTn>
                                  </p:par>
                                  <p:par>
                                    <p:cTn id="97" presetID="16" presetClass="entr" presetSubtype="37"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barn(outVertical)">
                                          <p:cBhvr>
                                            <p:cTn id="99" dur="500"/>
                                            <p:tgtEl>
                                              <p:spTgt spid="123"/>
                                            </p:tgtEl>
                                          </p:cBhvr>
                                        </p:animEffect>
                                      </p:childTnLst>
                                    </p:cTn>
                                  </p:par>
                                </p:childTnLst>
                              </p:cTn>
                            </p:par>
                            <p:par>
                              <p:cTn id="100" fill="hold">
                                <p:stCondLst>
                                  <p:cond delay="7500"/>
                                </p:stCondLst>
                                <p:childTnLst>
                                  <p:par>
                                    <p:cTn id="101" presetID="2" presetClass="entr" presetSubtype="4" accel="60000" fill="hold" nodeType="afterEffect" p14:presetBounceEnd="40000">
                                      <p:stCondLst>
                                        <p:cond delay="0"/>
                                      </p:stCondLst>
                                      <p:childTnLst>
                                        <p:set>
                                          <p:cBhvr>
                                            <p:cTn id="102" dur="1" fill="hold">
                                              <p:stCondLst>
                                                <p:cond delay="0"/>
                                              </p:stCondLst>
                                            </p:cTn>
                                            <p:tgtEl>
                                              <p:spTgt spid="107"/>
                                            </p:tgtEl>
                                            <p:attrNameLst>
                                              <p:attrName>style.visibility</p:attrName>
                                            </p:attrNameLst>
                                          </p:cBhvr>
                                          <p:to>
                                            <p:strVal val="visible"/>
                                          </p:to>
                                        </p:set>
                                        <p:anim calcmode="lin" valueType="num" p14:bounceEnd="40000">
                                          <p:cBhvr additive="base">
                                            <p:cTn id="103" dur="500" fill="hold"/>
                                            <p:tgtEl>
                                              <p:spTgt spid="107"/>
                                            </p:tgtEl>
                                            <p:attrNameLst>
                                              <p:attrName>ppt_x</p:attrName>
                                            </p:attrNameLst>
                                          </p:cBhvr>
                                          <p:tavLst>
                                            <p:tav tm="0">
                                              <p:val>
                                                <p:strVal val="#ppt_x"/>
                                              </p:val>
                                            </p:tav>
                                            <p:tav tm="100000">
                                              <p:val>
                                                <p:strVal val="#ppt_x"/>
                                              </p:val>
                                            </p:tav>
                                          </p:tavLst>
                                        </p:anim>
                                        <p:anim calcmode="lin" valueType="num" p14:bounceEnd="40000">
                                          <p:cBhvr additive="base">
                                            <p:cTn id="104" dur="500" fill="hold"/>
                                            <p:tgtEl>
                                              <p:spTgt spid="107"/>
                                            </p:tgtEl>
                                            <p:attrNameLst>
                                              <p:attrName>ppt_y</p:attrName>
                                            </p:attrNameLst>
                                          </p:cBhvr>
                                          <p:tavLst>
                                            <p:tav tm="0">
                                              <p:val>
                                                <p:strVal val="1+#ppt_h/2"/>
                                              </p:val>
                                            </p:tav>
                                            <p:tav tm="100000">
                                              <p:val>
                                                <p:strVal val="#ppt_y"/>
                                              </p:val>
                                            </p:tav>
                                          </p:tavLst>
                                        </p:anim>
                                      </p:childTnLst>
                                    </p:cTn>
                                  </p:par>
                                  <p:par>
                                    <p:cTn id="105" presetID="53" presetClass="entr" presetSubtype="16" fill="hold" grpId="0" nodeType="withEffect">
                                      <p:stCondLst>
                                        <p:cond delay="0"/>
                                      </p:stCondLst>
                                      <p:iterate type="lt">
                                        <p:tmPct val="10000"/>
                                      </p:iterate>
                                      <p:childTnLst>
                                        <p:set>
                                          <p:cBhvr>
                                            <p:cTn id="106" dur="1" fill="hold">
                                              <p:stCondLst>
                                                <p:cond delay="0"/>
                                              </p:stCondLst>
                                            </p:cTn>
                                            <p:tgtEl>
                                              <p:spTgt spid="119"/>
                                            </p:tgtEl>
                                            <p:attrNameLst>
                                              <p:attrName>style.visibility</p:attrName>
                                            </p:attrNameLst>
                                          </p:cBhvr>
                                          <p:to>
                                            <p:strVal val="visible"/>
                                          </p:to>
                                        </p:set>
                                        <p:anim calcmode="lin" valueType="num">
                                          <p:cBhvr>
                                            <p:cTn id="107" dur="500" fill="hold"/>
                                            <p:tgtEl>
                                              <p:spTgt spid="119"/>
                                            </p:tgtEl>
                                            <p:attrNameLst>
                                              <p:attrName>ppt_w</p:attrName>
                                            </p:attrNameLst>
                                          </p:cBhvr>
                                          <p:tavLst>
                                            <p:tav tm="0">
                                              <p:val>
                                                <p:fltVal val="0"/>
                                              </p:val>
                                            </p:tav>
                                            <p:tav tm="100000">
                                              <p:val>
                                                <p:strVal val="#ppt_w"/>
                                              </p:val>
                                            </p:tav>
                                          </p:tavLst>
                                        </p:anim>
                                        <p:anim calcmode="lin" valueType="num">
                                          <p:cBhvr>
                                            <p:cTn id="108" dur="500" fill="hold"/>
                                            <p:tgtEl>
                                              <p:spTgt spid="119"/>
                                            </p:tgtEl>
                                            <p:attrNameLst>
                                              <p:attrName>ppt_h</p:attrName>
                                            </p:attrNameLst>
                                          </p:cBhvr>
                                          <p:tavLst>
                                            <p:tav tm="0">
                                              <p:val>
                                                <p:fltVal val="0"/>
                                              </p:val>
                                            </p:tav>
                                            <p:tav tm="100000">
                                              <p:val>
                                                <p:strVal val="#ppt_h"/>
                                              </p:val>
                                            </p:tav>
                                          </p:tavLst>
                                        </p:anim>
                                        <p:animEffect transition="in" filter="fade">
                                          <p:cBhvr>
                                            <p:cTn id="109" dur="500"/>
                                            <p:tgtEl>
                                              <p:spTgt spid="119"/>
                                            </p:tgtEl>
                                          </p:cBhvr>
                                        </p:animEffect>
                                      </p:childTnLst>
                                    </p:cTn>
                                  </p:par>
                                  <p:par>
                                    <p:cTn id="110" presetID="16" presetClass="entr" presetSubtype="37" fill="hold"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barn(outVertical)">
                                          <p:cBhvr>
                                            <p:cTn id="1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14" grpId="0"/>
          <p:bldP spid="115" grpId="0"/>
          <p:bldP spid="116" grpId="0"/>
          <p:bldP spid="117" grpId="0"/>
          <p:bldP spid="118" grpId="0"/>
          <p:bldP spid="1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1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par>
                                    <p:cTn id="45" presetID="16" presetClass="entr" presetSubtype="37"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barn(outVertical)">
                                          <p:cBhvr>
                                            <p:cTn id="47" dur="500"/>
                                            <p:tgtEl>
                                              <p:spTgt spid="120"/>
                                            </p:tgtEl>
                                          </p:cBhvr>
                                        </p:animEffect>
                                      </p:childTnLst>
                                    </p:cTn>
                                  </p:par>
                                </p:childTnLst>
                              </p:cTn>
                            </p:par>
                            <p:par>
                              <p:cTn id="48" fill="hold">
                                <p:stCondLst>
                                  <p:cond delay="2700"/>
                                </p:stCondLst>
                                <p:childTnLst>
                                  <p:par>
                                    <p:cTn id="49" presetID="2" presetClass="entr" presetSubtype="4" accel="6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Effect transition="in" filter="fade">
                                          <p:cBhvr>
                                            <p:cTn id="57" dur="500"/>
                                            <p:tgtEl>
                                              <p:spTgt spid="116"/>
                                            </p:tgtEl>
                                          </p:cBhvr>
                                        </p:animEffect>
                                      </p:childTnLst>
                                    </p:cTn>
                                  </p:par>
                                  <p:par>
                                    <p:cTn id="58" presetID="16" presetClass="entr" presetSubtype="37"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barn(outVertical)">
                                          <p:cBhvr>
                                            <p:cTn id="60" dur="500"/>
                                            <p:tgtEl>
                                              <p:spTgt spid="122"/>
                                            </p:tgtEl>
                                          </p:cBhvr>
                                        </p:animEffect>
                                      </p:childTnLst>
                                    </p:cTn>
                                  </p:par>
                                </p:childTnLst>
                              </p:cTn>
                            </p:par>
                            <p:par>
                              <p:cTn id="61" fill="hold">
                                <p:stCondLst>
                                  <p:cond delay="3900"/>
                                </p:stCondLst>
                                <p:childTnLst>
                                  <p:par>
                                    <p:cTn id="62" presetID="2" presetClass="entr" presetSubtype="4" accel="60000" fill="hold" nodeType="after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500" fill="hold"/>
                                            <p:tgtEl>
                                              <p:spTgt spid="91"/>
                                            </p:tgtEl>
                                            <p:attrNameLst>
                                              <p:attrName>ppt_x</p:attrName>
                                            </p:attrNameLst>
                                          </p:cBhvr>
                                          <p:tavLst>
                                            <p:tav tm="0">
                                              <p:val>
                                                <p:strVal val="#ppt_x"/>
                                              </p:val>
                                            </p:tav>
                                            <p:tav tm="100000">
                                              <p:val>
                                                <p:strVal val="#ppt_x"/>
                                              </p:val>
                                            </p:tav>
                                          </p:tavLst>
                                        </p:anim>
                                        <p:anim calcmode="lin" valueType="num">
                                          <p:cBhvr additive="base">
                                            <p:cTn id="65" dur="500" fill="hold"/>
                                            <p:tgtEl>
                                              <p:spTgt spid="91"/>
                                            </p:tgtEl>
                                            <p:attrNameLst>
                                              <p:attrName>ppt_y</p:attrName>
                                            </p:attrNameLst>
                                          </p:cBhvr>
                                          <p:tavLst>
                                            <p:tav tm="0">
                                              <p:val>
                                                <p:strVal val="1+#ppt_h/2"/>
                                              </p:val>
                                            </p:tav>
                                            <p:tav tm="100000">
                                              <p:val>
                                                <p:strVal val="#ppt_y"/>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8"/>
                                            </p:tgtEl>
                                            <p:attrNameLst>
                                              <p:attrName>style.visibility</p:attrName>
                                            </p:attrNameLst>
                                          </p:cBhvr>
                                          <p:to>
                                            <p:strVal val="visible"/>
                                          </p:to>
                                        </p:set>
                                        <p:anim calcmode="lin" valueType="num">
                                          <p:cBhvr>
                                            <p:cTn id="68" dur="500" fill="hold"/>
                                            <p:tgtEl>
                                              <p:spTgt spid="118"/>
                                            </p:tgtEl>
                                            <p:attrNameLst>
                                              <p:attrName>ppt_w</p:attrName>
                                            </p:attrNameLst>
                                          </p:cBhvr>
                                          <p:tavLst>
                                            <p:tav tm="0">
                                              <p:val>
                                                <p:fltVal val="0"/>
                                              </p:val>
                                            </p:tav>
                                            <p:tav tm="100000">
                                              <p:val>
                                                <p:strVal val="#ppt_w"/>
                                              </p:val>
                                            </p:tav>
                                          </p:tavLst>
                                        </p:anim>
                                        <p:anim calcmode="lin" valueType="num">
                                          <p:cBhvr>
                                            <p:cTn id="69" dur="500" fill="hold"/>
                                            <p:tgtEl>
                                              <p:spTgt spid="118"/>
                                            </p:tgtEl>
                                            <p:attrNameLst>
                                              <p:attrName>ppt_h</p:attrName>
                                            </p:attrNameLst>
                                          </p:cBhvr>
                                          <p:tavLst>
                                            <p:tav tm="0">
                                              <p:val>
                                                <p:fltVal val="0"/>
                                              </p:val>
                                            </p:tav>
                                            <p:tav tm="100000">
                                              <p:val>
                                                <p:strVal val="#ppt_h"/>
                                              </p:val>
                                            </p:tav>
                                          </p:tavLst>
                                        </p:anim>
                                        <p:animEffect transition="in" filter="fade">
                                          <p:cBhvr>
                                            <p:cTn id="70" dur="500"/>
                                            <p:tgtEl>
                                              <p:spTgt spid="118"/>
                                            </p:tgtEl>
                                          </p:cBhvr>
                                        </p:animEffect>
                                      </p:childTnLst>
                                    </p:cTn>
                                  </p:par>
                                  <p:par>
                                    <p:cTn id="71" presetID="16" presetClass="entr" presetSubtype="37" fill="hold"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barn(outVertical)">
                                          <p:cBhvr>
                                            <p:cTn id="73" dur="500"/>
                                            <p:tgtEl>
                                              <p:spTgt spid="124"/>
                                            </p:tgtEl>
                                          </p:cBhvr>
                                        </p:animEffect>
                                      </p:childTnLst>
                                    </p:cTn>
                                  </p:par>
                                </p:childTnLst>
                              </p:cTn>
                            </p:par>
                            <p:par>
                              <p:cTn id="74" fill="hold">
                                <p:stCondLst>
                                  <p:cond delay="5100"/>
                                </p:stCondLst>
                                <p:childTnLst>
                                  <p:par>
                                    <p:cTn id="75" presetID="2" presetClass="entr" presetSubtype="4" accel="60000" fill="hold" grpId="0" nodeType="afterEffect">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cBhvr additive="base">
                                            <p:cTn id="77" dur="500" fill="hold"/>
                                            <p:tgtEl>
                                              <p:spTgt spid="94"/>
                                            </p:tgtEl>
                                            <p:attrNameLst>
                                              <p:attrName>ppt_x</p:attrName>
                                            </p:attrNameLst>
                                          </p:cBhvr>
                                          <p:tavLst>
                                            <p:tav tm="0">
                                              <p:val>
                                                <p:strVal val="#ppt_x"/>
                                              </p:val>
                                            </p:tav>
                                            <p:tav tm="100000">
                                              <p:val>
                                                <p:strVal val="#ppt_x"/>
                                              </p:val>
                                            </p:tav>
                                          </p:tavLst>
                                        </p:anim>
                                        <p:anim calcmode="lin" valueType="num">
                                          <p:cBhvr additive="base">
                                            <p:cTn id="78" dur="500" fill="hold"/>
                                            <p:tgtEl>
                                              <p:spTgt spid="94"/>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Effect transition="in" filter="fade">
                                          <p:cBhvr>
                                            <p:cTn id="83" dur="500"/>
                                            <p:tgtEl>
                                              <p:spTgt spid="115"/>
                                            </p:tgtEl>
                                          </p:cBhvr>
                                        </p:animEffect>
                                      </p:childTnLst>
                                    </p:cTn>
                                  </p:par>
                                  <p:par>
                                    <p:cTn id="84" presetID="16" presetClass="entr" presetSubtype="37"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6300"/>
                                </p:stCondLst>
                                <p:childTnLst>
                                  <p:par>
                                    <p:cTn id="88" presetID="2" presetClass="entr" presetSubtype="4" accel="60000" fill="hold" nodeType="after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ppt_x"/>
                                              </p:val>
                                            </p:tav>
                                            <p:tav tm="100000">
                                              <p:val>
                                                <p:strVal val="#ppt_x"/>
                                              </p:val>
                                            </p:tav>
                                          </p:tavLst>
                                        </p:anim>
                                        <p:anim calcmode="lin" valueType="num">
                                          <p:cBhvr additive="base">
                                            <p:cTn id="91" dur="500" fill="hold"/>
                                            <p:tgtEl>
                                              <p:spTgt spid="95"/>
                                            </p:tgtEl>
                                            <p:attrNameLst>
                                              <p:attrName>ppt_y</p:attrName>
                                            </p:attrNameLst>
                                          </p:cBhvr>
                                          <p:tavLst>
                                            <p:tav tm="0">
                                              <p:val>
                                                <p:strVal val="1+#ppt_h/2"/>
                                              </p:val>
                                            </p:tav>
                                            <p:tav tm="100000">
                                              <p:val>
                                                <p:strVal val="#ppt_y"/>
                                              </p:val>
                                            </p:tav>
                                          </p:tavLst>
                                        </p:anim>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117"/>
                                            </p:tgtEl>
                                            <p:attrNameLst>
                                              <p:attrName>style.visibility</p:attrName>
                                            </p:attrNameLst>
                                          </p:cBhvr>
                                          <p:to>
                                            <p:strVal val="visible"/>
                                          </p:to>
                                        </p:set>
                                        <p:anim calcmode="lin" valueType="num">
                                          <p:cBhvr>
                                            <p:cTn id="94" dur="500" fill="hold"/>
                                            <p:tgtEl>
                                              <p:spTgt spid="117"/>
                                            </p:tgtEl>
                                            <p:attrNameLst>
                                              <p:attrName>ppt_w</p:attrName>
                                            </p:attrNameLst>
                                          </p:cBhvr>
                                          <p:tavLst>
                                            <p:tav tm="0">
                                              <p:val>
                                                <p:fltVal val="0"/>
                                              </p:val>
                                            </p:tav>
                                            <p:tav tm="100000">
                                              <p:val>
                                                <p:strVal val="#ppt_w"/>
                                              </p:val>
                                            </p:tav>
                                          </p:tavLst>
                                        </p:anim>
                                        <p:anim calcmode="lin" valueType="num">
                                          <p:cBhvr>
                                            <p:cTn id="95" dur="500" fill="hold"/>
                                            <p:tgtEl>
                                              <p:spTgt spid="117"/>
                                            </p:tgtEl>
                                            <p:attrNameLst>
                                              <p:attrName>ppt_h</p:attrName>
                                            </p:attrNameLst>
                                          </p:cBhvr>
                                          <p:tavLst>
                                            <p:tav tm="0">
                                              <p:val>
                                                <p:fltVal val="0"/>
                                              </p:val>
                                            </p:tav>
                                            <p:tav tm="100000">
                                              <p:val>
                                                <p:strVal val="#ppt_h"/>
                                              </p:val>
                                            </p:tav>
                                          </p:tavLst>
                                        </p:anim>
                                        <p:animEffect transition="in" filter="fade">
                                          <p:cBhvr>
                                            <p:cTn id="96" dur="500"/>
                                            <p:tgtEl>
                                              <p:spTgt spid="117"/>
                                            </p:tgtEl>
                                          </p:cBhvr>
                                        </p:animEffect>
                                      </p:childTnLst>
                                    </p:cTn>
                                  </p:par>
                                  <p:par>
                                    <p:cTn id="97" presetID="16" presetClass="entr" presetSubtype="37"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barn(outVertical)">
                                          <p:cBhvr>
                                            <p:cTn id="99" dur="500"/>
                                            <p:tgtEl>
                                              <p:spTgt spid="123"/>
                                            </p:tgtEl>
                                          </p:cBhvr>
                                        </p:animEffect>
                                      </p:childTnLst>
                                    </p:cTn>
                                  </p:par>
                                </p:childTnLst>
                              </p:cTn>
                            </p:par>
                            <p:par>
                              <p:cTn id="100" fill="hold">
                                <p:stCondLst>
                                  <p:cond delay="7500"/>
                                </p:stCondLst>
                                <p:childTnLst>
                                  <p:par>
                                    <p:cTn id="101" presetID="2" presetClass="entr" presetSubtype="4" accel="60000" fill="hold" nodeType="afterEffect">
                                      <p:stCondLst>
                                        <p:cond delay="0"/>
                                      </p:stCondLst>
                                      <p:childTnLst>
                                        <p:set>
                                          <p:cBhvr>
                                            <p:cTn id="102" dur="1" fill="hold">
                                              <p:stCondLst>
                                                <p:cond delay="0"/>
                                              </p:stCondLst>
                                            </p:cTn>
                                            <p:tgtEl>
                                              <p:spTgt spid="107"/>
                                            </p:tgtEl>
                                            <p:attrNameLst>
                                              <p:attrName>style.visibility</p:attrName>
                                            </p:attrNameLst>
                                          </p:cBhvr>
                                          <p:to>
                                            <p:strVal val="visible"/>
                                          </p:to>
                                        </p:set>
                                        <p:anim calcmode="lin" valueType="num">
                                          <p:cBhvr additive="base">
                                            <p:cTn id="103" dur="500" fill="hold"/>
                                            <p:tgtEl>
                                              <p:spTgt spid="107"/>
                                            </p:tgtEl>
                                            <p:attrNameLst>
                                              <p:attrName>ppt_x</p:attrName>
                                            </p:attrNameLst>
                                          </p:cBhvr>
                                          <p:tavLst>
                                            <p:tav tm="0">
                                              <p:val>
                                                <p:strVal val="#ppt_x"/>
                                              </p:val>
                                            </p:tav>
                                            <p:tav tm="100000">
                                              <p:val>
                                                <p:strVal val="#ppt_x"/>
                                              </p:val>
                                            </p:tav>
                                          </p:tavLst>
                                        </p:anim>
                                        <p:anim calcmode="lin" valueType="num">
                                          <p:cBhvr additive="base">
                                            <p:cTn id="104" dur="500" fill="hold"/>
                                            <p:tgtEl>
                                              <p:spTgt spid="107"/>
                                            </p:tgtEl>
                                            <p:attrNameLst>
                                              <p:attrName>ppt_y</p:attrName>
                                            </p:attrNameLst>
                                          </p:cBhvr>
                                          <p:tavLst>
                                            <p:tav tm="0">
                                              <p:val>
                                                <p:strVal val="1+#ppt_h/2"/>
                                              </p:val>
                                            </p:tav>
                                            <p:tav tm="100000">
                                              <p:val>
                                                <p:strVal val="#ppt_y"/>
                                              </p:val>
                                            </p:tav>
                                          </p:tavLst>
                                        </p:anim>
                                      </p:childTnLst>
                                    </p:cTn>
                                  </p:par>
                                  <p:par>
                                    <p:cTn id="105" presetID="53" presetClass="entr" presetSubtype="16" fill="hold" grpId="0" nodeType="withEffect">
                                      <p:stCondLst>
                                        <p:cond delay="0"/>
                                      </p:stCondLst>
                                      <p:iterate type="lt">
                                        <p:tmPct val="10000"/>
                                      </p:iterate>
                                      <p:childTnLst>
                                        <p:set>
                                          <p:cBhvr>
                                            <p:cTn id="106" dur="1" fill="hold">
                                              <p:stCondLst>
                                                <p:cond delay="0"/>
                                              </p:stCondLst>
                                            </p:cTn>
                                            <p:tgtEl>
                                              <p:spTgt spid="119"/>
                                            </p:tgtEl>
                                            <p:attrNameLst>
                                              <p:attrName>style.visibility</p:attrName>
                                            </p:attrNameLst>
                                          </p:cBhvr>
                                          <p:to>
                                            <p:strVal val="visible"/>
                                          </p:to>
                                        </p:set>
                                        <p:anim calcmode="lin" valueType="num">
                                          <p:cBhvr>
                                            <p:cTn id="107" dur="500" fill="hold"/>
                                            <p:tgtEl>
                                              <p:spTgt spid="119"/>
                                            </p:tgtEl>
                                            <p:attrNameLst>
                                              <p:attrName>ppt_w</p:attrName>
                                            </p:attrNameLst>
                                          </p:cBhvr>
                                          <p:tavLst>
                                            <p:tav tm="0">
                                              <p:val>
                                                <p:fltVal val="0"/>
                                              </p:val>
                                            </p:tav>
                                            <p:tav tm="100000">
                                              <p:val>
                                                <p:strVal val="#ppt_w"/>
                                              </p:val>
                                            </p:tav>
                                          </p:tavLst>
                                        </p:anim>
                                        <p:anim calcmode="lin" valueType="num">
                                          <p:cBhvr>
                                            <p:cTn id="108" dur="500" fill="hold"/>
                                            <p:tgtEl>
                                              <p:spTgt spid="119"/>
                                            </p:tgtEl>
                                            <p:attrNameLst>
                                              <p:attrName>ppt_h</p:attrName>
                                            </p:attrNameLst>
                                          </p:cBhvr>
                                          <p:tavLst>
                                            <p:tav tm="0">
                                              <p:val>
                                                <p:fltVal val="0"/>
                                              </p:val>
                                            </p:tav>
                                            <p:tav tm="100000">
                                              <p:val>
                                                <p:strVal val="#ppt_h"/>
                                              </p:val>
                                            </p:tav>
                                          </p:tavLst>
                                        </p:anim>
                                        <p:animEffect transition="in" filter="fade">
                                          <p:cBhvr>
                                            <p:cTn id="109" dur="500"/>
                                            <p:tgtEl>
                                              <p:spTgt spid="119"/>
                                            </p:tgtEl>
                                          </p:cBhvr>
                                        </p:animEffect>
                                      </p:childTnLst>
                                    </p:cTn>
                                  </p:par>
                                  <p:par>
                                    <p:cTn id="110" presetID="16" presetClass="entr" presetSubtype="37" fill="hold"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barn(outVertical)">
                                          <p:cBhvr>
                                            <p:cTn id="1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14" grpId="0"/>
          <p:bldP spid="115" grpId="0"/>
          <p:bldP spid="116" grpId="0"/>
          <p:bldP spid="117" grpId="0"/>
          <p:bldP spid="118" grpId="0"/>
          <p:bldP spid="11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燕尾形 3"/>
          <p:cNvSpPr/>
          <p:nvPr/>
        </p:nvSpPr>
        <p:spPr>
          <a:xfrm>
            <a:off x="3744029" y="2276614"/>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5" name="燕尾形 4"/>
          <p:cNvSpPr/>
          <p:nvPr/>
        </p:nvSpPr>
        <p:spPr>
          <a:xfrm>
            <a:off x="4464109" y="2276614"/>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6" name="燕尾形 5"/>
          <p:cNvSpPr/>
          <p:nvPr/>
        </p:nvSpPr>
        <p:spPr>
          <a:xfrm>
            <a:off x="5184189" y="227661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7" name="燕尾形 6"/>
          <p:cNvSpPr/>
          <p:nvPr/>
        </p:nvSpPr>
        <p:spPr>
          <a:xfrm>
            <a:off x="5878140" y="2276614"/>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cxnSp>
        <p:nvCxnSpPr>
          <p:cNvPr id="8" name="直接连接符 7"/>
          <p:cNvCxnSpPr/>
          <p:nvPr/>
        </p:nvCxnSpPr>
        <p:spPr>
          <a:xfrm rot="5400000">
            <a:off x="553584" y="2892875"/>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400213" y="1853843"/>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60053" y="1359753"/>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120293" y="314998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608125" y="3149987"/>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2807925" y="2269198"/>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endParaRPr>
          </a:p>
        </p:txBody>
      </p:sp>
      <p:sp>
        <p:nvSpPr>
          <p:cNvPr id="14" name="TextBox 30"/>
          <p:cNvSpPr txBox="1"/>
          <p:nvPr/>
        </p:nvSpPr>
        <p:spPr>
          <a:xfrm>
            <a:off x="445411" y="1554556"/>
            <a:ext cx="2160240" cy="2169825"/>
          </a:xfrm>
          <a:prstGeom prst="rect">
            <a:avLst/>
          </a:prstGeom>
          <a:noFill/>
        </p:spPr>
        <p:txBody>
          <a:bodyPr wrap="square" rtlCol="0">
            <a:spAutoFit/>
          </a:bodyPr>
          <a:lstStyle/>
          <a:p>
            <a:pPr>
              <a:lnSpc>
                <a:spcPct val="150000"/>
              </a:lnSpc>
            </a:pPr>
            <a:r>
              <a:rPr lang="zh-CN" altLang="en-US" sz="1000" dirty="0">
                <a:solidFill>
                  <a:prstClr val="black"/>
                </a:solidFill>
                <a:latin typeface="+mj-ea"/>
                <a:ea typeface="+mj-ea"/>
                <a:sym typeface="Calibri"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000" dirty="0">
              <a:solidFill>
                <a:prstClr val="black"/>
              </a:solidFill>
              <a:latin typeface="+mj-ea"/>
              <a:ea typeface="+mj-ea"/>
              <a:sym typeface="Calibri" pitchFamily="34" charset="0"/>
            </a:endParaRPr>
          </a:p>
          <a:p>
            <a:pPr>
              <a:lnSpc>
                <a:spcPct val="150000"/>
              </a:lnSpc>
            </a:pPr>
            <a:r>
              <a:rPr lang="zh-CN" altLang="en-US" sz="1000" dirty="0">
                <a:solidFill>
                  <a:prstClr val="black"/>
                </a:solidFill>
                <a:latin typeface="+mj-ea"/>
                <a:ea typeface="+mj-ea"/>
                <a:sym typeface="Calibri" pitchFamily="34" charset="0"/>
              </a:rPr>
              <a:t>       点击输入简要文字内容，文字内容需概括精炼，不用多余的文字修饰，言简意赅的说明该项内容。</a:t>
            </a:r>
            <a:endParaRPr lang="en-US" altLang="zh-CN" sz="1000" dirty="0">
              <a:solidFill>
                <a:prstClr val="black"/>
              </a:solidFill>
              <a:latin typeface="+mj-ea"/>
              <a:ea typeface="+mj-ea"/>
              <a:sym typeface="Calibri" pitchFamily="34" charset="0"/>
            </a:endParaRPr>
          </a:p>
        </p:txBody>
      </p:sp>
      <p:grpSp>
        <p:nvGrpSpPr>
          <p:cNvPr id="15" name="组合 14"/>
          <p:cNvGrpSpPr/>
          <p:nvPr/>
        </p:nvGrpSpPr>
        <p:grpSpPr>
          <a:xfrm>
            <a:off x="3744029" y="915566"/>
            <a:ext cx="2327891" cy="444187"/>
            <a:chOff x="814328" y="3219334"/>
            <a:chExt cx="2266827" cy="432536"/>
          </a:xfrm>
        </p:grpSpPr>
        <p:grpSp>
          <p:nvGrpSpPr>
            <p:cNvPr id="16" name="组合 15"/>
            <p:cNvGrpSpPr/>
            <p:nvPr/>
          </p:nvGrpSpPr>
          <p:grpSpPr>
            <a:xfrm>
              <a:off x="814328" y="3219334"/>
              <a:ext cx="2266827" cy="432536"/>
              <a:chOff x="2173927" y="3285519"/>
              <a:chExt cx="2876394" cy="548848"/>
            </a:xfrm>
          </p:grpSpPr>
          <p:grpSp>
            <p:nvGrpSpPr>
              <p:cNvPr id="18" name="组合 17"/>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1" name="圆角矩形 2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9" name="椭圆 18"/>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grpSp>
        <p:sp>
          <p:nvSpPr>
            <p:cNvPr id="17"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prstClr val="black">
                      <a:lumMod val="65000"/>
                      <a:lumOff val="35000"/>
                    </a:prstClr>
                  </a:solidFill>
                  <a:latin typeface="+mj-ea"/>
                  <a:ea typeface="+mj-ea"/>
                </a:rPr>
                <a:t>强大的执行力</a:t>
              </a:r>
              <a:endParaRPr lang="zh-CN" altLang="en-US" sz="1300" dirty="0">
                <a:solidFill>
                  <a:srgbClr val="C00000"/>
                </a:solidFill>
                <a:latin typeface="+mj-ea"/>
                <a:ea typeface="+mj-ea"/>
              </a:endParaRPr>
            </a:p>
          </p:txBody>
        </p:sp>
      </p:grpSp>
      <p:grpSp>
        <p:nvGrpSpPr>
          <p:cNvPr id="22" name="组合 21"/>
          <p:cNvGrpSpPr/>
          <p:nvPr/>
        </p:nvGrpSpPr>
        <p:grpSpPr>
          <a:xfrm>
            <a:off x="4392101" y="3519993"/>
            <a:ext cx="2327891" cy="444187"/>
            <a:chOff x="814325" y="3219334"/>
            <a:chExt cx="2266826" cy="432536"/>
          </a:xfrm>
        </p:grpSpPr>
        <p:grpSp>
          <p:nvGrpSpPr>
            <p:cNvPr id="23" name="组合 22"/>
            <p:cNvGrpSpPr/>
            <p:nvPr/>
          </p:nvGrpSpPr>
          <p:grpSpPr>
            <a:xfrm>
              <a:off x="814325" y="3219334"/>
              <a:ext cx="2266826" cy="432536"/>
              <a:chOff x="2173923" y="3285519"/>
              <a:chExt cx="2876392" cy="548848"/>
            </a:xfrm>
          </p:grpSpPr>
          <p:grpSp>
            <p:nvGrpSpPr>
              <p:cNvPr id="25" name="组合 24"/>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27" name="圆角矩形 26"/>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8" name="圆角矩形 27"/>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6" name="椭圆 25"/>
              <p:cNvSpPr/>
              <p:nvPr/>
            </p:nvSpPr>
            <p:spPr>
              <a:xfrm>
                <a:off x="2288027" y="3372244"/>
                <a:ext cx="392760"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grpSp>
        <p:sp>
          <p:nvSpPr>
            <p:cNvPr id="24"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prstClr val="black">
                      <a:lumMod val="65000"/>
                      <a:lumOff val="35000"/>
                    </a:prstClr>
                  </a:solidFill>
                  <a:latin typeface="+mj-ea"/>
                  <a:ea typeface="+mj-ea"/>
                </a:rPr>
                <a:t>对该项目的深刻理解</a:t>
              </a:r>
            </a:p>
          </p:txBody>
        </p:sp>
      </p:grpSp>
      <p:grpSp>
        <p:nvGrpSpPr>
          <p:cNvPr id="29" name="组合 28"/>
          <p:cNvGrpSpPr/>
          <p:nvPr/>
        </p:nvGrpSpPr>
        <p:grpSpPr>
          <a:xfrm>
            <a:off x="5139681" y="1419622"/>
            <a:ext cx="2327891" cy="444187"/>
            <a:chOff x="814328" y="3219334"/>
            <a:chExt cx="2266829" cy="432536"/>
          </a:xfrm>
        </p:grpSpPr>
        <p:grpSp>
          <p:nvGrpSpPr>
            <p:cNvPr id="30" name="组合 29"/>
            <p:cNvGrpSpPr/>
            <p:nvPr/>
          </p:nvGrpSpPr>
          <p:grpSpPr>
            <a:xfrm>
              <a:off x="814328" y="3219334"/>
              <a:ext cx="2266829" cy="432536"/>
              <a:chOff x="2173927" y="3285519"/>
              <a:chExt cx="2876396" cy="548848"/>
            </a:xfrm>
          </p:grpSpPr>
          <p:grpSp>
            <p:nvGrpSpPr>
              <p:cNvPr id="32" name="组合 31"/>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34" name="圆角矩形 33"/>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5" name="圆角矩形 34"/>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椭圆 32"/>
              <p:cNvSpPr>
                <a:spLocks/>
              </p:cNvSpPr>
              <p:nvPr/>
            </p:nvSpPr>
            <p:spPr>
              <a:xfrm>
                <a:off x="2307129" y="3376773"/>
                <a:ext cx="392761"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grpSp>
        <p:sp>
          <p:nvSpPr>
            <p:cNvPr id="31"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prstClr val="black">
                      <a:lumMod val="65000"/>
                      <a:lumOff val="35000"/>
                    </a:prstClr>
                  </a:solidFill>
                  <a:latin typeface="+mj-ea"/>
                  <a:ea typeface="+mj-ea"/>
                </a:rPr>
                <a:t>精准的营销能力</a:t>
              </a:r>
              <a:endParaRPr lang="zh-CN" altLang="en-US" sz="1300" dirty="0">
                <a:solidFill>
                  <a:srgbClr val="C00000"/>
                </a:solidFill>
                <a:latin typeface="+mj-ea"/>
                <a:ea typeface="+mj-ea"/>
              </a:endParaRPr>
            </a:p>
          </p:txBody>
        </p:sp>
      </p:grpSp>
      <p:grpSp>
        <p:nvGrpSpPr>
          <p:cNvPr id="36" name="组合 35"/>
          <p:cNvGrpSpPr/>
          <p:nvPr/>
        </p:nvGrpSpPr>
        <p:grpSpPr>
          <a:xfrm>
            <a:off x="5904269" y="4096057"/>
            <a:ext cx="2327891" cy="444187"/>
            <a:chOff x="814328" y="3219334"/>
            <a:chExt cx="2266828" cy="432536"/>
          </a:xfrm>
        </p:grpSpPr>
        <p:grpSp>
          <p:nvGrpSpPr>
            <p:cNvPr id="37" name="组合 36"/>
            <p:cNvGrpSpPr/>
            <p:nvPr/>
          </p:nvGrpSpPr>
          <p:grpSpPr>
            <a:xfrm>
              <a:off x="814328" y="3219334"/>
              <a:ext cx="2266828" cy="432536"/>
              <a:chOff x="2173927" y="3285519"/>
              <a:chExt cx="2876395" cy="548848"/>
            </a:xfrm>
          </p:grpSpPr>
          <p:grpSp>
            <p:nvGrpSpPr>
              <p:cNvPr id="39" name="组合 3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41" name="圆角矩形 4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2" name="圆角矩形 4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0" name="椭圆 39"/>
              <p:cNvSpPr/>
              <p:nvPr/>
            </p:nvSpPr>
            <p:spPr>
              <a:xfrm>
                <a:off x="2280388" y="3389371"/>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grpSp>
        <p:sp>
          <p:nvSpPr>
            <p:cNvPr id="3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prstClr val="black">
                      <a:lumMod val="65000"/>
                      <a:lumOff val="35000"/>
                    </a:prstClr>
                  </a:solidFill>
                  <a:latin typeface="+mj-ea"/>
                  <a:ea typeface="+mj-ea"/>
                </a:rPr>
                <a:t>丰富的产品运营经验</a:t>
              </a:r>
              <a:endParaRPr lang="zh-CN" altLang="en-US" sz="1300" dirty="0">
                <a:solidFill>
                  <a:srgbClr val="C00000"/>
                </a:solidFill>
                <a:latin typeface="+mj-ea"/>
                <a:ea typeface="+mj-ea"/>
              </a:endParaRPr>
            </a:p>
          </p:txBody>
        </p:sp>
      </p:grpSp>
      <p:grpSp>
        <p:nvGrpSpPr>
          <p:cNvPr id="43" name="组合 42"/>
          <p:cNvGrpSpPr>
            <a:grpSpLocks noChangeAspect="1"/>
          </p:cNvGrpSpPr>
          <p:nvPr/>
        </p:nvGrpSpPr>
        <p:grpSpPr>
          <a:xfrm>
            <a:off x="6624349" y="1853843"/>
            <a:ext cx="1698901" cy="1620807"/>
            <a:chOff x="3197225" y="3458369"/>
            <a:chExt cx="533400" cy="487363"/>
          </a:xfrm>
          <a:solidFill>
            <a:schemeClr val="accent1"/>
          </a:solidFill>
        </p:grpSpPr>
        <p:sp>
          <p:nvSpPr>
            <p:cNvPr id="44"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sp>
          <p:nvSpPr>
            <p:cNvPr id="45"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prstClr val="white"/>
                </a:solidFill>
                <a:latin typeface="+mj-ea"/>
                <a:ea typeface="+mj-ea"/>
              </a:endParaRPr>
            </a:p>
          </p:txBody>
        </p:sp>
      </p:grpSp>
    </p:spTree>
    <p:extLst>
      <p:ext uri="{BB962C8B-B14F-4D97-AF65-F5344CB8AC3E}">
        <p14:creationId xmlns:p14="http://schemas.microsoft.com/office/powerpoint/2010/main" xmlns="" val="2527982378"/>
      </p:ext>
    </p:extLst>
  </p:cSld>
  <p:clrMapOvr>
    <a:masterClrMapping/>
  </p:clrMapOvr>
  <mc:AlternateContent xmlns:mc="http://schemas.openxmlformats.org/markup-compatibility/2006">
    <mc:Choice xmlns:p14="http://schemas.microsoft.com/office/powerpoint/2010/main" xmlns="" Requires="p14">
      <p:transition spd="slow" p14:dur="1200" advTm="9000">
        <p14:prism/>
      </p:transition>
    </mc:Choice>
    <mc:Fallback>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400" fill="hold"/>
                                        <p:tgtEl>
                                          <p:spTgt spid="43"/>
                                        </p:tgtEl>
                                        <p:attrNameLst>
                                          <p:attrName>ppt_x</p:attrName>
                                        </p:attrNameLst>
                                      </p:cBhvr>
                                      <p:tavLst>
                                        <p:tav tm="0">
                                          <p:val>
                                            <p:strVal val="0-#ppt_w/2"/>
                                          </p:val>
                                        </p:tav>
                                        <p:tav tm="100000">
                                          <p:val>
                                            <p:strVal val="#ppt_x"/>
                                          </p:val>
                                        </p:tav>
                                      </p:tavLst>
                                    </p:anim>
                                    <p:anim calcmode="lin" valueType="num">
                                      <p:cBhvr additive="base">
                                        <p:cTn id="13" dur="4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ppt_x</p:attrName>
                                        </p:attrNameLst>
                                      </p:cBhvr>
                                      <p:tavLst>
                                        <p:tav tm="0">
                                          <p:val>
                                            <p:strVal val="#ppt_x-#ppt_w*1.125000"/>
                                          </p:val>
                                        </p:tav>
                                        <p:tav tm="100000">
                                          <p:val>
                                            <p:strVal val="#ppt_x"/>
                                          </p:val>
                                        </p:tav>
                                      </p:tavLst>
                                    </p:anim>
                                    <p:animEffect transition="in" filter="wipe(right)">
                                      <p:cBhvr>
                                        <p:cTn id="18" dur="400"/>
                                        <p:tgtEl>
                                          <p:spTgt spid="4"/>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400"/>
                                        <p:tgtEl>
                                          <p:spTgt spid="10"/>
                                        </p:tgtEl>
                                        <p:attrNameLst>
                                          <p:attrName>ppt_y</p:attrName>
                                        </p:attrNameLst>
                                      </p:cBhvr>
                                      <p:tavLst>
                                        <p:tav tm="0">
                                          <p:val>
                                            <p:strVal val="#ppt_y+#ppt_h*1.125000"/>
                                          </p:val>
                                        </p:tav>
                                        <p:tav tm="100000">
                                          <p:val>
                                            <p:strVal val="#ppt_y"/>
                                          </p:val>
                                        </p:tav>
                                      </p:tavLst>
                                    </p:anim>
                                    <p:animEffect transition="in" filter="wipe(up)">
                                      <p:cBhvr>
                                        <p:cTn id="23" dur="400"/>
                                        <p:tgtEl>
                                          <p:spTgt spid="10"/>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400"/>
                                        <p:tgtEl>
                                          <p:spTgt spid="5"/>
                                        </p:tgtEl>
                                        <p:attrNameLst>
                                          <p:attrName>ppt_x</p:attrName>
                                        </p:attrNameLst>
                                      </p:cBhvr>
                                      <p:tavLst>
                                        <p:tav tm="0">
                                          <p:val>
                                            <p:strVal val="#ppt_x-#ppt_w*1.125000"/>
                                          </p:val>
                                        </p:tav>
                                        <p:tav tm="100000">
                                          <p:val>
                                            <p:strVal val="#ppt_x"/>
                                          </p:val>
                                        </p:tav>
                                      </p:tavLst>
                                    </p:anim>
                                    <p:animEffect transition="in" filter="wipe(right)">
                                      <p:cBhvr>
                                        <p:cTn id="34" dur="400"/>
                                        <p:tgtEl>
                                          <p:spTgt spid="5"/>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400"/>
                                        <p:tgtEl>
                                          <p:spTgt spid="12"/>
                                        </p:tgtEl>
                                        <p:attrNameLst>
                                          <p:attrName>ppt_y</p:attrName>
                                        </p:attrNameLst>
                                      </p:cBhvr>
                                      <p:tavLst>
                                        <p:tav tm="0">
                                          <p:val>
                                            <p:strVal val="#ppt_y-#ppt_h*1.125000"/>
                                          </p:val>
                                        </p:tav>
                                        <p:tav tm="100000">
                                          <p:val>
                                            <p:strVal val="#ppt_y"/>
                                          </p:val>
                                        </p:tav>
                                      </p:tavLst>
                                    </p:anim>
                                    <p:animEffect transition="in" filter="wipe(down)">
                                      <p:cBhvr>
                                        <p:cTn id="39" dur="400"/>
                                        <p:tgtEl>
                                          <p:spTgt spid="12"/>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400"/>
                                        <p:tgtEl>
                                          <p:spTgt spid="6"/>
                                        </p:tgtEl>
                                        <p:attrNameLst>
                                          <p:attrName>ppt_x</p:attrName>
                                        </p:attrNameLst>
                                      </p:cBhvr>
                                      <p:tavLst>
                                        <p:tav tm="0">
                                          <p:val>
                                            <p:strVal val="#ppt_x-#ppt_w*1.125000"/>
                                          </p:val>
                                        </p:tav>
                                        <p:tav tm="100000">
                                          <p:val>
                                            <p:strVal val="#ppt_x"/>
                                          </p:val>
                                        </p:tav>
                                      </p:tavLst>
                                    </p:anim>
                                    <p:animEffect transition="in" filter="wipe(right)">
                                      <p:cBhvr>
                                        <p:cTn id="50" dur="400"/>
                                        <p:tgtEl>
                                          <p:spTgt spid="6"/>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400"/>
                                        <p:tgtEl>
                                          <p:spTgt spid="9"/>
                                        </p:tgtEl>
                                        <p:attrNameLst>
                                          <p:attrName>ppt_y</p:attrName>
                                        </p:attrNameLst>
                                      </p:cBhvr>
                                      <p:tavLst>
                                        <p:tav tm="0">
                                          <p:val>
                                            <p:strVal val="#ppt_y+#ppt_h*1.125000"/>
                                          </p:val>
                                        </p:tav>
                                        <p:tav tm="100000">
                                          <p:val>
                                            <p:strVal val="#ppt_y"/>
                                          </p:val>
                                        </p:tav>
                                      </p:tavLst>
                                    </p:anim>
                                    <p:animEffect transition="in" filter="wipe(up)">
                                      <p:cBhvr>
                                        <p:cTn id="55" dur="400"/>
                                        <p:tgtEl>
                                          <p:spTgt spid="9"/>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400"/>
                                        <p:tgtEl>
                                          <p:spTgt spid="7"/>
                                        </p:tgtEl>
                                        <p:attrNameLst>
                                          <p:attrName>ppt_x</p:attrName>
                                        </p:attrNameLst>
                                      </p:cBhvr>
                                      <p:tavLst>
                                        <p:tav tm="0">
                                          <p:val>
                                            <p:strVal val="#ppt_x-#ppt_w*1.125000"/>
                                          </p:val>
                                        </p:tav>
                                        <p:tav tm="100000">
                                          <p:val>
                                            <p:strVal val="#ppt_x"/>
                                          </p:val>
                                        </p:tav>
                                      </p:tavLst>
                                    </p:anim>
                                    <p:animEffect transition="in" filter="wipe(right)">
                                      <p:cBhvr>
                                        <p:cTn id="66" dur="400"/>
                                        <p:tgtEl>
                                          <p:spTgt spid="7"/>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400"/>
                                        <p:tgtEl>
                                          <p:spTgt spid="11"/>
                                        </p:tgtEl>
                                        <p:attrNameLst>
                                          <p:attrName>ppt_y</p:attrName>
                                        </p:attrNameLst>
                                      </p:cBhvr>
                                      <p:tavLst>
                                        <p:tav tm="0">
                                          <p:val>
                                            <p:strVal val="#ppt_y-#ppt_h*1.125000"/>
                                          </p:val>
                                        </p:tav>
                                        <p:tav tm="100000">
                                          <p:val>
                                            <p:strVal val="#ppt_y"/>
                                          </p:val>
                                        </p:tav>
                                      </p:tavLst>
                                    </p:anim>
                                    <p:animEffect transition="in" filter="wipe(down)">
                                      <p:cBhvr>
                                        <p:cTn id="71" dur="400"/>
                                        <p:tgtEl>
                                          <p:spTgt spid="11"/>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barn(outHorizontal)">
                                      <p:cBhvr>
                                        <p:cTn id="81" dur="400"/>
                                        <p:tgtEl>
                                          <p:spTgt spid="8"/>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4"/>
                                        </p:tgtEl>
                                        <p:attrNameLst>
                                          <p:attrName>style.visibility</p:attrName>
                                        </p:attrNameLst>
                                      </p:cBhvr>
                                      <p:to>
                                        <p:strVal val="visible"/>
                                      </p:to>
                                    </p:set>
                                    <p:animEffect transition="in" filter="wipe(left)">
                                      <p:cBhvr>
                                        <p:cTn id="85" dur="50"/>
                                        <p:tgtEl>
                                          <p:spTgt spid="14"/>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14"/>
                                        </p:tgtEl>
                                      </p:cBhvr>
                                      <p:to x="80000" y="100000"/>
                                    </p:animScale>
                                    <p:anim by="(#ppt_w*0.10)" calcmode="lin" valueType="num">
                                      <p:cBhvr>
                                        <p:cTn id="88" dur="25" autoRev="1" fill="hold">
                                          <p:stCondLst>
                                            <p:cond delay="0"/>
                                          </p:stCondLst>
                                        </p:cTn>
                                        <p:tgtEl>
                                          <p:spTgt spid="14"/>
                                        </p:tgtEl>
                                        <p:attrNameLst>
                                          <p:attrName>ppt_x</p:attrName>
                                        </p:attrNameLst>
                                      </p:cBhvr>
                                    </p:anim>
                                    <p:anim by="(-#ppt_w*0.10)" calcmode="lin" valueType="num">
                                      <p:cBhvr>
                                        <p:cTn id="89" dur="25" autoRev="1" fill="hold">
                                          <p:stCondLst>
                                            <p:cond delay="0"/>
                                          </p:stCondLst>
                                        </p:cTn>
                                        <p:tgtEl>
                                          <p:spTgt spid="14"/>
                                        </p:tgtEl>
                                        <p:attrNameLst>
                                          <p:attrName>ppt_y</p:attrName>
                                        </p:attrNameLst>
                                      </p:cBhvr>
                                    </p:anim>
                                    <p:animRot by="-480000">
                                      <p:cBhvr>
                                        <p:cTn id="90"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animBg="1"/>
      <p:bldP spid="14" grpId="0"/>
      <p:bldP spid="1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39"/>
          <p:cNvSpPr txBox="1"/>
          <p:nvPr/>
        </p:nvSpPr>
        <p:spPr>
          <a:xfrm>
            <a:off x="3748932" y="1804868"/>
            <a:ext cx="596012"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82%</a:t>
            </a:r>
            <a:endParaRPr lang="zh-CN" altLang="en-US" spc="-114" dirty="0">
              <a:solidFill>
                <a:schemeClr val="bg1">
                  <a:lumMod val="50000"/>
                </a:schemeClr>
              </a:solidFill>
              <a:latin typeface="+mj-ea"/>
              <a:ea typeface="+mj-ea"/>
            </a:endParaRPr>
          </a:p>
        </p:txBody>
      </p:sp>
      <p:sp>
        <p:nvSpPr>
          <p:cNvPr id="5" name="TextBox 40"/>
          <p:cNvSpPr txBox="1"/>
          <p:nvPr/>
        </p:nvSpPr>
        <p:spPr>
          <a:xfrm>
            <a:off x="3058213" y="1920354"/>
            <a:ext cx="58824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73%</a:t>
            </a:r>
            <a:endParaRPr lang="zh-CN" altLang="en-US" spc="-114" dirty="0">
              <a:solidFill>
                <a:schemeClr val="bg1">
                  <a:lumMod val="50000"/>
                </a:schemeClr>
              </a:solidFill>
              <a:latin typeface="+mj-ea"/>
              <a:ea typeface="+mj-ea"/>
            </a:endParaRPr>
          </a:p>
        </p:txBody>
      </p:sp>
      <p:sp>
        <p:nvSpPr>
          <p:cNvPr id="6" name="TextBox 41"/>
          <p:cNvSpPr txBox="1"/>
          <p:nvPr/>
        </p:nvSpPr>
        <p:spPr>
          <a:xfrm>
            <a:off x="2430859" y="2237068"/>
            <a:ext cx="591353"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56%</a:t>
            </a:r>
            <a:endParaRPr lang="zh-CN" altLang="en-US" spc="-114" dirty="0">
              <a:solidFill>
                <a:schemeClr val="bg1">
                  <a:lumMod val="50000"/>
                </a:schemeClr>
              </a:solidFill>
              <a:latin typeface="+mj-ea"/>
              <a:ea typeface="+mj-ea"/>
            </a:endParaRPr>
          </a:p>
        </p:txBody>
      </p:sp>
      <p:sp>
        <p:nvSpPr>
          <p:cNvPr id="7" name="TextBox 42"/>
          <p:cNvSpPr txBox="1"/>
          <p:nvPr/>
        </p:nvSpPr>
        <p:spPr>
          <a:xfrm>
            <a:off x="1873564" y="2602761"/>
            <a:ext cx="595985"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32%</a:t>
            </a:r>
            <a:endParaRPr lang="zh-CN" altLang="en-US" spc="-114" dirty="0">
              <a:solidFill>
                <a:schemeClr val="bg1">
                  <a:lumMod val="50000"/>
                </a:schemeClr>
              </a:solidFill>
              <a:latin typeface="+mj-ea"/>
              <a:ea typeface="+mj-ea"/>
            </a:endParaRPr>
          </a:p>
        </p:txBody>
      </p:sp>
      <p:grpSp>
        <p:nvGrpSpPr>
          <p:cNvPr id="8" name="组合 7"/>
          <p:cNvGrpSpPr/>
          <p:nvPr/>
        </p:nvGrpSpPr>
        <p:grpSpPr>
          <a:xfrm rot="5400000" flipH="1">
            <a:off x="2231437" y="1936430"/>
            <a:ext cx="1674944" cy="2159770"/>
            <a:chOff x="8155995" y="3063800"/>
            <a:chExt cx="4110065" cy="2647126"/>
          </a:xfrm>
          <a:effectLst>
            <a:outerShdw blurRad="114300" dist="88900" algn="l" rotWithShape="0">
              <a:prstClr val="black">
                <a:alpha val="22000"/>
              </a:prstClr>
            </a:outerShdw>
          </a:effectLst>
        </p:grpSpPr>
        <p:sp>
          <p:nvSpPr>
            <p:cNvPr id="9" name="矩形 8"/>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0" name="矩形 9"/>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1" name="矩形 10"/>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2" name="矩形 11"/>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3" name="矩形 12"/>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4" name="矩形 13"/>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5" name="矩形 14"/>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6" name="矩形 15"/>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grpSp>
      <p:grpSp>
        <p:nvGrpSpPr>
          <p:cNvPr id="17" name="组合 16"/>
          <p:cNvGrpSpPr/>
          <p:nvPr/>
        </p:nvGrpSpPr>
        <p:grpSpPr>
          <a:xfrm>
            <a:off x="4932040" y="2228006"/>
            <a:ext cx="1302758" cy="1137185"/>
            <a:chOff x="1397291" y="3132277"/>
            <a:chExt cx="1948823" cy="1702026"/>
          </a:xfrm>
        </p:grpSpPr>
        <p:grpSp>
          <p:nvGrpSpPr>
            <p:cNvPr id="18" name="组合 17"/>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1"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2"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19"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0"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第一月</a:t>
              </a:r>
            </a:p>
          </p:txBody>
        </p:sp>
      </p:grpSp>
      <p:grpSp>
        <p:nvGrpSpPr>
          <p:cNvPr id="23" name="组合 22"/>
          <p:cNvGrpSpPr/>
          <p:nvPr/>
        </p:nvGrpSpPr>
        <p:grpSpPr>
          <a:xfrm>
            <a:off x="5932033" y="2796598"/>
            <a:ext cx="1302758" cy="1137185"/>
            <a:chOff x="2893203" y="3983290"/>
            <a:chExt cx="1948823" cy="1702026"/>
          </a:xfrm>
        </p:grpSpPr>
        <p:grpSp>
          <p:nvGrpSpPr>
            <p:cNvPr id="24" name="组合 23"/>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27"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8"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5"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26"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j-ea"/>
                  <a:ea typeface="+mj-ea"/>
                </a:rPr>
                <a:t>第二月</a:t>
              </a:r>
            </a:p>
          </p:txBody>
        </p:sp>
      </p:grpSp>
      <p:grpSp>
        <p:nvGrpSpPr>
          <p:cNvPr id="29" name="组合 28"/>
          <p:cNvGrpSpPr/>
          <p:nvPr/>
        </p:nvGrpSpPr>
        <p:grpSpPr>
          <a:xfrm>
            <a:off x="6927254" y="2218600"/>
            <a:ext cx="1302758" cy="1137185"/>
            <a:chOff x="4381974" y="3118200"/>
            <a:chExt cx="1948823" cy="1702026"/>
          </a:xfrm>
        </p:grpSpPr>
        <p:grpSp>
          <p:nvGrpSpPr>
            <p:cNvPr id="30" name="组合 29"/>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31"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2"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第三月</a:t>
              </a:r>
            </a:p>
          </p:txBody>
        </p:sp>
      </p:grpSp>
      <p:grpSp>
        <p:nvGrpSpPr>
          <p:cNvPr id="35" name="组合 34"/>
          <p:cNvGrpSpPr/>
          <p:nvPr/>
        </p:nvGrpSpPr>
        <p:grpSpPr>
          <a:xfrm>
            <a:off x="6923590" y="3376396"/>
            <a:ext cx="1302758" cy="1137185"/>
            <a:chOff x="4376494" y="4851074"/>
            <a:chExt cx="1948823" cy="1702026"/>
          </a:xfrm>
        </p:grpSpPr>
        <p:grpSp>
          <p:nvGrpSpPr>
            <p:cNvPr id="36" name="组合 35"/>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3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37"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8"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j-ea"/>
                  <a:ea typeface="+mj-ea"/>
                </a:rPr>
                <a:t>第四月</a:t>
              </a:r>
            </a:p>
          </p:txBody>
        </p:sp>
      </p:grpSp>
      <p:grpSp>
        <p:nvGrpSpPr>
          <p:cNvPr id="41" name="组合 40"/>
          <p:cNvGrpSpPr/>
          <p:nvPr/>
        </p:nvGrpSpPr>
        <p:grpSpPr>
          <a:xfrm>
            <a:off x="890709" y="1743827"/>
            <a:ext cx="3656760" cy="2105541"/>
            <a:chOff x="7041153" y="3140803"/>
            <a:chExt cx="5470223" cy="3151364"/>
          </a:xfrm>
        </p:grpSpPr>
        <p:cxnSp>
          <p:nvCxnSpPr>
            <p:cNvPr id="42" name="直接箭头连接符 41"/>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4"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第四月</a:t>
              </a:r>
            </a:p>
          </p:txBody>
        </p:sp>
        <p:sp>
          <p:nvSpPr>
            <p:cNvPr id="45"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第三月</a:t>
              </a:r>
            </a:p>
          </p:txBody>
        </p:sp>
        <p:sp>
          <p:nvSpPr>
            <p:cNvPr id="46"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第二月</a:t>
              </a:r>
            </a:p>
          </p:txBody>
        </p:sp>
        <p:sp>
          <p:nvSpPr>
            <p:cNvPr id="47"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第一月</a:t>
              </a:r>
            </a:p>
          </p:txBody>
        </p:sp>
      </p:grpSp>
      <p:grpSp>
        <p:nvGrpSpPr>
          <p:cNvPr id="48" name="组合 47"/>
          <p:cNvGrpSpPr/>
          <p:nvPr/>
        </p:nvGrpSpPr>
        <p:grpSpPr>
          <a:xfrm>
            <a:off x="5354986" y="1347614"/>
            <a:ext cx="2184598" cy="805283"/>
            <a:chOff x="6084168" y="1274556"/>
            <a:chExt cx="2317853" cy="830459"/>
          </a:xfrm>
        </p:grpSpPr>
        <p:sp>
          <p:nvSpPr>
            <p:cNvPr id="49" name="TextBox 84"/>
            <p:cNvSpPr txBox="1"/>
            <p:nvPr/>
          </p:nvSpPr>
          <p:spPr>
            <a:xfrm>
              <a:off x="6084168" y="1514664"/>
              <a:ext cx="2317853" cy="590351"/>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您的内容打在这里，或者通过您的内容打在这里，或者您的内容打在这里，或者您的内容打在这里，</a:t>
              </a:r>
            </a:p>
          </p:txBody>
        </p:sp>
        <p:sp>
          <p:nvSpPr>
            <p:cNvPr id="50" name="TextBox 85"/>
            <p:cNvSpPr txBox="1"/>
            <p:nvPr/>
          </p:nvSpPr>
          <p:spPr>
            <a:xfrm>
              <a:off x="6109640" y="1274556"/>
              <a:ext cx="1008112" cy="333268"/>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j-ea"/>
                  <a:ea typeface="+mj-ea"/>
                  <a:cs typeface="华文黑体" pitchFamily="2" charset="-122"/>
                </a:rPr>
                <a:t>添加标题</a:t>
              </a:r>
            </a:p>
          </p:txBody>
        </p:sp>
      </p:grpSp>
    </p:spTree>
    <p:extLst>
      <p:ext uri="{BB962C8B-B14F-4D97-AF65-F5344CB8AC3E}">
        <p14:creationId xmlns:p14="http://schemas.microsoft.com/office/powerpoint/2010/main" xmlns="" val="4001291808"/>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8000">
                                          <p:cBhvr additive="base">
                                            <p:cTn id="7" dur="1500" fill="hold"/>
                                            <p:tgtEl>
                                              <p:spTgt spid="17"/>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8000">
                                          <p:cBhvr additive="base">
                                            <p:cTn id="11" dur="1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48000">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48000">
                                          <p:cBhvr additive="base">
                                            <p:cTn id="19" dur="1500" fill="hold"/>
                                            <p:tgtEl>
                                              <p:spTgt spid="35"/>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0-#ppt_w/2"/>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500" fill="hold"/>
                                            <p:tgtEl>
                                              <p:spTgt spid="35"/>
                                            </p:tgtEl>
                                            <p:attrNameLst>
                                              <p:attrName>ppt_x</p:attrName>
                                            </p:attrNameLst>
                                          </p:cBhvr>
                                          <p:tavLst>
                                            <p:tav tm="0">
                                              <p:val>
                                                <p:strVal val="1+#ppt_w/2"/>
                                              </p:val>
                                            </p:tav>
                                            <p:tav tm="100000">
                                              <p:val>
                                                <p:strVal val="#ppt_x"/>
                                              </p:val>
                                            </p:tav>
                                          </p:tavLst>
                                        </p:anim>
                                        <p:anim calcmode="lin" valueType="num">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971341"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5" name="椭圆 4"/>
          <p:cNvSpPr/>
          <p:nvPr/>
        </p:nvSpPr>
        <p:spPr>
          <a:xfrm>
            <a:off x="3539377"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4107414"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7" name="圆角矩形 6"/>
          <p:cNvSpPr/>
          <p:nvPr/>
        </p:nvSpPr>
        <p:spPr>
          <a:xfrm>
            <a:off x="1827326" y="3167524"/>
            <a:ext cx="2821670"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2678555" y="2673051"/>
            <a:ext cx="1981396" cy="500287"/>
            <a:chOff x="7497701" y="1851659"/>
            <a:chExt cx="2177121" cy="667049"/>
          </a:xfrm>
        </p:grpSpPr>
        <p:sp>
          <p:nvSpPr>
            <p:cNvPr id="9" name="文本框 8"/>
            <p:cNvSpPr txBox="1"/>
            <p:nvPr/>
          </p:nvSpPr>
          <p:spPr>
            <a:xfrm>
              <a:off x="7497701" y="1851659"/>
              <a:ext cx="2177121" cy="492442"/>
            </a:xfrm>
            <a:prstGeom prst="rect">
              <a:avLst/>
            </a:prstGeom>
            <a:noFill/>
          </p:spPr>
          <p:txBody>
            <a:bodyPr wrap="square" rtlCol="0">
              <a:spAutoFit/>
            </a:bodyPr>
            <a:lstStyle/>
            <a:p>
              <a:pPr algn="dist"/>
              <a:r>
                <a:rPr lang="zh-CN" altLang="en-US" sz="1800" dirty="0">
                  <a:solidFill>
                    <a:schemeClr val="tx1">
                      <a:lumMod val="65000"/>
                      <a:lumOff val="35000"/>
                    </a:schemeClr>
                  </a:solidFill>
                  <a:latin typeface="+mj-ea"/>
                  <a:ea typeface="+mj-ea"/>
                </a:rPr>
                <a:t>在此添加标题</a:t>
              </a:r>
            </a:p>
          </p:txBody>
        </p:sp>
        <p:sp>
          <p:nvSpPr>
            <p:cNvPr id="10" name="文本框 9"/>
            <p:cNvSpPr txBox="1"/>
            <p:nvPr/>
          </p:nvSpPr>
          <p:spPr>
            <a:xfrm>
              <a:off x="7508478" y="2210932"/>
              <a:ext cx="2155566" cy="307776"/>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mj-ea"/>
                  <a:ea typeface="+mj-ea"/>
                </a:rPr>
                <a:t>Add the title here</a:t>
              </a:r>
              <a:endParaRPr lang="zh-CN" altLang="en-US" sz="900" dirty="0">
                <a:solidFill>
                  <a:schemeClr val="tx1">
                    <a:lumMod val="65000"/>
                    <a:lumOff val="35000"/>
                  </a:schemeClr>
                </a:solidFill>
                <a:latin typeface="+mj-ea"/>
                <a:ea typeface="+mj-ea"/>
              </a:endParaRPr>
            </a:p>
          </p:txBody>
        </p:sp>
      </p:grpSp>
      <p:sp>
        <p:nvSpPr>
          <p:cNvPr id="11" name="文本框 10"/>
          <p:cNvSpPr txBox="1"/>
          <p:nvPr/>
        </p:nvSpPr>
        <p:spPr bwMode="auto">
          <a:xfrm>
            <a:off x="1704157" y="3252806"/>
            <a:ext cx="3051044" cy="767518"/>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900" dirty="0">
              <a:solidFill>
                <a:srgbClr val="000000"/>
              </a:solidFill>
              <a:latin typeface="+mj-ea"/>
              <a:cs typeface="Lato Light" charset="0"/>
              <a:sym typeface="Lato Light" charset="0"/>
            </a:endParaRPr>
          </a:p>
        </p:txBody>
      </p:sp>
      <p:grpSp>
        <p:nvGrpSpPr>
          <p:cNvPr id="12" name="组合 11"/>
          <p:cNvGrpSpPr/>
          <p:nvPr/>
        </p:nvGrpSpPr>
        <p:grpSpPr>
          <a:xfrm>
            <a:off x="5026872" y="1634604"/>
            <a:ext cx="2864150" cy="2798688"/>
            <a:chOff x="2330673" y="2010009"/>
            <a:chExt cx="1739454" cy="1412819"/>
          </a:xfrm>
        </p:grpSpPr>
        <p:sp>
          <p:nvSpPr>
            <p:cNvPr id="13" name="圆角矩形 12"/>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4" name="圆角矩形 13"/>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5" name="组合 14"/>
          <p:cNvGrpSpPr/>
          <p:nvPr/>
        </p:nvGrpSpPr>
        <p:grpSpPr>
          <a:xfrm>
            <a:off x="3130228" y="2069713"/>
            <a:ext cx="204212" cy="203471"/>
            <a:chOff x="3618897" y="2279040"/>
            <a:chExt cx="706229" cy="703668"/>
          </a:xfrm>
        </p:grpSpPr>
        <p:sp>
          <p:nvSpPr>
            <p:cNvPr id="1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rgbClr val="3341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1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18" name="Freeform 11"/>
            <p:cNvSpPr>
              <a:spLocks/>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grpSp>
        <p:nvGrpSpPr>
          <p:cNvPr id="19" name="组合 18"/>
          <p:cNvGrpSpPr/>
          <p:nvPr/>
        </p:nvGrpSpPr>
        <p:grpSpPr>
          <a:xfrm>
            <a:off x="3690636" y="2072704"/>
            <a:ext cx="203260" cy="204635"/>
            <a:chOff x="5042691" y="2273920"/>
            <a:chExt cx="702937" cy="707692"/>
          </a:xfrm>
        </p:grpSpPr>
        <p:sp>
          <p:nvSpPr>
            <p:cNvPr id="20"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rgbClr val="3341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21"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grpSp>
        <p:nvGrpSpPr>
          <p:cNvPr id="22" name="组合 21"/>
          <p:cNvGrpSpPr/>
          <p:nvPr/>
        </p:nvGrpSpPr>
        <p:grpSpPr>
          <a:xfrm>
            <a:off x="4257932" y="2063672"/>
            <a:ext cx="204740" cy="203365"/>
            <a:chOff x="6463926" y="2278309"/>
            <a:chExt cx="708057" cy="703302"/>
          </a:xfrm>
        </p:grpSpPr>
        <p:sp>
          <p:nvSpPr>
            <p:cNvPr id="2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rgbClr val="3341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2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3341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25" name="Freeform 32"/>
            <p:cNvSpPr>
              <a:spLocks/>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sp>
          <p:nvSpPr>
            <p:cNvPr id="2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rgbClr val="3341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latin typeface="+mj-ea"/>
                <a:ea typeface="+mj-ea"/>
              </a:endParaRPr>
            </a:p>
          </p:txBody>
        </p:sp>
      </p:grpSp>
      <p:grpSp>
        <p:nvGrpSpPr>
          <p:cNvPr id="27" name="组合 26"/>
          <p:cNvGrpSpPr/>
          <p:nvPr/>
        </p:nvGrpSpPr>
        <p:grpSpPr>
          <a:xfrm>
            <a:off x="5383556" y="1825291"/>
            <a:ext cx="2150761" cy="276999"/>
            <a:chOff x="7178074" y="2433718"/>
            <a:chExt cx="2867681" cy="369332"/>
          </a:xfrm>
        </p:grpSpPr>
        <p:sp>
          <p:nvSpPr>
            <p:cNvPr id="28" name="文本框 27"/>
            <p:cNvSpPr txBox="1"/>
            <p:nvPr/>
          </p:nvSpPr>
          <p:spPr>
            <a:xfrm>
              <a:off x="7531045" y="2433718"/>
              <a:ext cx="2161740" cy="369332"/>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mj-ea"/>
                  <a:ea typeface="+mj-ea"/>
                </a:rPr>
                <a:t>Add the title here</a:t>
              </a:r>
              <a:endParaRPr lang="zh-CN" altLang="en-US" sz="1200" dirty="0">
                <a:solidFill>
                  <a:schemeClr val="tx1">
                    <a:lumMod val="65000"/>
                    <a:lumOff val="35000"/>
                  </a:schemeClr>
                </a:solidFill>
                <a:latin typeface="+mj-ea"/>
                <a:ea typeface="+mj-ea"/>
              </a:endParaRPr>
            </a:p>
          </p:txBody>
        </p:sp>
        <p:grpSp>
          <p:nvGrpSpPr>
            <p:cNvPr id="29" name="组合 28"/>
            <p:cNvGrpSpPr/>
            <p:nvPr/>
          </p:nvGrpSpPr>
          <p:grpSpPr>
            <a:xfrm>
              <a:off x="7178074" y="2522793"/>
              <a:ext cx="2867681" cy="150284"/>
              <a:chOff x="7429073" y="2537244"/>
              <a:chExt cx="2606983" cy="136622"/>
            </a:xfrm>
            <a:solidFill>
              <a:schemeClr val="tx1">
                <a:lumMod val="65000"/>
                <a:lumOff val="35000"/>
              </a:schemeClr>
            </a:solidFill>
          </p:grpSpPr>
          <p:sp>
            <p:nvSpPr>
              <p:cNvPr id="30" name="等腰三角形 29"/>
              <p:cNvSpPr/>
              <p:nvPr/>
            </p:nvSpPr>
            <p:spPr>
              <a:xfrm rot="5400000">
                <a:off x="9908857" y="2546667"/>
                <a:ext cx="136621" cy="1177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31" name="等腰三角形 30"/>
              <p:cNvSpPr/>
              <p:nvPr/>
            </p:nvSpPr>
            <p:spPr>
              <a:xfrm rot="16200000" flipH="1">
                <a:off x="7419650" y="2546668"/>
                <a:ext cx="136621" cy="1177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grpSp>
      </p:grpSp>
      <p:graphicFrame>
        <p:nvGraphicFramePr>
          <p:cNvPr id="32" name="表格 31"/>
          <p:cNvGraphicFramePr>
            <a:graphicFrameLocks noGrp="1"/>
          </p:cNvGraphicFramePr>
          <p:nvPr>
            <p:extLst/>
          </p:nvPr>
        </p:nvGraphicFramePr>
        <p:xfrm>
          <a:off x="5200038" y="2151073"/>
          <a:ext cx="2517795" cy="1990308"/>
        </p:xfrm>
        <a:graphic>
          <a:graphicData uri="http://schemas.openxmlformats.org/drawingml/2006/table">
            <a:tbl>
              <a:tblPr firstRow="1" bandRow="1">
                <a:effectLst>
                  <a:outerShdw blurRad="76200" dist="38100" dir="2700000" algn="tl" rotWithShape="0">
                    <a:prstClr val="black">
                      <a:alpha val="25000"/>
                    </a:prstClr>
                  </a:outerShdw>
                </a:effectLst>
                <a:tableStyleId>{5C22544A-7EE6-4342-B048-85BDC9FD1C3A}</a:tableStyleId>
              </a:tblPr>
              <a:tblGrid>
                <a:gridCol w="359685">
                  <a:extLst>
                    <a:ext uri="{9D8B030D-6E8A-4147-A177-3AD203B41FA5}">
                      <a16:colId xmlns:a16="http://schemas.microsoft.com/office/drawing/2014/main" xmlns="" val="825943176"/>
                    </a:ext>
                  </a:extLst>
                </a:gridCol>
                <a:gridCol w="359685">
                  <a:extLst>
                    <a:ext uri="{9D8B030D-6E8A-4147-A177-3AD203B41FA5}">
                      <a16:colId xmlns:a16="http://schemas.microsoft.com/office/drawing/2014/main" xmlns="" val="1948284185"/>
                    </a:ext>
                  </a:extLst>
                </a:gridCol>
                <a:gridCol w="359685">
                  <a:extLst>
                    <a:ext uri="{9D8B030D-6E8A-4147-A177-3AD203B41FA5}">
                      <a16:colId xmlns:a16="http://schemas.microsoft.com/office/drawing/2014/main" xmlns="" val="1733431838"/>
                    </a:ext>
                  </a:extLst>
                </a:gridCol>
                <a:gridCol w="359685">
                  <a:extLst>
                    <a:ext uri="{9D8B030D-6E8A-4147-A177-3AD203B41FA5}">
                      <a16:colId xmlns:a16="http://schemas.microsoft.com/office/drawing/2014/main" xmlns="" val="3230046140"/>
                    </a:ext>
                  </a:extLst>
                </a:gridCol>
                <a:gridCol w="359685">
                  <a:extLst>
                    <a:ext uri="{9D8B030D-6E8A-4147-A177-3AD203B41FA5}">
                      <a16:colId xmlns:a16="http://schemas.microsoft.com/office/drawing/2014/main" xmlns="" val="2349463301"/>
                    </a:ext>
                  </a:extLst>
                </a:gridCol>
                <a:gridCol w="359685">
                  <a:extLst>
                    <a:ext uri="{9D8B030D-6E8A-4147-A177-3AD203B41FA5}">
                      <a16:colId xmlns:a16="http://schemas.microsoft.com/office/drawing/2014/main" xmlns="" val="1707573522"/>
                    </a:ext>
                  </a:extLst>
                </a:gridCol>
                <a:gridCol w="359685">
                  <a:extLst>
                    <a:ext uri="{9D8B030D-6E8A-4147-A177-3AD203B41FA5}">
                      <a16:colId xmlns:a16="http://schemas.microsoft.com/office/drawing/2014/main" xmlns="" val="3596249345"/>
                    </a:ext>
                  </a:extLst>
                </a:gridCol>
              </a:tblGrid>
              <a:tr h="331718">
                <a:tc>
                  <a:txBody>
                    <a:bodyPr/>
                    <a:lstStyle/>
                    <a:p>
                      <a:pPr algn="ctr"/>
                      <a:r>
                        <a:rPr lang="en-US" altLang="zh-CN" sz="700" dirty="0">
                          <a:latin typeface="ITC Avant Garde Std Md" panose="020B0602020202020204" pitchFamily="34" charset="0"/>
                        </a:rPr>
                        <a:t>SUN</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700" dirty="0">
                          <a:latin typeface="ITC Avant Garde Std Md" panose="020B0602020202020204" pitchFamily="34" charset="0"/>
                        </a:rPr>
                        <a:t>MON</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TUE</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WED</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THR</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FRI</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SAT</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xmlns="" val="2823000419"/>
                  </a:ext>
                </a:extLst>
              </a:tr>
              <a:tr h="331718">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5</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3428211625"/>
                  </a:ext>
                </a:extLst>
              </a:tr>
              <a:tr h="331718">
                <a:tc>
                  <a:txBody>
                    <a:bodyPr/>
                    <a:lstStyle/>
                    <a:p>
                      <a:pPr algn="ctr"/>
                      <a:r>
                        <a:rPr lang="en-US" altLang="zh-CN" sz="900" dirty="0">
                          <a:solidFill>
                            <a:schemeClr val="accent1"/>
                          </a:solidFill>
                          <a:latin typeface="ITC Avant Garde Std Md" panose="020B0602020202020204" pitchFamily="34" charset="0"/>
                        </a:rPr>
                        <a:t>6</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7</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9</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10</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12</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3534605273"/>
                  </a:ext>
                </a:extLst>
              </a:tr>
              <a:tr h="331718">
                <a:tc>
                  <a:txBody>
                    <a:bodyPr/>
                    <a:lstStyle/>
                    <a:p>
                      <a:pPr algn="ctr"/>
                      <a:r>
                        <a:rPr lang="en-US" altLang="zh-CN" sz="900" dirty="0">
                          <a:solidFill>
                            <a:schemeClr val="accent1"/>
                          </a:solidFill>
                          <a:latin typeface="ITC Avant Garde Std Md" panose="020B0602020202020204" pitchFamily="34" charset="0"/>
                        </a:rPr>
                        <a:t>13</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15</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bg1"/>
                          </a:solidFill>
                          <a:latin typeface="ITC Avant Garde Std Md" panose="020B0602020202020204" pitchFamily="34" charset="0"/>
                        </a:rPr>
                        <a:t>16</a:t>
                      </a:r>
                      <a:endParaRPr lang="zh-CN" altLang="en-US" sz="900" dirty="0">
                        <a:solidFill>
                          <a:schemeClr val="bg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accent3"/>
                    </a:solidFill>
                  </a:tcPr>
                </a:tc>
                <a:tc>
                  <a:txBody>
                    <a:bodyPr/>
                    <a:lstStyle/>
                    <a:p>
                      <a:pPr algn="ctr"/>
                      <a:r>
                        <a:rPr lang="en-US" altLang="zh-CN" sz="900" dirty="0">
                          <a:latin typeface="ITC Avant Garde Std XLt" panose="020B0302020202020204" pitchFamily="34" charset="0"/>
                        </a:rPr>
                        <a:t>17</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19</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486603521"/>
                  </a:ext>
                </a:extLst>
              </a:tr>
              <a:tr h="331718">
                <a:tc>
                  <a:txBody>
                    <a:bodyPr/>
                    <a:lstStyle/>
                    <a:p>
                      <a:pPr algn="ctr"/>
                      <a:r>
                        <a:rPr lang="en-US" altLang="zh-CN" sz="900" dirty="0">
                          <a:solidFill>
                            <a:schemeClr val="accent1"/>
                          </a:solidFill>
                          <a:latin typeface="ITC Avant Garde Std Md" panose="020B0602020202020204" pitchFamily="34" charset="0"/>
                        </a:rPr>
                        <a:t>20</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22</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23</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25</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26</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3569211685"/>
                  </a:ext>
                </a:extLst>
              </a:tr>
              <a:tr h="331718">
                <a:tc>
                  <a:txBody>
                    <a:bodyPr/>
                    <a:lstStyle/>
                    <a:p>
                      <a:pPr algn="ctr"/>
                      <a:r>
                        <a:rPr lang="en-US" altLang="zh-CN" sz="900" dirty="0">
                          <a:solidFill>
                            <a:schemeClr val="accent1"/>
                          </a:solidFill>
                          <a:latin typeface="ITC Avant Garde Std Md" panose="020B0602020202020204" pitchFamily="34" charset="0"/>
                        </a:rPr>
                        <a:t>27</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29</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30</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3144543299"/>
                  </a:ext>
                </a:extLst>
              </a:tr>
            </a:tbl>
          </a:graphicData>
        </a:graphic>
      </p:graphicFrame>
    </p:spTree>
    <p:extLst>
      <p:ext uri="{BB962C8B-B14F-4D97-AF65-F5344CB8AC3E}">
        <p14:creationId xmlns:p14="http://schemas.microsoft.com/office/powerpoint/2010/main" xmlns="" val="3345163905"/>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 presetClass="entr" presetSubtype="4" accel="62000" fill="hold" nodeType="withEffect" p14:presetBounceEnd="4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40000">
                                          <p:cBhvr additive="base">
                                            <p:cTn id="27"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2" presetClass="entr" presetSubtype="4" accel="62000" fill="hold" nodeType="withEffect" p14:presetBounceEnd="40000">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14:bounceEnd="40000">
                                          <p:cBhvr additive="base">
                                            <p:cTn id="36"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2" presetClass="entr" presetSubtype="4" accel="62000" fill="hold" nodeType="withEffect" p14:presetBounceEnd="40000">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14:bounceEnd="40000">
                                          <p:cBhvr additive="base">
                                            <p:cTn id="45"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par>
                              <p:cTn id="47" fill="hold">
                                <p:stCondLst>
                                  <p:cond delay="2900"/>
                                </p:stCondLst>
                                <p:childTnLst>
                                  <p:par>
                                    <p:cTn id="48" presetID="16" presetClass="entr" presetSubtype="37"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3400"/>
                                </p:stCondLst>
                                <p:childTnLst>
                                  <p:par>
                                    <p:cTn id="52" presetID="22" presetClass="entr" presetSubtype="2"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 presetClass="entr" presetSubtype="4" accel="62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2" presetClass="entr" presetSubtype="4" accel="62000"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2" presetClass="entr" presetSubtype="4" accel="62000" fill="hold"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par>
                              <p:cTn id="47" fill="hold">
                                <p:stCondLst>
                                  <p:cond delay="2900"/>
                                </p:stCondLst>
                                <p:childTnLst>
                                  <p:par>
                                    <p:cTn id="48" presetID="16" presetClass="entr" presetSubtype="37"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3400"/>
                                </p:stCondLst>
                                <p:childTnLst>
                                  <p:par>
                                    <p:cTn id="52" presetID="22" presetClass="entr" presetSubtype="2"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
        <p:nvSpPr>
          <p:cNvPr id="3" name="矩形 2"/>
          <p:cNvSpPr/>
          <p:nvPr/>
        </p:nvSpPr>
        <p:spPr>
          <a:xfrm>
            <a:off x="0" y="2967927"/>
            <a:ext cx="9144000" cy="13936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576178" y="1587425"/>
            <a:ext cx="677676" cy="677676"/>
          </a:xfrm>
          <a:prstGeom prst="ellipse">
            <a:avLst/>
          </a:prstGeom>
          <a:solidFill>
            <a:schemeClr val="accent2"/>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898898" y="507680"/>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044971" y="1641695"/>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590561" y="2545213"/>
            <a:ext cx="219777" cy="219777"/>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4534785" y="105481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49298" y="4510926"/>
            <a:ext cx="137389" cy="13738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580013" y="3949930"/>
            <a:ext cx="713989" cy="713989"/>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7"/>
          <p:cNvSpPr>
            <a:spLocks noChangeArrowheads="1"/>
          </p:cNvSpPr>
          <p:nvPr/>
        </p:nvSpPr>
        <p:spPr bwMode="auto">
          <a:xfrm>
            <a:off x="1198556" y="3170864"/>
            <a:ext cx="6613804"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defTabSz="914400"/>
            <a:r>
              <a:rPr lang="zh-CN" altLang="en-US" sz="3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谢谢下载  谢谢观看</a:t>
            </a:r>
            <a:endParaRPr lang="zh-CN" altLang="en-US" sz="38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endParaRPr>
          </a:p>
        </p:txBody>
      </p:sp>
      <p:sp>
        <p:nvSpPr>
          <p:cNvPr id="27" name="TextBox 7"/>
          <p:cNvSpPr>
            <a:spLocks noChangeArrowheads="1"/>
          </p:cNvSpPr>
          <p:nvPr/>
        </p:nvSpPr>
        <p:spPr bwMode="auto">
          <a:xfrm>
            <a:off x="1243855" y="3850715"/>
            <a:ext cx="4464496"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defTabSz="914400"/>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itchFamily="34" charset="-122"/>
              </a:rPr>
              <a:t>简洁实用、框架完整的年终总结、工作汇报与新年计划</a:t>
            </a:r>
          </a:p>
        </p:txBody>
      </p:sp>
      <p:cxnSp>
        <p:nvCxnSpPr>
          <p:cNvPr id="28" name="直接连接符 27"/>
          <p:cNvCxnSpPr/>
          <p:nvPr/>
        </p:nvCxnSpPr>
        <p:spPr>
          <a:xfrm>
            <a:off x="1243855" y="3815698"/>
            <a:ext cx="5447228" cy="0"/>
          </a:xfrm>
          <a:prstGeom prst="line">
            <a:avLst/>
          </a:prstGeom>
          <a:ln w="6350">
            <a:solidFill>
              <a:srgbClr val="FFFFFF"/>
            </a:solidFill>
          </a:ln>
        </p:spPr>
        <p:style>
          <a:lnRef idx="1">
            <a:schemeClr val="accent1"/>
          </a:lnRef>
          <a:fillRef idx="0">
            <a:schemeClr val="accent1"/>
          </a:fillRef>
          <a:effectRef idx="0">
            <a:schemeClr val="accent1"/>
          </a:effectRef>
          <a:fontRef idx="minor">
            <a:schemeClr val="tx1"/>
          </a:fontRef>
        </p:style>
      </p:cxnSp>
      <p:sp>
        <p:nvSpPr>
          <p:cNvPr id="29" name="TextBox 213"/>
          <p:cNvSpPr txBox="1"/>
          <p:nvPr/>
        </p:nvSpPr>
        <p:spPr>
          <a:xfrm>
            <a:off x="1836482" y="1325753"/>
            <a:ext cx="1693092" cy="1015663"/>
          </a:xfrm>
          <a:prstGeom prst="rect">
            <a:avLst/>
          </a:prstGeom>
          <a:noFill/>
        </p:spPr>
        <p:txBody>
          <a:bodyPr wrap="none" rtlCol="0">
            <a:spAutoFit/>
          </a:bodyPr>
          <a:lstStyle/>
          <a:p>
            <a:r>
              <a:rPr lang="en-US" altLang="zh-CN" sz="6000" dirty="0" smtClean="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2018</a:t>
            </a:r>
            <a:endParaRPr lang="zh-CN" altLang="en-US" sz="6000" dirty="0">
              <a:solidFill>
                <a:schemeClr val="accent2"/>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xmlns="" val="551160535"/>
      </p:ext>
    </p:extLst>
  </p:cSld>
  <p:clrMapOvr>
    <a:masterClrMapping/>
  </p:clrMapOvr>
  <mc:AlternateContent xmlns:mc="http://schemas.openxmlformats.org/markup-compatibility/2006">
    <mc:Choice xmlns:p14="http://schemas.microsoft.com/office/powerpoint/2010/main" xmlns="" Requires="p14">
      <p:transition spd="slow" p14:dur="1200" advTm="10000">
        <p14:prism/>
      </p:transition>
    </mc:Choice>
    <mc:Fallback>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Effect transition="in" filter="fade">
                                      <p:cBhvr>
                                        <p:cTn id="11" dur="1000"/>
                                        <p:tgtEl>
                                          <p:spTgt spid="4"/>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4"/>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8"/>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8"/>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9"/>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9"/>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Effect transition="in" filter="fade">
                                      <p:cBhvr>
                                        <p:cTn id="38" dur="1000"/>
                                        <p:tgtEl>
                                          <p:spTgt spid="12"/>
                                        </p:tgtEl>
                                      </p:cBhvr>
                                    </p:animEffect>
                                  </p:childTnLst>
                                </p:cTn>
                              </p:par>
                              <p:par>
                                <p:cTn id="39" presetID="64" presetClass="path" presetSubtype="0" fill="hold" nodeType="withEffect">
                                  <p:stCondLst>
                                    <p:cond delay="0"/>
                                  </p:stCondLst>
                                  <p:childTnLst>
                                    <p:animMotion origin="layout" path="M 1.11111E-6 3.7037E-7 L -0.52465 -0.50957 " pathEditMode="relative" rAng="0" ptsTypes="AA">
                                      <p:cBhvr>
                                        <p:cTn id="40" dur="1000" spd="-100000" fill="hold"/>
                                        <p:tgtEl>
                                          <p:spTgt spid="12"/>
                                        </p:tgtEl>
                                        <p:attrNameLst>
                                          <p:attrName>ppt_x</p:attrName>
                                          <p:attrName>ppt_y</p:attrName>
                                        </p:attrNameLst>
                                      </p:cBhvr>
                                      <p:rCtr x="-26233" y="-25494"/>
                                    </p:animMotion>
                                  </p:childTnLst>
                                </p:cTn>
                              </p:par>
                              <p:par>
                                <p:cTn id="41" presetID="1" presetClass="entr" presetSubtype="0"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Effect transition="in" filter="fade">
                                      <p:cBhvr>
                                        <p:cTn id="47" dur="1000"/>
                                        <p:tgtEl>
                                          <p:spTgt spid="21"/>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1"/>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2"/>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1000" fill="hold"/>
                                        <p:tgtEl>
                                          <p:spTgt spid="22"/>
                                        </p:tgtEl>
                                        <p:attrNameLst>
                                          <p:attrName>ppt_w</p:attrName>
                                        </p:attrNameLst>
                                      </p:cBhvr>
                                      <p:tavLst>
                                        <p:tav tm="0">
                                          <p:val>
                                            <p:fltVal val="0"/>
                                          </p:val>
                                        </p:tav>
                                        <p:tav tm="100000">
                                          <p:val>
                                            <p:strVal val="#ppt_w"/>
                                          </p:val>
                                        </p:tav>
                                      </p:tavLst>
                                    </p:anim>
                                    <p:anim calcmode="lin" valueType="num">
                                      <p:cBhvr>
                                        <p:cTn id="55" dur="1000" fill="hold"/>
                                        <p:tgtEl>
                                          <p:spTgt spid="22"/>
                                        </p:tgtEl>
                                        <p:attrNameLst>
                                          <p:attrName>ppt_h</p:attrName>
                                        </p:attrNameLst>
                                      </p:cBhvr>
                                      <p:tavLst>
                                        <p:tav tm="0">
                                          <p:val>
                                            <p:fltVal val="0"/>
                                          </p:val>
                                        </p:tav>
                                        <p:tav tm="100000">
                                          <p:val>
                                            <p:strVal val="#ppt_h"/>
                                          </p:val>
                                        </p:tav>
                                      </p:tavLst>
                                    </p:anim>
                                    <p:animEffect transition="in" filter="fade">
                                      <p:cBhvr>
                                        <p:cTn id="56" dur="1000"/>
                                        <p:tgtEl>
                                          <p:spTgt spid="22"/>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2"/>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7"/>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ppt_w</p:attrName>
                                        </p:attrNameLst>
                                      </p:cBhvr>
                                      <p:tavLst>
                                        <p:tav tm="0">
                                          <p:val>
                                            <p:fltVal val="0"/>
                                          </p:val>
                                        </p:tav>
                                        <p:tav tm="100000">
                                          <p:val>
                                            <p:strVal val="#ppt_w"/>
                                          </p:val>
                                        </p:tav>
                                      </p:tavLst>
                                    </p:anim>
                                    <p:anim calcmode="lin" valueType="num">
                                      <p:cBhvr>
                                        <p:cTn id="64" dur="1000" fill="hold"/>
                                        <p:tgtEl>
                                          <p:spTgt spid="7"/>
                                        </p:tgtEl>
                                        <p:attrNameLst>
                                          <p:attrName>ppt_h</p:attrName>
                                        </p:attrNameLst>
                                      </p:cBhvr>
                                      <p:tavLst>
                                        <p:tav tm="0">
                                          <p:val>
                                            <p:fltVal val="0"/>
                                          </p:val>
                                        </p:tav>
                                        <p:tav tm="100000">
                                          <p:val>
                                            <p:strVal val="#ppt_h"/>
                                          </p:val>
                                        </p:tav>
                                      </p:tavLst>
                                    </p:anim>
                                    <p:animEffect transition="in" filter="fade">
                                      <p:cBhvr>
                                        <p:cTn id="65" dur="1000"/>
                                        <p:tgtEl>
                                          <p:spTgt spid="7"/>
                                        </p:tgtEl>
                                      </p:cBhvr>
                                    </p:animEffect>
                                  </p:childTnLst>
                                </p:cTn>
                              </p:par>
                              <p:par>
                                <p:cTn id="66" presetID="64" presetClass="path" presetSubtype="0" fill="hold" grpId="2" nodeType="withEffect">
                                  <p:stCondLst>
                                    <p:cond delay="200"/>
                                  </p:stCondLst>
                                  <p:childTnLst>
                                    <p:animMotion origin="layout" path="M 0 -2.71605E-6 L 0.12309 0.575 " pathEditMode="relative" rAng="0" ptsTypes="AA">
                                      <p:cBhvr>
                                        <p:cTn id="67" dur="1000" spd="-100000" fill="hold"/>
                                        <p:tgtEl>
                                          <p:spTgt spid="7"/>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5"/>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5"/>
                                        </p:tgtEl>
                                        <p:attrNameLst>
                                          <p:attrName>style.visibility</p:attrName>
                                        </p:attrNameLst>
                                      </p:cBhvr>
                                      <p:to>
                                        <p:strVal val="visible"/>
                                      </p:to>
                                    </p:set>
                                    <p:anim calcmode="lin" valueType="num">
                                      <p:cBhvr>
                                        <p:cTn id="72" dur="1000" fill="hold"/>
                                        <p:tgtEl>
                                          <p:spTgt spid="15"/>
                                        </p:tgtEl>
                                        <p:attrNameLst>
                                          <p:attrName>ppt_w</p:attrName>
                                        </p:attrNameLst>
                                      </p:cBhvr>
                                      <p:tavLst>
                                        <p:tav tm="0">
                                          <p:val>
                                            <p:fltVal val="0"/>
                                          </p:val>
                                        </p:tav>
                                        <p:tav tm="100000">
                                          <p:val>
                                            <p:strVal val="#ppt_w"/>
                                          </p:val>
                                        </p:tav>
                                      </p:tavLst>
                                    </p:anim>
                                    <p:anim calcmode="lin" valueType="num">
                                      <p:cBhvr>
                                        <p:cTn id="73" dur="1000" fill="hold"/>
                                        <p:tgtEl>
                                          <p:spTgt spid="15"/>
                                        </p:tgtEl>
                                        <p:attrNameLst>
                                          <p:attrName>ppt_h</p:attrName>
                                        </p:attrNameLst>
                                      </p:cBhvr>
                                      <p:tavLst>
                                        <p:tav tm="0">
                                          <p:val>
                                            <p:fltVal val="0"/>
                                          </p:val>
                                        </p:tav>
                                        <p:tav tm="100000">
                                          <p:val>
                                            <p:strVal val="#ppt_h"/>
                                          </p:val>
                                        </p:tav>
                                      </p:tavLst>
                                    </p:anim>
                                    <p:animEffect transition="in" filter="fade">
                                      <p:cBhvr>
                                        <p:cTn id="74" dur="1000"/>
                                        <p:tgtEl>
                                          <p:spTgt spid="15"/>
                                        </p:tgtEl>
                                      </p:cBhvr>
                                    </p:animEffect>
                                  </p:childTnLst>
                                </p:cTn>
                              </p:par>
                              <p:par>
                                <p:cTn id="75" presetID="64" presetClass="path" presetSubtype="0" fill="hold" nodeType="withEffect">
                                  <p:stCondLst>
                                    <p:cond delay="400"/>
                                  </p:stCondLst>
                                  <p:childTnLst>
                                    <p:animMotion origin="layout" path="M 2.5E-6 6.17284E-7 L -0.71736 -0.40556 " pathEditMode="relative" rAng="0" ptsTypes="AA">
                                      <p:cBhvr>
                                        <p:cTn id="76" dur="1000" spd="-100000" fill="hold"/>
                                        <p:tgtEl>
                                          <p:spTgt spid="15"/>
                                        </p:tgtEl>
                                        <p:attrNameLst>
                                          <p:attrName>ppt_x</p:attrName>
                                          <p:attrName>ppt_y</p:attrName>
                                        </p:attrNameLst>
                                      </p:cBhvr>
                                      <p:rCtr x="-35868" y="-20278"/>
                                    </p:animMotion>
                                  </p:childTnLst>
                                </p:cTn>
                              </p:par>
                              <p:par>
                                <p:cTn id="77" presetID="1" presetClass="entr" presetSubtype="0" fill="hold" nodeType="withEffect">
                                  <p:stCondLst>
                                    <p:cond delay="300"/>
                                  </p:stCondLst>
                                  <p:childTnLst>
                                    <p:set>
                                      <p:cBhvr>
                                        <p:cTn id="78" dur="1" fill="hold">
                                          <p:stCondLst>
                                            <p:cond delay="0"/>
                                          </p:stCondLst>
                                        </p:cTn>
                                        <p:tgtEl>
                                          <p:spTgt spid="18"/>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18"/>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3"/>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1000" fill="hold"/>
                                        <p:tgtEl>
                                          <p:spTgt spid="23"/>
                                        </p:tgtEl>
                                        <p:attrNameLst>
                                          <p:attrName>ppt_w</p:attrName>
                                        </p:attrNameLst>
                                      </p:cBhvr>
                                      <p:tavLst>
                                        <p:tav tm="0">
                                          <p:val>
                                            <p:fltVal val="0"/>
                                          </p:val>
                                        </p:tav>
                                        <p:tav tm="100000">
                                          <p:val>
                                            <p:strVal val="#ppt_w"/>
                                          </p:val>
                                        </p:tav>
                                      </p:tavLst>
                                    </p:anim>
                                    <p:anim calcmode="lin" valueType="num">
                                      <p:cBhvr>
                                        <p:cTn id="91" dur="1000" fill="hold"/>
                                        <p:tgtEl>
                                          <p:spTgt spid="23"/>
                                        </p:tgtEl>
                                        <p:attrNameLst>
                                          <p:attrName>ppt_h</p:attrName>
                                        </p:attrNameLst>
                                      </p:cBhvr>
                                      <p:tavLst>
                                        <p:tav tm="0">
                                          <p:val>
                                            <p:fltVal val="0"/>
                                          </p:val>
                                        </p:tav>
                                        <p:tav tm="100000">
                                          <p:val>
                                            <p:strVal val="#ppt_h"/>
                                          </p:val>
                                        </p:tav>
                                      </p:tavLst>
                                    </p:anim>
                                    <p:animEffect transition="in" filter="fade">
                                      <p:cBhvr>
                                        <p:cTn id="92" dur="1000"/>
                                        <p:tgtEl>
                                          <p:spTgt spid="23"/>
                                        </p:tgtEl>
                                      </p:cBhvr>
                                    </p:animEffect>
                                  </p:childTnLst>
                                </p:cTn>
                              </p:par>
                              <p:par>
                                <p:cTn id="93" presetID="64" presetClass="path" presetSubtype="0" fill="hold" nodeType="withEffect">
                                  <p:stCondLst>
                                    <p:cond delay="200"/>
                                  </p:stCondLst>
                                  <p:childTnLst>
                                    <p:animMotion origin="layout" path="M 4.44444E-6 4.32099E-6 L -0.64115 -0.9497 " pathEditMode="relative" rAng="0" ptsTypes="AA">
                                      <p:cBhvr>
                                        <p:cTn id="94" dur="1000" spd="-100000" fill="hold"/>
                                        <p:tgtEl>
                                          <p:spTgt spid="23"/>
                                        </p:tgtEl>
                                        <p:attrNameLst>
                                          <p:attrName>ppt_x</p:attrName>
                                          <p:attrName>ppt_y</p:attrName>
                                        </p:attrNameLst>
                                      </p:cBhvr>
                                      <p:rCtr x="-32066" y="-47500"/>
                                    </p:animMotion>
                                  </p:childTnLst>
                                </p:cTn>
                              </p:par>
                            </p:childTnLst>
                          </p:cTn>
                        </p:par>
                        <p:par>
                          <p:cTn id="95" fill="hold">
                            <p:stCondLst>
                              <p:cond delay="1400"/>
                            </p:stCondLst>
                            <p:childTnLst>
                              <p:par>
                                <p:cTn id="96" presetID="10"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wipe(down)">
                                      <p:cBhvr>
                                        <p:cTn id="103" dur="500"/>
                                        <p:tgtEl>
                                          <p:spTgt spid="3"/>
                                        </p:tgtEl>
                                      </p:cBhvr>
                                    </p:animEffect>
                                  </p:childTnLst>
                                </p:cTn>
                              </p:par>
                            </p:childTnLst>
                          </p:cTn>
                        </p:par>
                        <p:par>
                          <p:cTn id="104" fill="hold">
                            <p:stCondLst>
                              <p:cond delay="500"/>
                            </p:stCondLst>
                            <p:childTnLst>
                              <p:par>
                                <p:cTn id="105" presetID="2" presetClass="entr" presetSubtype="8" fill="hold"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fill="hold"/>
                                        <p:tgtEl>
                                          <p:spTgt spid="28"/>
                                        </p:tgtEl>
                                        <p:attrNameLst>
                                          <p:attrName>ppt_x</p:attrName>
                                        </p:attrNameLst>
                                      </p:cBhvr>
                                      <p:tavLst>
                                        <p:tav tm="0">
                                          <p:val>
                                            <p:strVal val="0-#ppt_w/2"/>
                                          </p:val>
                                        </p:tav>
                                        <p:tav tm="100000">
                                          <p:val>
                                            <p:strVal val="#ppt_x"/>
                                          </p:val>
                                        </p:tav>
                                      </p:tavLst>
                                    </p:anim>
                                    <p:anim calcmode="lin" valueType="num">
                                      <p:cBhvr additive="base">
                                        <p:cTn id="108" dur="500" fill="hold"/>
                                        <p:tgtEl>
                                          <p:spTgt spid="28"/>
                                        </p:tgtEl>
                                        <p:attrNameLst>
                                          <p:attrName>ppt_y</p:attrName>
                                        </p:attrNameLst>
                                      </p:cBhvr>
                                      <p:tavLst>
                                        <p:tav tm="0">
                                          <p:val>
                                            <p:strVal val="#ppt_y"/>
                                          </p:val>
                                        </p:tav>
                                        <p:tav tm="100000">
                                          <p:val>
                                            <p:strVal val="#ppt_y"/>
                                          </p:val>
                                        </p:tav>
                                      </p:tavLst>
                                    </p:anim>
                                  </p:childTnLst>
                                </p:cTn>
                              </p:par>
                            </p:childTnLst>
                          </p:cTn>
                        </p:par>
                        <p:par>
                          <p:cTn id="109" fill="hold">
                            <p:stCondLst>
                              <p:cond delay="1000"/>
                            </p:stCondLst>
                            <p:childTnLst>
                              <p:par>
                                <p:cTn id="110" presetID="52" presetClass="entr" presetSubtype="0" fill="hold" grpId="0" nodeType="afterEffect">
                                  <p:stCondLst>
                                    <p:cond delay="0"/>
                                  </p:stCondLst>
                                  <p:iterate type="lt">
                                    <p:tmPct val="10000"/>
                                  </p:iterate>
                                  <p:childTnLst>
                                    <p:set>
                                      <p:cBhvr>
                                        <p:cTn id="111" dur="1" fill="hold">
                                          <p:stCondLst>
                                            <p:cond delay="0"/>
                                          </p:stCondLst>
                                        </p:cTn>
                                        <p:tgtEl>
                                          <p:spTgt spid="26"/>
                                        </p:tgtEl>
                                        <p:attrNameLst>
                                          <p:attrName>style.visibility</p:attrName>
                                        </p:attrNameLst>
                                      </p:cBhvr>
                                      <p:to>
                                        <p:strVal val="visible"/>
                                      </p:to>
                                    </p:set>
                                    <p:animScale>
                                      <p:cBhvr>
                                        <p:cTn id="11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26"/>
                                        </p:tgtEl>
                                        <p:attrNameLst>
                                          <p:attrName>ppt_x</p:attrName>
                                          <p:attrName>ppt_y</p:attrName>
                                        </p:attrNameLst>
                                      </p:cBhvr>
                                    </p:animMotion>
                                    <p:animEffect transition="in" filter="fade">
                                      <p:cBhvr>
                                        <p:cTn id="114" dur="1000"/>
                                        <p:tgtEl>
                                          <p:spTgt spid="26"/>
                                        </p:tgtEl>
                                      </p:cBhvr>
                                    </p:animEffect>
                                  </p:childTnLst>
                                </p:cTn>
                              </p:par>
                            </p:childTnLst>
                          </p:cTn>
                        </p:par>
                        <p:par>
                          <p:cTn id="115" fill="hold">
                            <p:stCondLst>
                              <p:cond delay="2700"/>
                            </p:stCondLst>
                            <p:childTnLst>
                              <p:par>
                                <p:cTn id="116" presetID="52" presetClass="entr" presetSubtype="0" fill="hold" grpId="0" nodeType="afterEffect">
                                  <p:stCondLst>
                                    <p:cond delay="0"/>
                                  </p:stCondLst>
                                  <p:iterate type="lt">
                                    <p:tmPct val="10000"/>
                                  </p:iterate>
                                  <p:childTnLst>
                                    <p:set>
                                      <p:cBhvr>
                                        <p:cTn id="117" dur="1" fill="hold">
                                          <p:stCondLst>
                                            <p:cond delay="0"/>
                                          </p:stCondLst>
                                        </p:cTn>
                                        <p:tgtEl>
                                          <p:spTgt spid="27"/>
                                        </p:tgtEl>
                                        <p:attrNameLst>
                                          <p:attrName>style.visibility</p:attrName>
                                        </p:attrNameLst>
                                      </p:cBhvr>
                                      <p:to>
                                        <p:strVal val="visible"/>
                                      </p:to>
                                    </p:set>
                                    <p:animScale>
                                      <p:cBhvr>
                                        <p:cTn id="118"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7"/>
                                        </p:tgtEl>
                                        <p:attrNameLst>
                                          <p:attrName>ppt_x</p:attrName>
                                          <p:attrName>ppt_y</p:attrName>
                                        </p:attrNameLst>
                                      </p:cBhvr>
                                    </p:animMotion>
                                    <p:animEffect transition="in" filter="fade">
                                      <p:cBhvr>
                                        <p:cTn id="12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7" grpId="1" animBg="1"/>
      <p:bldP spid="7" grpId="2" animBg="1"/>
      <p:bldP spid="8" grpId="0" animBg="1"/>
      <p:bldP spid="8" grpId="1" animBg="1"/>
      <p:bldP spid="8" grpId="2" animBg="1"/>
      <p:bldP spid="21" grpId="0" animBg="1"/>
      <p:bldP spid="21" grpId="1" animBg="1"/>
      <p:bldP spid="21" grpId="2" animBg="1"/>
      <p:bldP spid="22" grpId="0" animBg="1"/>
      <p:bldP spid="22" grpId="1" animBg="1"/>
      <p:bldP spid="22" grpId="2" animBg="1"/>
      <p:bldP spid="26" grpId="0"/>
      <p:bldP spid="27"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mj-ea"/>
                <a:ea typeface="+mj-ea"/>
              </a:rPr>
              <a:t> </a:t>
            </a:r>
            <a:r>
              <a:rPr lang="zh-CN" altLang="en-US" sz="2800" b="1" dirty="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a:solidFill>
                  <a:schemeClr val="accent2"/>
                </a:solidFill>
                <a:latin typeface="+mj-ea"/>
                <a:ea typeface="+mj-ea"/>
              </a:rPr>
              <a:t>标题文字内容</a:t>
            </a:r>
            <a:endParaRPr lang="en-US" altLang="zh-CN" sz="3600" b="1" dirty="0">
              <a:solidFill>
                <a:schemeClr val="accent2"/>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mj-ea"/>
                <a:ea typeface="+mj-ea"/>
              </a:rPr>
              <a:t>PART 01</a:t>
            </a:r>
            <a:endParaRPr lang="zh-CN" altLang="en-US" sz="1600" dirty="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2"/>
                </a:solidFill>
                <a:latin typeface="+mj-ea"/>
                <a:ea typeface="+mj-ea"/>
              </a:rPr>
              <a:t>01</a:t>
            </a:r>
            <a:endParaRPr lang="zh-CN" altLang="en-US" sz="5000" b="1" dirty="0">
              <a:solidFill>
                <a:schemeClr val="accent2"/>
              </a:solidFill>
              <a:latin typeface="+mj-ea"/>
              <a:ea typeface="+mj-ea"/>
            </a:endParaRPr>
          </a:p>
        </p:txBody>
      </p:sp>
    </p:spTree>
    <p:extLst>
      <p:ext uri="{BB962C8B-B14F-4D97-AF65-F5344CB8AC3E}">
        <p14:creationId xmlns:p14="http://schemas.microsoft.com/office/powerpoint/2010/main" xmlns="" val="2677201178"/>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54"/>
          <p:cNvSpPr/>
          <p:nvPr/>
        </p:nvSpPr>
        <p:spPr>
          <a:xfrm>
            <a:off x="2836047" y="147671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TextBox 3"/>
          <p:cNvSpPr txBox="1"/>
          <p:nvPr/>
        </p:nvSpPr>
        <p:spPr>
          <a:xfrm>
            <a:off x="1501304" y="1296443"/>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cxnSp>
        <p:nvCxnSpPr>
          <p:cNvPr id="6" name="直接连接符 5"/>
          <p:cNvCxnSpPr/>
          <p:nvPr/>
        </p:nvCxnSpPr>
        <p:spPr>
          <a:xfrm flipV="1">
            <a:off x="2639023" y="1472730"/>
            <a:ext cx="1913927" cy="21230"/>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053802" y="1472730"/>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926638" y="1472731"/>
            <a:ext cx="626312" cy="1779464"/>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1" y="1472731"/>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552950" y="1472730"/>
            <a:ext cx="1465240"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52950" y="1472729"/>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854407" y="212925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椭圆 12"/>
          <p:cNvSpPr/>
          <p:nvPr/>
        </p:nvSpPr>
        <p:spPr>
          <a:xfrm>
            <a:off x="3635896" y="285981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 name="椭圆 13"/>
          <p:cNvSpPr/>
          <p:nvPr/>
        </p:nvSpPr>
        <p:spPr>
          <a:xfrm>
            <a:off x="4888236" y="2826077"/>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椭圆 14"/>
          <p:cNvSpPr/>
          <p:nvPr/>
        </p:nvSpPr>
        <p:spPr>
          <a:xfrm>
            <a:off x="5641678" y="2032397"/>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椭圆 15"/>
          <p:cNvSpPr/>
          <p:nvPr/>
        </p:nvSpPr>
        <p:spPr>
          <a:xfrm>
            <a:off x="5940152" y="1164682"/>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椭圆 16"/>
          <p:cNvSpPr/>
          <p:nvPr/>
        </p:nvSpPr>
        <p:spPr>
          <a:xfrm>
            <a:off x="2573690" y="1153279"/>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TextBox 16"/>
          <p:cNvSpPr txBox="1"/>
          <p:nvPr/>
        </p:nvSpPr>
        <p:spPr>
          <a:xfrm>
            <a:off x="35496" y="1575732"/>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19" name="TextBox 17"/>
          <p:cNvSpPr txBox="1"/>
          <p:nvPr/>
        </p:nvSpPr>
        <p:spPr>
          <a:xfrm>
            <a:off x="2005360" y="2448571"/>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0" name="TextBox 18"/>
          <p:cNvSpPr txBox="1"/>
          <p:nvPr/>
        </p:nvSpPr>
        <p:spPr>
          <a:xfrm>
            <a:off x="539552" y="2727860"/>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21" name="TextBox 19"/>
          <p:cNvSpPr txBox="1"/>
          <p:nvPr/>
        </p:nvSpPr>
        <p:spPr>
          <a:xfrm>
            <a:off x="2918116" y="3384675"/>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2" name="TextBox 20"/>
          <p:cNvSpPr txBox="1"/>
          <p:nvPr/>
        </p:nvSpPr>
        <p:spPr>
          <a:xfrm>
            <a:off x="1452308" y="3663964"/>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23" name="TextBox 21"/>
          <p:cNvSpPr txBox="1"/>
          <p:nvPr/>
        </p:nvSpPr>
        <p:spPr>
          <a:xfrm>
            <a:off x="5346328" y="3404329"/>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4" name="TextBox 22"/>
          <p:cNvSpPr txBox="1"/>
          <p:nvPr/>
        </p:nvSpPr>
        <p:spPr>
          <a:xfrm>
            <a:off x="5184068" y="3684243"/>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sp>
        <p:nvSpPr>
          <p:cNvPr id="25" name="TextBox 23"/>
          <p:cNvSpPr txBox="1"/>
          <p:nvPr/>
        </p:nvSpPr>
        <p:spPr>
          <a:xfrm>
            <a:off x="6174420" y="246936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6" name="TextBox 24"/>
          <p:cNvSpPr txBox="1"/>
          <p:nvPr/>
        </p:nvSpPr>
        <p:spPr>
          <a:xfrm>
            <a:off x="6012160" y="2749276"/>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sp>
        <p:nvSpPr>
          <p:cNvPr id="27" name="TextBox 25"/>
          <p:cNvSpPr txBox="1"/>
          <p:nvPr/>
        </p:nvSpPr>
        <p:spPr>
          <a:xfrm>
            <a:off x="6642472" y="144611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8" name="TextBox 26"/>
          <p:cNvSpPr txBox="1"/>
          <p:nvPr/>
        </p:nvSpPr>
        <p:spPr>
          <a:xfrm>
            <a:off x="6480212" y="1726026"/>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grpSp>
        <p:nvGrpSpPr>
          <p:cNvPr id="29" name="组合 28"/>
          <p:cNvGrpSpPr/>
          <p:nvPr/>
        </p:nvGrpSpPr>
        <p:grpSpPr>
          <a:xfrm>
            <a:off x="3851771" y="771550"/>
            <a:ext cx="1402358" cy="1402358"/>
            <a:chOff x="3851771" y="1163107"/>
            <a:chExt cx="1402358" cy="1402358"/>
          </a:xfrm>
        </p:grpSpPr>
        <p:grpSp>
          <p:nvGrpSpPr>
            <p:cNvPr id="30" name="组合 29"/>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1"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mj-ea"/>
                  <a:ea typeface="+mj-ea"/>
                </a:rPr>
                <a:t>标题</a:t>
              </a:r>
              <a:endParaRPr lang="en-US" altLang="zh-CN" sz="1400" b="1" dirty="0">
                <a:solidFill>
                  <a:schemeClr val="tx1">
                    <a:lumMod val="85000"/>
                    <a:lumOff val="15000"/>
                  </a:schemeClr>
                </a:solidFill>
                <a:latin typeface="+mj-ea"/>
                <a:ea typeface="+mj-ea"/>
              </a:endParaRPr>
            </a:p>
            <a:p>
              <a:pPr algn="ctr" fontAlgn="auto">
                <a:spcBef>
                  <a:spcPts val="0"/>
                </a:spcBef>
                <a:spcAft>
                  <a:spcPts val="0"/>
                </a:spcAft>
                <a:defRPr/>
              </a:pPr>
              <a:r>
                <a:rPr lang="zh-CN" altLang="en-US" sz="1400" b="1" dirty="0">
                  <a:solidFill>
                    <a:schemeClr val="tx1">
                      <a:lumMod val="85000"/>
                      <a:lumOff val="15000"/>
                    </a:schemeClr>
                  </a:solidFill>
                  <a:latin typeface="+mj-ea"/>
                  <a:ea typeface="+mj-ea"/>
                </a:rPr>
                <a:t>内容</a:t>
              </a:r>
            </a:p>
          </p:txBody>
        </p:sp>
      </p:grpSp>
    </p:spTree>
    <p:extLst>
      <p:ext uri="{BB962C8B-B14F-4D97-AF65-F5344CB8AC3E}">
        <p14:creationId xmlns:p14="http://schemas.microsoft.com/office/powerpoint/2010/main" xmlns="" val="1272933389"/>
      </p:ext>
    </p:extLst>
  </p:cSld>
  <p:clrMapOvr>
    <a:masterClrMapping/>
  </p:clrMapOvr>
  <mc:AlternateContent xmlns:mc="http://schemas.openxmlformats.org/markup-compatibility/2006">
    <mc:Choice xmlns:p14="http://schemas.microsoft.com/office/powerpoint/2010/main" xmlns="" Requires="p14">
      <p:transition spd="slow" p14:dur="1200" advTm="7000">
        <p14:prism/>
      </p:transition>
    </mc:Choice>
    <mc:Fallback>
      <p:transition spd="slow" advTm="7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44000">
                                          <p:cBhvr additive="base">
                                            <p:cTn id="7"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par>
                                    <p:cTn id="22" presetID="18" presetClass="entr" presetSubtype="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Right)">
                                          <p:cBhvr>
                                            <p:cTn id="24" dur="500"/>
                                            <p:tgtEl>
                                              <p:spTgt spid="10"/>
                                            </p:tgtEl>
                                          </p:cBhvr>
                                        </p:animEffect>
                                      </p:childTnLst>
                                    </p:cTn>
                                  </p:par>
                                  <p:par>
                                    <p:cTn id="25" presetID="18" presetClass="entr" presetSubtype="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500"/>
                                            <p:tgtEl>
                                              <p:spTgt spid="11"/>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58000">
                                          <p:cBhvr additive="base">
                                            <p:cTn id="31" dur="1500" fill="hold"/>
                                            <p:tgtEl>
                                              <p:spTgt spid="17"/>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8000">
                                          <p:cBhvr additive="base">
                                            <p:cTn id="35"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8000">
                                          <p:cBhvr additive="base">
                                            <p:cTn id="39"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14:bounceEnd="58000">
                                          <p:cBhvr additive="base">
                                            <p:cTn id="43"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58000">
                                          <p:cBhvr additive="base">
                                            <p:cTn id="47"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14:bounceEnd="58000">
                                          <p:cBhvr additive="base">
                                            <p:cTn id="5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ppt_x</p:attrName>
                                            </p:attrNameLst>
                                          </p:cBhvr>
                                          <p:tavLst>
                                            <p:tav tm="0">
                                              <p:val>
                                                <p:strVal val="#ppt_x+#ppt_w*1.125000"/>
                                              </p:val>
                                            </p:tav>
                                            <p:tav tm="100000">
                                              <p:val>
                                                <p:strVal val="#ppt_x"/>
                                              </p:val>
                                            </p:tav>
                                          </p:tavLst>
                                        </p:anim>
                                        <p:animEffect transition="in" filter="wipe(left)">
                                          <p:cBhvr>
                                            <p:cTn id="57" dur="500"/>
                                            <p:tgtEl>
                                              <p:spTgt spid="5"/>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upRight)">
                                          <p:cBhvr>
                                            <p:cTn id="60" dur="500"/>
                                            <p:tgtEl>
                                              <p:spTgt spid="18"/>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ppt_x</p:attrName>
                                            </p:attrNameLst>
                                          </p:cBhvr>
                                          <p:tavLst>
                                            <p:tav tm="0">
                                              <p:val>
                                                <p:strVal val="#ppt_x+#ppt_w*1.125000"/>
                                              </p:val>
                                            </p:tav>
                                            <p:tav tm="100000">
                                              <p:val>
                                                <p:strVal val="#ppt_x"/>
                                              </p:val>
                                            </p:tav>
                                          </p:tavLst>
                                        </p:anim>
                                        <p:animEffect transition="in" filter="wipe(left)">
                                          <p:cBhvr>
                                            <p:cTn id="65" dur="500"/>
                                            <p:tgtEl>
                                              <p:spTgt spid="19"/>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upRight)">
                                          <p:cBhvr>
                                            <p:cTn id="68" dur="500"/>
                                            <p:tgtEl>
                                              <p:spTgt spid="20"/>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ppt_x</p:attrName>
                                            </p:attrNameLst>
                                          </p:cBhvr>
                                          <p:tavLst>
                                            <p:tav tm="0">
                                              <p:val>
                                                <p:strVal val="#ppt_x+#ppt_w*1.125000"/>
                                              </p:val>
                                            </p:tav>
                                            <p:tav tm="100000">
                                              <p:val>
                                                <p:strVal val="#ppt_x"/>
                                              </p:val>
                                            </p:tav>
                                          </p:tavLst>
                                        </p:anim>
                                        <p:animEffect transition="in" filter="wipe(left)">
                                          <p:cBhvr>
                                            <p:cTn id="73" dur="500"/>
                                            <p:tgtEl>
                                              <p:spTgt spid="21"/>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strips(upRight)">
                                          <p:cBhvr>
                                            <p:cTn id="76" dur="500"/>
                                            <p:tgtEl>
                                              <p:spTgt spid="22"/>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left)">
                                          <p:cBhvr>
                                            <p:cTn id="81" dur="500"/>
                                            <p:tgtEl>
                                              <p:spTgt spid="23"/>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left)">
                                          <p:cBhvr>
                                            <p:cTn id="89" dur="500"/>
                                            <p:tgtEl>
                                              <p:spTgt spid="2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p:tgtEl>
                                              <p:spTgt spid="27"/>
                                            </p:tgtEl>
                                            <p:attrNameLst>
                                              <p:attrName>ppt_x</p:attrName>
                                            </p:attrNameLst>
                                          </p:cBhvr>
                                          <p:tavLst>
                                            <p:tav tm="0">
                                              <p:val>
                                                <p:strVal val="#ppt_x+#ppt_w*1.125000"/>
                                              </p:val>
                                            </p:tav>
                                            <p:tav tm="100000">
                                              <p:val>
                                                <p:strVal val="#ppt_x"/>
                                              </p:val>
                                            </p:tav>
                                          </p:tavLst>
                                        </p:anim>
                                        <p:animEffect transition="in" filter="wipe(left)">
                                          <p:cBhvr>
                                            <p:cTn id="97" dur="500"/>
                                            <p:tgtEl>
                                              <p:spTgt spid="27"/>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strips(upRight)">
                                          <p:cBhvr>
                                            <p:cTn id="100" dur="500"/>
                                            <p:tgtEl>
                                              <p:spTgt spid="28"/>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heel(1)">
                                          <p:cBhvr>
                                            <p:cTn id="10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par>
                                    <p:cTn id="22" presetID="18" presetClass="entr" presetSubtype="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Right)">
                                          <p:cBhvr>
                                            <p:cTn id="24" dur="500"/>
                                            <p:tgtEl>
                                              <p:spTgt spid="10"/>
                                            </p:tgtEl>
                                          </p:cBhvr>
                                        </p:animEffect>
                                      </p:childTnLst>
                                    </p:cTn>
                                  </p:par>
                                  <p:par>
                                    <p:cTn id="25" presetID="18" presetClass="entr" presetSubtype="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500"/>
                                            <p:tgtEl>
                                              <p:spTgt spid="11"/>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500" fill="hold"/>
                                            <p:tgtEl>
                                              <p:spTgt spid="17"/>
                                            </p:tgtEl>
                                            <p:attrNameLst>
                                              <p:attrName>ppt_x</p:attrName>
                                            </p:attrNameLst>
                                          </p:cBhvr>
                                          <p:tavLst>
                                            <p:tav tm="0">
                                              <p:val>
                                                <p:strVal val="#ppt_x"/>
                                              </p:val>
                                            </p:tav>
                                            <p:tav tm="100000">
                                              <p:val>
                                                <p:strVal val="#ppt_x"/>
                                              </p:val>
                                            </p:tav>
                                          </p:tavLst>
                                        </p:anim>
                                        <p:anim calcmode="lin" valueType="num">
                                          <p:cBhvr additive="base">
                                            <p:cTn id="32" dur="1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ppt_x"/>
                                              </p:val>
                                            </p:tav>
                                            <p:tav tm="100000">
                                              <p:val>
                                                <p:strVal val="#ppt_x"/>
                                              </p:val>
                                            </p:tav>
                                          </p:tavLst>
                                        </p:anim>
                                        <p:anim calcmode="lin" valueType="num">
                                          <p:cBhvr additive="base">
                                            <p:cTn id="36" dur="1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500" fill="hold"/>
                                            <p:tgtEl>
                                              <p:spTgt spid="13"/>
                                            </p:tgtEl>
                                            <p:attrNameLst>
                                              <p:attrName>ppt_x</p:attrName>
                                            </p:attrNameLst>
                                          </p:cBhvr>
                                          <p:tavLst>
                                            <p:tav tm="0">
                                              <p:val>
                                                <p:strVal val="#ppt_x"/>
                                              </p:val>
                                            </p:tav>
                                            <p:tav tm="100000">
                                              <p:val>
                                                <p:strVal val="#ppt_x"/>
                                              </p:val>
                                            </p:tav>
                                          </p:tavLst>
                                        </p:anim>
                                        <p:anim calcmode="lin" valueType="num">
                                          <p:cBhvr additive="base">
                                            <p:cTn id="40" dur="1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500" fill="hold"/>
                                            <p:tgtEl>
                                              <p:spTgt spid="14"/>
                                            </p:tgtEl>
                                            <p:attrNameLst>
                                              <p:attrName>ppt_x</p:attrName>
                                            </p:attrNameLst>
                                          </p:cBhvr>
                                          <p:tavLst>
                                            <p:tav tm="0">
                                              <p:val>
                                                <p:strVal val="#ppt_x"/>
                                              </p:val>
                                            </p:tav>
                                            <p:tav tm="100000">
                                              <p:val>
                                                <p:strVal val="#ppt_x"/>
                                              </p:val>
                                            </p:tav>
                                          </p:tavLst>
                                        </p:anim>
                                        <p:anim calcmode="lin" valueType="num">
                                          <p:cBhvr additive="base">
                                            <p:cTn id="44" dur="1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ppt_x"/>
                                              </p:val>
                                            </p:tav>
                                            <p:tav tm="100000">
                                              <p:val>
                                                <p:strVal val="#ppt_x"/>
                                              </p:val>
                                            </p:tav>
                                          </p:tavLst>
                                        </p:anim>
                                        <p:anim calcmode="lin" valueType="num">
                                          <p:cBhvr additive="base">
                                            <p:cTn id="48" dur="1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500" fill="hold"/>
                                            <p:tgtEl>
                                              <p:spTgt spid="16"/>
                                            </p:tgtEl>
                                            <p:attrNameLst>
                                              <p:attrName>ppt_x</p:attrName>
                                            </p:attrNameLst>
                                          </p:cBhvr>
                                          <p:tavLst>
                                            <p:tav tm="0">
                                              <p:val>
                                                <p:strVal val="#ppt_x"/>
                                              </p:val>
                                            </p:tav>
                                            <p:tav tm="100000">
                                              <p:val>
                                                <p:strVal val="#ppt_x"/>
                                              </p:val>
                                            </p:tav>
                                          </p:tavLst>
                                        </p:anim>
                                        <p:anim calcmode="lin" valueType="num">
                                          <p:cBhvr additive="base">
                                            <p:cTn id="52" dur="1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ppt_x</p:attrName>
                                            </p:attrNameLst>
                                          </p:cBhvr>
                                          <p:tavLst>
                                            <p:tav tm="0">
                                              <p:val>
                                                <p:strVal val="#ppt_x+#ppt_w*1.125000"/>
                                              </p:val>
                                            </p:tav>
                                            <p:tav tm="100000">
                                              <p:val>
                                                <p:strVal val="#ppt_x"/>
                                              </p:val>
                                            </p:tav>
                                          </p:tavLst>
                                        </p:anim>
                                        <p:animEffect transition="in" filter="wipe(left)">
                                          <p:cBhvr>
                                            <p:cTn id="57" dur="500"/>
                                            <p:tgtEl>
                                              <p:spTgt spid="5"/>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upRight)">
                                          <p:cBhvr>
                                            <p:cTn id="60" dur="500"/>
                                            <p:tgtEl>
                                              <p:spTgt spid="18"/>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ppt_x</p:attrName>
                                            </p:attrNameLst>
                                          </p:cBhvr>
                                          <p:tavLst>
                                            <p:tav tm="0">
                                              <p:val>
                                                <p:strVal val="#ppt_x+#ppt_w*1.125000"/>
                                              </p:val>
                                            </p:tav>
                                            <p:tav tm="100000">
                                              <p:val>
                                                <p:strVal val="#ppt_x"/>
                                              </p:val>
                                            </p:tav>
                                          </p:tavLst>
                                        </p:anim>
                                        <p:animEffect transition="in" filter="wipe(left)">
                                          <p:cBhvr>
                                            <p:cTn id="65" dur="500"/>
                                            <p:tgtEl>
                                              <p:spTgt spid="19"/>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upRight)">
                                          <p:cBhvr>
                                            <p:cTn id="68" dur="500"/>
                                            <p:tgtEl>
                                              <p:spTgt spid="20"/>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ppt_x</p:attrName>
                                            </p:attrNameLst>
                                          </p:cBhvr>
                                          <p:tavLst>
                                            <p:tav tm="0">
                                              <p:val>
                                                <p:strVal val="#ppt_x+#ppt_w*1.125000"/>
                                              </p:val>
                                            </p:tav>
                                            <p:tav tm="100000">
                                              <p:val>
                                                <p:strVal val="#ppt_x"/>
                                              </p:val>
                                            </p:tav>
                                          </p:tavLst>
                                        </p:anim>
                                        <p:animEffect transition="in" filter="wipe(left)">
                                          <p:cBhvr>
                                            <p:cTn id="73" dur="500"/>
                                            <p:tgtEl>
                                              <p:spTgt spid="21"/>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strips(upRight)">
                                          <p:cBhvr>
                                            <p:cTn id="76" dur="500"/>
                                            <p:tgtEl>
                                              <p:spTgt spid="22"/>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left)">
                                          <p:cBhvr>
                                            <p:cTn id="81" dur="500"/>
                                            <p:tgtEl>
                                              <p:spTgt spid="23"/>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left)">
                                          <p:cBhvr>
                                            <p:cTn id="89" dur="500"/>
                                            <p:tgtEl>
                                              <p:spTgt spid="2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p:tgtEl>
                                              <p:spTgt spid="27"/>
                                            </p:tgtEl>
                                            <p:attrNameLst>
                                              <p:attrName>ppt_x</p:attrName>
                                            </p:attrNameLst>
                                          </p:cBhvr>
                                          <p:tavLst>
                                            <p:tav tm="0">
                                              <p:val>
                                                <p:strVal val="#ppt_x+#ppt_w*1.125000"/>
                                              </p:val>
                                            </p:tav>
                                            <p:tav tm="100000">
                                              <p:val>
                                                <p:strVal val="#ppt_x"/>
                                              </p:val>
                                            </p:tav>
                                          </p:tavLst>
                                        </p:anim>
                                        <p:animEffect transition="in" filter="wipe(left)">
                                          <p:cBhvr>
                                            <p:cTn id="97" dur="500"/>
                                            <p:tgtEl>
                                              <p:spTgt spid="27"/>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strips(upRight)">
                                          <p:cBhvr>
                                            <p:cTn id="100" dur="500"/>
                                            <p:tgtEl>
                                              <p:spTgt spid="28"/>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heel(1)">
                                          <p:cBhvr>
                                            <p:cTn id="10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flipV="1">
            <a:off x="2969045" y="1857279"/>
            <a:ext cx="3628920" cy="16956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184979" y="1415756"/>
            <a:ext cx="4562601" cy="21650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1444736" y="3296276"/>
            <a:ext cx="1414632" cy="636545"/>
            <a:chOff x="1591195" y="3531391"/>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2" name="组合 11"/>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TextBox 24"/>
          <p:cNvSpPr txBox="1"/>
          <p:nvPr/>
        </p:nvSpPr>
        <p:spPr>
          <a:xfrm>
            <a:off x="1835696" y="1635646"/>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19" name="TextBox 25"/>
          <p:cNvSpPr txBox="1"/>
          <p:nvPr/>
        </p:nvSpPr>
        <p:spPr>
          <a:xfrm>
            <a:off x="6660232" y="1373225"/>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0" name="TextBox 26"/>
          <p:cNvSpPr txBox="1"/>
          <p:nvPr/>
        </p:nvSpPr>
        <p:spPr>
          <a:xfrm>
            <a:off x="1475656" y="355550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1" name="TextBox 27"/>
          <p:cNvSpPr txBox="1"/>
          <p:nvPr/>
        </p:nvSpPr>
        <p:spPr>
          <a:xfrm>
            <a:off x="5868144" y="358655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grpSp>
        <p:nvGrpSpPr>
          <p:cNvPr id="22" name="组合 21"/>
          <p:cNvGrpSpPr/>
          <p:nvPr/>
        </p:nvGrpSpPr>
        <p:grpSpPr>
          <a:xfrm>
            <a:off x="3746633" y="1810030"/>
            <a:ext cx="1382075" cy="1382075"/>
            <a:chOff x="3746633" y="1810030"/>
            <a:chExt cx="1382075" cy="1382075"/>
          </a:xfrm>
        </p:grpSpPr>
        <p:grpSp>
          <p:nvGrpSpPr>
            <p:cNvPr id="23" name="组合 22"/>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6" name="椭圆 2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4"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a:solidFill>
                    <a:schemeClr val="accent2"/>
                  </a:solidFill>
                  <a:latin typeface="+mj-ea"/>
                  <a:ea typeface="+mj-ea"/>
                </a:rPr>
                <a:t>标题内容</a:t>
              </a:r>
            </a:p>
          </p:txBody>
        </p:sp>
      </p:grpSp>
      <p:sp>
        <p:nvSpPr>
          <p:cNvPr id="27" name="TextBox 31"/>
          <p:cNvSpPr txBox="1"/>
          <p:nvPr/>
        </p:nvSpPr>
        <p:spPr>
          <a:xfrm>
            <a:off x="592781" y="2186777"/>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8" name="TextBox 32"/>
          <p:cNvSpPr txBox="1"/>
          <p:nvPr/>
        </p:nvSpPr>
        <p:spPr>
          <a:xfrm>
            <a:off x="745181" y="4011910"/>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9" name="TextBox 33"/>
          <p:cNvSpPr txBox="1"/>
          <p:nvPr/>
        </p:nvSpPr>
        <p:spPr>
          <a:xfrm>
            <a:off x="5849365" y="4058985"/>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0" name="TextBox 34"/>
          <p:cNvSpPr txBox="1"/>
          <p:nvPr/>
        </p:nvSpPr>
        <p:spPr>
          <a:xfrm>
            <a:off x="6012160" y="1972988"/>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1" name="椭圆 30"/>
          <p:cNvSpPr/>
          <p:nvPr/>
        </p:nvSpPr>
        <p:spPr>
          <a:xfrm>
            <a:off x="2883767" y="1304103"/>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32" name="椭圆 31"/>
          <p:cNvSpPr/>
          <p:nvPr/>
        </p:nvSpPr>
        <p:spPr>
          <a:xfrm>
            <a:off x="2523727" y="3207487"/>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33" name="椭圆 32"/>
          <p:cNvSpPr/>
          <p:nvPr/>
        </p:nvSpPr>
        <p:spPr>
          <a:xfrm>
            <a:off x="6911328" y="3275267"/>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34" name="椭圆 33"/>
          <p:cNvSpPr/>
          <p:nvPr/>
        </p:nvSpPr>
        <p:spPr>
          <a:xfrm>
            <a:off x="7725152" y="1059582"/>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spTree>
    <p:extLst>
      <p:ext uri="{BB962C8B-B14F-4D97-AF65-F5344CB8AC3E}">
        <p14:creationId xmlns:p14="http://schemas.microsoft.com/office/powerpoint/2010/main" xmlns="" val="339876627"/>
      </p:ext>
    </p:extLst>
  </p:cSld>
  <p:clrMapOvr>
    <a:masterClrMapping/>
  </p:clrMapOvr>
  <mc:AlternateContent xmlns:mc="http://schemas.openxmlformats.org/markup-compatibility/2006">
    <mc:Choice xmlns:p14="http://schemas.microsoft.com/office/powerpoint/2010/main" xmlns="" Requires="p14">
      <p:transition spd="slow" p14:dur="1200" advTm="6000">
        <p14:prism/>
      </p:transition>
    </mc:Choice>
    <mc:Fallback>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cTn>
                              </p:par>
                              <p:par>
                                <p:cTn id="14" presetID="53" presetClass="entr" presetSubtype="16"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ppt_y</p:attrName>
                                        </p:attrNameLst>
                                      </p:cBhvr>
                                      <p:tavLst>
                                        <p:tav tm="0">
                                          <p:val>
                                            <p:strVal val="#ppt_y+#ppt_h*1.125000"/>
                                          </p:val>
                                        </p:tav>
                                        <p:tav tm="100000">
                                          <p:val>
                                            <p:strVal val="#ppt_y"/>
                                          </p:val>
                                        </p:tav>
                                      </p:tavLst>
                                    </p:anim>
                                    <p:animEffect transition="in" filter="wipe(up)">
                                      <p:cBhvr>
                                        <p:cTn id="27" dur="500"/>
                                        <p:tgtEl>
                                          <p:spTgt spid="21"/>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childTnLst>
                          </p:cTn>
                        </p:par>
                        <p:par>
                          <p:cTn id="32" fill="hold">
                            <p:stCondLst>
                              <p:cond delay="1800"/>
                            </p:stCondLst>
                            <p:childTnLst>
                              <p:par>
                                <p:cTn id="33" presetID="16" presetClass="entr" presetSubtype="37"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outVertical)">
                                      <p:cBhvr>
                                        <p:cTn id="35" dur="500"/>
                                        <p:tgtEl>
                                          <p:spTgt spid="5"/>
                                        </p:tgtEl>
                                      </p:cBhvr>
                                    </p:animEffect>
                                  </p:childTnLst>
                                </p:cTn>
                              </p:par>
                              <p:par>
                                <p:cTn id="36" presetID="53" presetClass="entr" presetSubtype="16" fill="hold" nodeType="withEffect">
                                  <p:stCondLst>
                                    <p:cond delay="30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3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2600"/>
                            </p:stCondLst>
                            <p:childTnLst>
                              <p:par>
                                <p:cTn id="47" presetID="12" presetClass="entr" presetSubtype="4"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ppt_y</p:attrName>
                                        </p:attrNameLst>
                                      </p:cBhvr>
                                      <p:tavLst>
                                        <p:tav tm="0">
                                          <p:val>
                                            <p:strVal val="#ppt_y+#ppt_h*1.125000"/>
                                          </p:val>
                                        </p:tav>
                                        <p:tav tm="100000">
                                          <p:val>
                                            <p:strVal val="#ppt_y"/>
                                          </p:val>
                                        </p:tav>
                                      </p:tavLst>
                                    </p:anim>
                                    <p:animEffect transition="in" filter="wipe(up)">
                                      <p:cBhvr>
                                        <p:cTn id="50" dur="500"/>
                                        <p:tgtEl>
                                          <p:spTgt spid="20"/>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p:tgtEl>
                                          <p:spTgt spid="19"/>
                                        </p:tgtEl>
                                        <p:attrNameLst>
                                          <p:attrName>ppt_y</p:attrName>
                                        </p:attrNameLst>
                                      </p:cBhvr>
                                      <p:tavLst>
                                        <p:tav tm="0">
                                          <p:val>
                                            <p:strVal val="#ppt_y+#ppt_h*1.125000"/>
                                          </p:val>
                                        </p:tav>
                                        <p:tav tm="100000">
                                          <p:val>
                                            <p:strVal val="#ppt_y"/>
                                          </p:val>
                                        </p:tav>
                                      </p:tavLst>
                                    </p:anim>
                                    <p:animEffect transition="in" filter="wipe(up)">
                                      <p:cBhvr>
                                        <p:cTn id="54" dur="500"/>
                                        <p:tgtEl>
                                          <p:spTgt spid="19"/>
                                        </p:tgtEl>
                                      </p:cBhvr>
                                    </p:animEffect>
                                  </p:childTnLst>
                                </p:cTn>
                              </p:par>
                            </p:childTnLst>
                          </p:cTn>
                        </p:par>
                        <p:par>
                          <p:cTn id="55" fill="hold">
                            <p:stCondLst>
                              <p:cond delay="31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childTnLst>
                          </p:cTn>
                        </p:par>
                        <p:par>
                          <p:cTn id="76" fill="hold">
                            <p:stCondLst>
                              <p:cond delay="36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par>
                          <p:cTn id="80" fill="hold">
                            <p:stCondLst>
                              <p:cond delay="41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4600"/>
                            </p:stCondLst>
                            <p:childTnLst>
                              <p:par>
                                <p:cTn id="85" presetID="2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up)">
                                      <p:cBhvr>
                                        <p:cTn id="87" dur="500"/>
                                        <p:tgtEl>
                                          <p:spTgt spid="29"/>
                                        </p:tgtEl>
                                      </p:cBhvr>
                                    </p:animEffect>
                                  </p:childTnLst>
                                </p:cTn>
                              </p:par>
                            </p:childTnLst>
                          </p:cTn>
                        </p:par>
                        <p:par>
                          <p:cTn id="88" fill="hold">
                            <p:stCondLst>
                              <p:cond delay="5100"/>
                            </p:stCondLst>
                            <p:childTnLst>
                              <p:par>
                                <p:cTn id="89" presetID="22" presetClass="entr" presetSubtype="1"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7" grpId="0"/>
      <p:bldP spid="28" grpId="0"/>
      <p:bldP spid="29" grpId="0"/>
      <p:bldP spid="30" grpId="0"/>
      <p:bldP spid="31" grpId="0" animBg="1"/>
      <p:bldP spid="32" grpId="0" animBg="1"/>
      <p:bldP spid="33"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18791" y="1623047"/>
            <a:ext cx="6961374" cy="1799366"/>
            <a:chOff x="1260022" y="2163164"/>
            <a:chExt cx="6960165" cy="1748634"/>
          </a:xfrm>
          <a:noFill/>
          <a:effectLst>
            <a:outerShdw blurRad="76200" dist="38100" dir="5400000" algn="t" rotWithShape="0">
              <a:prstClr val="black">
                <a:alpha val="28000"/>
              </a:prstClr>
            </a:outerShdw>
          </a:effectLst>
        </p:grpSpPr>
        <p:sp>
          <p:nvSpPr>
            <p:cNvPr id="5"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6"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7"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8"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grpSp>
      <p:grpSp>
        <p:nvGrpSpPr>
          <p:cNvPr id="9" name="组合 8"/>
          <p:cNvGrpSpPr/>
          <p:nvPr/>
        </p:nvGrpSpPr>
        <p:grpSpPr>
          <a:xfrm>
            <a:off x="1266937" y="1023017"/>
            <a:ext cx="1669828" cy="819528"/>
            <a:chOff x="6084168" y="1274556"/>
            <a:chExt cx="1669538" cy="796423"/>
          </a:xfrm>
        </p:grpSpPr>
        <p:sp>
          <p:nvSpPr>
            <p:cNvPr id="10"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1"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2" name="组合 11"/>
          <p:cNvGrpSpPr/>
          <p:nvPr/>
        </p:nvGrpSpPr>
        <p:grpSpPr>
          <a:xfrm>
            <a:off x="3015320" y="3408405"/>
            <a:ext cx="1669828" cy="819528"/>
            <a:chOff x="6084168" y="1274556"/>
            <a:chExt cx="1669538" cy="796423"/>
          </a:xfrm>
        </p:grpSpPr>
        <p:sp>
          <p:nvSpPr>
            <p:cNvPr id="13"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4"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5" name="组合 14"/>
          <p:cNvGrpSpPr/>
          <p:nvPr/>
        </p:nvGrpSpPr>
        <p:grpSpPr>
          <a:xfrm>
            <a:off x="4699476" y="1023017"/>
            <a:ext cx="1669828" cy="819528"/>
            <a:chOff x="6084168" y="1274556"/>
            <a:chExt cx="1669538" cy="796423"/>
          </a:xfrm>
        </p:grpSpPr>
        <p:sp>
          <p:nvSpPr>
            <p:cNvPr id="16"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7"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8" name="组合 17"/>
          <p:cNvGrpSpPr/>
          <p:nvPr/>
        </p:nvGrpSpPr>
        <p:grpSpPr>
          <a:xfrm>
            <a:off x="6513184" y="3408406"/>
            <a:ext cx="1669828" cy="819528"/>
            <a:chOff x="6084168" y="1274556"/>
            <a:chExt cx="1669538" cy="796422"/>
          </a:xfrm>
        </p:grpSpPr>
        <p:sp>
          <p:nvSpPr>
            <p:cNvPr id="19"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20"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21" name="组合 20"/>
          <p:cNvGrpSpPr/>
          <p:nvPr/>
        </p:nvGrpSpPr>
        <p:grpSpPr>
          <a:xfrm>
            <a:off x="1516672" y="1923844"/>
            <a:ext cx="1206806" cy="1206613"/>
            <a:chOff x="2201071" y="3406041"/>
            <a:chExt cx="1805286" cy="1805938"/>
          </a:xfrm>
        </p:grpSpPr>
        <p:grpSp>
          <p:nvGrpSpPr>
            <p:cNvPr id="22" name="组合 21"/>
            <p:cNvGrpSpPr/>
            <p:nvPr/>
          </p:nvGrpSpPr>
          <p:grpSpPr>
            <a:xfrm>
              <a:off x="2201071" y="3406041"/>
              <a:ext cx="1805286" cy="1805938"/>
              <a:chOff x="4345444" y="2542859"/>
              <a:chExt cx="1810550" cy="1811205"/>
            </a:xfrm>
          </p:grpSpPr>
          <p:grpSp>
            <p:nvGrpSpPr>
              <p:cNvPr id="24" name="组合 2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5" name="椭圆 24"/>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3" name="TextBox 21"/>
            <p:cNvSpPr txBox="1"/>
            <p:nvPr/>
          </p:nvSpPr>
          <p:spPr>
            <a:xfrm>
              <a:off x="2694008"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28" name="组合 27"/>
          <p:cNvGrpSpPr/>
          <p:nvPr/>
        </p:nvGrpSpPr>
        <p:grpSpPr>
          <a:xfrm>
            <a:off x="4980217" y="1923844"/>
            <a:ext cx="1206806" cy="1206613"/>
            <a:chOff x="7382260" y="3406041"/>
            <a:chExt cx="1805286" cy="1805938"/>
          </a:xfrm>
        </p:grpSpPr>
        <p:grpSp>
          <p:nvGrpSpPr>
            <p:cNvPr id="29" name="组合 28"/>
            <p:cNvGrpSpPr/>
            <p:nvPr/>
          </p:nvGrpSpPr>
          <p:grpSpPr>
            <a:xfrm>
              <a:off x="7382260" y="3406041"/>
              <a:ext cx="1805286" cy="1805938"/>
              <a:chOff x="4345444" y="2542859"/>
              <a:chExt cx="1810550" cy="1811205"/>
            </a:xfrm>
          </p:grpSpPr>
          <p:grpSp>
            <p:nvGrpSpPr>
              <p:cNvPr id="31" name="组合 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3" name="同心圆 3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4" name="椭圆 3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2" name="椭圆 31"/>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0" name="TextBox 28"/>
            <p:cNvSpPr txBox="1"/>
            <p:nvPr/>
          </p:nvSpPr>
          <p:spPr>
            <a:xfrm>
              <a:off x="7875197"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35" name="组合 34"/>
          <p:cNvGrpSpPr/>
          <p:nvPr/>
        </p:nvGrpSpPr>
        <p:grpSpPr>
          <a:xfrm>
            <a:off x="3261429" y="1923844"/>
            <a:ext cx="1206806" cy="1206613"/>
            <a:chOff x="4811090" y="3406041"/>
            <a:chExt cx="1805286" cy="1805938"/>
          </a:xfrm>
        </p:grpSpPr>
        <p:grpSp>
          <p:nvGrpSpPr>
            <p:cNvPr id="36" name="组合 35"/>
            <p:cNvGrpSpPr/>
            <p:nvPr/>
          </p:nvGrpSpPr>
          <p:grpSpPr>
            <a:xfrm>
              <a:off x="4811090"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1" name="椭圆 4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9" name="椭圆 38"/>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7" name="TextBox 35"/>
            <p:cNvSpPr txBox="1"/>
            <p:nvPr/>
          </p:nvSpPr>
          <p:spPr>
            <a:xfrm>
              <a:off x="5304027"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42" name="组合 41"/>
          <p:cNvGrpSpPr/>
          <p:nvPr/>
        </p:nvGrpSpPr>
        <p:grpSpPr>
          <a:xfrm>
            <a:off x="6706590" y="1923844"/>
            <a:ext cx="1206806" cy="1206613"/>
            <a:chOff x="9964778" y="3406041"/>
            <a:chExt cx="1805286" cy="1805938"/>
          </a:xfrm>
        </p:grpSpPr>
        <p:grpSp>
          <p:nvGrpSpPr>
            <p:cNvPr id="43" name="组合 42"/>
            <p:cNvGrpSpPr/>
            <p:nvPr/>
          </p:nvGrpSpPr>
          <p:grpSpPr>
            <a:xfrm>
              <a:off x="9964778" y="3406041"/>
              <a:ext cx="1805286" cy="1805938"/>
              <a:chOff x="4345444" y="2542859"/>
              <a:chExt cx="1810550" cy="1811205"/>
            </a:xfrm>
          </p:grpSpPr>
          <p:grpSp>
            <p:nvGrpSpPr>
              <p:cNvPr id="45" name="组合 4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6" name="椭圆 4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4" name="TextBox 42"/>
            <p:cNvSpPr txBox="1"/>
            <p:nvPr/>
          </p:nvSpPr>
          <p:spPr>
            <a:xfrm>
              <a:off x="10457715"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spTree>
    <p:extLst>
      <p:ext uri="{BB962C8B-B14F-4D97-AF65-F5344CB8AC3E}">
        <p14:creationId xmlns:p14="http://schemas.microsoft.com/office/powerpoint/2010/main" xmlns="" val="1867982893"/>
      </p:ext>
    </p:extLst>
  </p:cSld>
  <p:clrMapOvr>
    <a:masterClrMapping/>
  </p:clrMapOvr>
  <mc:AlternateContent xmlns:mc="http://schemas.openxmlformats.org/markup-compatibility/2006">
    <mc:Choice xmlns:p14="http://schemas.microsoft.com/office/powerpoint/2010/main" xmlns="" Requires="p14">
      <p:transition spd="slow" p14:dur="1200" advTm="4000">
        <p14:prism/>
      </p:transition>
    </mc:Choice>
    <mc:Fallback>
      <p:transition spd="slow" advTm="4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58000">
                                          <p:cBhvr additive="base">
                                            <p:cTn id="11" dur="2000" fill="hold"/>
                                            <p:tgtEl>
                                              <p:spTgt spid="21"/>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20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58000">
                                          <p:cBhvr additive="base">
                                            <p:cTn id="19" dur="20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14:bounceEnd="58000">
                                          <p:cBhvr additive="base">
                                            <p:cTn id="23" dur="2000" fill="hold"/>
                                            <p:tgtEl>
                                              <p:spTgt spid="42"/>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0" fill="hold"/>
                                            <p:tgtEl>
                                              <p:spTgt spid="21"/>
                                            </p:tgtEl>
                                            <p:attrNameLst>
                                              <p:attrName>ppt_x</p:attrName>
                                            </p:attrNameLst>
                                          </p:cBhvr>
                                          <p:tavLst>
                                            <p:tav tm="0">
                                              <p:val>
                                                <p:strVal val="0-#ppt_w/2"/>
                                              </p:val>
                                            </p:tav>
                                            <p:tav tm="100000">
                                              <p:val>
                                                <p:strVal val="#ppt_x"/>
                                              </p:val>
                                            </p:tav>
                                          </p:tavLst>
                                        </p:anim>
                                        <p:anim calcmode="lin" valueType="num">
                                          <p:cBhvr additive="base">
                                            <p:cTn id="12" dur="2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2000" fill="hold"/>
                                            <p:tgtEl>
                                              <p:spTgt spid="35"/>
                                            </p:tgtEl>
                                            <p:attrNameLst>
                                              <p:attrName>ppt_x</p:attrName>
                                            </p:attrNameLst>
                                          </p:cBhvr>
                                          <p:tavLst>
                                            <p:tav tm="0">
                                              <p:val>
                                                <p:strVal val="1+#ppt_w/2"/>
                                              </p:val>
                                            </p:tav>
                                            <p:tav tm="100000">
                                              <p:val>
                                                <p:strVal val="#ppt_x"/>
                                              </p:val>
                                            </p:tav>
                                          </p:tavLst>
                                        </p:anim>
                                        <p:anim calcmode="lin" valueType="num">
                                          <p:cBhvr additive="base">
                                            <p:cTn id="16" dur="2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0-#ppt_w/2"/>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2000" fill="hold"/>
                                            <p:tgtEl>
                                              <p:spTgt spid="42"/>
                                            </p:tgtEl>
                                            <p:attrNameLst>
                                              <p:attrName>ppt_x</p:attrName>
                                            </p:attrNameLst>
                                          </p:cBhvr>
                                          <p:tavLst>
                                            <p:tav tm="0">
                                              <p:val>
                                                <p:strVal val="1+#ppt_w/2"/>
                                              </p:val>
                                            </p:tav>
                                            <p:tav tm="100000">
                                              <p:val>
                                                <p:strVal val="#ppt_x"/>
                                              </p:val>
                                            </p:tav>
                                          </p:tavLst>
                                        </p:anim>
                                        <p:anim calcmode="lin" valueType="num">
                                          <p:cBhvr additive="base">
                                            <p:cTn id="24" dur="20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837410" y="2503352"/>
            <a:ext cx="1469181" cy="1469181"/>
            <a:chOff x="2193191" y="1899415"/>
            <a:chExt cx="2421376" cy="2421376"/>
          </a:xfrm>
          <a:effectLst/>
        </p:grpSpPr>
        <p:sp>
          <p:nvSpPr>
            <p:cNvPr id="5" name="椭圆 4"/>
            <p:cNvSpPr/>
            <p:nvPr/>
          </p:nvSpPr>
          <p:spPr>
            <a:xfrm>
              <a:off x="2193191" y="1899415"/>
              <a:ext cx="2421376" cy="2421376"/>
            </a:xfrm>
            <a:prstGeom prst="ellipse">
              <a:avLst/>
            </a:prstGeom>
            <a:solidFill>
              <a:schemeClr val="accent2"/>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7" name="组合 6"/>
          <p:cNvGrpSpPr/>
          <p:nvPr/>
        </p:nvGrpSpPr>
        <p:grpSpPr>
          <a:xfrm>
            <a:off x="2823370" y="2982999"/>
            <a:ext cx="652760" cy="652760"/>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0" name="组合 9"/>
          <p:cNvGrpSpPr/>
          <p:nvPr/>
        </p:nvGrpSpPr>
        <p:grpSpPr>
          <a:xfrm>
            <a:off x="5690894" y="2982999"/>
            <a:ext cx="652760" cy="652760"/>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grpSp>
        <p:nvGrpSpPr>
          <p:cNvPr id="13" name="组合 12"/>
          <p:cNvGrpSpPr/>
          <p:nvPr/>
        </p:nvGrpSpPr>
        <p:grpSpPr>
          <a:xfrm>
            <a:off x="4245620" y="1562614"/>
            <a:ext cx="652760" cy="652760"/>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FFFFFF"/>
                </a:solidFill>
                <a:latin typeface="+mj-ea"/>
                <a:ea typeface="+mj-ea"/>
              </a:endParaRPr>
            </a:p>
          </p:txBody>
        </p:sp>
      </p:grpSp>
      <p:sp>
        <p:nvSpPr>
          <p:cNvPr id="16" name="饼形 18"/>
          <p:cNvSpPr/>
          <p:nvPr/>
        </p:nvSpPr>
        <p:spPr>
          <a:xfrm>
            <a:off x="3152595"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mj-ea"/>
              <a:ea typeface="+mj-ea"/>
            </a:endParaRPr>
          </a:p>
        </p:txBody>
      </p:sp>
      <p:sp>
        <p:nvSpPr>
          <p:cNvPr id="17" name="饼形 18"/>
          <p:cNvSpPr/>
          <p:nvPr/>
        </p:nvSpPr>
        <p:spPr>
          <a:xfrm flipH="1">
            <a:off x="4934140"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latin typeface="+mj-ea"/>
              <a:ea typeface="+mj-ea"/>
            </a:endParaRPr>
          </a:p>
        </p:txBody>
      </p:sp>
      <p:grpSp>
        <p:nvGrpSpPr>
          <p:cNvPr id="18" name="组合 17"/>
          <p:cNvGrpSpPr/>
          <p:nvPr/>
        </p:nvGrpSpPr>
        <p:grpSpPr>
          <a:xfrm>
            <a:off x="3690831" y="915567"/>
            <a:ext cx="1762338" cy="587952"/>
            <a:chOff x="5324179" y="1877247"/>
            <a:chExt cx="2349784" cy="783936"/>
          </a:xfrm>
        </p:grpSpPr>
        <p:sp>
          <p:nvSpPr>
            <p:cNvPr id="19" name="文本框 18"/>
            <p:cNvSpPr txBox="1"/>
            <p:nvPr/>
          </p:nvSpPr>
          <p:spPr bwMode="auto">
            <a:xfrm>
              <a:off x="5372352" y="2099491"/>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0" name="文本框 19"/>
            <p:cNvSpPr txBox="1"/>
            <p:nvPr/>
          </p:nvSpPr>
          <p:spPr bwMode="auto">
            <a:xfrm>
              <a:off x="5324179" y="1877247"/>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grpSp>
        <p:nvGrpSpPr>
          <p:cNvPr id="21" name="组合 20"/>
          <p:cNvGrpSpPr/>
          <p:nvPr/>
        </p:nvGrpSpPr>
        <p:grpSpPr>
          <a:xfrm>
            <a:off x="6394902" y="3011364"/>
            <a:ext cx="1762338" cy="587952"/>
            <a:chOff x="2744012" y="4525702"/>
            <a:chExt cx="2349784" cy="783936"/>
          </a:xfrm>
        </p:grpSpPr>
        <p:sp>
          <p:nvSpPr>
            <p:cNvPr id="22" name="文本框 2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3" name="文本框 2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grpSp>
        <p:nvGrpSpPr>
          <p:cNvPr id="24" name="组合 23"/>
          <p:cNvGrpSpPr/>
          <p:nvPr/>
        </p:nvGrpSpPr>
        <p:grpSpPr>
          <a:xfrm>
            <a:off x="990190" y="3011364"/>
            <a:ext cx="1762340" cy="587952"/>
            <a:chOff x="1320253" y="4614246"/>
            <a:chExt cx="2349786" cy="783936"/>
          </a:xfrm>
        </p:grpSpPr>
        <p:sp>
          <p:nvSpPr>
            <p:cNvPr id="25" name="文本框 24"/>
            <p:cNvSpPr txBox="1"/>
            <p:nvPr/>
          </p:nvSpPr>
          <p:spPr bwMode="auto">
            <a:xfrm>
              <a:off x="1416600" y="4836490"/>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6" name="文本框 25"/>
            <p:cNvSpPr txBox="1"/>
            <p:nvPr/>
          </p:nvSpPr>
          <p:spPr bwMode="auto">
            <a:xfrm>
              <a:off x="1320253" y="4614246"/>
              <a:ext cx="2349783" cy="369332"/>
            </a:xfrm>
            <a:prstGeom prst="rect">
              <a:avLst/>
            </a:prstGeom>
            <a:noFill/>
          </p:spPr>
          <p:txBody>
            <a:bodyPr wrap="square">
              <a:spAutoFit/>
            </a:bodyPr>
            <a:lstStyle/>
            <a:p>
              <a:pPr algn="r">
                <a:defRPr/>
              </a:pPr>
              <a:r>
                <a:rPr lang="zh-CN" altLang="en-US" sz="1200" spc="75" dirty="0">
                  <a:solidFill>
                    <a:schemeClr val="tx1">
                      <a:lumMod val="65000"/>
                      <a:lumOff val="35000"/>
                    </a:schemeClr>
                  </a:solidFill>
                  <a:latin typeface="+mj-ea"/>
                  <a:ea typeface="+mj-ea"/>
                </a:rPr>
                <a:t>在此添加标题</a:t>
              </a:r>
            </a:p>
          </p:txBody>
        </p:sp>
      </p:grpSp>
      <p:sp>
        <p:nvSpPr>
          <p:cNvPr id="27" name="圆角矩形 26"/>
          <p:cNvSpPr/>
          <p:nvPr/>
        </p:nvSpPr>
        <p:spPr>
          <a:xfrm>
            <a:off x="4495998" y="2742136"/>
            <a:ext cx="152006" cy="264965"/>
          </a:xfrm>
          <a:prstGeom prst="roundRect">
            <a:avLst>
              <a:gd name="adj" fmla="val 50000"/>
            </a:avLst>
          </a:prstGeom>
          <a:solidFill>
            <a:schemeClr val="accent3"/>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mj-ea"/>
              <a:ea typeface="+mj-ea"/>
            </a:endParaRPr>
          </a:p>
        </p:txBody>
      </p:sp>
      <p:sp>
        <p:nvSpPr>
          <p:cNvPr id="28" name="Freeform 40"/>
          <p:cNvSpPr>
            <a:spLocks/>
          </p:cNvSpPr>
          <p:nvPr/>
        </p:nvSpPr>
        <p:spPr bwMode="auto">
          <a:xfrm>
            <a:off x="4448694" y="1781742"/>
            <a:ext cx="246613" cy="223286"/>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tx1">
              <a:lumMod val="50000"/>
              <a:lumOff val="50000"/>
            </a:schemeClr>
          </a:solidFill>
          <a:ln>
            <a:noFill/>
          </a:ln>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nvGrpSpPr>
          <p:cNvPr id="29" name="组合 28"/>
          <p:cNvGrpSpPr/>
          <p:nvPr/>
        </p:nvGrpSpPr>
        <p:grpSpPr>
          <a:xfrm>
            <a:off x="3039496" y="3196269"/>
            <a:ext cx="220508" cy="218842"/>
            <a:chOff x="7078908" y="5461438"/>
            <a:chExt cx="430461" cy="427208"/>
          </a:xfrm>
          <a:solidFill>
            <a:schemeClr val="tx1">
              <a:lumMod val="50000"/>
              <a:lumOff val="50000"/>
            </a:schemeClr>
          </a:solidFill>
        </p:grpSpPr>
        <p:sp>
          <p:nvSpPr>
            <p:cNvPr id="30" name="Freeform 236"/>
            <p:cNvSpPr>
              <a:spLocks/>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1" name="Freeform 237"/>
            <p:cNvSpPr>
              <a:spLocks/>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grpSp>
        <p:nvGrpSpPr>
          <p:cNvPr id="32" name="组合 31"/>
          <p:cNvGrpSpPr/>
          <p:nvPr/>
        </p:nvGrpSpPr>
        <p:grpSpPr>
          <a:xfrm>
            <a:off x="5890635" y="3170372"/>
            <a:ext cx="253279" cy="241615"/>
            <a:chOff x="8145843" y="5425657"/>
            <a:chExt cx="494435" cy="471664"/>
          </a:xfrm>
          <a:solidFill>
            <a:schemeClr val="tx1">
              <a:lumMod val="50000"/>
              <a:lumOff val="50000"/>
            </a:schemeClr>
          </a:solidFill>
        </p:grpSpPr>
        <p:sp>
          <p:nvSpPr>
            <p:cNvPr id="33" name="Freeform 850"/>
            <p:cNvSpPr>
              <a:spLocks/>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4" name="Freeform 851"/>
            <p:cNvSpPr>
              <a:spLocks/>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6" name="Freeform 853"/>
            <p:cNvSpPr>
              <a:spLocks/>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7" name="Freeform 854"/>
            <p:cNvSpPr>
              <a:spLocks/>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sp>
          <p:nvSpPr>
            <p:cNvPr id="38" name="Freeform 855"/>
            <p:cNvSpPr>
              <a:spLocks/>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0000"/>
                </a:solidFill>
                <a:latin typeface="+mj-ea"/>
                <a:ea typeface="+mj-ea"/>
              </a:endParaRPr>
            </a:p>
          </p:txBody>
        </p:sp>
      </p:grpSp>
    </p:spTree>
    <p:extLst>
      <p:ext uri="{BB962C8B-B14F-4D97-AF65-F5344CB8AC3E}">
        <p14:creationId xmlns:p14="http://schemas.microsoft.com/office/powerpoint/2010/main" xmlns="" val="627322948"/>
      </p:ext>
    </p:extLst>
  </p:cSld>
  <p:clrMapOvr>
    <a:masterClrMapping/>
  </p:clrMapOvr>
  <mc:AlternateContent xmlns:mc="http://schemas.openxmlformats.org/markup-compatibility/2006">
    <mc:Choice xmlns:p14="http://schemas.microsoft.com/office/powerpoint/2010/main" xmlns="" Requires="p14">
      <p:transition spd="slow" p14:dur="1200" advTm="5000">
        <p14:prism/>
      </p:transition>
    </mc:Choice>
    <mc:Fallback>
      <p:transition spd="slow" advTm="5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9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4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9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4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7" name="组合 6"/>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3" name="组合 12"/>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6" name="TextBox 13"/>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7" name="TextBox 14"/>
          <p:cNvSpPr txBox="1"/>
          <p:nvPr/>
        </p:nvSpPr>
        <p:spPr>
          <a:xfrm>
            <a:off x="3247907"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8" name="TextBox 15"/>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9" name="TextBox 16"/>
          <p:cNvSpPr txBox="1"/>
          <p:nvPr/>
        </p:nvSpPr>
        <p:spPr>
          <a:xfrm>
            <a:off x="6500060" y="1923678"/>
            <a:ext cx="954107" cy="78483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20" name="TextBox 39"/>
          <p:cNvSpPr txBox="1"/>
          <p:nvPr/>
        </p:nvSpPr>
        <p:spPr>
          <a:xfrm>
            <a:off x="1331640" y="3922778"/>
            <a:ext cx="5848816" cy="434478"/>
          </a:xfrm>
          <a:prstGeom prst="rect">
            <a:avLst/>
          </a:prstGeom>
          <a:noFill/>
        </p:spPr>
        <p:txBody>
          <a:bodyPr wrap="square" lIns="0" tIns="0" rIns="0" bIns="0" rtlCol="0">
            <a:spAutoFit/>
          </a:bodyPr>
          <a:lstStyle/>
          <a:p>
            <a:pPr algn="just">
              <a:lnSpc>
                <a:spcPct val="150000"/>
              </a:lnSpc>
            </a:pPr>
            <a:r>
              <a:rPr lang="zh-CN" altLang="en-US" sz="1000" dirty="0">
                <a:solidFill>
                  <a:prstClr val="black"/>
                </a:solidFill>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solidFill>
                  <a:prstClr val="black"/>
                </a:solidFill>
                <a:latin typeface="+mj-ea"/>
                <a:ea typeface="+mj-ea"/>
              </a:rPr>
              <a:t>……</a:t>
            </a:r>
          </a:p>
        </p:txBody>
      </p:sp>
    </p:spTree>
    <p:extLst>
      <p:ext uri="{BB962C8B-B14F-4D97-AF65-F5344CB8AC3E}">
        <p14:creationId xmlns:p14="http://schemas.microsoft.com/office/powerpoint/2010/main" xmlns="" val="2007841236"/>
      </p:ext>
    </p:extLst>
  </p:cSld>
  <p:clrMapOvr>
    <a:masterClrMapping/>
  </p:clrMapOvr>
  <mc:AlternateContent xmlns:mc="http://schemas.openxmlformats.org/markup-compatibility/2006">
    <mc:Choice xmlns:p14="http://schemas.microsoft.com/office/powerpoint/2010/main" xmlns="" Requires="p14">
      <p:transition spd="slow" p14:dur="1200" advTm="3000">
        <p14:prism/>
      </p:transition>
    </mc:Choice>
    <mc:Fallback>
      <p:transition spd="slow" advTm="300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17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17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276">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8243</TotalTime>
  <Words>4237</Words>
  <Application>Microsoft Office PowerPoint</Application>
  <PresentationFormat>全屏显示(16:9)</PresentationFormat>
  <Paragraphs>420</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984</cp:revision>
  <dcterms:created xsi:type="dcterms:W3CDTF">2015-04-24T01:01:13Z</dcterms:created>
  <dcterms:modified xsi:type="dcterms:W3CDTF">2016-10-09T07:30:09Z</dcterms:modified>
  <cp:category>https://800sucai.taobao.com/</cp:category>
</cp:coreProperties>
</file>