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5" r:id="rId2"/>
    <p:sldId id="256" r:id="rId3"/>
    <p:sldId id="257" r:id="rId4"/>
    <p:sldId id="270" r:id="rId5"/>
    <p:sldId id="258" r:id="rId6"/>
    <p:sldId id="259" r:id="rId7"/>
    <p:sldId id="271" r:id="rId8"/>
    <p:sldId id="260" r:id="rId9"/>
    <p:sldId id="283" r:id="rId10"/>
    <p:sldId id="275" r:id="rId11"/>
    <p:sldId id="276" r:id="rId12"/>
    <p:sldId id="286" r:id="rId13"/>
    <p:sldId id="272" r:id="rId14"/>
    <p:sldId id="262" r:id="rId15"/>
    <p:sldId id="279" r:id="rId16"/>
    <p:sldId id="269" r:id="rId17"/>
    <p:sldId id="273" r:id="rId18"/>
    <p:sldId id="284" r:id="rId19"/>
    <p:sldId id="274" r:id="rId20"/>
    <p:sldId id="280" r:id="rId21"/>
    <p:sldId id="264" r:id="rId22"/>
    <p:sldId id="277" r:id="rId23"/>
    <p:sldId id="278" r:id="rId24"/>
    <p:sldId id="281" r:id="rId25"/>
    <p:sldId id="282" r:id="rId26"/>
    <p:sldId id="287" r:id="rId27"/>
    <p:sldId id="266" r:id="rId28"/>
    <p:sldId id="288" r:id="rId29"/>
    <p:sldId id="289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00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29C23186-2DA8-462F-8849-A57B87B7A0C4}" type="datetime1">
              <a:rPr lang="zh-CN" altLang="en-US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2970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zh-CN" altLang="zh-CN" smtClean="0">
                <a:ea typeface="+mn-ea"/>
              </a:rPr>
              <a:t>单击此处编辑母版文本样式</a:t>
            </a:r>
          </a:p>
          <a:p>
            <a:pPr>
              <a:defRPr/>
            </a:pPr>
            <a:r>
              <a:rPr lang="zh-CN" altLang="zh-CN" smtClean="0">
                <a:ea typeface="+mn-ea"/>
              </a:rPr>
              <a:t>第二级</a:t>
            </a:r>
          </a:p>
          <a:p>
            <a:pPr>
              <a:defRPr/>
            </a:pPr>
            <a:r>
              <a:rPr lang="zh-CN" altLang="zh-CN" smtClean="0">
                <a:ea typeface="+mn-ea"/>
              </a:rPr>
              <a:t>第三级</a:t>
            </a:r>
          </a:p>
          <a:p>
            <a:pPr>
              <a:defRPr/>
            </a:pPr>
            <a:r>
              <a:rPr lang="zh-CN" altLang="zh-CN" smtClean="0">
                <a:ea typeface="+mn-ea"/>
              </a:rPr>
              <a:t>第四级</a:t>
            </a:r>
          </a:p>
          <a:p>
            <a:pPr>
              <a:defRPr/>
            </a:pPr>
            <a:r>
              <a:rPr lang="zh-CN" altLang="zh-CN" smtClean="0">
                <a:ea typeface="+mn-ea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CFBE070B-A833-4B7E-9B62-54C1518676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75132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243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1244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0285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327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8433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8031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5830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2018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535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1013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476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6264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0201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1996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4281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0387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7460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8330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2426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593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656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684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2925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240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9930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777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2016/9/25 Sunday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189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E095D-DE7E-4854-B87E-7D0AED1C1EB3}" type="datetime1">
              <a:rPr lang="zh-CN" altLang="en-US"/>
              <a:pPr>
                <a:defRPr/>
              </a:pPr>
              <a:t>2016/9/25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672F3-09E0-4E67-95B1-2A750383431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365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8E19C-A51F-49AC-B324-B2ACAC829515}" type="datetime1">
              <a:rPr lang="zh-CN" altLang="en-US"/>
              <a:pPr>
                <a:defRPr/>
              </a:pPr>
              <a:t>2016/9/25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427A0-58C8-41B1-8FE9-E8383B3896D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704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E1275-51A9-4DAF-9F9E-1FC1961B5B1C}" type="datetime1">
              <a:rPr lang="zh-CN" altLang="en-US"/>
              <a:pPr>
                <a:defRPr/>
              </a:pPr>
              <a:t>2016/9/25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465E4-FE16-442B-8FE2-2F6EC112644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130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3F46D-D915-428B-834E-45298BDF01CA}" type="datetime1">
              <a:rPr lang="zh-CN" altLang="en-US"/>
              <a:pPr>
                <a:defRPr/>
              </a:pPr>
              <a:t>2016/9/25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043137-F497-45E0-A067-39CEA2F2EC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914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F34BF8-6466-412D-8CF5-C714284B0871}" type="datetime1">
              <a:rPr lang="zh-CN" altLang="en-US"/>
              <a:pPr>
                <a:defRPr/>
              </a:pPr>
              <a:t>2016/9/25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FCB6C-351F-474C-BC72-425E1EC0F6B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667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78F1E-9722-4A0D-AE30-3EC3EEC8DEA8}" type="datetime1">
              <a:rPr lang="zh-CN" altLang="en-US"/>
              <a:pPr>
                <a:defRPr/>
              </a:pPr>
              <a:t>2016/9/25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29588-C31F-4390-8AA2-EC5EB7DAB65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72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8CD79-C5D3-4722-AA9F-6BCA80DD9248}" type="datetime1">
              <a:rPr lang="zh-CN" altLang="en-US"/>
              <a:pPr>
                <a:defRPr/>
              </a:pPr>
              <a:t>2016/9/25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F57CF-7D55-45FF-AC5B-BF08DA09C3B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911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0EB7E-6509-433C-BFB4-D4F34A17E2A3}" type="datetime1">
              <a:rPr lang="zh-CN" altLang="en-US"/>
              <a:pPr>
                <a:defRPr/>
              </a:pPr>
              <a:t>2016/9/25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51090-2829-4DA2-BF26-E5617CB4182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080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8E8EE-2BEB-4FF1-AE03-1AA332AF8A7F}" type="datetime1">
              <a:rPr lang="zh-CN" altLang="en-US"/>
              <a:pPr>
                <a:defRPr/>
              </a:pPr>
              <a:t>2016/9/25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3641E-EA2B-4F62-AB09-2C987CA511E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52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CE602-CC0A-49F6-B717-AA16FCB5EAB1}" type="datetime1">
              <a:rPr lang="zh-CN" altLang="en-US"/>
              <a:pPr>
                <a:defRPr/>
              </a:pPr>
              <a:t>2016/9/25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F1E86-368A-450D-A82A-DD98AD2CE28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214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98DD8-E55E-4B44-A320-E2AACB419941}" type="datetime1">
              <a:rPr lang="zh-CN" altLang="en-US"/>
              <a:pPr>
                <a:defRPr/>
              </a:pPr>
              <a:t>2016/9/25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07D48-0AD0-440B-8253-D5390716C96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50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9896DA-666D-4E58-A764-4A017A8D1C7C}" type="datetime1">
              <a:rPr lang="zh-CN" altLang="en-US"/>
              <a:pPr>
                <a:defRPr/>
              </a:pPr>
              <a:t>2016/9/25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7CA85-61ED-4515-99A2-C19CF0D7D56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842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99823A73-ED2E-4CF5-974B-2F0CC6A2F199}" type="datetime1">
              <a:rPr lang="zh-CN" altLang="en-US"/>
              <a:pPr>
                <a:defRPr/>
              </a:pPr>
              <a:t>2016/9/25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D8C752B6-431A-4C3D-B865-F96591229CE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1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10.png"/><Relationship Id="rId9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4.png"/><Relationship Id="rId4" Type="http://schemas.openxmlformats.org/officeDocument/2006/relationships/image" Target="../media/image6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0688" y="-673100"/>
            <a:ext cx="11987213" cy="753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矩形 1"/>
          <p:cNvSpPr>
            <a:spLocks noChangeArrowheads="1"/>
          </p:cNvSpPr>
          <p:nvPr/>
        </p:nvSpPr>
        <p:spPr bwMode="auto">
          <a:xfrm>
            <a:off x="960438" y="1917700"/>
            <a:ext cx="6981825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THUNISOFT</a:t>
            </a:r>
            <a:r>
              <a:rPr lang="zh-CN" altLang="en-US" sz="9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/>
            </a:r>
            <a:br>
              <a:rPr lang="zh-CN" altLang="en-US" sz="9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</a:br>
            <a:r>
              <a:rPr lang="en-US" altLang="zh-CN" sz="4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PPT </a:t>
            </a:r>
            <a:r>
              <a:rPr lang="en-US" altLang="zh-CN" sz="4800">
                <a:solidFill>
                  <a:srgbClr val="81F927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/ WIN8 Metro</a:t>
            </a:r>
            <a:endParaRPr lang="zh-CN" altLang="en-US" sz="9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Tahoma" pitchFamily="34" charset="0"/>
            </a:endParaRPr>
          </a:p>
        </p:txBody>
      </p:sp>
      <p:sp>
        <p:nvSpPr>
          <p:cNvPr id="3076" name="橙色块"/>
          <p:cNvSpPr>
            <a:spLocks noChangeArrowheads="1"/>
          </p:cNvSpPr>
          <p:nvPr/>
        </p:nvSpPr>
        <p:spPr bwMode="auto">
          <a:xfrm>
            <a:off x="-1690688" y="6237288"/>
            <a:ext cx="11952288" cy="635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/>
          </a:p>
        </p:txBody>
      </p:sp>
      <p:pic>
        <p:nvPicPr>
          <p:cNvPr id="307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354513"/>
            <a:ext cx="8651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TextBox 3"/>
          <p:cNvSpPr>
            <a:spLocks noChangeArrowheads="1"/>
          </p:cNvSpPr>
          <p:nvPr/>
        </p:nvSpPr>
        <p:spPr bwMode="auto">
          <a:xfrm>
            <a:off x="392113" y="6381750"/>
            <a:ext cx="8493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在领导鼓励和批准下：今年为了向大家更好</a:t>
            </a:r>
            <a:r>
              <a:rPr lang="zh-CN" altLang="en-US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展现</a:t>
            </a:r>
            <a:r>
              <a:rPr lang="en-US" altLang="zh-CN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PPTS</a:t>
            </a:r>
            <a:r>
              <a:rPr lang="zh-CN" altLang="en-US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</a:t>
            </a:r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，焕新使用自定义风格</a:t>
            </a:r>
            <a:endParaRPr lang="zh-CN" altLang="en-US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" dur="500" tmFilter="0,0; .5, 1; 1, 1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>
                                      <p:cBhvr>
                                        <p:cTn id="22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400" tmFilter="0,0; .5, 1; 1, 1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utoUpdateAnimBg="0"/>
      <p:bldP spid="3076" grpId="0" bldLvl="0" animBg="1" autoUpdateAnimBg="0"/>
      <p:bldP spid="3076" grpId="1" bldLvl="0" animBg="1" autoUpdateAnimBg="0"/>
      <p:bldP spid="3078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1" name="矩形 18"/>
          <p:cNvSpPr>
            <a:spLocks noChangeArrowheads="1"/>
          </p:cNvSpPr>
          <p:nvPr/>
        </p:nvSpPr>
        <p:spPr bwMode="auto">
          <a:xfrm>
            <a:off x="615950" y="504825"/>
            <a:ext cx="3944938" cy="175577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</a:t>
            </a:r>
            <a:endParaRPr lang="zh-CN" altLang="en-US"/>
          </a:p>
        </p:txBody>
      </p:sp>
      <p:sp>
        <p:nvSpPr>
          <p:cNvPr id="12292" name="矩形 19"/>
          <p:cNvSpPr>
            <a:spLocks noChangeArrowheads="1"/>
          </p:cNvSpPr>
          <p:nvPr/>
        </p:nvSpPr>
        <p:spPr bwMode="auto">
          <a:xfrm>
            <a:off x="4892675" y="504825"/>
            <a:ext cx="3943350" cy="1755775"/>
          </a:xfrm>
          <a:prstGeom prst="rect">
            <a:avLst/>
          </a:prstGeom>
          <a:solidFill>
            <a:srgbClr val="E9662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开发平台</a:t>
            </a:r>
            <a:endParaRPr lang="zh-CN" altLang="en-US"/>
          </a:p>
        </p:txBody>
      </p:sp>
      <p:sp>
        <p:nvSpPr>
          <p:cNvPr id="12293" name="矩形 20"/>
          <p:cNvSpPr>
            <a:spLocks noChangeArrowheads="1"/>
          </p:cNvSpPr>
          <p:nvPr/>
        </p:nvSpPr>
        <p:spPr bwMode="auto">
          <a:xfrm>
            <a:off x="615950" y="2520950"/>
            <a:ext cx="3944938" cy="1755775"/>
          </a:xfrm>
          <a:prstGeom prst="rect">
            <a:avLst/>
          </a:prstGeom>
          <a:solidFill>
            <a:srgbClr val="E6AF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3.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营销推广</a:t>
            </a:r>
            <a:endParaRPr lang="zh-CN" altLang="en-US"/>
          </a:p>
        </p:txBody>
      </p:sp>
      <p:sp>
        <p:nvSpPr>
          <p:cNvPr id="12294" name="矩形 21"/>
          <p:cNvSpPr>
            <a:spLocks noChangeArrowheads="1"/>
          </p:cNvSpPr>
          <p:nvPr/>
        </p:nvSpPr>
        <p:spPr bwMode="auto">
          <a:xfrm>
            <a:off x="4892675" y="2520950"/>
            <a:ext cx="3943350" cy="17557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4.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培训计划</a:t>
            </a:r>
            <a:endParaRPr lang="zh-CN" altLang="en-US"/>
          </a:p>
        </p:txBody>
      </p:sp>
      <p:sp>
        <p:nvSpPr>
          <p:cNvPr id="12295" name="矩形 22"/>
          <p:cNvSpPr>
            <a:spLocks noChangeArrowheads="1"/>
          </p:cNvSpPr>
          <p:nvPr/>
        </p:nvSpPr>
        <p:spPr bwMode="auto">
          <a:xfrm>
            <a:off x="615950" y="4552950"/>
            <a:ext cx="3944938" cy="1755775"/>
          </a:xfrm>
          <a:prstGeom prst="rect">
            <a:avLst/>
          </a:prstGeom>
          <a:solidFill>
            <a:srgbClr val="3F315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5. UI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规范体系</a:t>
            </a:r>
            <a:endParaRPr lang="zh-CN" altLang="en-US"/>
          </a:p>
        </p:txBody>
      </p:sp>
      <p:sp>
        <p:nvSpPr>
          <p:cNvPr id="12296" name="矩形 23"/>
          <p:cNvSpPr>
            <a:spLocks noChangeArrowheads="1"/>
          </p:cNvSpPr>
          <p:nvPr/>
        </p:nvSpPr>
        <p:spPr bwMode="auto">
          <a:xfrm>
            <a:off x="4892675" y="4552950"/>
            <a:ext cx="3943350" cy="17557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6.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手持设备</a:t>
            </a:r>
            <a:endParaRPr lang="zh-CN" altLang="en-US"/>
          </a:p>
        </p:txBody>
      </p:sp>
      <p:pic>
        <p:nvPicPr>
          <p:cNvPr id="1229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5054600"/>
            <a:ext cx="8461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965450"/>
            <a:ext cx="10096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2713" y="3016250"/>
            <a:ext cx="896937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700" y="5054600"/>
            <a:ext cx="84455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1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030288"/>
            <a:ext cx="7921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2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13" y="993775"/>
            <a:ext cx="8731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" dur="500" tmFilter="0, 0; .2, .5; .8, .5; 1, 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22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2" dur="indefinite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5" dur="indefinite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8" dur="indefinite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1" dur="indefinite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4" dur="indefinite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7" dur="indefinite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0" dur="indefinite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3" dur="indefinite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6" dur="indefinite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9" dur="indefinite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 autoUpdateAnimBg="0"/>
      <p:bldP spid="12292" grpId="0" bldLvl="0" animBg="1" autoUpdateAnimBg="0"/>
      <p:bldP spid="12293" grpId="0" bldLvl="0" animBg="1" autoUpdateAnimBg="0"/>
      <p:bldP spid="12294" grpId="0" bldLvl="0" animBg="1" autoUpdateAnimBg="0"/>
      <p:bldP spid="12295" grpId="0" bldLvl="0" animBg="1" autoUpdateAnimBg="0"/>
      <p:bldP spid="12296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25" y="1644650"/>
            <a:ext cx="89852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775" y="1504950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547813"/>
            <a:ext cx="8651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100" y="1547813"/>
            <a:ext cx="1055688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矩形 9"/>
          <p:cNvSpPr>
            <a:spLocks noChangeArrowheads="1"/>
          </p:cNvSpPr>
          <p:nvPr/>
        </p:nvSpPr>
        <p:spPr bwMode="auto">
          <a:xfrm>
            <a:off x="6959600" y="4405313"/>
            <a:ext cx="900113" cy="896937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职能角色</a:t>
            </a:r>
            <a:endParaRPr lang="zh-CN" altLang="en-US"/>
          </a:p>
        </p:txBody>
      </p:sp>
      <p:sp>
        <p:nvSpPr>
          <p:cNvPr id="13320" name="矩形 10"/>
          <p:cNvSpPr>
            <a:spLocks noChangeArrowheads="1"/>
          </p:cNvSpPr>
          <p:nvPr/>
        </p:nvSpPr>
        <p:spPr bwMode="auto">
          <a:xfrm>
            <a:off x="8005763" y="4405313"/>
            <a:ext cx="900112" cy="896937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客户类型</a:t>
            </a:r>
            <a:endParaRPr lang="zh-CN" altLang="en-US"/>
          </a:p>
        </p:txBody>
      </p:sp>
      <p:sp>
        <p:nvSpPr>
          <p:cNvPr id="13321" name="矩形 4"/>
          <p:cNvSpPr>
            <a:spLocks noChangeArrowheads="1"/>
          </p:cNvSpPr>
          <p:nvPr/>
        </p:nvSpPr>
        <p:spPr bwMode="auto">
          <a:xfrm>
            <a:off x="466725" y="2551113"/>
            <a:ext cx="1933575" cy="1741487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微博口碑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广州华宇基金</a:t>
            </a:r>
            <a:b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互动  品牌</a:t>
            </a:r>
          </a:p>
        </p:txBody>
      </p:sp>
      <p:sp>
        <p:nvSpPr>
          <p:cNvPr id="13322" name="矩形 5"/>
          <p:cNvSpPr>
            <a:spLocks noChangeArrowheads="1"/>
          </p:cNvSpPr>
          <p:nvPr/>
        </p:nvSpPr>
        <p:spPr bwMode="auto">
          <a:xfrm>
            <a:off x="2632075" y="2551113"/>
            <a:ext cx="1931988" cy="1741487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宣传手册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更新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文案  关联</a:t>
            </a:r>
            <a:endParaRPr lang="zh-CN" altLang="en-US"/>
          </a:p>
        </p:txBody>
      </p:sp>
      <p:sp>
        <p:nvSpPr>
          <p:cNvPr id="13323" name="矩形 6"/>
          <p:cNvSpPr>
            <a:spLocks noChangeArrowheads="1"/>
          </p:cNvSpPr>
          <p:nvPr/>
        </p:nvSpPr>
        <p:spPr bwMode="auto">
          <a:xfrm>
            <a:off x="4795838" y="2551113"/>
            <a:ext cx="1931987" cy="1741487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产品画册</a:t>
            </a:r>
            <a:b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博罗检察院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视觉  规范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24" name="矩形 7"/>
          <p:cNvSpPr>
            <a:spLocks noChangeArrowheads="1"/>
          </p:cNvSpPr>
          <p:nvPr/>
        </p:nvSpPr>
        <p:spPr bwMode="auto">
          <a:xfrm>
            <a:off x="6959600" y="2551113"/>
            <a:ext cx="1933575" cy="1741487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模版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内部  外部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25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25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25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25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25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25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25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25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9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175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" dur="175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175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" dur="175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175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7" dur="175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175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175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8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bldLvl="0" animBg="1" autoUpdateAnimBg="0"/>
      <p:bldP spid="13320" grpId="0" bldLvl="0" animBg="1" autoUpdateAnimBg="0"/>
      <p:bldP spid="13321" grpId="0" bldLvl="0" animBg="1" autoUpdateAnimBg="0"/>
      <p:bldP spid="13322" grpId="0" bldLvl="0" animBg="1" autoUpdateAnimBg="0"/>
      <p:bldP spid="13323" grpId="0" bldLvl="0" animBg="1" autoUpdateAnimBg="0"/>
      <p:bldP spid="13324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0688" y="-673100"/>
            <a:ext cx="11987213" cy="753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8513" y="204788"/>
            <a:ext cx="10266363" cy="665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1628775"/>
            <a:ext cx="87122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1628775"/>
            <a:ext cx="87122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1628775"/>
            <a:ext cx="87122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1628775"/>
            <a:ext cx="87122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1628775"/>
            <a:ext cx="87122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1628775"/>
            <a:ext cx="87122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1628775"/>
            <a:ext cx="87122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75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2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3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1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9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8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12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3" name="矩形 18"/>
          <p:cNvSpPr>
            <a:spLocks noChangeArrowheads="1"/>
          </p:cNvSpPr>
          <p:nvPr/>
        </p:nvSpPr>
        <p:spPr bwMode="auto">
          <a:xfrm>
            <a:off x="615950" y="504825"/>
            <a:ext cx="3944938" cy="175577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</a:t>
            </a:r>
            <a:endParaRPr lang="zh-CN" altLang="en-US"/>
          </a:p>
        </p:txBody>
      </p:sp>
      <p:sp>
        <p:nvSpPr>
          <p:cNvPr id="15364" name="矩形 19"/>
          <p:cNvSpPr>
            <a:spLocks noChangeArrowheads="1"/>
          </p:cNvSpPr>
          <p:nvPr/>
        </p:nvSpPr>
        <p:spPr bwMode="auto">
          <a:xfrm>
            <a:off x="4892675" y="504825"/>
            <a:ext cx="3943350" cy="1755775"/>
          </a:xfrm>
          <a:prstGeom prst="rect">
            <a:avLst/>
          </a:prstGeom>
          <a:solidFill>
            <a:srgbClr val="E9662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开发平台</a:t>
            </a:r>
            <a:endParaRPr lang="zh-CN" altLang="en-US"/>
          </a:p>
        </p:txBody>
      </p:sp>
      <p:sp>
        <p:nvSpPr>
          <p:cNvPr id="15365" name="矩形 20"/>
          <p:cNvSpPr>
            <a:spLocks noChangeArrowheads="1"/>
          </p:cNvSpPr>
          <p:nvPr/>
        </p:nvSpPr>
        <p:spPr bwMode="auto">
          <a:xfrm>
            <a:off x="615950" y="2520950"/>
            <a:ext cx="3944938" cy="1755775"/>
          </a:xfrm>
          <a:prstGeom prst="rect">
            <a:avLst/>
          </a:prstGeom>
          <a:solidFill>
            <a:srgbClr val="E6AF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3.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营销推广</a:t>
            </a:r>
            <a:endParaRPr lang="zh-CN" altLang="en-US"/>
          </a:p>
        </p:txBody>
      </p:sp>
      <p:sp>
        <p:nvSpPr>
          <p:cNvPr id="15366" name="矩形 21"/>
          <p:cNvSpPr>
            <a:spLocks noChangeArrowheads="1"/>
          </p:cNvSpPr>
          <p:nvPr/>
        </p:nvSpPr>
        <p:spPr bwMode="auto">
          <a:xfrm>
            <a:off x="4892675" y="2520950"/>
            <a:ext cx="3943350" cy="17557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4.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培训计划</a:t>
            </a:r>
            <a:endParaRPr lang="zh-CN" altLang="en-US"/>
          </a:p>
        </p:txBody>
      </p:sp>
      <p:sp>
        <p:nvSpPr>
          <p:cNvPr id="15367" name="矩形 22"/>
          <p:cNvSpPr>
            <a:spLocks noChangeArrowheads="1"/>
          </p:cNvSpPr>
          <p:nvPr/>
        </p:nvSpPr>
        <p:spPr bwMode="auto">
          <a:xfrm>
            <a:off x="615950" y="4552950"/>
            <a:ext cx="3944938" cy="1755775"/>
          </a:xfrm>
          <a:prstGeom prst="rect">
            <a:avLst/>
          </a:prstGeom>
          <a:solidFill>
            <a:srgbClr val="3F315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5. UI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规范体系</a:t>
            </a:r>
            <a:endParaRPr lang="zh-CN" altLang="en-US"/>
          </a:p>
        </p:txBody>
      </p:sp>
      <p:sp>
        <p:nvSpPr>
          <p:cNvPr id="15368" name="矩形 23"/>
          <p:cNvSpPr>
            <a:spLocks noChangeArrowheads="1"/>
          </p:cNvSpPr>
          <p:nvPr/>
        </p:nvSpPr>
        <p:spPr bwMode="auto">
          <a:xfrm>
            <a:off x="4892675" y="4552950"/>
            <a:ext cx="3943350" cy="17557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6.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手持设备</a:t>
            </a:r>
            <a:endParaRPr lang="zh-CN" altLang="en-US"/>
          </a:p>
        </p:txBody>
      </p:sp>
      <p:pic>
        <p:nvPicPr>
          <p:cNvPr id="1536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5054600"/>
            <a:ext cx="8461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965450"/>
            <a:ext cx="10096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2713" y="3016250"/>
            <a:ext cx="896937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700" y="5054600"/>
            <a:ext cx="84455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030288"/>
            <a:ext cx="7921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4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13" y="993775"/>
            <a:ext cx="8731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" dur="500" tmFilter="0, 0; .2, .5; .8, .5; 1, 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53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2" dur="indefinite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5" dur="indefinite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8" dur="indefinite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1" dur="indefinite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4" dur="indefinite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7" dur="indefinite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0" dur="indefinite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3" dur="indefinite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6" dur="indefinite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9" dur="indefinite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 autoUpdateAnimBg="0"/>
      <p:bldP spid="15364" grpId="0" bldLvl="0" animBg="1" autoUpdateAnimBg="0"/>
      <p:bldP spid="15365" grpId="0" bldLvl="0" animBg="1" autoUpdateAnimBg="0"/>
      <p:bldP spid="15366" grpId="0" bldLvl="0" animBg="1" autoUpdateAnimBg="0"/>
      <p:bldP spid="15367" grpId="0" bldLvl="0" animBg="1" autoUpdateAnimBg="0"/>
      <p:bldP spid="15368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-33338" y="3954463"/>
            <a:ext cx="9177338" cy="979487"/>
          </a:xfrm>
          <a:prstGeom prst="rect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7" name="矩形 2"/>
          <p:cNvSpPr>
            <a:spLocks noChangeArrowheads="1"/>
          </p:cNvSpPr>
          <p:nvPr/>
        </p:nvSpPr>
        <p:spPr bwMode="auto">
          <a:xfrm>
            <a:off x="-33338" y="4929188"/>
            <a:ext cx="9177338" cy="981075"/>
          </a:xfrm>
          <a:prstGeom prst="rect">
            <a:avLst/>
          </a:prstGeom>
          <a:solidFill>
            <a:srgbClr val="00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-33338" y="5905500"/>
            <a:ext cx="9177338" cy="979488"/>
          </a:xfrm>
          <a:prstGeom prst="rect">
            <a:avLst/>
          </a:prstGeom>
          <a:solidFill>
            <a:srgbClr val="00B4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9" name="矩形 4"/>
          <p:cNvSpPr>
            <a:spLocks noChangeArrowheads="1"/>
          </p:cNvSpPr>
          <p:nvPr/>
        </p:nvSpPr>
        <p:spPr bwMode="auto">
          <a:xfrm>
            <a:off x="-33338" y="1047750"/>
            <a:ext cx="9177338" cy="979488"/>
          </a:xfrm>
          <a:prstGeom prst="rect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0" name="矩形 5"/>
          <p:cNvSpPr>
            <a:spLocks noChangeArrowheads="1"/>
          </p:cNvSpPr>
          <p:nvPr/>
        </p:nvSpPr>
        <p:spPr bwMode="auto">
          <a:xfrm>
            <a:off x="-33338" y="2006600"/>
            <a:ext cx="9177338" cy="981075"/>
          </a:xfrm>
          <a:prstGeom prst="rect">
            <a:avLst/>
          </a:prstGeom>
          <a:solidFill>
            <a:srgbClr val="00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1" name="矩形 6"/>
          <p:cNvSpPr>
            <a:spLocks noChangeArrowheads="1"/>
          </p:cNvSpPr>
          <p:nvPr/>
        </p:nvSpPr>
        <p:spPr bwMode="auto">
          <a:xfrm>
            <a:off x="-33338" y="2982913"/>
            <a:ext cx="9177338" cy="979487"/>
          </a:xfrm>
          <a:prstGeom prst="rect">
            <a:avLst/>
          </a:prstGeom>
          <a:solidFill>
            <a:srgbClr val="00B4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2" name="矩形 7"/>
          <p:cNvSpPr>
            <a:spLocks noChangeArrowheads="1"/>
          </p:cNvSpPr>
          <p:nvPr/>
        </p:nvSpPr>
        <p:spPr bwMode="auto">
          <a:xfrm>
            <a:off x="-33338" y="-17463"/>
            <a:ext cx="9177338" cy="1065213"/>
          </a:xfrm>
          <a:prstGeom prst="rect">
            <a:avLst/>
          </a:prstGeom>
          <a:solidFill>
            <a:srgbClr val="00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639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22250"/>
            <a:ext cx="8640762" cy="650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671513"/>
            <a:ext cx="9525000" cy="568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52388"/>
            <a:ext cx="7962900" cy="67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8800"/>
            <a:ext cx="9250363" cy="575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decel="100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0" decel="100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0" decel="100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 autoUpdateAnimBg="0"/>
      <p:bldP spid="16387" grpId="0" bldLvl="0" animBg="1" autoUpdateAnimBg="0"/>
      <p:bldP spid="16388" grpId="0" bldLvl="0" animBg="1" autoUpdateAnimBg="0"/>
      <p:bldP spid="16389" grpId="0" bldLvl="0" animBg="1" autoUpdateAnimBg="0"/>
      <p:bldP spid="16390" grpId="0" bldLvl="0" animBg="1" autoUpdateAnimBg="0"/>
      <p:bldP spid="16391" grpId="0" bldLvl="0" animBg="1" autoUpdateAnimBg="0"/>
      <p:bldP spid="16392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1" name="矩形 18"/>
          <p:cNvSpPr>
            <a:spLocks noChangeArrowheads="1"/>
          </p:cNvSpPr>
          <p:nvPr/>
        </p:nvSpPr>
        <p:spPr bwMode="auto">
          <a:xfrm>
            <a:off x="615950" y="504825"/>
            <a:ext cx="3944938" cy="175577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</a:t>
            </a:r>
            <a:endParaRPr lang="zh-CN" altLang="en-US"/>
          </a:p>
        </p:txBody>
      </p:sp>
      <p:sp>
        <p:nvSpPr>
          <p:cNvPr id="17412" name="矩形 19"/>
          <p:cNvSpPr>
            <a:spLocks noChangeArrowheads="1"/>
          </p:cNvSpPr>
          <p:nvPr/>
        </p:nvSpPr>
        <p:spPr bwMode="auto">
          <a:xfrm>
            <a:off x="4892675" y="504825"/>
            <a:ext cx="3943350" cy="1755775"/>
          </a:xfrm>
          <a:prstGeom prst="rect">
            <a:avLst/>
          </a:prstGeom>
          <a:solidFill>
            <a:srgbClr val="E9662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开发平台</a:t>
            </a:r>
            <a:endParaRPr lang="zh-CN" altLang="en-US"/>
          </a:p>
        </p:txBody>
      </p:sp>
      <p:sp>
        <p:nvSpPr>
          <p:cNvPr id="17413" name="矩形 20"/>
          <p:cNvSpPr>
            <a:spLocks noChangeArrowheads="1"/>
          </p:cNvSpPr>
          <p:nvPr/>
        </p:nvSpPr>
        <p:spPr bwMode="auto">
          <a:xfrm>
            <a:off x="615950" y="2520950"/>
            <a:ext cx="3944938" cy="1755775"/>
          </a:xfrm>
          <a:prstGeom prst="rect">
            <a:avLst/>
          </a:prstGeom>
          <a:solidFill>
            <a:srgbClr val="E6AF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3.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营销推广</a:t>
            </a:r>
            <a:endParaRPr lang="zh-CN" altLang="en-US"/>
          </a:p>
        </p:txBody>
      </p:sp>
      <p:sp>
        <p:nvSpPr>
          <p:cNvPr id="17414" name="矩形 21"/>
          <p:cNvSpPr>
            <a:spLocks noChangeArrowheads="1"/>
          </p:cNvSpPr>
          <p:nvPr/>
        </p:nvSpPr>
        <p:spPr bwMode="auto">
          <a:xfrm>
            <a:off x="4892675" y="2520950"/>
            <a:ext cx="3943350" cy="17557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4.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培训计划</a:t>
            </a:r>
            <a:endParaRPr lang="zh-CN" altLang="en-US"/>
          </a:p>
        </p:txBody>
      </p:sp>
      <p:sp>
        <p:nvSpPr>
          <p:cNvPr id="17415" name="矩形 22"/>
          <p:cNvSpPr>
            <a:spLocks noChangeArrowheads="1"/>
          </p:cNvSpPr>
          <p:nvPr/>
        </p:nvSpPr>
        <p:spPr bwMode="auto">
          <a:xfrm>
            <a:off x="615950" y="4552950"/>
            <a:ext cx="3944938" cy="1755775"/>
          </a:xfrm>
          <a:prstGeom prst="rect">
            <a:avLst/>
          </a:prstGeom>
          <a:solidFill>
            <a:srgbClr val="3F315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5. UI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规范体系</a:t>
            </a:r>
            <a:endParaRPr lang="zh-CN" altLang="en-US"/>
          </a:p>
        </p:txBody>
      </p:sp>
      <p:sp>
        <p:nvSpPr>
          <p:cNvPr id="17416" name="矩形 23"/>
          <p:cNvSpPr>
            <a:spLocks noChangeArrowheads="1"/>
          </p:cNvSpPr>
          <p:nvPr/>
        </p:nvSpPr>
        <p:spPr bwMode="auto">
          <a:xfrm>
            <a:off x="4892675" y="4552950"/>
            <a:ext cx="3943350" cy="17557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6.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手持设备</a:t>
            </a:r>
            <a:endParaRPr lang="zh-CN" altLang="en-US"/>
          </a:p>
        </p:txBody>
      </p:sp>
      <p:pic>
        <p:nvPicPr>
          <p:cNvPr id="174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5054600"/>
            <a:ext cx="8461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965450"/>
            <a:ext cx="10096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2713" y="3016250"/>
            <a:ext cx="896937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700" y="5054600"/>
            <a:ext cx="84455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1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030288"/>
            <a:ext cx="7921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2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13" y="993775"/>
            <a:ext cx="8731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" dur="500" tmFilter="0, 0; .2, .5; .8, .5; 1, 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74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2" dur="indefinite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5" dur="indefinite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8" dur="indefinite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1" dur="indefinite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4" dur="indefinite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7" dur="indefinite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0" dur="indefinite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3" dur="indefinite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6" dur="indefinite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9" dur="indefinite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 autoUpdateAnimBg="0"/>
      <p:bldP spid="17412" grpId="0" bldLvl="0" animBg="1" autoUpdateAnimBg="0"/>
      <p:bldP spid="17413" grpId="0" bldLvl="0" animBg="1" autoUpdateAnimBg="0"/>
      <p:bldP spid="17414" grpId="0" bldLvl="0" animBg="1" autoUpdateAnimBg="0"/>
      <p:bldP spid="17415" grpId="0" bldLvl="0" animBg="1" autoUpdateAnimBg="0"/>
      <p:bldP spid="17416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53525" cy="401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首屏设计"/>
          <p:cNvSpPr>
            <a:spLocks noChangeArrowheads="1"/>
          </p:cNvSpPr>
          <p:nvPr/>
        </p:nvSpPr>
        <p:spPr bwMode="auto">
          <a:xfrm>
            <a:off x="346075" y="4206875"/>
            <a:ext cx="87979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首屏设计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品牌呈现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首屏对品牌意识及用户形象的呈现，有无用户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logo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、和特征素材等。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制作目的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首屏在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600px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内将页面的制作目的清晰表达，用户能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600px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内嗅探到需要的信息。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页面焦点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首屏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600px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内须有视觉焦点（文案、图形）或操作焦点（按钮）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第一眼印象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页面打开的几秒内是否喜欢，有无亲和力。</a:t>
            </a:r>
            <a:endParaRPr lang="en-US" altLang="zh-CN"/>
          </a:p>
        </p:txBody>
      </p:sp>
      <p:sp>
        <p:nvSpPr>
          <p:cNvPr id="18437" name="基础设计"/>
          <p:cNvSpPr>
            <a:spLocks noChangeArrowheads="1"/>
          </p:cNvSpPr>
          <p:nvPr/>
        </p:nvSpPr>
        <p:spPr bwMode="auto">
          <a:xfrm>
            <a:off x="352425" y="4206875"/>
            <a:ext cx="8796338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基础设计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页面布局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页面均衡栅格化、画面整体稳定、结构模块清晰。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色彩应用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整个页面对色彩的把握，符合用户气质。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设计继承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从结构、色彩上能辨识出是同一类型页面，有关联性，不突兀。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页面质感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页面局部或整体有质感，美观大气。</a:t>
            </a:r>
            <a:endParaRPr lang="en-US" altLang="zh-CN"/>
          </a:p>
        </p:txBody>
      </p:sp>
      <p:sp>
        <p:nvSpPr>
          <p:cNvPr id="18438" name="交互设计"/>
          <p:cNvSpPr>
            <a:spLocks noChangeArrowheads="1"/>
          </p:cNvSpPr>
          <p:nvPr/>
        </p:nvSpPr>
        <p:spPr bwMode="auto">
          <a:xfrm>
            <a:off x="323850" y="4221163"/>
            <a:ext cx="8796338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交互设计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鼠标滑过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导航、按钮、切换标签、文字链等是否有鼠标滑过时的效果图。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逃生舱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按照人机交互基本原则，须在每个页面顶部放置返回首页的操作。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易用性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从设计上给出明显的交互暗示和引导，让用户可点、可控。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容错性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设计限制因素，突出正确操作。隐藏可能的错误操作，减少勿操作。</a:t>
            </a:r>
            <a:endParaRPr lang="en-US" altLang="zh-CN"/>
          </a:p>
        </p:txBody>
      </p:sp>
      <p:sp>
        <p:nvSpPr>
          <p:cNvPr id="18439" name="原型吻合"/>
          <p:cNvSpPr>
            <a:spLocks noChangeArrowheads="1"/>
          </p:cNvSpPr>
          <p:nvPr/>
        </p:nvSpPr>
        <p:spPr bwMode="auto">
          <a:xfrm>
            <a:off x="323850" y="4221163"/>
            <a:ext cx="8796338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原型吻合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素材选用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对原型理解的过程中，能够娴熟运用素材提升页面的易用性、美观。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吻合度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页面原型和设计稿吻合，领悟原型。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页面焦点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页面对不同视觉焦点和操作焦点有明晰的权重划分。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模拟内容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根据用户特质，在设计稿中将文案和配图切合大体实际，不可简单复制填充。</a:t>
            </a:r>
            <a:endParaRPr lang="en-US" altLang="zh-CN"/>
          </a:p>
        </p:txBody>
      </p:sp>
      <p:sp>
        <p:nvSpPr>
          <p:cNvPr id="18440" name="创新设计"/>
          <p:cNvSpPr>
            <a:spLocks noChangeArrowheads="1"/>
          </p:cNvSpPr>
          <p:nvPr/>
        </p:nvSpPr>
        <p:spPr bwMode="auto">
          <a:xfrm>
            <a:off x="323850" y="4221163"/>
            <a:ext cx="8796338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创新设计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细节优化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页面局部有令人称赞的视觉呈现、贴心体验等细节优化。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模块化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页面具有良好的移植性和模块化功能。对后续页面设计能促成一定的规范借鉴。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个人发挥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凭借个人综合素质，对策划、用户体验进一步改善或优化。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颠覆性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蕴含页面制作目的前提下，颠覆通俗的视觉展现。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75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4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75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75" decel="100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75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75" decel="100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75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75" decel="100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6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75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75" decel="100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utoUpdateAnimBg="0"/>
      <p:bldP spid="18436" grpId="1" bldLvl="0" autoUpdateAnimBg="0"/>
      <p:bldP spid="18437" grpId="0" bldLvl="0" autoUpdateAnimBg="0"/>
      <p:bldP spid="18437" grpId="1" bldLvl="0" autoUpdateAnimBg="0"/>
      <p:bldP spid="18438" grpId="0" bldLvl="0" autoUpdateAnimBg="0"/>
      <p:bldP spid="18438" grpId="1" bldLvl="0" autoUpdateAnimBg="0"/>
      <p:bldP spid="18439" grpId="0" bldLvl="0" autoUpdateAnimBg="0"/>
      <p:bldP spid="18439" grpId="1" bldLvl="0" autoUpdateAnimBg="0"/>
      <p:bldP spid="18440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945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025" y="1501775"/>
            <a:ext cx="1000125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1501775"/>
            <a:ext cx="912812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888" y="1501775"/>
            <a:ext cx="1085850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501775"/>
            <a:ext cx="1000125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Box 7"/>
          <p:cNvSpPr>
            <a:spLocks noChangeArrowheads="1"/>
          </p:cNvSpPr>
          <p:nvPr/>
        </p:nvSpPr>
        <p:spPr bwMode="auto">
          <a:xfrm>
            <a:off x="657225" y="2636838"/>
            <a:ext cx="70278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视觉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展现      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布局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编码      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交互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特效      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模块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组件   </a:t>
            </a:r>
            <a:endParaRPr lang="zh-CN" altLang="en-US"/>
          </a:p>
        </p:txBody>
      </p:sp>
      <p:pic>
        <p:nvPicPr>
          <p:cNvPr id="1946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4076700"/>
            <a:ext cx="9094788" cy="535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" dur="500" tmFilter="0,0; .5, 1; 1, 1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3.7037E-6 L 0.32344 0.67824 " pathEditMode="relative" rAng="0" ptsTypes="AA">
                                      <p:cBhvr>
                                        <p:cTn id="19" dur="500" spd="-100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616300" y="33912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-1.85185E-6 L 0.1066 0.66204 " pathEditMode="relative" rAng="0" ptsTypes="AA">
                                      <p:cBhvr>
                                        <p:cTn id="27" dur="500" spd="-100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33000" y="33102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3.7037E-6 L -0.12604 0.67824 " pathEditMode="relative" rAng="0" ptsTypes="AA">
                                      <p:cBhvr>
                                        <p:cTn id="35" dur="500" spd="-100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30200" y="33912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3.7037E-7 L -0.40139 0.66366 " pathEditMode="relative" rAng="0" ptsTypes="AA">
                                      <p:cBhvr>
                                        <p:cTn id="43" dur="500" spd="-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006900" y="3317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185 L 0 -0.40278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200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31979">
            <a:off x="466725" y="1052513"/>
            <a:ext cx="942975" cy="456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31979">
            <a:off x="7491413" y="441325"/>
            <a:ext cx="1098550" cy="523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TextBox 3"/>
          <p:cNvSpPr>
            <a:spLocks noChangeArrowheads="1"/>
          </p:cNvSpPr>
          <p:nvPr/>
        </p:nvSpPr>
        <p:spPr bwMode="auto">
          <a:xfrm rot="-604600">
            <a:off x="547572" y="5847705"/>
            <a:ext cx="1960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PPTS</a:t>
            </a:r>
            <a:r>
              <a:rPr lang="zh-CN" altLang="en-US" sz="2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件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V1.0</a:t>
            </a:r>
            <a:endParaRPr lang="zh-CN" altLang="en-US"/>
          </a:p>
        </p:txBody>
      </p:sp>
      <p:sp>
        <p:nvSpPr>
          <p:cNvPr id="20486" name="TextBox 4"/>
          <p:cNvSpPr>
            <a:spLocks noChangeArrowheads="1"/>
          </p:cNvSpPr>
          <p:nvPr/>
        </p:nvSpPr>
        <p:spPr bwMode="auto">
          <a:xfrm rot="-604600">
            <a:off x="6948372" y="5847705"/>
            <a:ext cx="1960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PPTS</a:t>
            </a:r>
            <a:r>
              <a:rPr lang="zh-CN" altLang="en-US" sz="2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件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V2.0</a:t>
            </a:r>
            <a:endParaRPr lang="zh-CN" altLang="en-US"/>
          </a:p>
        </p:txBody>
      </p:sp>
      <p:sp>
        <p:nvSpPr>
          <p:cNvPr id="20487" name="Rectangle 5"/>
          <p:cNvSpPr>
            <a:spLocks noChangeArrowheads="1"/>
          </p:cNvSpPr>
          <p:nvPr/>
        </p:nvSpPr>
        <p:spPr bwMode="auto">
          <a:xfrm rot="-607672">
            <a:off x="636588" y="946150"/>
            <a:ext cx="60071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4400" b="1">
                <a:solidFill>
                  <a:srgbClr val="FFFF00"/>
                </a:solidFill>
                <a:latin typeface="微软雅黑" pitchFamily="34" charset="-122"/>
                <a:sym typeface="微软雅黑" pitchFamily="34" charset="-122"/>
              </a:rPr>
              <a:t>2.0</a:t>
            </a: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/>
            </a:r>
            <a:br>
              <a:rPr lang="zh-CN" altLang="en-US" sz="2800" b="1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</a:b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组件成功升级更加丰富有效支持</a:t>
            </a: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/>
            </a:r>
            <a:br>
              <a:rPr lang="zh-CN" altLang="en-US" sz="2800" b="1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</a:b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门户建站和特效需求</a:t>
            </a:r>
          </a:p>
        </p:txBody>
      </p:sp>
      <p:sp>
        <p:nvSpPr>
          <p:cNvPr id="20488" name="Rectangle 5"/>
          <p:cNvSpPr>
            <a:spLocks noChangeArrowheads="1"/>
          </p:cNvSpPr>
          <p:nvPr/>
        </p:nvSpPr>
        <p:spPr bwMode="auto">
          <a:xfrm rot="-624406">
            <a:off x="2713038" y="2743200"/>
            <a:ext cx="4268787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导航组件列表</a:t>
            </a:r>
            <a:r>
              <a:rPr lang="en-US" altLang="zh-CN" sz="2800" b="1">
                <a:solidFill>
                  <a:srgbClr val="81F927"/>
                </a:solidFill>
                <a:latin typeface="微软雅黑" pitchFamily="34" charset="-122"/>
                <a:sym typeface="微软雅黑" pitchFamily="34" charset="-122"/>
              </a:rPr>
              <a:t>100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多例</a:t>
            </a:r>
            <a:endParaRPr lang="zh-CN" altLang="en-US"/>
          </a:p>
        </p:txBody>
      </p:sp>
      <p:sp>
        <p:nvSpPr>
          <p:cNvPr id="20489" name="Rectangle 5"/>
          <p:cNvSpPr>
            <a:spLocks noChangeArrowheads="1"/>
          </p:cNvSpPr>
          <p:nvPr/>
        </p:nvSpPr>
        <p:spPr bwMode="auto">
          <a:xfrm rot="-624406">
            <a:off x="2360613" y="3970338"/>
            <a:ext cx="4267200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焦点图特效</a:t>
            </a:r>
            <a:r>
              <a:rPr lang="en-US" altLang="zh-CN" sz="2800" b="1">
                <a:solidFill>
                  <a:srgbClr val="81F927"/>
                </a:solidFill>
                <a:latin typeface="微软雅黑" pitchFamily="34" charset="-122"/>
                <a:sym typeface="微软雅黑" pitchFamily="34" charset="-122"/>
              </a:rPr>
              <a:t>300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多例</a:t>
            </a:r>
            <a:endParaRPr lang="zh-CN" altLang="en-US"/>
          </a:p>
        </p:txBody>
      </p:sp>
      <p:pic>
        <p:nvPicPr>
          <p:cNvPr id="2049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3214">
            <a:off x="1525588" y="4240213"/>
            <a:ext cx="1009650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3214">
            <a:off x="1606550" y="3148013"/>
            <a:ext cx="1008063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 tmFilter="0,0; .5, 1; 1, 1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 tmFilter="0,0; .5, 1; 1, 1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2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6215 0.0118 L 0.07257 -0.02408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73600" y="-18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pat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3472 0.03588 L -1.66667E-6 2.96296E-6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73600" y="-18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4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6215 0.0118 L 0.07257 -0.02408 " pathEditMode="relative" rAng="0" ptsTypes="AA">
                                      <p:cBhvr>
                                        <p:cTn id="54" dur="75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73600" y="-1806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6215 0.0118 L 0.07257 -0.02408 " pathEditMode="relative" rAng="0" ptsTypes="AA">
                                      <p:cBhvr>
                                        <p:cTn id="62" dur="75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73600" y="-1806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3" presetClass="entr" presetSubtype="3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6215 0.0118 L 0.07257 -0.02408 " pathEditMode="relative" rAng="0" ptsTypes="AA">
                                      <p:cBhvr>
                                        <p:cTn id="70" dur="75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73600" y="-18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ldLvl="0" autoUpdateAnimBg="0"/>
      <p:bldP spid="20486" grpId="0" bldLvl="0" autoUpdateAnimBg="0"/>
      <p:bldP spid="20487" grpId="0" bldLvl="0" autoUpdateAnimBg="0"/>
      <p:bldP spid="20487" grpId="1" bldLvl="0" autoUpdateAnimBg="0"/>
      <p:bldP spid="20488" grpId="0" bldLvl="0" autoUpdateAnimBg="0"/>
      <p:bldP spid="20488" grpId="1" bldLvl="0" autoUpdateAnimBg="0"/>
      <p:bldP spid="20489" grpId="0" bldLvl="0" autoUpdateAnimBg="0"/>
      <p:bldP spid="20489" grpId="1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838" y="1814513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2924175" y="1814513"/>
            <a:ext cx="5248275" cy="923925"/>
          </a:xfrm>
          <a:prstGeom prst="rect">
            <a:avLst/>
          </a:prstGeom>
          <a:solidFill>
            <a:srgbClr val="E36C0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反馈机制</a:t>
            </a:r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：声音、改进、企业形象</a:t>
            </a:r>
            <a:endParaRPr lang="zh-CN" altLang="en-US"/>
          </a:p>
        </p:txBody>
      </p:sp>
      <p:pic>
        <p:nvPicPr>
          <p:cNvPr id="2150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3333750"/>
            <a:ext cx="7143750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2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1054E-6 L 3.33333E-6 -0.38627 " pathEditMode="relative" rAng="0" ptsTypes="AA">
                                      <p:cBhvr>
                                        <p:cTn id="21" dur="125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193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5"/>
          <p:cNvSpPr>
            <a:spLocks noChangeArrowheads="1"/>
          </p:cNvSpPr>
          <p:nvPr/>
        </p:nvSpPr>
        <p:spPr bwMode="auto">
          <a:xfrm>
            <a:off x="250825" y="841375"/>
            <a:ext cx="8893175" cy="575627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39688"/>
            <a:ext cx="31527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副标题 2"/>
          <p:cNvSpPr>
            <a:spLocks noChangeArrowheads="1"/>
          </p:cNvSpPr>
          <p:nvPr/>
        </p:nvSpPr>
        <p:spPr bwMode="auto">
          <a:xfrm>
            <a:off x="2190750" y="2997200"/>
            <a:ext cx="543718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2012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年工作计划</a:t>
            </a:r>
            <a:endParaRPr lang="zh-CN" altLang="en-US"/>
          </a:p>
        </p:txBody>
      </p:sp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250825" y="6524625"/>
            <a:ext cx="8893175" cy="333375"/>
            <a:chOff x="0" y="0"/>
            <a:chExt cx="8893406" cy="333680"/>
          </a:xfrm>
        </p:grpSpPr>
        <p:sp>
          <p:nvSpPr>
            <p:cNvPr id="3091" name="矩形 17"/>
            <p:cNvSpPr>
              <a:spLocks noChangeArrowheads="1"/>
            </p:cNvSpPr>
            <p:nvPr/>
          </p:nvSpPr>
          <p:spPr bwMode="auto">
            <a:xfrm>
              <a:off x="2934534" y="1024"/>
              <a:ext cx="3025263" cy="332656"/>
            </a:xfrm>
            <a:prstGeom prst="rect">
              <a:avLst/>
            </a:prstGeom>
            <a:solidFill>
              <a:srgbClr val="64B3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092" name="矩形 18"/>
            <p:cNvSpPr>
              <a:spLocks noChangeArrowheads="1"/>
            </p:cNvSpPr>
            <p:nvPr/>
          </p:nvSpPr>
          <p:spPr bwMode="auto">
            <a:xfrm>
              <a:off x="5904655" y="1024"/>
              <a:ext cx="2988751" cy="332656"/>
            </a:xfrm>
            <a:prstGeom prst="rect">
              <a:avLst/>
            </a:prstGeom>
            <a:solidFill>
              <a:srgbClr val="BA1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093" name="矩形 19"/>
            <p:cNvSpPr>
              <a:spLocks noChangeArrowheads="1"/>
            </p:cNvSpPr>
            <p:nvPr/>
          </p:nvSpPr>
          <p:spPr bwMode="auto">
            <a:xfrm>
              <a:off x="0" y="0"/>
              <a:ext cx="2934534" cy="332656"/>
            </a:xfrm>
            <a:prstGeom prst="rect">
              <a:avLst/>
            </a:prstGeom>
            <a:solidFill>
              <a:srgbClr val="E96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 </a:t>
              </a:r>
              <a:endParaRPr lang="zh-CN" altLang="en-US"/>
            </a:p>
          </p:txBody>
        </p:sp>
      </p:grpSp>
      <p:sp>
        <p:nvSpPr>
          <p:cNvPr id="4105" name="矩形 13"/>
          <p:cNvSpPr>
            <a:spLocks noChangeArrowheads="1"/>
          </p:cNvSpPr>
          <p:nvPr/>
        </p:nvSpPr>
        <p:spPr bwMode="auto">
          <a:xfrm>
            <a:off x="252413" y="2824163"/>
            <a:ext cx="2989262" cy="1008062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b="1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6" name="Rectangle 5"/>
          <p:cNvSpPr>
            <a:spLocks noChangeArrowheads="1"/>
          </p:cNvSpPr>
          <p:nvPr/>
        </p:nvSpPr>
        <p:spPr bwMode="auto">
          <a:xfrm>
            <a:off x="4697413" y="5302250"/>
            <a:ext cx="17462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2012/3/16</a:t>
            </a:r>
            <a:endParaRPr lang="en-US" altLang="zh-CN"/>
          </a:p>
        </p:txBody>
      </p:sp>
      <p:sp>
        <p:nvSpPr>
          <p:cNvPr id="4107" name="Rectangle 5"/>
          <p:cNvSpPr>
            <a:spLocks noChangeArrowheads="1"/>
          </p:cNvSpPr>
          <p:nvPr/>
        </p:nvSpPr>
        <p:spPr bwMode="auto">
          <a:xfrm>
            <a:off x="2916238" y="5280025"/>
            <a:ext cx="21605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组经理：张鹏</a:t>
            </a:r>
            <a:endParaRPr lang="en-US" altLang="zh-CN"/>
          </a:p>
        </p:txBody>
      </p:sp>
      <p:sp>
        <p:nvSpPr>
          <p:cNvPr id="4108" name="矩形 16"/>
          <p:cNvSpPr>
            <a:spLocks noChangeArrowheads="1"/>
          </p:cNvSpPr>
          <p:nvPr/>
        </p:nvSpPr>
        <p:spPr bwMode="auto">
          <a:xfrm>
            <a:off x="4748213" y="5375275"/>
            <a:ext cx="182562" cy="182563"/>
          </a:xfrm>
          <a:prstGeom prst="rect">
            <a:avLst/>
          </a:prstGeom>
          <a:solidFill>
            <a:srgbClr val="2C88E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9" name="红色块"/>
          <p:cNvSpPr>
            <a:spLocks noChangeArrowheads="1"/>
          </p:cNvSpPr>
          <p:nvPr/>
        </p:nvSpPr>
        <p:spPr bwMode="auto">
          <a:xfrm>
            <a:off x="6156325" y="836613"/>
            <a:ext cx="2989263" cy="602297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10" name="Rectangle 5"/>
          <p:cNvSpPr>
            <a:spLocks noChangeArrowheads="1"/>
          </p:cNvSpPr>
          <p:nvPr/>
        </p:nvSpPr>
        <p:spPr bwMode="auto">
          <a:xfrm>
            <a:off x="11098213" y="5302250"/>
            <a:ext cx="17462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2016/3/13</a:t>
            </a:r>
            <a:endParaRPr lang="zh-CN" altLang="en-US" dirty="0"/>
          </a:p>
        </p:txBody>
      </p:sp>
      <p:sp>
        <p:nvSpPr>
          <p:cNvPr id="4111" name="副标题 2"/>
          <p:cNvSpPr>
            <a:spLocks noChangeArrowheads="1"/>
          </p:cNvSpPr>
          <p:nvPr/>
        </p:nvSpPr>
        <p:spPr bwMode="auto">
          <a:xfrm>
            <a:off x="-1978025" y="3271838"/>
            <a:ext cx="1511300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PPTS</a:t>
            </a:r>
            <a:endParaRPr lang="zh-CN" altLang="en-US" dirty="0"/>
          </a:p>
        </p:txBody>
      </p:sp>
      <p:sp>
        <p:nvSpPr>
          <p:cNvPr id="4112" name="标题 1"/>
          <p:cNvSpPr>
            <a:spLocks noChangeArrowheads="1"/>
          </p:cNvSpPr>
          <p:nvPr/>
        </p:nvSpPr>
        <p:spPr bwMode="auto">
          <a:xfrm>
            <a:off x="-5218113" y="2362200"/>
            <a:ext cx="511175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研发部</a:t>
            </a:r>
            <a:endParaRPr lang="zh-CN" altLang="en-US"/>
          </a:p>
        </p:txBody>
      </p:sp>
      <p:sp>
        <p:nvSpPr>
          <p:cNvPr id="4113" name="副标题 2"/>
          <p:cNvSpPr>
            <a:spLocks noChangeArrowheads="1"/>
          </p:cNvSpPr>
          <p:nvPr/>
        </p:nvSpPr>
        <p:spPr bwMode="auto">
          <a:xfrm>
            <a:off x="9251950" y="3349625"/>
            <a:ext cx="54387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工作计划</a:t>
            </a:r>
            <a:endParaRPr lang="zh-CN" altLang="en-US" dirty="0"/>
          </a:p>
        </p:txBody>
      </p:sp>
      <p:sp>
        <p:nvSpPr>
          <p:cNvPr id="4114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1765300" y="2349500"/>
            <a:ext cx="5111750" cy="1470025"/>
          </a:xfrm>
        </p:spPr>
        <p:txBody>
          <a:bodyPr/>
          <a:lstStyle/>
          <a:p>
            <a:pPr marL="0" indent="0" eaLnBrk="1" hangingPunct="1"/>
            <a:r>
              <a:rPr lang="zh-CN" altLang="zh-CN" sz="48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研发部</a:t>
            </a:r>
            <a:endParaRPr lang="zh-CN" altLang="zh-CN" smtClean="0"/>
          </a:p>
        </p:txBody>
      </p:sp>
      <p:sp>
        <p:nvSpPr>
          <p:cNvPr id="4115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122488" y="3022600"/>
            <a:ext cx="1512887" cy="1120775"/>
          </a:xfrm>
        </p:spPr>
        <p:txBody>
          <a:bodyPr anchor="ctr"/>
          <a:lstStyle/>
          <a:p>
            <a:pPr marL="0" indent="0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endParaRPr lang="zh-CN" altLang="en-US" smtClean="0"/>
          </a:p>
        </p:txBody>
      </p:sp>
      <p:sp>
        <p:nvSpPr>
          <p:cNvPr id="4116" name="橙色块"/>
          <p:cNvSpPr>
            <a:spLocks noChangeArrowheads="1"/>
          </p:cNvSpPr>
          <p:nvPr/>
        </p:nvSpPr>
        <p:spPr bwMode="auto">
          <a:xfrm>
            <a:off x="250825" y="835025"/>
            <a:ext cx="2935288" cy="6022975"/>
          </a:xfrm>
          <a:prstGeom prst="rect">
            <a:avLst/>
          </a:prstGeom>
          <a:solidFill>
            <a:srgbClr val="E9662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/>
          </a:p>
        </p:txBody>
      </p:sp>
      <p:sp>
        <p:nvSpPr>
          <p:cNvPr id="4117" name="绿色块"/>
          <p:cNvSpPr>
            <a:spLocks noChangeArrowheads="1"/>
          </p:cNvSpPr>
          <p:nvPr/>
        </p:nvSpPr>
        <p:spPr bwMode="auto">
          <a:xfrm>
            <a:off x="3186113" y="836613"/>
            <a:ext cx="3024187" cy="6022975"/>
          </a:xfrm>
          <a:prstGeom prst="rect">
            <a:avLst/>
          </a:prstGeom>
          <a:solidFill>
            <a:srgbClr val="64B31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12" dur="5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accel="16000" decel="65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80000" decel="2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6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45" dur="750" tmFilter="0, 0; .2, .5; .8, .5; 1, 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375" autoRev="1" fill="hold"/>
                                        <p:tgtEl>
                                          <p:spTgt spid="4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>
                                      <p:cBhvr>
                                        <p:cTn id="48" dur="750" tmFilter="0, 0; .2, .5; .8, .5; 1, 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375" autoRev="1" fill="hold"/>
                                        <p:tgtEl>
                                          <p:spTgt spid="4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>
                                      <p:cBhvr>
                                        <p:cTn id="51" dur="750" tmFilter="0, 0; .2, .5; .8, .5; 1, 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75" autoRev="1" fill="hold"/>
                                        <p:tgtEl>
                                          <p:spTgt spid="4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entr" presetSubtype="8" accel="1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9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2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5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7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" presetClass="entr" presetSubtype="8" accel="1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accel="1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7" dur="500" tmFilter="0,0; .5, 1; 1, 1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4" dur="500" tmFilter="0,0; .5, 1; 1, 1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>
                                      <p:cBhvr>
                                        <p:cTn id="122" dur="500" tmFilter="0, 0; .2, .5; .8, .5; 1, 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4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 autoUpdateAnimBg="0"/>
      <p:bldP spid="4098" grpId="1" bldLvl="0" animBg="1" autoUpdateAnimBg="0"/>
      <p:bldP spid="4100" grpId="0" build="p" bldLvl="0" autoUpdateAnimBg="0"/>
      <p:bldP spid="4105" grpId="0" bldLvl="0" animBg="1" autoUpdateAnimBg="0"/>
      <p:bldP spid="4105" grpId="1" bldLvl="0" animBg="1" autoUpdateAnimBg="0"/>
      <p:bldP spid="4106" grpId="0" bldLvl="0" autoUpdateAnimBg="0"/>
      <p:bldP spid="4107" grpId="0" bldLvl="0" autoUpdateAnimBg="0"/>
      <p:bldP spid="4108" grpId="0" bldLvl="0" animBg="1" autoUpdateAnimBg="0"/>
      <p:bldP spid="4109" grpId="0" bldLvl="0" animBg="1" autoUpdateAnimBg="0"/>
      <p:bldP spid="4109" grpId="1" bldLvl="0" animBg="1" autoUpdateAnimBg="0"/>
      <p:bldP spid="4109" grpId="2" bldLvl="0" animBg="1" autoUpdateAnimBg="0"/>
      <p:bldP spid="4110" grpId="0" bldLvl="0" autoUpdateAnimBg="0"/>
      <p:bldP spid="4111" grpId="0" bldLvl="0" autoUpdateAnimBg="0"/>
      <p:bldP spid="4112" grpId="0" bldLvl="0" autoUpdateAnimBg="0"/>
      <p:bldP spid="4113" grpId="0" build="p" bldLvl="0" autoUpdateAnimBg="0"/>
      <p:bldP spid="4114" grpId="0" bldLvl="0" autoUpdateAnimBg="0"/>
      <p:bldP spid="4115" grpId="0" build="p" bldLvl="0" autoUpdateAnimBg="0"/>
      <p:bldP spid="4116" grpId="0" bldLvl="0" animBg="1" autoUpdateAnimBg="0"/>
      <p:bldP spid="4116" grpId="1" bldLvl="0" animBg="1" autoUpdateAnimBg="0"/>
      <p:bldP spid="4116" grpId="2" bldLvl="0" animBg="1" autoUpdateAnimBg="0"/>
      <p:bldP spid="4117" grpId="0" bldLvl="0" animBg="1" autoUpdateAnimBg="0"/>
      <p:bldP spid="4117" grpId="1" bldLvl="0" animBg="1" autoUpdateAnimBg="0"/>
      <p:bldP spid="4117" grpId="2" bldLvl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1" name="矩形 3"/>
          <p:cNvSpPr>
            <a:spLocks noChangeArrowheads="1"/>
          </p:cNvSpPr>
          <p:nvPr/>
        </p:nvSpPr>
        <p:spPr bwMode="auto">
          <a:xfrm>
            <a:off x="2700338" y="1814513"/>
            <a:ext cx="5246687" cy="923925"/>
          </a:xfrm>
          <a:prstGeom prst="rect">
            <a:avLst/>
          </a:prstGeom>
          <a:solidFill>
            <a:srgbClr val="E36C0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借鉴北京公司宝贵经验</a:t>
            </a:r>
            <a:endParaRPr lang="zh-CN" altLang="en-US"/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388" y="1768475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388" y="4025900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025900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725" y="4025900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200" y="4025900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025900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5170488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725" y="5170488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200" y="5170488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725" y="2955925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388" y="5170488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5170488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4" name="矩形 18"/>
          <p:cNvSpPr>
            <a:spLocks noChangeArrowheads="1"/>
          </p:cNvSpPr>
          <p:nvPr/>
        </p:nvSpPr>
        <p:spPr bwMode="auto">
          <a:xfrm>
            <a:off x="1403350" y="3094038"/>
            <a:ext cx="720725" cy="720725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视觉规范</a:t>
            </a:r>
            <a:endParaRPr lang="zh-CN" altLang="en-US"/>
          </a:p>
        </p:txBody>
      </p:sp>
      <p:sp>
        <p:nvSpPr>
          <p:cNvPr id="22545" name="矩形 19"/>
          <p:cNvSpPr>
            <a:spLocks noChangeArrowheads="1"/>
          </p:cNvSpPr>
          <p:nvPr/>
        </p:nvSpPr>
        <p:spPr bwMode="auto">
          <a:xfrm>
            <a:off x="7226300" y="3094038"/>
            <a:ext cx="720725" cy="72072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交互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经验</a:t>
            </a:r>
            <a:endParaRPr lang="en-US" altLang="zh-CN"/>
          </a:p>
        </p:txBody>
      </p:sp>
      <p:sp>
        <p:nvSpPr>
          <p:cNvPr id="22546" name="矩形 20"/>
          <p:cNvSpPr>
            <a:spLocks noChangeArrowheads="1"/>
          </p:cNvSpPr>
          <p:nvPr/>
        </p:nvSpPr>
        <p:spPr bwMode="auto">
          <a:xfrm>
            <a:off x="5784850" y="3094038"/>
            <a:ext cx="719138" cy="720725"/>
          </a:xfrm>
          <a:prstGeom prst="rect">
            <a:avLst/>
          </a:prstGeom>
          <a:solidFill>
            <a:srgbClr val="538CD5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协作</a:t>
            </a:r>
            <a:endParaRPr lang="zh-CN" altLang="en-US"/>
          </a:p>
        </p:txBody>
      </p:sp>
      <p:sp>
        <p:nvSpPr>
          <p:cNvPr id="22547" name="矩形 21"/>
          <p:cNvSpPr>
            <a:spLocks noChangeArrowheads="1"/>
          </p:cNvSpPr>
          <p:nvPr/>
        </p:nvSpPr>
        <p:spPr bwMode="auto">
          <a:xfrm>
            <a:off x="2946400" y="3094038"/>
            <a:ext cx="720725" cy="72072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原型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建模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75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75" decel="1000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75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75" decel="100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75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75" decel="1000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75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75" decel="100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125" autoRev="1" fill="remove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5" dur="125" autoRev="1" fill="remove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6" dur="125" autoRev="1" fill="remove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125" autoRev="1" fill="remove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7" presetClass="emph" presetSubtype="0" fill="remove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125" autoRev="1" fill="remove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0" dur="125" autoRev="1" fill="remove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1" dur="125" autoRev="1" fill="remove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125" autoRev="1" fill="remove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7" presetClass="emph" presetSubtype="0" fill="remove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125" autoRev="1" fill="remove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5" dur="125" autoRev="1" fill="remove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6" dur="125" autoRev="1" fill="remove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125" autoRev="1" fill="remove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7" presetClass="emph" presetSubtype="0" fill="remove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125" autoRev="1" fill="remove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0" dur="125" autoRev="1" fill="remove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1" dur="125" autoRev="1" fill="remove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125" autoRev="1" fill="remove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 autoUpdateAnimBg="0"/>
      <p:bldP spid="22544" grpId="0" bldLvl="0" animBg="1" autoUpdateAnimBg="0"/>
      <p:bldP spid="22544" grpId="1" bldLvl="0" animBg="1" autoUpdateAnimBg="0"/>
      <p:bldP spid="22545" grpId="0" bldLvl="0" animBg="1" autoUpdateAnimBg="0"/>
      <p:bldP spid="22545" grpId="1" bldLvl="0" animBg="1" autoUpdateAnimBg="0"/>
      <p:bldP spid="22546" grpId="0" bldLvl="0" animBg="1" autoUpdateAnimBg="0"/>
      <p:bldP spid="22546" grpId="1" bldLvl="0" animBg="1" autoUpdateAnimBg="0"/>
      <p:bldP spid="22547" grpId="0" bldLvl="0" animBg="1" autoUpdateAnimBg="0"/>
      <p:bldP spid="22547" grpId="1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15875"/>
            <a:ext cx="91630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0819">
            <a:off x="2217738" y="774700"/>
            <a:ext cx="7488237" cy="4714875"/>
          </a:xfrm>
          <a:prstGeom prst="rect">
            <a:avLst/>
          </a:prstGeom>
          <a:solidFill>
            <a:srgbClr val="EDEDED"/>
          </a:solidFill>
          <a:ln w="190500" cap="sq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23556" name="Rectangle 5"/>
          <p:cNvSpPr>
            <a:spLocks noChangeArrowheads="1"/>
          </p:cNvSpPr>
          <p:nvPr/>
        </p:nvSpPr>
        <p:spPr bwMode="auto">
          <a:xfrm rot="212953">
            <a:off x="2822575" y="6070600"/>
            <a:ext cx="857885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公司活动：大夫山春游</a:t>
            </a:r>
            <a:endParaRPr lang="zh-CN" altLang="en-US"/>
          </a:p>
        </p:txBody>
      </p:sp>
      <p:sp>
        <p:nvSpPr>
          <p:cNvPr id="23557" name="矩形 4"/>
          <p:cNvSpPr>
            <a:spLocks noChangeArrowheads="1"/>
          </p:cNvSpPr>
          <p:nvPr/>
        </p:nvSpPr>
        <p:spPr bwMode="auto">
          <a:xfrm>
            <a:off x="0" y="0"/>
            <a:ext cx="827088" cy="6858000"/>
          </a:xfrm>
          <a:prstGeom prst="rect">
            <a:avLst/>
          </a:prstGeom>
          <a:solidFill>
            <a:srgbClr val="FFFFFF">
              <a:alpha val="1607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8" name="TextBox 5"/>
          <p:cNvSpPr>
            <a:spLocks noChangeArrowheads="1"/>
          </p:cNvSpPr>
          <p:nvPr/>
        </p:nvSpPr>
        <p:spPr bwMode="auto">
          <a:xfrm>
            <a:off x="152400" y="1339850"/>
            <a:ext cx="431800" cy="440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企业文化建设</a:t>
            </a:r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视觉规范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 tmFilter="0,0; .5, 1; 1, 1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pat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61111E-6 4.61538E-6 L -0.13316 -0.00124 " pathEditMode="relative" rAng="0" ptsTypes="AA">
                                      <p:cBhvr>
                                        <p:cTn id="23" dur="13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66700" y="-62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3" presetClass="entr" presetSubtype="3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61111E-6 4.61538E-6 L -0.13316 -0.00124 " pathEditMode="relative" rAng="0" ptsTypes="AA">
                                      <p:cBhvr>
                                        <p:cTn id="31" dur="13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66700" y="-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utoUpdateAnimBg="0"/>
      <p:bldP spid="23556" grpId="1" bldLvl="0" autoUpdateAnimBg="0"/>
      <p:bldP spid="23557" grpId="0" bldLvl="0" animBg="1" autoUpdateAnimBg="0"/>
      <p:bldP spid="23558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15875"/>
            <a:ext cx="91630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16707">
            <a:off x="736600" y="800100"/>
            <a:ext cx="7489825" cy="4713288"/>
          </a:xfrm>
          <a:prstGeom prst="rect">
            <a:avLst/>
          </a:prstGeom>
          <a:solidFill>
            <a:srgbClr val="EDEDED"/>
          </a:solidFill>
          <a:ln w="190500" cap="sq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24580" name="Rectangle 5"/>
          <p:cNvSpPr>
            <a:spLocks noChangeArrowheads="1"/>
          </p:cNvSpPr>
          <p:nvPr/>
        </p:nvSpPr>
        <p:spPr bwMode="auto">
          <a:xfrm rot="-607672">
            <a:off x="1668463" y="5551488"/>
            <a:ext cx="8580437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公司活动：</a:t>
            </a:r>
            <a:r>
              <a:rPr lang="zh-CN" altLang="en-US" sz="2400" b="1">
                <a:solidFill>
                  <a:srgbClr val="81F92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温馨绿计划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0034 0.02914 L 0.06407 -0.01271 " pathEditMode="relative" rAng="0" ptsTypes="AA">
                                      <p:cBhvr>
                                        <p:cTn id="12" dur="13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821200" y="-2104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11111E-6 -4.91329E-6 L 0.11875 -0.0326 " pathEditMode="relative" rAng="0" ptsTypes="AA">
                                      <p:cBhvr>
                                        <p:cTn id="20" dur="13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93700" y="-16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 autoUpdateAnimBg="0"/>
      <p:bldP spid="24580" grpId="1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15875"/>
            <a:ext cx="91630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3181350" y="5956300"/>
            <a:ext cx="8580438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华宇部队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CS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野外拓展</a:t>
            </a:r>
            <a:endParaRPr lang="zh-CN" altLang="en-US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339850"/>
            <a:ext cx="8920163" cy="434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0"/>
            <a:ext cx="8966200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61111E-6 4.61538E-6 L -0.13316 -0.00124 " pathEditMode="relative" rAng="0" ptsTypes="AA">
                                      <p:cBhvr>
                                        <p:cTn id="12" dur="13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66700" y="-62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61111E-6 4.61538E-6 L -0.13316 -0.00124 " pathEditMode="relative" rAng="0" ptsTypes="AA">
                                      <p:cBhvr>
                                        <p:cTn id="20" dur="13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66700" y="-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9" dur="500" tmFilter="0, 0; .2, .5; .8, .5; 1, 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56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utoUpdateAnimBg="0"/>
      <p:bldP spid="25603" grpId="1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27" name="矩形 18"/>
          <p:cNvSpPr>
            <a:spLocks noChangeArrowheads="1"/>
          </p:cNvSpPr>
          <p:nvPr/>
        </p:nvSpPr>
        <p:spPr bwMode="auto">
          <a:xfrm>
            <a:off x="615950" y="504825"/>
            <a:ext cx="3944938" cy="175577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</a:t>
            </a:r>
            <a:endParaRPr lang="zh-CN" altLang="en-US"/>
          </a:p>
        </p:txBody>
      </p:sp>
      <p:sp>
        <p:nvSpPr>
          <p:cNvPr id="26628" name="矩形 19"/>
          <p:cNvSpPr>
            <a:spLocks noChangeArrowheads="1"/>
          </p:cNvSpPr>
          <p:nvPr/>
        </p:nvSpPr>
        <p:spPr bwMode="auto">
          <a:xfrm>
            <a:off x="4892675" y="504825"/>
            <a:ext cx="3943350" cy="1755775"/>
          </a:xfrm>
          <a:prstGeom prst="rect">
            <a:avLst/>
          </a:prstGeom>
          <a:solidFill>
            <a:srgbClr val="E9662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开发平台</a:t>
            </a:r>
            <a:endParaRPr lang="zh-CN" altLang="en-US"/>
          </a:p>
        </p:txBody>
      </p:sp>
      <p:sp>
        <p:nvSpPr>
          <p:cNvPr id="26629" name="矩形 20"/>
          <p:cNvSpPr>
            <a:spLocks noChangeArrowheads="1"/>
          </p:cNvSpPr>
          <p:nvPr/>
        </p:nvSpPr>
        <p:spPr bwMode="auto">
          <a:xfrm>
            <a:off x="615950" y="2520950"/>
            <a:ext cx="3944938" cy="1755775"/>
          </a:xfrm>
          <a:prstGeom prst="rect">
            <a:avLst/>
          </a:prstGeom>
          <a:solidFill>
            <a:srgbClr val="E6AF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3.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营销推广</a:t>
            </a:r>
            <a:endParaRPr lang="zh-CN" altLang="en-US"/>
          </a:p>
        </p:txBody>
      </p:sp>
      <p:sp>
        <p:nvSpPr>
          <p:cNvPr id="26630" name="矩形 21"/>
          <p:cNvSpPr>
            <a:spLocks noChangeArrowheads="1"/>
          </p:cNvSpPr>
          <p:nvPr/>
        </p:nvSpPr>
        <p:spPr bwMode="auto">
          <a:xfrm>
            <a:off x="4892675" y="2520950"/>
            <a:ext cx="3943350" cy="17557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4.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培训计划</a:t>
            </a:r>
            <a:endParaRPr lang="zh-CN" altLang="en-US"/>
          </a:p>
        </p:txBody>
      </p:sp>
      <p:sp>
        <p:nvSpPr>
          <p:cNvPr id="26631" name="矩形 22"/>
          <p:cNvSpPr>
            <a:spLocks noChangeArrowheads="1"/>
          </p:cNvSpPr>
          <p:nvPr/>
        </p:nvSpPr>
        <p:spPr bwMode="auto">
          <a:xfrm>
            <a:off x="615950" y="4552950"/>
            <a:ext cx="3944938" cy="1755775"/>
          </a:xfrm>
          <a:prstGeom prst="rect">
            <a:avLst/>
          </a:prstGeom>
          <a:solidFill>
            <a:srgbClr val="3F315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5. UI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规范体系</a:t>
            </a:r>
            <a:endParaRPr lang="zh-CN" altLang="en-US"/>
          </a:p>
        </p:txBody>
      </p:sp>
      <p:sp>
        <p:nvSpPr>
          <p:cNvPr id="26632" name="矩形 23"/>
          <p:cNvSpPr>
            <a:spLocks noChangeArrowheads="1"/>
          </p:cNvSpPr>
          <p:nvPr/>
        </p:nvSpPr>
        <p:spPr bwMode="auto">
          <a:xfrm>
            <a:off x="4892675" y="4552950"/>
            <a:ext cx="3943350" cy="17557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6.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手持设备</a:t>
            </a:r>
            <a:endParaRPr lang="zh-CN" altLang="en-US"/>
          </a:p>
        </p:txBody>
      </p:sp>
      <p:pic>
        <p:nvPicPr>
          <p:cNvPr id="2663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5054600"/>
            <a:ext cx="8461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965450"/>
            <a:ext cx="10096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2713" y="3016250"/>
            <a:ext cx="896937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700" y="5054600"/>
            <a:ext cx="84455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030288"/>
            <a:ext cx="7921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8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13" y="993775"/>
            <a:ext cx="8731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5" name="TextBox 2"/>
          <p:cNvSpPr>
            <a:spLocks noChangeArrowheads="1"/>
          </p:cNvSpPr>
          <p:nvPr/>
        </p:nvSpPr>
        <p:spPr bwMode="auto">
          <a:xfrm>
            <a:off x="5688013" y="5734050"/>
            <a:ext cx="1528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8CB3E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计划</a:t>
            </a:r>
            <a:r>
              <a:rPr lang="en-US" altLang="zh-CN" sz="1400">
                <a:solidFill>
                  <a:srgbClr val="8CB3E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+</a:t>
            </a:r>
            <a:r>
              <a:rPr lang="zh-CN" altLang="en-US" sz="1400">
                <a:solidFill>
                  <a:srgbClr val="8CB3E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关注</a:t>
            </a:r>
            <a:r>
              <a:rPr lang="en-US" altLang="zh-CN" sz="1400">
                <a:solidFill>
                  <a:srgbClr val="8CB3E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+</a:t>
            </a:r>
            <a:r>
              <a:rPr lang="zh-CN" altLang="en-US" sz="1400">
                <a:solidFill>
                  <a:srgbClr val="8CB3E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准备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" dur="500" tmFilter="0, 0; .2, .5; .8, .5; 1, 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66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2" dur="indefinite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5" dur="indefinite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8" dur="indefinite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1" dur="indefinite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4" dur="indefinite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7" dur="indefinite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0" dur="indefinite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3" dur="indefinite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6" dur="indefinite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9" dur="indefinite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 animBg="1" autoUpdateAnimBg="0"/>
      <p:bldP spid="26628" grpId="0" bldLvl="0" animBg="1" autoUpdateAnimBg="0"/>
      <p:bldP spid="26629" grpId="0" bldLvl="0" animBg="1" autoUpdateAnimBg="0"/>
      <p:bldP spid="26630" grpId="0" bldLvl="0" animBg="1" autoUpdateAnimBg="0"/>
      <p:bldP spid="26631" grpId="0" bldLvl="0" animBg="1" autoUpdateAnimBg="0"/>
      <p:bldP spid="26632" grpId="0" bldLvl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7"/>
          <p:cNvSpPr>
            <a:spLocks noChangeArrowheads="1"/>
          </p:cNvSpPr>
          <p:nvPr/>
        </p:nvSpPr>
        <p:spPr bwMode="auto">
          <a:xfrm>
            <a:off x="0" y="0"/>
            <a:ext cx="9153525" cy="6858000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4940300"/>
            <a:ext cx="1008063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930275"/>
            <a:ext cx="1008063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安卓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963" y="1390650"/>
            <a:ext cx="5976937" cy="391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直接连接符 2"/>
          <p:cNvSpPr>
            <a:spLocks noChangeShapeType="1"/>
          </p:cNvSpPr>
          <p:nvPr/>
        </p:nvSpPr>
        <p:spPr bwMode="auto">
          <a:xfrm>
            <a:off x="827088" y="765175"/>
            <a:ext cx="6481762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5" name="直接连接符 8"/>
          <p:cNvSpPr>
            <a:spLocks noChangeShapeType="1"/>
          </p:cNvSpPr>
          <p:nvPr/>
        </p:nvSpPr>
        <p:spPr bwMode="auto">
          <a:xfrm>
            <a:off x="827088" y="5848350"/>
            <a:ext cx="6481762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6" name="直接连接符 9"/>
          <p:cNvSpPr>
            <a:spLocks noChangeShapeType="1"/>
          </p:cNvSpPr>
          <p:nvPr/>
        </p:nvSpPr>
        <p:spPr bwMode="auto">
          <a:xfrm>
            <a:off x="7308850" y="765175"/>
            <a:ext cx="0" cy="50688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7" name="直接连接符 12"/>
          <p:cNvSpPr>
            <a:spLocks noChangeShapeType="1"/>
          </p:cNvSpPr>
          <p:nvPr/>
        </p:nvSpPr>
        <p:spPr bwMode="auto">
          <a:xfrm>
            <a:off x="827088" y="765175"/>
            <a:ext cx="0" cy="50688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8" name="安卓"/>
          <p:cNvSpPr>
            <a:spLocks noChangeArrowheads="1"/>
          </p:cNvSpPr>
          <p:nvPr/>
        </p:nvSpPr>
        <p:spPr bwMode="auto">
          <a:xfrm>
            <a:off x="2411413" y="6092825"/>
            <a:ext cx="2428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安卓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ICON+GUI</a:t>
            </a:r>
            <a:endParaRPr lang="zh-CN" altLang="en-US"/>
          </a:p>
        </p:txBody>
      </p:sp>
      <p:sp>
        <p:nvSpPr>
          <p:cNvPr id="27659" name="直接连接符 14"/>
          <p:cNvSpPr>
            <a:spLocks noChangeShapeType="1"/>
          </p:cNvSpPr>
          <p:nvPr/>
        </p:nvSpPr>
        <p:spPr bwMode="auto">
          <a:xfrm>
            <a:off x="7308850" y="5157788"/>
            <a:ext cx="4318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7660" name="苹果ic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279525"/>
            <a:ext cx="6172200" cy="404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1" name="苹果"/>
          <p:cNvSpPr>
            <a:spLocks noChangeArrowheads="1"/>
          </p:cNvSpPr>
          <p:nvPr/>
        </p:nvSpPr>
        <p:spPr bwMode="auto">
          <a:xfrm>
            <a:off x="2411413" y="6092825"/>
            <a:ext cx="2428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苹果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ICON+GUI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6215 0.0118 L 0.07257 -0.02408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73600" y="-1806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6215 0.0118 L 0.07257 -0.02408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73600" y="-18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3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1" dur="500" tmFilter="0, 0; .2, .5; .8, .5; 1, 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76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3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3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2" dur="500" tmFilter="0, 0; .2, .5; .8, .5; 1, 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76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3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3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8" dur="500" tmFilter="0, 0; .2, .5; .8, .5; 1, 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76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500" tmFilter="0,0; .5, 1; 1, 1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347 L 3.33333E-6 -0.53912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267820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>
                                      <p:cBhvr>
                                        <p:cTn id="78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87" dur="500" tmFilter="0, 0; .2, .5; .8, .5; 1, 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276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5" dur="500" tmFilter="0,0; .5, 1; 1, 1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animBg="1"/>
      <p:bldP spid="27655" grpId="0" animBg="1"/>
      <p:bldP spid="27656" grpId="0" animBg="1"/>
      <p:bldP spid="27657" grpId="0" animBg="1"/>
      <p:bldP spid="27658" grpId="0" bldLvl="0" autoUpdateAnimBg="0"/>
      <p:bldP spid="27658" grpId="1" bldLvl="0" autoUpdateAnimBg="0"/>
      <p:bldP spid="27659" grpId="0" animBg="1"/>
      <p:bldP spid="27659" grpId="1" animBg="1"/>
      <p:bldP spid="27661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7"/>
          <p:cNvSpPr>
            <a:spLocks noChangeArrowheads="1"/>
          </p:cNvSpPr>
          <p:nvPr/>
        </p:nvSpPr>
        <p:spPr bwMode="auto">
          <a:xfrm>
            <a:off x="0" y="0"/>
            <a:ext cx="9153525" cy="6858000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038" y="549275"/>
            <a:ext cx="3063875" cy="338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038" y="4410075"/>
            <a:ext cx="3089275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549275"/>
            <a:ext cx="4381500" cy="58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6913" y="-711200"/>
            <a:ext cx="10526713" cy="774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46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矩形 1"/>
          <p:cNvSpPr>
            <a:spLocks noChangeArrowheads="1"/>
          </p:cNvSpPr>
          <p:nvPr/>
        </p:nvSpPr>
        <p:spPr bwMode="auto">
          <a:xfrm>
            <a:off x="827088" y="4797425"/>
            <a:ext cx="68564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2012</a:t>
            </a:r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，我们将继续前行。</a:t>
            </a:r>
            <a:endParaRPr lang="zh-CN" altLang="en-US"/>
          </a:p>
        </p:txBody>
      </p:sp>
      <p:sp>
        <p:nvSpPr>
          <p:cNvPr id="29701" name="矩形 4"/>
          <p:cNvSpPr>
            <a:spLocks noChangeArrowheads="1"/>
          </p:cNvSpPr>
          <p:nvPr/>
        </p:nvSpPr>
        <p:spPr bwMode="auto">
          <a:xfrm>
            <a:off x="1935163" y="3494088"/>
            <a:ext cx="73898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我们深知，奋斗必将开出</a:t>
            </a:r>
            <a:r>
              <a:rPr lang="zh-CN" altLang="en-US" sz="4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成功</a:t>
            </a: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之果。</a:t>
            </a:r>
            <a:endParaRPr lang="zh-CN" altLang="en-US"/>
          </a:p>
        </p:txBody>
      </p:sp>
      <p:sp>
        <p:nvSpPr>
          <p:cNvPr id="29702" name="矩形 5"/>
          <p:cNvSpPr>
            <a:spLocks noChangeArrowheads="1"/>
          </p:cNvSpPr>
          <p:nvPr/>
        </p:nvSpPr>
        <p:spPr bwMode="auto">
          <a:xfrm>
            <a:off x="-177800" y="2070100"/>
            <a:ext cx="84232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新一年，我们共同</a:t>
            </a:r>
            <a:r>
              <a:rPr lang="zh-CN" altLang="en-US" sz="4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努力</a:t>
            </a: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，我们共创成功。</a:t>
            </a:r>
            <a:endParaRPr lang="zh-CN" altLang="en-US"/>
          </a:p>
        </p:txBody>
      </p:sp>
      <p:sp>
        <p:nvSpPr>
          <p:cNvPr id="29703" name="矩形 6"/>
          <p:cNvSpPr>
            <a:spLocks noChangeArrowheads="1"/>
          </p:cNvSpPr>
          <p:nvPr/>
        </p:nvSpPr>
        <p:spPr bwMode="auto">
          <a:xfrm>
            <a:off x="2700338" y="836613"/>
            <a:ext cx="54721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新精彩</a:t>
            </a:r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，即将启程！</a:t>
            </a:r>
            <a:endParaRPr lang="zh-CN" altLang="en-US"/>
          </a:p>
        </p:txBody>
      </p:sp>
      <p:sp>
        <p:nvSpPr>
          <p:cNvPr id="29704" name="矩形 10"/>
          <p:cNvSpPr>
            <a:spLocks noChangeArrowheads="1"/>
          </p:cNvSpPr>
          <p:nvPr/>
        </p:nvSpPr>
        <p:spPr bwMode="auto">
          <a:xfrm>
            <a:off x="-34925" y="4724400"/>
            <a:ext cx="9178925" cy="1376363"/>
          </a:xfrm>
          <a:prstGeom prst="rect">
            <a:avLst/>
          </a:prstGeom>
          <a:solidFill>
            <a:srgbClr val="000000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970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75" y="4797425"/>
            <a:ext cx="387667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05556E-6 -0.00139 L 0.09218 -0.00116 " pathEditMode="relative" rAng="0" ptsTypes="AA">
                                      <p:cBhvr>
                                        <p:cTn id="12" dur="175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601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61111E-6 4.61538E-6 L -0.13316 -0.00124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66700" y="-62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3" presetClass="entr" presetSubtype="3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4.72222E-6 1.23457E-7 L 0.10955 0.0003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690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3" presetClass="entr" presetSubtype="3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2.22222E-6 1.11111E-6 L -0.10434 -0.00139 " pathEditMode="relative" rAng="0" ptsTypes="AA">
                                      <p:cBhvr>
                                        <p:cTn id="36" dur="125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2600" y="-69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1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41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2" dur="250" tmFilter="0, 0; .2, .5; .8, .5; 1, 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25" autoRev="1" fill="hold"/>
                                        <p:tgtEl>
                                          <p:spTgt spid="297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Effect>
                                      <p:cBhvr>
                                        <p:cTn id="45" dur="250" tmFilter="0, 0; .2, .5; .8, .5; 1, 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25" autoRev="1" fill="hold"/>
                                        <p:tgtEl>
                                          <p:spTgt spid="297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>
                                      <p:cBhvr>
                                        <p:cTn id="48" dur="250" tmFilter="0, 0; .2, .5; .8, .5; 1, 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25" autoRev="1" fill="hold"/>
                                        <p:tgtEl>
                                          <p:spTgt spid="297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>
                                      <p:cBhvr>
                                        <p:cTn id="51" dur="500" tmFilter="0, 0; .2, .5; .8, .5; 1, 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97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>
                                      <p:cBhvr>
                                        <p:cTn id="55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>
                                      <p:cBhvr>
                                        <p:cTn id="58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>
                                      <p:cBhvr>
                                        <p:cTn id="61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29703"/>
                                        </p:tgtEl>
                                      </p:cBhvr>
                                      <p:by x="170000" y="17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path" presetSubtype="0" accel="50000" decel="5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0434 -0.00139 L -0.09653 0.22963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8200" y="115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ldLvl="0" autoUpdateAnimBg="0"/>
      <p:bldP spid="29700" grpId="1" bldLvl="0" autoUpdateAnimBg="0"/>
      <p:bldP spid="29700" grpId="2" bldLvl="0" autoUpdateAnimBg="0"/>
      <p:bldP spid="29700" grpId="3" bldLvl="0" autoUpdateAnimBg="0"/>
      <p:bldP spid="29701" grpId="0" bldLvl="0" autoUpdateAnimBg="0"/>
      <p:bldP spid="29701" grpId="1" bldLvl="0" autoUpdateAnimBg="0"/>
      <p:bldP spid="29701" grpId="2" bldLvl="0" autoUpdateAnimBg="0"/>
      <p:bldP spid="29701" grpId="3" bldLvl="0" autoUpdateAnimBg="0"/>
      <p:bldP spid="29702" grpId="0" bldLvl="0" autoUpdateAnimBg="0"/>
      <p:bldP spid="29702" grpId="1" bldLvl="0" autoUpdateAnimBg="0"/>
      <p:bldP spid="29702" grpId="2" bldLvl="0" autoUpdateAnimBg="0"/>
      <p:bldP spid="29702" grpId="3" bldLvl="0" autoUpdateAnimBg="0"/>
      <p:bldP spid="29703" grpId="0" bldLvl="0" autoUpdateAnimBg="0"/>
      <p:bldP spid="29703" grpId="1" bldLvl="0" autoUpdateAnimBg="0"/>
      <p:bldP spid="29703" grpId="2" bldLvl="0" autoUpdateAnimBg="0"/>
      <p:bldP spid="29703" grpId="3" bldLvl="0" autoUpdateAnimBg="0"/>
      <p:bldP spid="29703" grpId="4" bldLvl="0" autoUpdateAnimBg="0"/>
      <p:bldP spid="29704" grpId="0" bldLvl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76" y="-1"/>
            <a:ext cx="9158776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3" name="矩形 18"/>
          <p:cNvSpPr>
            <a:spLocks noChangeArrowheads="1"/>
          </p:cNvSpPr>
          <p:nvPr/>
        </p:nvSpPr>
        <p:spPr bwMode="auto">
          <a:xfrm>
            <a:off x="615950" y="504825"/>
            <a:ext cx="3944938" cy="175577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</a:t>
            </a:r>
            <a:endParaRPr lang="zh-CN" altLang="en-US"/>
          </a:p>
        </p:txBody>
      </p:sp>
      <p:sp>
        <p:nvSpPr>
          <p:cNvPr id="5124" name="矩形 19"/>
          <p:cNvSpPr>
            <a:spLocks noChangeArrowheads="1"/>
          </p:cNvSpPr>
          <p:nvPr/>
        </p:nvSpPr>
        <p:spPr bwMode="auto">
          <a:xfrm>
            <a:off x="4892675" y="504825"/>
            <a:ext cx="3943350" cy="1755775"/>
          </a:xfrm>
          <a:prstGeom prst="rect">
            <a:avLst/>
          </a:prstGeom>
          <a:solidFill>
            <a:srgbClr val="E9662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开发平台</a:t>
            </a:r>
            <a:endParaRPr lang="zh-CN" altLang="en-US"/>
          </a:p>
        </p:txBody>
      </p:sp>
      <p:sp>
        <p:nvSpPr>
          <p:cNvPr id="5125" name="矩形 20"/>
          <p:cNvSpPr>
            <a:spLocks noChangeArrowheads="1"/>
          </p:cNvSpPr>
          <p:nvPr/>
        </p:nvSpPr>
        <p:spPr bwMode="auto">
          <a:xfrm>
            <a:off x="615950" y="2520950"/>
            <a:ext cx="3944938" cy="1755775"/>
          </a:xfrm>
          <a:prstGeom prst="rect">
            <a:avLst/>
          </a:prstGeom>
          <a:solidFill>
            <a:srgbClr val="E6AF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3.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营销推广</a:t>
            </a:r>
            <a:endParaRPr lang="zh-CN" altLang="en-US"/>
          </a:p>
        </p:txBody>
      </p:sp>
      <p:sp>
        <p:nvSpPr>
          <p:cNvPr id="5126" name="矩形 21"/>
          <p:cNvSpPr>
            <a:spLocks noChangeArrowheads="1"/>
          </p:cNvSpPr>
          <p:nvPr/>
        </p:nvSpPr>
        <p:spPr bwMode="auto">
          <a:xfrm>
            <a:off x="4892675" y="2520950"/>
            <a:ext cx="3943350" cy="17557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4.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培训计划</a:t>
            </a:r>
            <a:endParaRPr lang="zh-CN" altLang="en-US"/>
          </a:p>
        </p:txBody>
      </p:sp>
      <p:sp>
        <p:nvSpPr>
          <p:cNvPr id="5127" name="矩形 22"/>
          <p:cNvSpPr>
            <a:spLocks noChangeArrowheads="1"/>
          </p:cNvSpPr>
          <p:nvPr/>
        </p:nvSpPr>
        <p:spPr bwMode="auto">
          <a:xfrm>
            <a:off x="615950" y="4552950"/>
            <a:ext cx="3944938" cy="1755775"/>
          </a:xfrm>
          <a:prstGeom prst="rect">
            <a:avLst/>
          </a:prstGeom>
          <a:solidFill>
            <a:srgbClr val="3F315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5. UI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规范体系</a:t>
            </a:r>
            <a:endParaRPr lang="zh-CN" altLang="en-US"/>
          </a:p>
        </p:txBody>
      </p:sp>
      <p:sp>
        <p:nvSpPr>
          <p:cNvPr id="5128" name="矩形 23"/>
          <p:cNvSpPr>
            <a:spLocks noChangeArrowheads="1"/>
          </p:cNvSpPr>
          <p:nvPr/>
        </p:nvSpPr>
        <p:spPr bwMode="auto">
          <a:xfrm>
            <a:off x="4892675" y="4552950"/>
            <a:ext cx="3943350" cy="17557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6.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手持设备</a:t>
            </a:r>
            <a:endParaRPr lang="zh-CN" altLang="en-US"/>
          </a:p>
        </p:txBody>
      </p:sp>
      <p:pic>
        <p:nvPicPr>
          <p:cNvPr id="51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5054600"/>
            <a:ext cx="8461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965450"/>
            <a:ext cx="10096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2713" y="3016250"/>
            <a:ext cx="896937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700" y="5054600"/>
            <a:ext cx="84455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030288"/>
            <a:ext cx="7921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13" y="993775"/>
            <a:ext cx="8731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 tmFilter="0,0; .5, 1; 1, 1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 tmFilter="0,0; .5, 1; 1, 1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 tmFilter="0,0; .5, 1; 1, 1"/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500" tmFilter="0,0; .5, 1; 1, 1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9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2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2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 tmFilter="0,0; .5, 1; 1, 1"/>
                                        <p:tgtEl>
                                          <p:spTgt spid="51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500" tmFilter="0,0; .5, 1; 1, 1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6" dur="500" tmFilter="0,0; .5, 1; 1, 1"/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3" dur="500" tmFilter="0,0; .5, 1; 1, 1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9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12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12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12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12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500" tmFilter="0,0; .5, 1; 1, 1"/>
                                        <p:tgtEl>
                                          <p:spTgt spid="51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3" dur="500" tmFilter="0,0; .5, 1; 1, 1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9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12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12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12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12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6" dur="500" tmFilter="0,0; .5, 1; 1, 1"/>
                                        <p:tgtEl>
                                          <p:spTgt spid="51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3" dur="500" tmFilter="0,0; .5, 1; 1, 1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1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32" dur="500" tmFilter="0, 0; .2, .5; .8, .5; 1, 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51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>
                                      <p:cBhvr>
                                        <p:cTn id="135" dur="500" tmFilter="0, 0; .2, .5; .8, .5; 1, 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5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>
                                      <p:cBhvr>
                                        <p:cTn id="138" dur="500" tmFilter="0, 0; .2, .5; .8, .5; 1, 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5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>
                                      <p:cBhvr>
                                        <p:cTn id="141" dur="500" tmFilter="0, 0; .2, .5; .8, .5; 1, 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5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>
                                      <p:cBhvr>
                                        <p:cTn id="144" dur="500" tmFilter="0, 0; .2, .5; .8, .5; 1, 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5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147" dur="500" tmFilter="0, 0; .2, .5; .8, .5; 1, 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5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 autoUpdateAnimBg="0"/>
      <p:bldP spid="5123" grpId="0" build="allAtOnce" bldLvl="0" animBg="1" autoUpdateAnimBg="0"/>
      <p:bldP spid="5124" grpId="0" build="allAtOnce" bldLvl="0" animBg="1" autoUpdateAnimBg="0"/>
      <p:bldP spid="5125" grpId="0" build="allAtOnce" bldLvl="0" animBg="1" autoUpdateAnimBg="0"/>
      <p:bldP spid="5126" grpId="0" build="allAtOnce" bldLvl="0" animBg="1" autoUpdateAnimBg="0"/>
      <p:bldP spid="5127" grpId="0" build="allAtOnce" bldLvl="0" animBg="1" autoUpdateAnimBg="0"/>
      <p:bldP spid="5128" grpId="0" build="allAtOnce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47" name="矩形 18"/>
          <p:cNvSpPr>
            <a:spLocks noChangeArrowheads="1"/>
          </p:cNvSpPr>
          <p:nvPr/>
        </p:nvSpPr>
        <p:spPr bwMode="auto">
          <a:xfrm>
            <a:off x="615950" y="504825"/>
            <a:ext cx="3944938" cy="175577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</a:t>
            </a:r>
            <a:endParaRPr lang="zh-CN" altLang="en-US"/>
          </a:p>
        </p:txBody>
      </p:sp>
      <p:sp>
        <p:nvSpPr>
          <p:cNvPr id="6148" name="矩形 19"/>
          <p:cNvSpPr>
            <a:spLocks noChangeArrowheads="1"/>
          </p:cNvSpPr>
          <p:nvPr/>
        </p:nvSpPr>
        <p:spPr bwMode="auto">
          <a:xfrm>
            <a:off x="4892675" y="504825"/>
            <a:ext cx="3943350" cy="1755775"/>
          </a:xfrm>
          <a:prstGeom prst="rect">
            <a:avLst/>
          </a:prstGeom>
          <a:solidFill>
            <a:srgbClr val="E9662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开发平台</a:t>
            </a:r>
            <a:endParaRPr lang="zh-CN" altLang="en-US"/>
          </a:p>
        </p:txBody>
      </p:sp>
      <p:sp>
        <p:nvSpPr>
          <p:cNvPr id="6149" name="矩形 20"/>
          <p:cNvSpPr>
            <a:spLocks noChangeArrowheads="1"/>
          </p:cNvSpPr>
          <p:nvPr/>
        </p:nvSpPr>
        <p:spPr bwMode="auto">
          <a:xfrm>
            <a:off x="615950" y="2520950"/>
            <a:ext cx="3944938" cy="1755775"/>
          </a:xfrm>
          <a:prstGeom prst="rect">
            <a:avLst/>
          </a:prstGeom>
          <a:solidFill>
            <a:srgbClr val="E6AF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3.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营销推广</a:t>
            </a:r>
            <a:endParaRPr lang="zh-CN" altLang="en-US"/>
          </a:p>
        </p:txBody>
      </p:sp>
      <p:sp>
        <p:nvSpPr>
          <p:cNvPr id="6150" name="矩形 21"/>
          <p:cNvSpPr>
            <a:spLocks noChangeArrowheads="1"/>
          </p:cNvSpPr>
          <p:nvPr/>
        </p:nvSpPr>
        <p:spPr bwMode="auto">
          <a:xfrm>
            <a:off x="4892675" y="2520950"/>
            <a:ext cx="3943350" cy="17557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4.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培训计划</a:t>
            </a:r>
            <a:endParaRPr lang="zh-CN" altLang="en-US"/>
          </a:p>
        </p:txBody>
      </p:sp>
      <p:sp>
        <p:nvSpPr>
          <p:cNvPr id="6151" name="矩形 22"/>
          <p:cNvSpPr>
            <a:spLocks noChangeArrowheads="1"/>
          </p:cNvSpPr>
          <p:nvPr/>
        </p:nvSpPr>
        <p:spPr bwMode="auto">
          <a:xfrm>
            <a:off x="615950" y="4552950"/>
            <a:ext cx="3944938" cy="1755775"/>
          </a:xfrm>
          <a:prstGeom prst="rect">
            <a:avLst/>
          </a:prstGeom>
          <a:solidFill>
            <a:srgbClr val="3F315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5. UI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规范体系</a:t>
            </a:r>
            <a:endParaRPr lang="zh-CN" altLang="en-US"/>
          </a:p>
        </p:txBody>
      </p:sp>
      <p:sp>
        <p:nvSpPr>
          <p:cNvPr id="6152" name="矩形 23"/>
          <p:cNvSpPr>
            <a:spLocks noChangeArrowheads="1"/>
          </p:cNvSpPr>
          <p:nvPr/>
        </p:nvSpPr>
        <p:spPr bwMode="auto">
          <a:xfrm>
            <a:off x="4892675" y="4552950"/>
            <a:ext cx="3943350" cy="17557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6.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手持设备</a:t>
            </a:r>
            <a:endParaRPr lang="zh-CN" altLang="en-US"/>
          </a:p>
        </p:txBody>
      </p:sp>
      <p:pic>
        <p:nvPicPr>
          <p:cNvPr id="61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5054600"/>
            <a:ext cx="8461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965450"/>
            <a:ext cx="10096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2713" y="3016250"/>
            <a:ext cx="896937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700" y="5054600"/>
            <a:ext cx="84455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030288"/>
            <a:ext cx="7921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13" y="993775"/>
            <a:ext cx="8731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" dur="500" tmFilter="0, 0; .2, .5; .8, .5; 1, 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6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2" dur="indefinite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5" dur="indefinite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8" dur="indefinite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1" dur="indefinite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4" dur="indefinite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7" dur="indefinite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0" dur="indefinite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3" dur="indefinite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6" dur="indefinite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9" dur="indefinite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 autoUpdateAnimBg="0"/>
      <p:bldP spid="6148" grpId="0" bldLvl="0" animBg="1" autoUpdateAnimBg="0"/>
      <p:bldP spid="6149" grpId="0" bldLvl="0" animBg="1" autoUpdateAnimBg="0"/>
      <p:bldP spid="6150" grpId="0" bldLvl="0" animBg="1" autoUpdateAnimBg="0"/>
      <p:bldP spid="6151" grpId="0" bldLvl="0" animBg="1" autoUpdateAnimBg="0"/>
      <p:bldP spid="6152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7"/>
          <p:cNvSpPr>
            <a:spLocks noChangeArrowheads="1"/>
          </p:cNvSpPr>
          <p:nvPr/>
        </p:nvSpPr>
        <p:spPr bwMode="auto">
          <a:xfrm>
            <a:off x="0" y="0"/>
            <a:ext cx="9153525" cy="6858000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47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849313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1. </a:t>
            </a: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业务系统交互设计</a:t>
            </a:r>
            <a:endParaRPr lang="zh-CN" altLang="en-US"/>
          </a:p>
        </p:txBody>
      </p:sp>
      <p:sp>
        <p:nvSpPr>
          <p:cNvPr id="6148" name="矩形 8"/>
          <p:cNvSpPr>
            <a:spLocks noChangeArrowheads="1"/>
          </p:cNvSpPr>
          <p:nvPr/>
        </p:nvSpPr>
        <p:spPr bwMode="auto">
          <a:xfrm>
            <a:off x="250825" y="1628775"/>
            <a:ext cx="8902700" cy="4968875"/>
          </a:xfrm>
          <a:prstGeom prst="rect">
            <a:avLst/>
          </a:prstGeom>
          <a:solidFill>
            <a:srgbClr val="DAE5F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49" name="矩形 16"/>
          <p:cNvSpPr>
            <a:spLocks noChangeArrowheads="1"/>
          </p:cNvSpPr>
          <p:nvPr/>
        </p:nvSpPr>
        <p:spPr bwMode="auto">
          <a:xfrm>
            <a:off x="2252663" y="1628775"/>
            <a:ext cx="6894512" cy="4968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0" name="矩形 28"/>
          <p:cNvSpPr>
            <a:spLocks noChangeArrowheads="1"/>
          </p:cNvSpPr>
          <p:nvPr/>
        </p:nvSpPr>
        <p:spPr bwMode="auto">
          <a:xfrm>
            <a:off x="2266950" y="3640138"/>
            <a:ext cx="6886575" cy="581025"/>
          </a:xfrm>
          <a:prstGeom prst="rect">
            <a:avLst/>
          </a:prstGeom>
          <a:solidFill>
            <a:srgbClr val="F6F9F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1" name="TextBox 6"/>
          <p:cNvSpPr>
            <a:spLocks noChangeArrowheads="1"/>
          </p:cNvSpPr>
          <p:nvPr/>
        </p:nvSpPr>
        <p:spPr bwMode="auto">
          <a:xfrm>
            <a:off x="741363" y="1922463"/>
            <a:ext cx="14160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检察院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法院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政法委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通用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邮箱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论坛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门户建站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知识库</a:t>
            </a:r>
            <a:endParaRPr lang="zh-CN" altLang="en-US"/>
          </a:p>
        </p:txBody>
      </p:sp>
      <p:sp>
        <p:nvSpPr>
          <p:cNvPr id="6152" name="矩形 29"/>
          <p:cNvSpPr>
            <a:spLocks noChangeArrowheads="1"/>
          </p:cNvSpPr>
          <p:nvPr/>
        </p:nvSpPr>
        <p:spPr bwMode="auto">
          <a:xfrm>
            <a:off x="2266950" y="5880100"/>
            <a:ext cx="6886575" cy="581025"/>
          </a:xfrm>
          <a:prstGeom prst="rect">
            <a:avLst/>
          </a:prstGeom>
          <a:solidFill>
            <a:srgbClr val="F6F9F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3" name="TextBox 10"/>
          <p:cNvSpPr>
            <a:spLocks noChangeArrowheads="1"/>
          </p:cNvSpPr>
          <p:nvPr/>
        </p:nvSpPr>
        <p:spPr bwMode="auto">
          <a:xfrm>
            <a:off x="2406650" y="1989138"/>
            <a:ext cx="4686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案管系统</a:t>
            </a:r>
            <a:endParaRPr lang="zh-CN" altLang="en-US"/>
          </a:p>
        </p:txBody>
      </p:sp>
      <p:sp>
        <p:nvSpPr>
          <p:cNvPr id="6154" name="TextBox 11"/>
          <p:cNvSpPr>
            <a:spLocks noChangeArrowheads="1"/>
          </p:cNvSpPr>
          <p:nvPr/>
        </p:nvSpPr>
        <p:spPr bwMode="auto">
          <a:xfrm>
            <a:off x="2406650" y="3644900"/>
            <a:ext cx="4686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OA 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华天动力（珠海、中山、佛山）</a:t>
            </a:r>
            <a:endParaRPr lang="zh-CN" altLang="en-US"/>
          </a:p>
        </p:txBody>
      </p:sp>
      <p:sp>
        <p:nvSpPr>
          <p:cNvPr id="6155" name="TextBox 12"/>
          <p:cNvSpPr>
            <a:spLocks noChangeArrowheads="1"/>
          </p:cNvSpPr>
          <p:nvPr/>
        </p:nvSpPr>
        <p:spPr bwMode="auto">
          <a:xfrm>
            <a:off x="2406650" y="4225925"/>
            <a:ext cx="4686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Coremail</a:t>
            </a:r>
            <a:endParaRPr lang="zh-CN" altLang="en-US"/>
          </a:p>
        </p:txBody>
      </p:sp>
      <p:sp>
        <p:nvSpPr>
          <p:cNvPr id="6156" name="TextBox 14"/>
          <p:cNvSpPr>
            <a:spLocks noChangeArrowheads="1"/>
          </p:cNvSpPr>
          <p:nvPr/>
        </p:nvSpPr>
        <p:spPr bwMode="auto">
          <a:xfrm>
            <a:off x="2406650" y="5300663"/>
            <a:ext cx="4686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CMS  dede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织梦</a:t>
            </a:r>
            <a:endParaRPr lang="zh-CN" altLang="en-US"/>
          </a:p>
        </p:txBody>
      </p:sp>
      <p:sp>
        <p:nvSpPr>
          <p:cNvPr id="6157" name="TextBox 15"/>
          <p:cNvSpPr>
            <a:spLocks noChangeArrowheads="1"/>
          </p:cNvSpPr>
          <p:nvPr/>
        </p:nvSpPr>
        <p:spPr bwMode="auto">
          <a:xfrm>
            <a:off x="2406650" y="5805488"/>
            <a:ext cx="4686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互动百科</a:t>
            </a:r>
            <a:endParaRPr lang="zh-CN" altLang="en-US"/>
          </a:p>
        </p:txBody>
      </p:sp>
      <p:sp>
        <p:nvSpPr>
          <p:cNvPr id="6158" name="矩形 32"/>
          <p:cNvSpPr>
            <a:spLocks noChangeArrowheads="1"/>
          </p:cNvSpPr>
          <p:nvPr/>
        </p:nvSpPr>
        <p:spPr bwMode="auto">
          <a:xfrm>
            <a:off x="2266950" y="4797425"/>
            <a:ext cx="6886575" cy="581025"/>
          </a:xfrm>
          <a:prstGeom prst="rect">
            <a:avLst/>
          </a:prstGeom>
          <a:solidFill>
            <a:srgbClr val="F6F9F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9" name="TextBox 13"/>
          <p:cNvSpPr>
            <a:spLocks noChangeArrowheads="1"/>
          </p:cNvSpPr>
          <p:nvPr/>
        </p:nvSpPr>
        <p:spPr bwMode="auto">
          <a:xfrm>
            <a:off x="2406650" y="4746625"/>
            <a:ext cx="4686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Discuz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！</a:t>
            </a:r>
            <a:endParaRPr lang="zh-CN" altLang="en-US"/>
          </a:p>
        </p:txBody>
      </p:sp>
      <p:sp>
        <p:nvSpPr>
          <p:cNvPr id="6160" name="矩形 19"/>
          <p:cNvSpPr>
            <a:spLocks noChangeArrowheads="1"/>
          </p:cNvSpPr>
          <p:nvPr/>
        </p:nvSpPr>
        <p:spPr bwMode="auto">
          <a:xfrm>
            <a:off x="2266950" y="2511425"/>
            <a:ext cx="6886575" cy="579438"/>
          </a:xfrm>
          <a:prstGeom prst="rect">
            <a:avLst/>
          </a:prstGeom>
          <a:solidFill>
            <a:srgbClr val="F6F9F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1" name="TextBox 17"/>
          <p:cNvSpPr>
            <a:spLocks noChangeArrowheads="1"/>
          </p:cNvSpPr>
          <p:nvPr/>
        </p:nvSpPr>
        <p:spPr bwMode="auto">
          <a:xfrm>
            <a:off x="2406650" y="2506663"/>
            <a:ext cx="4686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数字审委会</a:t>
            </a:r>
            <a:endParaRPr lang="zh-CN" altLang="en-US"/>
          </a:p>
        </p:txBody>
      </p:sp>
      <p:sp>
        <p:nvSpPr>
          <p:cNvPr id="6162" name="TextBox 18"/>
          <p:cNvSpPr>
            <a:spLocks noChangeArrowheads="1"/>
          </p:cNvSpPr>
          <p:nvPr/>
        </p:nvSpPr>
        <p:spPr bwMode="auto">
          <a:xfrm>
            <a:off x="2406650" y="3019425"/>
            <a:ext cx="46863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维稳综治</a:t>
            </a:r>
            <a:endParaRPr lang="zh-CN" altLang="en-US"/>
          </a:p>
        </p:txBody>
      </p:sp>
    </p:spTree>
  </p:cSld>
  <p:clrMapOvr>
    <a:masterClrMapping/>
  </p:clrMapOvr>
  <p:transition spd="slow">
    <p:pull dir="l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"/>
          <p:cNvSpPr>
            <a:spLocks noChangeArrowheads="1"/>
          </p:cNvSpPr>
          <p:nvPr/>
        </p:nvSpPr>
        <p:spPr bwMode="auto">
          <a:xfrm>
            <a:off x="0" y="0"/>
            <a:ext cx="9153525" cy="6858000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1" name="矩形 72"/>
          <p:cNvSpPr>
            <a:spLocks noChangeArrowheads="1"/>
          </p:cNvSpPr>
          <p:nvPr/>
        </p:nvSpPr>
        <p:spPr bwMode="auto">
          <a:xfrm>
            <a:off x="250825" y="1628775"/>
            <a:ext cx="8902700" cy="4968875"/>
          </a:xfrm>
          <a:prstGeom prst="rect">
            <a:avLst/>
          </a:prstGeom>
          <a:solidFill>
            <a:srgbClr val="DAE5F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2" name="矩形 73"/>
          <p:cNvSpPr>
            <a:spLocks noChangeArrowheads="1"/>
          </p:cNvSpPr>
          <p:nvPr/>
        </p:nvSpPr>
        <p:spPr bwMode="auto">
          <a:xfrm>
            <a:off x="2252663" y="1628775"/>
            <a:ext cx="6894512" cy="4968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3" name="矩形 27"/>
          <p:cNvSpPr>
            <a:spLocks noChangeArrowheads="1"/>
          </p:cNvSpPr>
          <p:nvPr/>
        </p:nvSpPr>
        <p:spPr bwMode="auto">
          <a:xfrm>
            <a:off x="2266950" y="2524125"/>
            <a:ext cx="6886575" cy="581025"/>
          </a:xfrm>
          <a:prstGeom prst="rect">
            <a:avLst/>
          </a:prstGeom>
          <a:solidFill>
            <a:srgbClr val="F6F9F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4" name="TextBox 23"/>
          <p:cNvSpPr>
            <a:spLocks noChangeArrowheads="1"/>
          </p:cNvSpPr>
          <p:nvPr/>
        </p:nvSpPr>
        <p:spPr bwMode="auto">
          <a:xfrm>
            <a:off x="2406650" y="2506663"/>
            <a:ext cx="4686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数字审委会</a:t>
            </a:r>
            <a:endParaRPr lang="zh-CN" altLang="en-US"/>
          </a:p>
        </p:txBody>
      </p:sp>
      <p:sp>
        <p:nvSpPr>
          <p:cNvPr id="7175" name="TextBox 24"/>
          <p:cNvSpPr>
            <a:spLocks noChangeArrowheads="1"/>
          </p:cNvSpPr>
          <p:nvPr/>
        </p:nvSpPr>
        <p:spPr bwMode="auto">
          <a:xfrm>
            <a:off x="2406650" y="3019425"/>
            <a:ext cx="46863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维稳综治</a:t>
            </a:r>
            <a:endParaRPr lang="zh-CN" altLang="en-US"/>
          </a:p>
        </p:txBody>
      </p:sp>
      <p:sp>
        <p:nvSpPr>
          <p:cNvPr id="7176" name="矩形 82"/>
          <p:cNvSpPr>
            <a:spLocks noChangeArrowheads="1"/>
          </p:cNvSpPr>
          <p:nvPr/>
        </p:nvSpPr>
        <p:spPr bwMode="auto">
          <a:xfrm>
            <a:off x="2266950" y="4797425"/>
            <a:ext cx="6886575" cy="581025"/>
          </a:xfrm>
          <a:prstGeom prst="rect">
            <a:avLst/>
          </a:prstGeom>
          <a:solidFill>
            <a:srgbClr val="F6F9F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7" name="TextBox 25"/>
          <p:cNvSpPr>
            <a:spLocks noChangeArrowheads="1"/>
          </p:cNvSpPr>
          <p:nvPr/>
        </p:nvSpPr>
        <p:spPr bwMode="auto">
          <a:xfrm>
            <a:off x="2406650" y="4746625"/>
            <a:ext cx="4686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Discuz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！</a:t>
            </a:r>
            <a:endParaRPr lang="zh-CN" altLang="en-US"/>
          </a:p>
        </p:txBody>
      </p:sp>
      <p:sp>
        <p:nvSpPr>
          <p:cNvPr id="7178" name="TextBox 26"/>
          <p:cNvSpPr>
            <a:spLocks noChangeArrowheads="1"/>
          </p:cNvSpPr>
          <p:nvPr/>
        </p:nvSpPr>
        <p:spPr bwMode="auto">
          <a:xfrm>
            <a:off x="2406650" y="5300663"/>
            <a:ext cx="4686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CMS  dede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织梦</a:t>
            </a:r>
            <a:endParaRPr lang="zh-CN" altLang="en-US"/>
          </a:p>
        </p:txBody>
      </p:sp>
      <p:sp>
        <p:nvSpPr>
          <p:cNvPr id="7179" name="矩形 74"/>
          <p:cNvSpPr>
            <a:spLocks noChangeArrowheads="1"/>
          </p:cNvSpPr>
          <p:nvPr/>
        </p:nvSpPr>
        <p:spPr bwMode="auto">
          <a:xfrm>
            <a:off x="2266950" y="3640138"/>
            <a:ext cx="6886575" cy="581025"/>
          </a:xfrm>
          <a:prstGeom prst="rect">
            <a:avLst/>
          </a:prstGeom>
          <a:solidFill>
            <a:srgbClr val="F6F9F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80" name="TextBox 75"/>
          <p:cNvSpPr>
            <a:spLocks noChangeArrowheads="1"/>
          </p:cNvSpPr>
          <p:nvPr/>
        </p:nvSpPr>
        <p:spPr bwMode="auto">
          <a:xfrm>
            <a:off x="741363" y="1922463"/>
            <a:ext cx="14160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检察院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法院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政法委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通用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邮箱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论坛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门户建站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知识库</a:t>
            </a:r>
            <a:endParaRPr lang="zh-CN" altLang="en-US"/>
          </a:p>
        </p:txBody>
      </p:sp>
      <p:sp>
        <p:nvSpPr>
          <p:cNvPr id="7181" name="矩形 76"/>
          <p:cNvSpPr>
            <a:spLocks noChangeArrowheads="1"/>
          </p:cNvSpPr>
          <p:nvPr/>
        </p:nvSpPr>
        <p:spPr bwMode="auto">
          <a:xfrm>
            <a:off x="2266950" y="5880100"/>
            <a:ext cx="6886575" cy="581025"/>
          </a:xfrm>
          <a:prstGeom prst="rect">
            <a:avLst/>
          </a:prstGeom>
          <a:solidFill>
            <a:srgbClr val="F6F9F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82" name="TextBox 77"/>
          <p:cNvSpPr>
            <a:spLocks noChangeArrowheads="1"/>
          </p:cNvSpPr>
          <p:nvPr/>
        </p:nvSpPr>
        <p:spPr bwMode="auto">
          <a:xfrm>
            <a:off x="2406650" y="1989138"/>
            <a:ext cx="4686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案管系统</a:t>
            </a:r>
            <a:endParaRPr lang="zh-CN" altLang="en-US"/>
          </a:p>
        </p:txBody>
      </p:sp>
      <p:sp>
        <p:nvSpPr>
          <p:cNvPr id="7183" name="TextBox 78"/>
          <p:cNvSpPr>
            <a:spLocks noChangeArrowheads="1"/>
          </p:cNvSpPr>
          <p:nvPr/>
        </p:nvSpPr>
        <p:spPr bwMode="auto">
          <a:xfrm>
            <a:off x="2406650" y="3644900"/>
            <a:ext cx="4686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OA 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华天动力（珠海、中山、佛山）</a:t>
            </a:r>
            <a:endParaRPr lang="zh-CN" altLang="en-US"/>
          </a:p>
        </p:txBody>
      </p:sp>
      <p:sp>
        <p:nvSpPr>
          <p:cNvPr id="7184" name="TextBox 79"/>
          <p:cNvSpPr>
            <a:spLocks noChangeArrowheads="1"/>
          </p:cNvSpPr>
          <p:nvPr/>
        </p:nvSpPr>
        <p:spPr bwMode="auto">
          <a:xfrm>
            <a:off x="2406650" y="4225925"/>
            <a:ext cx="4686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Coremail</a:t>
            </a:r>
            <a:endParaRPr lang="zh-CN" altLang="en-US"/>
          </a:p>
        </p:txBody>
      </p:sp>
      <p:sp>
        <p:nvSpPr>
          <p:cNvPr id="7185" name="TextBox 81"/>
          <p:cNvSpPr>
            <a:spLocks noChangeArrowheads="1"/>
          </p:cNvSpPr>
          <p:nvPr/>
        </p:nvSpPr>
        <p:spPr bwMode="auto">
          <a:xfrm>
            <a:off x="2406650" y="5805488"/>
            <a:ext cx="4686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互动百科</a:t>
            </a:r>
            <a:endParaRPr lang="zh-CN" altLang="en-US"/>
          </a:p>
        </p:txBody>
      </p:sp>
      <p:sp>
        <p:nvSpPr>
          <p:cNvPr id="7186" name="矩形 38"/>
          <p:cNvSpPr>
            <a:spLocks noChangeArrowheads="1"/>
          </p:cNvSpPr>
          <p:nvPr/>
        </p:nvSpPr>
        <p:spPr bwMode="auto">
          <a:xfrm>
            <a:off x="250825" y="203200"/>
            <a:ext cx="8902700" cy="849313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1. </a:t>
            </a: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业务系统交互设计</a:t>
            </a:r>
            <a:endParaRPr lang="zh-CN" altLang="en-US"/>
          </a:p>
        </p:txBody>
      </p:sp>
      <p:pic>
        <p:nvPicPr>
          <p:cNvPr id="821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2838" y="204788"/>
            <a:ext cx="10269538" cy="665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638" y="927100"/>
            <a:ext cx="6503987" cy="487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" y="1035050"/>
            <a:ext cx="8924925" cy="414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31863"/>
            <a:ext cx="8678863" cy="439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1035050"/>
            <a:ext cx="8829675" cy="438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" y="854075"/>
            <a:ext cx="7737475" cy="504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885825"/>
            <a:ext cx="9067800" cy="484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3" y="931863"/>
            <a:ext cx="8248650" cy="445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9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198563"/>
            <a:ext cx="8226425" cy="452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75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2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3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1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9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8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12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xit" presetSubtype="4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19" name="矩形 18"/>
          <p:cNvSpPr>
            <a:spLocks noChangeArrowheads="1"/>
          </p:cNvSpPr>
          <p:nvPr/>
        </p:nvSpPr>
        <p:spPr bwMode="auto">
          <a:xfrm>
            <a:off x="615950" y="504825"/>
            <a:ext cx="3944938" cy="175577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</a:t>
            </a:r>
            <a:endParaRPr lang="zh-CN" altLang="en-US"/>
          </a:p>
        </p:txBody>
      </p:sp>
      <p:sp>
        <p:nvSpPr>
          <p:cNvPr id="9220" name="矩形 19"/>
          <p:cNvSpPr>
            <a:spLocks noChangeArrowheads="1"/>
          </p:cNvSpPr>
          <p:nvPr/>
        </p:nvSpPr>
        <p:spPr bwMode="auto">
          <a:xfrm>
            <a:off x="4892675" y="504825"/>
            <a:ext cx="3943350" cy="1755775"/>
          </a:xfrm>
          <a:prstGeom prst="rect">
            <a:avLst/>
          </a:prstGeom>
          <a:solidFill>
            <a:srgbClr val="E9662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开发平台</a:t>
            </a:r>
            <a:endParaRPr lang="zh-CN" altLang="en-US"/>
          </a:p>
        </p:txBody>
      </p:sp>
      <p:sp>
        <p:nvSpPr>
          <p:cNvPr id="9221" name="矩形 20"/>
          <p:cNvSpPr>
            <a:spLocks noChangeArrowheads="1"/>
          </p:cNvSpPr>
          <p:nvPr/>
        </p:nvSpPr>
        <p:spPr bwMode="auto">
          <a:xfrm>
            <a:off x="615950" y="2520950"/>
            <a:ext cx="3944938" cy="1755775"/>
          </a:xfrm>
          <a:prstGeom prst="rect">
            <a:avLst/>
          </a:prstGeom>
          <a:solidFill>
            <a:srgbClr val="E6AF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3.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营销推广</a:t>
            </a:r>
            <a:endParaRPr lang="zh-CN" altLang="en-US"/>
          </a:p>
        </p:txBody>
      </p:sp>
      <p:sp>
        <p:nvSpPr>
          <p:cNvPr id="9222" name="矩形 21"/>
          <p:cNvSpPr>
            <a:spLocks noChangeArrowheads="1"/>
          </p:cNvSpPr>
          <p:nvPr/>
        </p:nvSpPr>
        <p:spPr bwMode="auto">
          <a:xfrm>
            <a:off x="4892675" y="2520950"/>
            <a:ext cx="3943350" cy="17557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4.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培训计划</a:t>
            </a:r>
            <a:endParaRPr lang="zh-CN" altLang="en-US"/>
          </a:p>
        </p:txBody>
      </p:sp>
      <p:sp>
        <p:nvSpPr>
          <p:cNvPr id="9223" name="矩形 22"/>
          <p:cNvSpPr>
            <a:spLocks noChangeArrowheads="1"/>
          </p:cNvSpPr>
          <p:nvPr/>
        </p:nvSpPr>
        <p:spPr bwMode="auto">
          <a:xfrm>
            <a:off x="615950" y="4552950"/>
            <a:ext cx="3944938" cy="1755775"/>
          </a:xfrm>
          <a:prstGeom prst="rect">
            <a:avLst/>
          </a:prstGeom>
          <a:solidFill>
            <a:srgbClr val="3F315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5. UI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规范体系</a:t>
            </a:r>
            <a:endParaRPr lang="zh-CN" altLang="en-US"/>
          </a:p>
        </p:txBody>
      </p:sp>
      <p:sp>
        <p:nvSpPr>
          <p:cNvPr id="9224" name="矩形 23"/>
          <p:cNvSpPr>
            <a:spLocks noChangeArrowheads="1"/>
          </p:cNvSpPr>
          <p:nvPr/>
        </p:nvSpPr>
        <p:spPr bwMode="auto">
          <a:xfrm>
            <a:off x="4892675" y="4552950"/>
            <a:ext cx="3943350" cy="17557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6.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手持设备</a:t>
            </a:r>
            <a:endParaRPr lang="zh-CN" altLang="en-US"/>
          </a:p>
        </p:txBody>
      </p:sp>
      <p:pic>
        <p:nvPicPr>
          <p:cNvPr id="92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5054600"/>
            <a:ext cx="8461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965450"/>
            <a:ext cx="10096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2713" y="3016250"/>
            <a:ext cx="896937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700" y="5054600"/>
            <a:ext cx="84455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030288"/>
            <a:ext cx="7921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0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13" y="993775"/>
            <a:ext cx="8731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8" dur="500" tmFilter="0, 0; .2, .5; .8, .5; 1, 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92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2" dur="indefinite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5" dur="indefinite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8" dur="indefinite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1" dur="indefinite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4" dur="indefinite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7" dur="indefinite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0" dur="indefinite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3" dur="indefinite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6" dur="indefinite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9" dur="indefinite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 autoUpdateAnimBg="0"/>
      <p:bldP spid="9220" grpId="0" bldLvl="0" animBg="1" autoUpdateAnimBg="0"/>
      <p:bldP spid="9221" grpId="0" bldLvl="0" animBg="1" autoUpdateAnimBg="0"/>
      <p:bldP spid="9222" grpId="0" bldLvl="0" animBg="1" autoUpdateAnimBg="0"/>
      <p:bldP spid="9223" grpId="0" bldLvl="0" animBg="1" autoUpdateAnimBg="0"/>
      <p:bldP spid="9224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0688" y="-673100"/>
            <a:ext cx="11987213" cy="753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9"/>
          <p:cNvSpPr>
            <a:spLocks noChangeArrowheads="1"/>
          </p:cNvSpPr>
          <p:nvPr/>
        </p:nvSpPr>
        <p:spPr bwMode="auto">
          <a:xfrm>
            <a:off x="0" y="3644900"/>
            <a:ext cx="9144000" cy="32131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 sz="32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" name="Group 4"/>
          <p:cNvGrpSpPr>
            <a:grpSpLocks/>
          </p:cNvGrpSpPr>
          <p:nvPr/>
        </p:nvGrpSpPr>
        <p:grpSpPr bwMode="auto">
          <a:xfrm>
            <a:off x="0" y="3781425"/>
            <a:ext cx="2484438" cy="1220788"/>
            <a:chOff x="0" y="0"/>
            <a:chExt cx="2484673" cy="1220574"/>
          </a:xfrm>
        </p:grpSpPr>
        <p:sp>
          <p:nvSpPr>
            <p:cNvPr id="9262" name="矩形 10"/>
            <p:cNvSpPr>
              <a:spLocks noChangeArrowheads="1"/>
            </p:cNvSpPr>
            <p:nvPr/>
          </p:nvSpPr>
          <p:spPr bwMode="auto">
            <a:xfrm>
              <a:off x="0" y="680462"/>
              <a:ext cx="540112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用</a:t>
              </a:r>
              <a:endParaRPr lang="zh-CN" altLang="en-US"/>
            </a:p>
          </p:txBody>
        </p:sp>
        <p:sp>
          <p:nvSpPr>
            <p:cNvPr id="9263" name="矩形 11"/>
            <p:cNvSpPr>
              <a:spLocks noChangeArrowheads="1"/>
            </p:cNvSpPr>
            <p:nvPr/>
          </p:nvSpPr>
          <p:spPr bwMode="auto">
            <a:xfrm>
              <a:off x="905" y="0"/>
              <a:ext cx="2483768" cy="591106"/>
            </a:xfrm>
            <a:prstGeom prst="rect">
              <a:avLst/>
            </a:prstGeom>
            <a:solidFill>
              <a:srgbClr val="0F0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/>
            </a:p>
          </p:txBody>
        </p:sp>
        <p:sp>
          <p:nvSpPr>
            <p:cNvPr id="9264" name="矩形 12"/>
            <p:cNvSpPr>
              <a:spLocks noChangeArrowheads="1"/>
            </p:cNvSpPr>
            <p:nvPr/>
          </p:nvSpPr>
          <p:spPr bwMode="auto">
            <a:xfrm>
              <a:off x="648187" y="680462"/>
              <a:ext cx="540112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户</a:t>
              </a:r>
              <a:endParaRPr lang="zh-CN" altLang="en-US"/>
            </a:p>
          </p:txBody>
        </p:sp>
        <p:sp>
          <p:nvSpPr>
            <p:cNvPr id="9265" name="矩形 13"/>
            <p:cNvSpPr>
              <a:spLocks noChangeArrowheads="1"/>
            </p:cNvSpPr>
            <p:nvPr/>
          </p:nvSpPr>
          <p:spPr bwMode="auto">
            <a:xfrm>
              <a:off x="1296374" y="680462"/>
              <a:ext cx="540112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体</a:t>
              </a:r>
              <a:endParaRPr lang="zh-CN" altLang="en-US"/>
            </a:p>
          </p:txBody>
        </p:sp>
        <p:sp>
          <p:nvSpPr>
            <p:cNvPr id="9266" name="矩形 14"/>
            <p:cNvSpPr>
              <a:spLocks noChangeArrowheads="1"/>
            </p:cNvSpPr>
            <p:nvPr/>
          </p:nvSpPr>
          <p:spPr bwMode="auto">
            <a:xfrm>
              <a:off x="1944561" y="680462"/>
              <a:ext cx="540112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验</a:t>
              </a:r>
              <a:endParaRPr lang="zh-CN" altLang="en-US"/>
            </a:p>
          </p:txBody>
        </p:sp>
      </p:grpSp>
      <p:grpSp>
        <p:nvGrpSpPr>
          <p:cNvPr id="13" name="Group 10"/>
          <p:cNvGrpSpPr>
            <a:grpSpLocks/>
          </p:cNvGrpSpPr>
          <p:nvPr/>
        </p:nvGrpSpPr>
        <p:grpSpPr bwMode="auto">
          <a:xfrm>
            <a:off x="2582863" y="3781425"/>
            <a:ext cx="2554287" cy="1235075"/>
            <a:chOff x="0" y="0"/>
            <a:chExt cx="2555034" cy="1234538"/>
          </a:xfrm>
        </p:grpSpPr>
        <p:sp>
          <p:nvSpPr>
            <p:cNvPr id="9257" name="矩形 16"/>
            <p:cNvSpPr>
              <a:spLocks noChangeArrowheads="1"/>
            </p:cNvSpPr>
            <p:nvPr/>
          </p:nvSpPr>
          <p:spPr bwMode="auto">
            <a:xfrm>
              <a:off x="1355937" y="0"/>
              <a:ext cx="540112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上</a:t>
              </a:r>
              <a:endParaRPr lang="zh-CN" altLang="en-US"/>
            </a:p>
          </p:txBody>
        </p:sp>
        <p:sp>
          <p:nvSpPr>
            <p:cNvPr id="9258" name="矩形 17"/>
            <p:cNvSpPr>
              <a:spLocks noChangeArrowheads="1"/>
            </p:cNvSpPr>
            <p:nvPr/>
          </p:nvSpPr>
          <p:spPr bwMode="auto">
            <a:xfrm>
              <a:off x="2014922" y="0"/>
              <a:ext cx="540112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手</a:t>
              </a:r>
              <a:endParaRPr lang="zh-CN" altLang="en-US"/>
            </a:p>
          </p:txBody>
        </p:sp>
        <p:sp>
          <p:nvSpPr>
            <p:cNvPr id="9259" name="矩形 18"/>
            <p:cNvSpPr>
              <a:spLocks noChangeArrowheads="1"/>
            </p:cNvSpPr>
            <p:nvPr/>
          </p:nvSpPr>
          <p:spPr bwMode="auto">
            <a:xfrm>
              <a:off x="1355218" y="684639"/>
              <a:ext cx="540112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上</a:t>
              </a:r>
              <a:endParaRPr lang="zh-CN" altLang="en-US"/>
            </a:p>
          </p:txBody>
        </p:sp>
        <p:sp>
          <p:nvSpPr>
            <p:cNvPr id="9260" name="矩形 19"/>
            <p:cNvSpPr>
              <a:spLocks noChangeArrowheads="1"/>
            </p:cNvSpPr>
            <p:nvPr/>
          </p:nvSpPr>
          <p:spPr bwMode="auto">
            <a:xfrm>
              <a:off x="2014922" y="684639"/>
              <a:ext cx="540112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色</a:t>
              </a:r>
              <a:endParaRPr lang="zh-CN" altLang="en-US"/>
            </a:p>
          </p:txBody>
        </p:sp>
        <p:sp>
          <p:nvSpPr>
            <p:cNvPr id="9261" name="矩形 21"/>
            <p:cNvSpPr>
              <a:spLocks noChangeArrowheads="1"/>
            </p:cNvSpPr>
            <p:nvPr/>
          </p:nvSpPr>
          <p:spPr bwMode="auto">
            <a:xfrm>
              <a:off x="0" y="0"/>
              <a:ext cx="1234538" cy="1234538"/>
            </a:xfrm>
            <a:prstGeom prst="rect">
              <a:avLst/>
            </a:prstGeom>
            <a:solidFill>
              <a:srgbClr val="0F0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/>
            </a:p>
          </p:txBody>
        </p:sp>
      </p:grpSp>
      <p:grpSp>
        <p:nvGrpSpPr>
          <p:cNvPr id="14" name="Group 16"/>
          <p:cNvGrpSpPr>
            <a:grpSpLocks/>
          </p:cNvGrpSpPr>
          <p:nvPr/>
        </p:nvGrpSpPr>
        <p:grpSpPr bwMode="auto">
          <a:xfrm>
            <a:off x="5260975" y="3781425"/>
            <a:ext cx="3883025" cy="1917700"/>
            <a:chOff x="0" y="0"/>
            <a:chExt cx="3882865" cy="1917488"/>
          </a:xfrm>
        </p:grpSpPr>
        <p:sp>
          <p:nvSpPr>
            <p:cNvPr id="9253" name="矩形 22"/>
            <p:cNvSpPr>
              <a:spLocks noChangeArrowheads="1"/>
            </p:cNvSpPr>
            <p:nvPr/>
          </p:nvSpPr>
          <p:spPr bwMode="auto">
            <a:xfrm>
              <a:off x="0" y="0"/>
              <a:ext cx="1222792" cy="1222792"/>
            </a:xfrm>
            <a:prstGeom prst="rect">
              <a:avLst/>
            </a:prstGeom>
            <a:solidFill>
              <a:srgbClr val="0F0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/>
            </a:p>
          </p:txBody>
        </p:sp>
        <p:sp>
          <p:nvSpPr>
            <p:cNvPr id="9254" name="矩形 23"/>
            <p:cNvSpPr>
              <a:spLocks noChangeArrowheads="1"/>
            </p:cNvSpPr>
            <p:nvPr/>
          </p:nvSpPr>
          <p:spPr bwMode="auto">
            <a:xfrm>
              <a:off x="1357419" y="0"/>
              <a:ext cx="2525446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操作前可</a:t>
              </a:r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预知</a:t>
              </a:r>
              <a:endParaRPr lang="zh-CN" altLang="en-US"/>
            </a:p>
          </p:txBody>
        </p:sp>
        <p:sp>
          <p:nvSpPr>
            <p:cNvPr id="9255" name="矩形 24"/>
            <p:cNvSpPr>
              <a:spLocks noChangeArrowheads="1"/>
            </p:cNvSpPr>
            <p:nvPr/>
          </p:nvSpPr>
          <p:spPr bwMode="auto">
            <a:xfrm>
              <a:off x="1357419" y="674088"/>
              <a:ext cx="2525446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操作中有</a:t>
              </a:r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反馈</a:t>
              </a:r>
              <a:endParaRPr lang="zh-CN" altLang="en-US"/>
            </a:p>
          </p:txBody>
        </p:sp>
        <p:sp>
          <p:nvSpPr>
            <p:cNvPr id="9256" name="矩形 25"/>
            <p:cNvSpPr>
              <a:spLocks noChangeArrowheads="1"/>
            </p:cNvSpPr>
            <p:nvPr/>
          </p:nvSpPr>
          <p:spPr bwMode="auto">
            <a:xfrm>
              <a:off x="1357419" y="1377376"/>
              <a:ext cx="2525446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操作后能</a:t>
              </a:r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撤销</a:t>
              </a:r>
              <a:endParaRPr lang="zh-CN" altLang="en-US"/>
            </a:p>
          </p:txBody>
        </p:sp>
      </p:grp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0" y="5126038"/>
            <a:ext cx="6483350" cy="1187450"/>
            <a:chOff x="0" y="0"/>
            <a:chExt cx="6483928" cy="1187395"/>
          </a:xfrm>
        </p:grpSpPr>
        <p:sp>
          <p:nvSpPr>
            <p:cNvPr id="9248" name="矩形 26"/>
            <p:cNvSpPr>
              <a:spLocks noChangeArrowheads="1"/>
            </p:cNvSpPr>
            <p:nvPr/>
          </p:nvSpPr>
          <p:spPr bwMode="auto">
            <a:xfrm>
              <a:off x="0" y="0"/>
              <a:ext cx="1187395" cy="1187395"/>
            </a:xfrm>
            <a:prstGeom prst="rect">
              <a:avLst/>
            </a:prstGeom>
            <a:solidFill>
              <a:srgbClr val="0F0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/>
            </a:p>
          </p:txBody>
        </p:sp>
        <p:sp>
          <p:nvSpPr>
            <p:cNvPr id="9249" name="矩形 27"/>
            <p:cNvSpPr>
              <a:spLocks noChangeArrowheads="1"/>
            </p:cNvSpPr>
            <p:nvPr/>
          </p:nvSpPr>
          <p:spPr bwMode="auto">
            <a:xfrm>
              <a:off x="1295470" y="25311"/>
              <a:ext cx="1188299" cy="1162084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愉悦感</a:t>
              </a:r>
              <a:endParaRPr lang="zh-CN" altLang="en-US"/>
            </a:p>
          </p:txBody>
        </p:sp>
        <p:sp>
          <p:nvSpPr>
            <p:cNvPr id="9250" name="矩形 28"/>
            <p:cNvSpPr>
              <a:spLocks noChangeArrowheads="1"/>
            </p:cNvSpPr>
            <p:nvPr/>
          </p:nvSpPr>
          <p:spPr bwMode="auto">
            <a:xfrm>
              <a:off x="2582480" y="25311"/>
              <a:ext cx="1234538" cy="1162084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归属感</a:t>
              </a:r>
              <a:endParaRPr lang="zh-CN" altLang="en-US"/>
            </a:p>
          </p:txBody>
        </p:sp>
        <p:sp>
          <p:nvSpPr>
            <p:cNvPr id="9251" name="矩形 29"/>
            <p:cNvSpPr>
              <a:spLocks noChangeArrowheads="1"/>
            </p:cNvSpPr>
            <p:nvPr/>
          </p:nvSpPr>
          <p:spPr bwMode="auto">
            <a:xfrm>
              <a:off x="3926026" y="25311"/>
              <a:ext cx="1211487" cy="1162084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优越感</a:t>
              </a:r>
              <a:endParaRPr lang="zh-CN" altLang="en-US"/>
            </a:p>
          </p:txBody>
        </p:sp>
        <p:sp>
          <p:nvSpPr>
            <p:cNvPr id="9252" name="矩形 30"/>
            <p:cNvSpPr>
              <a:spLocks noChangeArrowheads="1"/>
            </p:cNvSpPr>
            <p:nvPr/>
          </p:nvSpPr>
          <p:spPr bwMode="auto">
            <a:xfrm>
              <a:off x="5261136" y="25311"/>
              <a:ext cx="1222792" cy="1162084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成就感</a:t>
              </a:r>
              <a:endParaRPr lang="zh-CN" altLang="en-US"/>
            </a:p>
          </p:txBody>
        </p:sp>
      </p:grpSp>
      <p:sp>
        <p:nvSpPr>
          <p:cNvPr id="10267" name="矩形 31"/>
          <p:cNvSpPr>
            <a:spLocks noChangeArrowheads="1"/>
          </p:cNvSpPr>
          <p:nvPr/>
        </p:nvSpPr>
        <p:spPr bwMode="auto">
          <a:xfrm>
            <a:off x="6621463" y="5822950"/>
            <a:ext cx="2522537" cy="490538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UE1234</a:t>
            </a: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定则</a:t>
            </a:r>
            <a:endParaRPr lang="zh-CN" altLang="en-US"/>
          </a:p>
        </p:txBody>
      </p:sp>
      <p:sp>
        <p:nvSpPr>
          <p:cNvPr id="10268" name="遮罩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70C0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6" name="Group 29"/>
          <p:cNvGrpSpPr>
            <a:grpSpLocks/>
          </p:cNvGrpSpPr>
          <p:nvPr/>
        </p:nvGrpSpPr>
        <p:grpSpPr bwMode="auto">
          <a:xfrm>
            <a:off x="250825" y="260350"/>
            <a:ext cx="4105275" cy="936625"/>
            <a:chOff x="0" y="0"/>
            <a:chExt cx="4104455" cy="936000"/>
          </a:xfrm>
        </p:grpSpPr>
        <p:grpSp>
          <p:nvGrpSpPr>
            <p:cNvPr id="9243" name="Group 30"/>
            <p:cNvGrpSpPr>
              <a:grpSpLocks/>
            </p:cNvGrpSpPr>
            <p:nvPr/>
          </p:nvGrpSpPr>
          <p:grpSpPr bwMode="auto">
            <a:xfrm>
              <a:off x="0" y="0"/>
              <a:ext cx="4104455" cy="936000"/>
              <a:chOff x="0" y="0"/>
              <a:chExt cx="4104455" cy="936000"/>
            </a:xfrm>
          </p:grpSpPr>
          <p:sp>
            <p:nvSpPr>
              <p:cNvPr id="9245" name="矩形 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6000" cy="93600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zh-CN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9246" name="矩形 3"/>
              <p:cNvSpPr>
                <a:spLocks noChangeArrowheads="1"/>
              </p:cNvSpPr>
              <p:nvPr/>
            </p:nvSpPr>
            <p:spPr bwMode="auto">
              <a:xfrm>
                <a:off x="1008111" y="0"/>
                <a:ext cx="936000" cy="936000"/>
              </a:xfrm>
              <a:prstGeom prst="rect">
                <a:avLst/>
              </a:prstGeom>
              <a:solidFill>
                <a:srgbClr val="E966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zh-CN" sz="1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9247" name="矩形 4"/>
              <p:cNvSpPr>
                <a:spLocks noChangeArrowheads="1"/>
              </p:cNvSpPr>
              <p:nvPr/>
            </p:nvSpPr>
            <p:spPr bwMode="auto">
              <a:xfrm>
                <a:off x="2016223" y="0"/>
                <a:ext cx="2088232" cy="936000"/>
              </a:xfrm>
              <a:prstGeom prst="rect">
                <a:avLst/>
              </a:prstGeom>
              <a:solidFill>
                <a:srgbClr val="64B3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zh-CN" sz="32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Artery</a:t>
                </a:r>
                <a:endParaRPr lang="zh-CN" altLang="en-US"/>
              </a:p>
            </p:txBody>
          </p:sp>
        </p:grpSp>
        <p:pic>
          <p:nvPicPr>
            <p:cNvPr id="9244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33" y="171418"/>
              <a:ext cx="698254" cy="620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Group 35"/>
          <p:cNvGrpSpPr>
            <a:grpSpLocks/>
          </p:cNvGrpSpPr>
          <p:nvPr/>
        </p:nvGrpSpPr>
        <p:grpSpPr bwMode="auto">
          <a:xfrm>
            <a:off x="250825" y="1352550"/>
            <a:ext cx="4105275" cy="941388"/>
            <a:chOff x="0" y="0"/>
            <a:chExt cx="4104455" cy="941160"/>
          </a:xfrm>
        </p:grpSpPr>
        <p:grpSp>
          <p:nvGrpSpPr>
            <p:cNvPr id="9238" name="Group 36"/>
            <p:cNvGrpSpPr>
              <a:grpSpLocks/>
            </p:cNvGrpSpPr>
            <p:nvPr/>
          </p:nvGrpSpPr>
          <p:grpSpPr bwMode="auto">
            <a:xfrm>
              <a:off x="0" y="0"/>
              <a:ext cx="4104455" cy="941160"/>
              <a:chOff x="0" y="0"/>
              <a:chExt cx="4104455" cy="941160"/>
            </a:xfrm>
          </p:grpSpPr>
          <p:sp>
            <p:nvSpPr>
              <p:cNvPr id="9240" name="矩形 5"/>
              <p:cNvSpPr>
                <a:spLocks noChangeArrowheads="1"/>
              </p:cNvSpPr>
              <p:nvPr/>
            </p:nvSpPr>
            <p:spPr bwMode="auto">
              <a:xfrm>
                <a:off x="0" y="5160"/>
                <a:ext cx="936000" cy="9360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zh-CN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9241" name="矩形 6"/>
              <p:cNvSpPr>
                <a:spLocks noChangeArrowheads="1"/>
              </p:cNvSpPr>
              <p:nvPr/>
            </p:nvSpPr>
            <p:spPr bwMode="auto">
              <a:xfrm>
                <a:off x="1008111" y="0"/>
                <a:ext cx="936000" cy="93600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zh-CN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9242" name="矩形 7"/>
              <p:cNvSpPr>
                <a:spLocks noChangeArrowheads="1"/>
              </p:cNvSpPr>
              <p:nvPr/>
            </p:nvSpPr>
            <p:spPr bwMode="auto">
              <a:xfrm>
                <a:off x="2016223" y="5160"/>
                <a:ext cx="2088232" cy="936000"/>
              </a:xfrm>
              <a:prstGeom prst="rect">
                <a:avLst/>
              </a:prstGeom>
              <a:solidFill>
                <a:srgbClr val="E6A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zh-CN" altLang="en-US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界面定制</a:t>
                </a:r>
                <a:endParaRPr lang="zh-CN" altLang="en-US"/>
              </a:p>
            </p:txBody>
          </p:sp>
        </p:grpSp>
        <p:pic>
          <p:nvPicPr>
            <p:cNvPr id="9239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638" y="163690"/>
              <a:ext cx="774457" cy="688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81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350" y="274638"/>
            <a:ext cx="5594350" cy="38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42"/>
          <p:cNvGrpSpPr>
            <a:grpSpLocks/>
          </p:cNvGrpSpPr>
          <p:nvPr/>
        </p:nvGrpSpPr>
        <p:grpSpPr bwMode="auto">
          <a:xfrm>
            <a:off x="250825" y="2409825"/>
            <a:ext cx="4105275" cy="935038"/>
            <a:chOff x="0" y="0"/>
            <a:chExt cx="4104455" cy="936000"/>
          </a:xfrm>
        </p:grpSpPr>
        <p:grpSp>
          <p:nvGrpSpPr>
            <p:cNvPr id="9234" name="Group 43"/>
            <p:cNvGrpSpPr>
              <a:grpSpLocks/>
            </p:cNvGrpSpPr>
            <p:nvPr/>
          </p:nvGrpSpPr>
          <p:grpSpPr bwMode="auto">
            <a:xfrm>
              <a:off x="0" y="0"/>
              <a:ext cx="4104455" cy="936000"/>
              <a:chOff x="0" y="0"/>
              <a:chExt cx="4104455" cy="936000"/>
            </a:xfrm>
          </p:grpSpPr>
          <p:sp>
            <p:nvSpPr>
              <p:cNvPr id="9236" name="矩形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04455" cy="936000"/>
              </a:xfrm>
              <a:prstGeom prst="rect">
                <a:avLst/>
              </a:prstGeom>
              <a:solidFill>
                <a:srgbClr val="BA1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 lang="zh-CN" altLang="zh-CN" sz="3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9237" name="TextBox 34"/>
              <p:cNvSpPr>
                <a:spLocks noChangeArrowheads="1"/>
              </p:cNvSpPr>
              <p:nvPr/>
            </p:nvSpPr>
            <p:spPr bwMode="auto">
              <a:xfrm>
                <a:off x="2323243" y="206390"/>
                <a:ext cx="1415490" cy="4621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用户体验</a:t>
                </a:r>
                <a:endParaRPr lang="zh-CN" altLang="en-US"/>
              </a:p>
            </p:txBody>
          </p:sp>
        </p:grpSp>
        <p:pic>
          <p:nvPicPr>
            <p:cNvPr id="9235" name="Picture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07" y="98648"/>
              <a:ext cx="846465" cy="752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87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571500"/>
            <a:ext cx="9048750" cy="537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8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13" y="809625"/>
            <a:ext cx="7191375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9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1458913"/>
            <a:ext cx="729615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0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101600"/>
            <a:ext cx="7296150" cy="645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12" dur="10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1" dur="500" tmFilter="0, 0; .2, .5; .8, .5; 1, 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2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39" dur="500" tmFilter="0, 0; .2, .5; .8, .5; 1, 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02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49" dur="4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58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5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6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7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75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75" decel="1000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xit" presetSubtype="2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2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xit" presetSubtype="2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xit" presetSubtype="2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7" grpId="0" bldLvl="0" animBg="1" autoUpdateAnimBg="0"/>
      <p:bldP spid="10267" grpId="1" bldLvl="0" animBg="1" autoUpdateAnimBg="0"/>
      <p:bldP spid="10268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0688" y="-673100"/>
            <a:ext cx="11987213" cy="753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3" y="633413"/>
            <a:ext cx="7123112" cy="402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矩形 1"/>
          <p:cNvSpPr>
            <a:spLocks noChangeArrowheads="1"/>
          </p:cNvSpPr>
          <p:nvPr/>
        </p:nvSpPr>
        <p:spPr bwMode="auto">
          <a:xfrm>
            <a:off x="-1617663" y="6237288"/>
            <a:ext cx="11950701" cy="6207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3" y="614363"/>
            <a:ext cx="7151687" cy="404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3" y="620713"/>
            <a:ext cx="7153275" cy="403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3" y="620713"/>
            <a:ext cx="7153275" cy="403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3" y="584200"/>
            <a:ext cx="7161212" cy="406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633413"/>
            <a:ext cx="7124700" cy="402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" y="620713"/>
            <a:ext cx="7124700" cy="412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50" y="601663"/>
            <a:ext cx="7183438" cy="414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2" name="矩形 3"/>
          <p:cNvSpPr>
            <a:spLocks noChangeArrowheads="1"/>
          </p:cNvSpPr>
          <p:nvPr/>
        </p:nvSpPr>
        <p:spPr bwMode="auto">
          <a:xfrm>
            <a:off x="-827088" y="-673100"/>
            <a:ext cx="1366838" cy="6478588"/>
          </a:xfrm>
          <a:prstGeom prst="rect">
            <a:avLst/>
          </a:prstGeom>
          <a:solidFill>
            <a:srgbClr val="0C6D3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3" name="矩形 5"/>
          <p:cNvSpPr>
            <a:spLocks noChangeArrowheads="1"/>
          </p:cNvSpPr>
          <p:nvPr/>
        </p:nvSpPr>
        <p:spPr bwMode="auto">
          <a:xfrm>
            <a:off x="8204200" y="-673100"/>
            <a:ext cx="2109788" cy="6910388"/>
          </a:xfrm>
          <a:prstGeom prst="rect">
            <a:avLst/>
          </a:prstGeom>
          <a:solidFill>
            <a:srgbClr val="0C6D3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1278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333375"/>
            <a:ext cx="7777163" cy="630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5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6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5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4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157255234</TotalTime>
  <Pages>0</Pages>
  <Words>992</Words>
  <Characters>0</Characters>
  <Application>Microsoft Office PowerPoint</Application>
  <DocSecurity>0</DocSecurity>
  <PresentationFormat>全屏显示(4:3)</PresentationFormat>
  <Lines>0</Lines>
  <Paragraphs>241</Paragraphs>
  <Slides>29</Slides>
  <Notes>27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PowerPoint 演示文稿</vt:lpstr>
      <vt:lpstr>研发部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241</cp:revision>
  <cp:lastPrinted>1899-12-30T00:00:00Z</cp:lastPrinted>
  <dcterms:created xsi:type="dcterms:W3CDTF">2012-03-13T06:52:00Z</dcterms:created>
  <dcterms:modified xsi:type="dcterms:W3CDTF">2016-09-25T14:30:31Z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