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5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938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25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4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16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5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1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4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16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1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708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8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B4879-F1C6-4D58-A3D6-9DB0B2A14F1D}" type="datetimeFigureOut">
              <a:rPr lang="zh-CN" altLang="en-US" smtClean="0"/>
              <a:t>2012/4/11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B557B-C136-4C53-A27B-3A8963FEC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10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9273"/>
            <a:ext cx="9144000" cy="19794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59" y="1707654"/>
            <a:ext cx="2983323" cy="2346610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836427" y="1491630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755576" y="2093517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905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2988"/>
            <a:ext cx="9144000" cy="1979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506" y="2352479"/>
            <a:ext cx="811825" cy="20312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-308570"/>
            <a:ext cx="4127000" cy="30967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536070"/>
            <a:ext cx="427601" cy="6069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76" y="556132"/>
            <a:ext cx="792088" cy="7920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76" y="1582084"/>
            <a:ext cx="792088" cy="7920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76" y="2608036"/>
            <a:ext cx="792088" cy="7920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1750435" y="555526"/>
            <a:ext cx="602570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一</a:t>
            </a:r>
            <a:endParaRPr kumimoji="0" lang="en-US" altLang="zh-CN" sz="28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1763688" y="1563638"/>
            <a:ext cx="602570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</a:rPr>
              <a:t>二</a:t>
            </a:r>
            <a:endParaRPr kumimoji="0" lang="en-US" altLang="zh-CN" sz="28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1763688" y="2625312"/>
            <a:ext cx="602570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</a:rPr>
              <a:t>三</a:t>
            </a:r>
            <a:endParaRPr kumimoji="0" lang="en-US" altLang="zh-CN" sz="28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2267744" y="603786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在此添加标题</a:t>
            </a:r>
            <a:endParaRPr kumimoji="0" lang="en-US" altLang="zh-CN" sz="36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2267744" y="1614549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在此添加标题</a:t>
            </a:r>
            <a:endParaRPr kumimoji="0" lang="en-US" altLang="zh-CN" sz="36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267744" y="262531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在此添加标题</a:t>
            </a:r>
            <a:endParaRPr kumimoji="0" lang="en-US" altLang="zh-CN" sz="36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69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2988"/>
            <a:ext cx="9144000" cy="1979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506" y="2352479"/>
            <a:ext cx="811825" cy="20312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-308570"/>
            <a:ext cx="4127000" cy="30967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536070"/>
            <a:ext cx="427601" cy="6069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59896"/>
            <a:ext cx="5900940" cy="3185166"/>
          </a:xfrm>
          <a:prstGeom prst="rect">
            <a:avLst/>
          </a:prstGeom>
        </p:spPr>
      </p:pic>
      <p:sp>
        <p:nvSpPr>
          <p:cNvPr id="17" name="标题 1"/>
          <p:cNvSpPr txBox="1">
            <a:spLocks/>
          </p:cNvSpPr>
          <p:nvPr/>
        </p:nvSpPr>
        <p:spPr>
          <a:xfrm>
            <a:off x="1691680" y="1923678"/>
            <a:ext cx="453650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defRPr/>
            </a:pPr>
            <a:r>
              <a:rPr lang="zh-CN" altLang="en-US" sz="2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好久没做模板了，这个模板每个要素我都做成了</a:t>
            </a:r>
            <a:r>
              <a:rPr lang="en-US" altLang="zh-CN" sz="2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2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格式。</a:t>
            </a:r>
            <a:r>
              <a:rPr lang="zh-CN" altLang="en-US" sz="20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如果喜欢请访问</a:t>
            </a:r>
            <a:r>
              <a:rPr lang="en-US" altLang="zh-CN" sz="20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http://home.rapidbbs.cn/?fromuid=224325</a:t>
            </a:r>
            <a:r>
              <a:rPr lang="zh-CN" altLang="en-US" sz="20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烦烦</a:t>
            </a:r>
            <a:endParaRPr kumimoji="0" lang="en-US" altLang="zh-CN" sz="2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1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2988"/>
            <a:ext cx="9144000" cy="1979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506" y="2352479"/>
            <a:ext cx="811825" cy="20312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734943"/>
            <a:ext cx="427601" cy="606918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1116875"/>
            <a:ext cx="3050971" cy="2030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矩形 3"/>
          <p:cNvSpPr/>
          <p:nvPr/>
        </p:nvSpPr>
        <p:spPr>
          <a:xfrm>
            <a:off x="4284485" y="1071599"/>
            <a:ext cx="33079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好长时间没有做模板了，今天利用</a:t>
            </a:r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休息的时间，又做了一个模板，只是用来做底图的，里面的图表几乎没有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。我主要是把里面的要素全做成了</a:t>
            </a:r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PNG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格式，方便大家直接用。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10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643" y="1491630"/>
            <a:ext cx="661417" cy="9387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3798"/>
            <a:ext cx="9144000" cy="1979452"/>
          </a:xfrm>
          <a:prstGeom prst="rect">
            <a:avLst/>
          </a:prstGeom>
        </p:spPr>
      </p:pic>
      <p:sp>
        <p:nvSpPr>
          <p:cNvPr id="11" name="标题 1"/>
          <p:cNvSpPr txBox="1">
            <a:spLocks/>
          </p:cNvSpPr>
          <p:nvPr/>
        </p:nvSpPr>
        <p:spPr>
          <a:xfrm>
            <a:off x="1576995" y="1866002"/>
            <a:ext cx="5832648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谢谢您的支持！</a:t>
            </a:r>
            <a:r>
              <a:rPr kumimoji="0" lang="en-US" altLang="zh-CN" sz="40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Thanks!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179392"/>
            <a:ext cx="2983323" cy="234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9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102</Words>
  <Application>Microsoft Office PowerPoint</Application>
  <PresentationFormat>全屏显示(16:9)</PresentationFormat>
  <Paragraphs>11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10</cp:revision>
  <dcterms:created xsi:type="dcterms:W3CDTF">2012-04-11T00:56:56Z</dcterms:created>
  <dcterms:modified xsi:type="dcterms:W3CDTF">2012-04-11T07:05:47Z</dcterms:modified>
</cp:coreProperties>
</file>