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6" r:id="rId2"/>
    <p:sldId id="288" r:id="rId3"/>
    <p:sldId id="289" r:id="rId4"/>
    <p:sldId id="309" r:id="rId5"/>
    <p:sldId id="262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</p:sldIdLst>
  <p:sldSz cx="10287000" cy="6858000" type="35mm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艺黑简体" panose="02010600030101010101" charset="-122"/>
      <p:regular r:id="rId23"/>
    </p:embeddedFont>
    <p:embeddedFont>
      <p:font typeface="微软雅黑" panose="020B0503020204020204" pitchFamily="34" charset="-122"/>
      <p:regular r:id="rId24"/>
      <p:bold r:id="rId25"/>
    </p:embeddedFont>
    <p:embeddedFont>
      <p:font typeface="方正粗倩简体" panose="02010600030101010101" charset="-122"/>
      <p:regular r:id="rId26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69696"/>
    <a:srgbClr val="C0C0C0"/>
    <a:srgbClr val="DDA009"/>
    <a:srgbClr val="548618"/>
    <a:srgbClr val="66A31D"/>
    <a:srgbClr val="A5E159"/>
    <a:srgbClr val="119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23" autoAdjust="0"/>
    <p:restoredTop sz="82592" autoAdjust="0"/>
  </p:normalViewPr>
  <p:slideViewPr>
    <p:cSldViewPr>
      <p:cViewPr varScale="1">
        <p:scale>
          <a:sx n="86" d="100"/>
          <a:sy n="86" d="100"/>
        </p:scale>
        <p:origin x="-2094" y="-84"/>
      </p:cViewPr>
      <p:guideLst>
        <p:guide orient="horz" pos="391"/>
        <p:guide orient="horz" pos="2160"/>
        <p:guide pos="5009"/>
        <p:guide pos="3240"/>
        <p:guide pos="6324"/>
      </p:guideLst>
    </p:cSldViewPr>
  </p:slideViewPr>
  <p:outlineViewPr>
    <p:cViewPr>
      <p:scale>
        <a:sx n="33" d="100"/>
        <a:sy n="33" d="100"/>
      </p:scale>
      <p:origin x="0" y="3366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E2D3093-64AB-4702-A2A9-606813AFA611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685800"/>
            <a:ext cx="51435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fld id="{2513A0D1-416A-4EE2-AA9D-9788E5BFDE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9886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Myriad Pro" pitchFamily="34" charset="0"/>
        <a:ea typeface="方正兰亭黑简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57A3CB1-289A-41E1-8426-EAB3779B5318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111A3D3-EBDD-4CA1-926D-DD2F61D75CBA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223D61CE-42C8-403E-9594-FB489D3A2909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048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8D271B-8E55-4DED-A9A9-FC58CD3998B4}" type="slidenum">
              <a:rPr lang="zh-CN" altLang="en-US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DE452BF-7E71-467C-8295-CBA342607D58}" type="slidenum">
              <a:rPr lang="zh-CN" altLang="en-US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zh-CN" smtClean="0"/>
          </a:p>
        </p:txBody>
      </p:sp>
      <p:sp>
        <p:nvSpPr>
          <p:cNvPr id="2457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E7E7D21-0812-4935-9BD9-E25F9001CC12}" type="slidenum">
              <a:rPr lang="zh-CN" altLang="en-US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1525" y="2130426"/>
            <a:ext cx="874395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43050" y="3886200"/>
            <a:ext cx="72009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84EB3E-E262-4127-8598-19B26542095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41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75" y="-7938"/>
            <a:ext cx="10280650" cy="64770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4400" dirty="0">
              <a:latin typeface="方正艺黑简体" pitchFamily="65" charset="-122"/>
              <a:ea typeface="方正艺黑简体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50" y="6524625"/>
            <a:ext cx="10280650" cy="33337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4400" dirty="0">
              <a:latin typeface="方正艺黑简体" pitchFamily="65" charset="-122"/>
              <a:ea typeface="方正艺黑简体" pitchFamily="65" charset="-122"/>
            </a:endParaRPr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9E7B03-86E9-41FA-8675-25F49EF296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728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351" y="273050"/>
            <a:ext cx="338435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21931" y="273051"/>
            <a:ext cx="575071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14351" y="1435101"/>
            <a:ext cx="338435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82668-C5FB-47E9-BB00-0762BDF1FD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50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16324" y="4800600"/>
            <a:ext cx="6172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016324" y="612775"/>
            <a:ext cx="6172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016324" y="5367338"/>
            <a:ext cx="6172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D52C0-19A9-4BA5-A0E8-6A39CA802D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3631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E18BCE-D185-4B09-AF08-8D773AA4B0E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657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90335" y="274639"/>
            <a:ext cx="2603897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8644" y="274639"/>
            <a:ext cx="7640241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E2EBC-40B2-4AC2-9FD8-ACF92FA721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208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D1D55F-5F92-43DB-BA6A-02C3B91C7A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164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H="1">
            <a:off x="587375" y="292100"/>
            <a:ext cx="2016125" cy="650875"/>
          </a:xfrm>
          <a:prstGeom prst="chevron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面试法</a:t>
            </a:r>
          </a:p>
        </p:txBody>
      </p:sp>
      <p:sp>
        <p:nvSpPr>
          <p:cNvPr id="3" name="燕尾形 2"/>
          <p:cNvSpPr/>
          <p:nvPr/>
        </p:nvSpPr>
        <p:spPr>
          <a:xfrm flipH="1">
            <a:off x="2370138" y="292100"/>
            <a:ext cx="2016125" cy="650875"/>
          </a:xfrm>
          <a:prstGeom prst="chevron">
            <a:avLst/>
          </a:prstGeom>
          <a:solidFill>
            <a:srgbClr val="00B9F3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评价中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心技术</a:t>
            </a:r>
          </a:p>
        </p:txBody>
      </p:sp>
      <p:sp>
        <p:nvSpPr>
          <p:cNvPr id="4" name="燕尾形 3"/>
          <p:cNvSpPr/>
          <p:nvPr/>
        </p:nvSpPr>
        <p:spPr>
          <a:xfrm flipH="1">
            <a:off x="4151313" y="292100"/>
            <a:ext cx="2017712" cy="650875"/>
          </a:xfrm>
          <a:prstGeom prst="chevron">
            <a:avLst/>
          </a:prstGeom>
          <a:solidFill>
            <a:srgbClr val="F4CF0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心理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测验法</a:t>
            </a:r>
          </a:p>
        </p:txBody>
      </p:sp>
      <p:sp>
        <p:nvSpPr>
          <p:cNvPr id="5" name="燕尾形 4"/>
          <p:cNvSpPr/>
          <p:nvPr/>
        </p:nvSpPr>
        <p:spPr>
          <a:xfrm flipH="1">
            <a:off x="5934075" y="292100"/>
            <a:ext cx="2016125" cy="650875"/>
          </a:xfrm>
          <a:prstGeom prst="chevron">
            <a:avLst/>
          </a:prstGeom>
          <a:solidFill>
            <a:srgbClr val="A5E159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操作能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力测试</a:t>
            </a:r>
          </a:p>
        </p:txBody>
      </p:sp>
      <p:sp>
        <p:nvSpPr>
          <p:cNvPr id="6" name="五边形 5"/>
          <p:cNvSpPr/>
          <p:nvPr/>
        </p:nvSpPr>
        <p:spPr>
          <a:xfrm flipH="1">
            <a:off x="7716838" y="292100"/>
            <a:ext cx="2016125" cy="650875"/>
          </a:xfrm>
          <a:prstGeom prst="homePlate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物理测试</a:t>
            </a:r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FECA3A-8E81-47F6-84C6-17D9DBF7744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96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燕尾形 2"/>
          <p:cNvSpPr/>
          <p:nvPr/>
        </p:nvSpPr>
        <p:spPr>
          <a:xfrm flipH="1">
            <a:off x="587375" y="292100"/>
            <a:ext cx="2016125" cy="650875"/>
          </a:xfrm>
          <a:prstGeom prst="chevron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面试法</a:t>
            </a:r>
          </a:p>
        </p:txBody>
      </p:sp>
      <p:sp>
        <p:nvSpPr>
          <p:cNvPr id="4" name="燕尾形 3"/>
          <p:cNvSpPr/>
          <p:nvPr/>
        </p:nvSpPr>
        <p:spPr>
          <a:xfrm flipH="1">
            <a:off x="2370138" y="292100"/>
            <a:ext cx="2016125" cy="650875"/>
          </a:xfrm>
          <a:prstGeom prst="chevron">
            <a:avLst/>
          </a:prstGeom>
          <a:solidFill>
            <a:srgbClr val="00B9F3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评价中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心技术</a:t>
            </a:r>
          </a:p>
        </p:txBody>
      </p:sp>
      <p:sp>
        <p:nvSpPr>
          <p:cNvPr id="5" name="燕尾形 4"/>
          <p:cNvSpPr/>
          <p:nvPr/>
        </p:nvSpPr>
        <p:spPr>
          <a:xfrm flipH="1">
            <a:off x="4151313" y="292100"/>
            <a:ext cx="2017712" cy="650875"/>
          </a:xfrm>
          <a:prstGeom prst="chevron">
            <a:avLst/>
          </a:prstGeom>
          <a:solidFill>
            <a:srgbClr val="F4CF0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心理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测验法</a:t>
            </a:r>
          </a:p>
        </p:txBody>
      </p:sp>
      <p:sp>
        <p:nvSpPr>
          <p:cNvPr id="6" name="燕尾形 5"/>
          <p:cNvSpPr/>
          <p:nvPr/>
        </p:nvSpPr>
        <p:spPr>
          <a:xfrm flipH="1">
            <a:off x="5934075" y="292100"/>
            <a:ext cx="2016125" cy="650875"/>
          </a:xfrm>
          <a:prstGeom prst="chevron">
            <a:avLst/>
          </a:prstGeom>
          <a:solidFill>
            <a:srgbClr val="A5E159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操作能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力测试</a:t>
            </a:r>
          </a:p>
        </p:txBody>
      </p:sp>
      <p:sp>
        <p:nvSpPr>
          <p:cNvPr id="7" name="五边形 6"/>
          <p:cNvSpPr/>
          <p:nvPr/>
        </p:nvSpPr>
        <p:spPr>
          <a:xfrm flipH="1">
            <a:off x="7716838" y="292100"/>
            <a:ext cx="2016125" cy="650875"/>
          </a:xfrm>
          <a:prstGeom prst="homePlate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物理测试</a:t>
            </a:r>
          </a:p>
        </p:txBody>
      </p:sp>
      <p:grpSp>
        <p:nvGrpSpPr>
          <p:cNvPr id="8" name="组合 17"/>
          <p:cNvGrpSpPr>
            <a:grpSpLocks/>
          </p:cNvGrpSpPr>
          <p:nvPr userDrawn="1"/>
        </p:nvGrpSpPr>
        <p:grpSpPr bwMode="auto">
          <a:xfrm>
            <a:off x="1443038" y="919163"/>
            <a:ext cx="7415212" cy="981075"/>
            <a:chOff x="1442491" y="919006"/>
            <a:chExt cx="7415433" cy="981230"/>
          </a:xfrm>
        </p:grpSpPr>
        <p:cxnSp>
          <p:nvCxnSpPr>
            <p:cNvPr id="9" name="肘形连接符 8"/>
            <p:cNvCxnSpPr/>
            <p:nvPr/>
          </p:nvCxnSpPr>
          <p:spPr>
            <a:xfrm>
              <a:off x="3487252" y="919006"/>
              <a:ext cx="5046812" cy="349305"/>
            </a:xfrm>
            <a:prstGeom prst="bentConnector3">
              <a:avLst>
                <a:gd name="adj1" fmla="val -35"/>
              </a:avLst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66351" y="1269898"/>
              <a:ext cx="0" cy="287383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151002" y="1268311"/>
              <a:ext cx="0" cy="288971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534064" y="1269898"/>
              <a:ext cx="0" cy="287383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4827142" y="1530290"/>
              <a:ext cx="646131" cy="36994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rgbClr val="C0C0C0"/>
                  </a:solidFill>
                  <a:latin typeface="+mn-lt"/>
                  <a:ea typeface="+mn-ea"/>
                </a:rPr>
                <a:t>形式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11793" y="1525527"/>
              <a:ext cx="646131" cy="36994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rgbClr val="C0C0C0"/>
                  </a:solidFill>
                  <a:latin typeface="+mn-lt"/>
                  <a:ea typeface="+mn-ea"/>
                </a:rPr>
                <a:t>应用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442491" y="1530290"/>
              <a:ext cx="646131" cy="369946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srgbClr val="C0C0C0"/>
                  </a:solidFill>
                  <a:latin typeface="+mn-lt"/>
                  <a:ea typeface="+mn-ea"/>
                </a:rPr>
                <a:t>特点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 flipH="1">
              <a:off x="1758412" y="1268311"/>
              <a:ext cx="1651049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7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18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E53AE-8FC7-4657-80EE-0F55A4548FD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851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9427029">
            <a:off x="-684213" y="212725"/>
            <a:ext cx="2732088" cy="647700"/>
          </a:xfrm>
          <a:prstGeom prst="rect">
            <a:avLst/>
          </a:prstGeom>
          <a:solidFill>
            <a:srgbClr val="B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dirty="0">
                <a:latin typeface="方正艺黑简体" pitchFamily="65" charset="-122"/>
                <a:ea typeface="方正艺黑简体" pitchFamily="65" charset="-122"/>
              </a:rPr>
              <a:t>课程内容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3020" y="485800"/>
            <a:ext cx="864096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4350" y="1916832"/>
            <a:ext cx="9258300" cy="420933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2A0FAB-70B5-4A61-B269-ED3CD0431AE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377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602" y="4406901"/>
            <a:ext cx="874395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602" y="2906713"/>
            <a:ext cx="874395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A22B57-DB49-45A4-912A-F587DF6FE8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5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8644" y="1600201"/>
            <a:ext cx="512206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72162" y="1600201"/>
            <a:ext cx="512206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A3626-4609-4800-AAD9-5B1D3F82F6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860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4350" y="274638"/>
            <a:ext cx="92583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4350" y="1535113"/>
            <a:ext cx="45452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350" y="2174875"/>
            <a:ext cx="45452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225654" y="1535113"/>
            <a:ext cx="45469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225654" y="2174875"/>
            <a:ext cx="45469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66D57-8DAE-4C60-A4AD-288BEBCFEAE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924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D319D1-77CF-4B5B-BDE7-7DBAD8E51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01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14350" y="274638"/>
            <a:ext cx="9258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14350" y="1600200"/>
            <a:ext cx="92583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14350" y="6356350"/>
            <a:ext cx="2400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4BC361-F426-4902-A3FA-FBF1AAF48D29}" type="datetimeFigureOut">
              <a:rPr lang="zh-CN" altLang="en-US"/>
              <a:pPr>
                <a:defRPr/>
              </a:pPr>
              <a:t>2016/9/9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514725" y="6356350"/>
            <a:ext cx="32575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372350" y="6356350"/>
            <a:ext cx="24003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D90FF96-DB66-40AA-AC6A-C5ABEA4605B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7" r:id="rId2"/>
    <p:sldLayoutId id="2147483669" r:id="rId3"/>
    <p:sldLayoutId id="2147483670" r:id="rId4"/>
    <p:sldLayoutId id="2147483671" r:id="rId5"/>
    <p:sldLayoutId id="2147483666" r:id="rId6"/>
    <p:sldLayoutId id="2147483665" r:id="rId7"/>
    <p:sldLayoutId id="2147483664" r:id="rId8"/>
    <p:sldLayoutId id="2147483663" r:id="rId9"/>
    <p:sldLayoutId id="2147483672" r:id="rId10"/>
    <p:sldLayoutId id="2147483662" r:id="rId11"/>
    <p:sldLayoutId id="2147483661" r:id="rId12"/>
    <p:sldLayoutId id="2147483660" r:id="rId13"/>
    <p:sldLayoutId id="2147483659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Pro Light" pitchFamily="34" charset="0"/>
          <a:ea typeface="方正兰亭粗黑简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Pro Light" pitchFamily="34" charset="0"/>
          <a:ea typeface="方正兰亭粗黑简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Pro Light" pitchFamily="34" charset="0"/>
          <a:ea typeface="方正兰亭粗黑简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Pro Light" pitchFamily="34" charset="0"/>
          <a:ea typeface="方正兰亭粗黑简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Pro Light" pitchFamily="34" charset="0"/>
          <a:ea typeface="方正兰亭粗黑简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Pro Light" pitchFamily="34" charset="0"/>
          <a:ea typeface="方正兰亭粗黑简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Pro Light" pitchFamily="34" charset="0"/>
          <a:ea typeface="方正兰亭粗黑简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yriad Pro Light" pitchFamily="34" charset="0"/>
          <a:ea typeface="方正兰亭粗黑简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0154;&#21592;&#27979;&#35780;&#19982;&#36873;&#25300;\&#31532;6~7&#31456;\HR%20Presentation.pptx#-1,12,PowerPoint &#28436;&#31034;&#25991;&#31295;" TargetMode="Externa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eg"/><Relationship Id="rId5" Type="http://schemas.openxmlformats.org/officeDocument/2006/relationships/hyperlink" Target="&#32467;&#26500;&#21270;&#38754;&#35797;&#39064;.docx" TargetMode="External"/><Relationship Id="rId4" Type="http://schemas.openxmlformats.org/officeDocument/2006/relationships/hyperlink" Target="&#25307;&#32856;&#27969;&#31243;.pdf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标题 1"/>
          <p:cNvSpPr>
            <a:spLocks noGrp="1" noChangeArrowheads="1"/>
          </p:cNvSpPr>
          <p:nvPr>
            <p:ph type="ctrTitle"/>
          </p:nvPr>
        </p:nvSpPr>
        <p:spPr>
          <a:xfrm>
            <a:off x="771525" y="2693988"/>
            <a:ext cx="8743950" cy="1470025"/>
          </a:xfrm>
        </p:spPr>
        <p:txBody>
          <a:bodyPr/>
          <a:lstStyle/>
          <a:p>
            <a:r>
              <a:rPr lang="zh-CN" altLang="en-US" sz="6000" smtClean="0"/>
              <a:t>人员测评与选拔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43050" y="4340225"/>
            <a:ext cx="7200900" cy="1752600"/>
          </a:xfrm>
          <a:ln>
            <a:miter/>
          </a:ln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PPTS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220075" y="1528763"/>
            <a:ext cx="649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/>
              <a:t>应用</a:t>
            </a:r>
          </a:p>
        </p:txBody>
      </p:sp>
      <p:pic>
        <p:nvPicPr>
          <p:cNvPr id="1945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3" y="1628775"/>
            <a:ext cx="8791575" cy="517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1178" y="4941167"/>
            <a:ext cx="572464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600" dirty="0">
                <a:solidFill>
                  <a:srgbClr val="C0000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方正剪纸简体" pitchFamily="65" charset="-122"/>
                <a:ea typeface="方正剪纸简体" pitchFamily="65" charset="-122"/>
              </a:rPr>
              <a:t>高层管理人员的晋升与选拔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5124450" y="923925"/>
            <a:ext cx="0" cy="996950"/>
          </a:xfrm>
          <a:prstGeom prst="line">
            <a:avLst/>
          </a:prstGeom>
          <a:noFill/>
          <a:ln w="317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2" name="组合 9"/>
          <p:cNvGrpSpPr>
            <a:grpSpLocks/>
          </p:cNvGrpSpPr>
          <p:nvPr/>
        </p:nvGrpSpPr>
        <p:grpSpPr bwMode="auto">
          <a:xfrm>
            <a:off x="5181600" y="1649413"/>
            <a:ext cx="3706813" cy="523875"/>
            <a:chOff x="1777333" y="2329716"/>
            <a:chExt cx="3706316" cy="51291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777333" y="2595496"/>
              <a:ext cx="1599985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508" name="TextBox 11"/>
            <p:cNvSpPr txBox="1">
              <a:spLocks noChangeArrowheads="1"/>
            </p:cNvSpPr>
            <p:nvPr/>
          </p:nvSpPr>
          <p:spPr bwMode="auto">
            <a:xfrm>
              <a:off x="3503619" y="2329716"/>
              <a:ext cx="1980030" cy="512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该怎么用？</a:t>
              </a:r>
            </a:p>
          </p:txBody>
        </p:sp>
      </p:grpSp>
      <p:grpSp>
        <p:nvGrpSpPr>
          <p:cNvPr id="4" name="组合 12"/>
          <p:cNvGrpSpPr>
            <a:grpSpLocks/>
          </p:cNvGrpSpPr>
          <p:nvPr/>
        </p:nvGrpSpPr>
        <p:grpSpPr bwMode="auto">
          <a:xfrm>
            <a:off x="1508125" y="1662113"/>
            <a:ext cx="3563938" cy="523875"/>
            <a:chOff x="-185945" y="3916546"/>
            <a:chExt cx="3563911" cy="523220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1777778" y="4174984"/>
              <a:ext cx="1600188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1511" name="TextBox 14"/>
            <p:cNvSpPr txBox="1">
              <a:spLocks noChangeArrowheads="1"/>
            </p:cNvSpPr>
            <p:nvPr/>
          </p:nvSpPr>
          <p:spPr bwMode="auto">
            <a:xfrm>
              <a:off x="-185945" y="3916546"/>
              <a:ext cx="198003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有什么用？</a:t>
              </a:r>
            </a:p>
          </p:txBody>
        </p:sp>
      </p:grpSp>
      <p:grpSp>
        <p:nvGrpSpPr>
          <p:cNvPr id="5" name="组合 37"/>
          <p:cNvGrpSpPr>
            <a:grpSpLocks/>
          </p:cNvGrpSpPr>
          <p:nvPr/>
        </p:nvGrpSpPr>
        <p:grpSpPr bwMode="auto">
          <a:xfrm>
            <a:off x="10615613" y="5661025"/>
            <a:ext cx="1493837" cy="1493838"/>
            <a:chOff x="2520405" y="2564904"/>
            <a:chExt cx="1493776" cy="1493776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20405" y="2564904"/>
              <a:ext cx="1493776" cy="1493776"/>
            </a:xfrm>
            <a:prstGeom prst="rect">
              <a:avLst/>
            </a:prstGeom>
            <a:noFill/>
          </p:spPr>
        </p:pic>
        <p:sp>
          <p:nvSpPr>
            <p:cNvPr id="21514" name="TextBox 36"/>
            <p:cNvSpPr txBox="1">
              <a:spLocks noChangeArrowheads="1"/>
            </p:cNvSpPr>
            <p:nvPr/>
          </p:nvSpPr>
          <p:spPr bwMode="auto">
            <a:xfrm>
              <a:off x="2713295" y="3127126"/>
              <a:ext cx="110799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/>
                <a:t>智力测验</a:t>
              </a:r>
            </a:p>
          </p:txBody>
        </p:sp>
      </p:grpSp>
      <p:grpSp>
        <p:nvGrpSpPr>
          <p:cNvPr id="6" name="组合 42"/>
          <p:cNvGrpSpPr>
            <a:grpSpLocks/>
          </p:cNvGrpSpPr>
          <p:nvPr/>
        </p:nvGrpSpPr>
        <p:grpSpPr bwMode="auto">
          <a:xfrm>
            <a:off x="10423525" y="2778125"/>
            <a:ext cx="1730375" cy="1730375"/>
            <a:chOff x="2520404" y="2564903"/>
            <a:chExt cx="1730383" cy="1730383"/>
          </a:xfrm>
        </p:grpSpPr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20404" y="2564903"/>
              <a:ext cx="1730383" cy="1730383"/>
            </a:xfrm>
            <a:prstGeom prst="rect">
              <a:avLst/>
            </a:prstGeom>
            <a:noFill/>
          </p:spPr>
        </p:pic>
        <p:sp>
          <p:nvSpPr>
            <p:cNvPr id="21517" name="TextBox 44"/>
            <p:cNvSpPr txBox="1">
              <a:spLocks noChangeArrowheads="1"/>
            </p:cNvSpPr>
            <p:nvPr/>
          </p:nvSpPr>
          <p:spPr bwMode="auto">
            <a:xfrm>
              <a:off x="2831597" y="3106928"/>
              <a:ext cx="110799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能力倾向</a:t>
              </a:r>
              <a:endParaRPr lang="en-US" altLang="zh-CN"/>
            </a:p>
            <a:p>
              <a:pPr algn="ctr"/>
              <a:r>
                <a:rPr lang="zh-CN" altLang="en-US"/>
                <a:t>性测验</a:t>
              </a:r>
            </a:p>
          </p:txBody>
        </p:sp>
      </p:grpSp>
      <p:grpSp>
        <p:nvGrpSpPr>
          <p:cNvPr id="7" name="组合 45"/>
          <p:cNvGrpSpPr>
            <a:grpSpLocks/>
          </p:cNvGrpSpPr>
          <p:nvPr/>
        </p:nvGrpSpPr>
        <p:grpSpPr bwMode="auto">
          <a:xfrm>
            <a:off x="10841038" y="784225"/>
            <a:ext cx="1730375" cy="1730375"/>
            <a:chOff x="2520401" y="2532569"/>
            <a:chExt cx="1730383" cy="1730383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20401" y="2532569"/>
              <a:ext cx="1730383" cy="1730383"/>
            </a:xfrm>
            <a:prstGeom prst="rect">
              <a:avLst/>
            </a:prstGeom>
            <a:noFill/>
          </p:spPr>
        </p:pic>
        <p:sp>
          <p:nvSpPr>
            <p:cNvPr id="21520" name="TextBox 47"/>
            <p:cNvSpPr txBox="1">
              <a:spLocks noChangeArrowheads="1"/>
            </p:cNvSpPr>
            <p:nvPr/>
          </p:nvSpPr>
          <p:spPr bwMode="auto">
            <a:xfrm>
              <a:off x="2831595" y="3213095"/>
              <a:ext cx="11079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人格测验</a:t>
              </a:r>
            </a:p>
          </p:txBody>
        </p:sp>
      </p:grpSp>
      <p:grpSp>
        <p:nvGrpSpPr>
          <p:cNvPr id="8" name="组合 50"/>
          <p:cNvGrpSpPr>
            <a:grpSpLocks/>
          </p:cNvGrpSpPr>
          <p:nvPr/>
        </p:nvGrpSpPr>
        <p:grpSpPr bwMode="auto">
          <a:xfrm>
            <a:off x="11395075" y="4157663"/>
            <a:ext cx="1358900" cy="1358900"/>
            <a:chOff x="2520401" y="2532569"/>
            <a:chExt cx="1359751" cy="1359751"/>
          </a:xfrm>
        </p:grpSpPr>
        <p:pic>
          <p:nvPicPr>
            <p:cNvPr id="52" name="Picture 2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20401" y="2532569"/>
              <a:ext cx="1359751" cy="1359751"/>
            </a:xfrm>
            <a:prstGeom prst="rect">
              <a:avLst/>
            </a:prstGeom>
            <a:noFill/>
          </p:spPr>
        </p:pic>
        <p:sp>
          <p:nvSpPr>
            <p:cNvPr id="21523" name="TextBox 52"/>
            <p:cNvSpPr txBox="1">
              <a:spLocks noChangeArrowheads="1"/>
            </p:cNvSpPr>
            <p:nvPr/>
          </p:nvSpPr>
          <p:spPr bwMode="auto">
            <a:xfrm>
              <a:off x="2761695" y="2889279"/>
              <a:ext cx="8771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心理健</a:t>
              </a:r>
              <a:endParaRPr lang="en-US" altLang="zh-CN"/>
            </a:p>
            <a:p>
              <a:pPr algn="ctr"/>
              <a:r>
                <a:rPr lang="zh-CN" altLang="en-US"/>
                <a:t>康测验</a:t>
              </a:r>
            </a:p>
          </p:txBody>
        </p:sp>
      </p:grpSp>
      <p:grpSp>
        <p:nvGrpSpPr>
          <p:cNvPr id="10" name="组合 53"/>
          <p:cNvGrpSpPr>
            <a:grpSpLocks/>
          </p:cNvGrpSpPr>
          <p:nvPr/>
        </p:nvGrpSpPr>
        <p:grpSpPr bwMode="auto">
          <a:xfrm>
            <a:off x="9791700" y="7389813"/>
            <a:ext cx="1360488" cy="1358900"/>
            <a:chOff x="2520401" y="2532569"/>
            <a:chExt cx="1359751" cy="1359751"/>
          </a:xfrm>
        </p:grpSpPr>
        <p:pic>
          <p:nvPicPr>
            <p:cNvPr id="55" name="Picture 2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20401" y="2532569"/>
              <a:ext cx="1359751" cy="1359751"/>
            </a:xfrm>
            <a:prstGeom prst="rect">
              <a:avLst/>
            </a:prstGeom>
            <a:noFill/>
          </p:spPr>
        </p:pic>
        <p:sp>
          <p:nvSpPr>
            <p:cNvPr id="21526" name="TextBox 55"/>
            <p:cNvSpPr txBox="1">
              <a:spLocks noChangeArrowheads="1"/>
            </p:cNvSpPr>
            <p:nvPr/>
          </p:nvSpPr>
          <p:spPr bwMode="auto">
            <a:xfrm>
              <a:off x="2761694" y="2889279"/>
              <a:ext cx="87716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/>
                <a:t>职业兴</a:t>
              </a:r>
              <a:endParaRPr lang="en-US" altLang="zh-CN"/>
            </a:p>
            <a:p>
              <a:pPr algn="ctr"/>
              <a:r>
                <a:rPr lang="zh-CN" altLang="en-US"/>
                <a:t>趣测试</a:t>
              </a:r>
            </a:p>
          </p:txBody>
        </p:sp>
      </p:grpSp>
      <p:grpSp>
        <p:nvGrpSpPr>
          <p:cNvPr id="13" name="组合 56"/>
          <p:cNvGrpSpPr>
            <a:grpSpLocks/>
          </p:cNvGrpSpPr>
          <p:nvPr/>
        </p:nvGrpSpPr>
        <p:grpSpPr bwMode="auto">
          <a:xfrm>
            <a:off x="11264900" y="6999288"/>
            <a:ext cx="1493838" cy="1493837"/>
            <a:chOff x="2520405" y="2564904"/>
            <a:chExt cx="1493776" cy="1493776"/>
          </a:xfrm>
        </p:grpSpPr>
        <p:pic>
          <p:nvPicPr>
            <p:cNvPr id="58" name="Picture 2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auto">
            <a:xfrm>
              <a:off x="2520405" y="2564904"/>
              <a:ext cx="1493776" cy="1493776"/>
            </a:xfrm>
            <a:prstGeom prst="rect">
              <a:avLst/>
            </a:prstGeom>
            <a:noFill/>
          </p:spPr>
        </p:pic>
        <p:sp>
          <p:nvSpPr>
            <p:cNvPr id="21529" name="TextBox 58"/>
            <p:cNvSpPr txBox="1">
              <a:spLocks noChangeArrowheads="1"/>
            </p:cNvSpPr>
            <p:nvPr/>
          </p:nvSpPr>
          <p:spPr bwMode="auto">
            <a:xfrm>
              <a:off x="2617899" y="3152192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/>
                <a:t>创造力测验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1508125" y="1465263"/>
            <a:ext cx="1835150" cy="884237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154 0.1544 C -0.67854 0.14838 -0.66913 0.07477 -0.67916 -0.00903 C -0.6895 -0.09699 -0.66928 -0.12315 -0.71743 -0.18982 C -0.74012 -0.18264 -0.7608 -0.20857 -0.77114 -0.29537 C -0.78132 -0.38009 -0.79783 -0.46019 -0.77499 -0.46574 " pathEditMode="fixed" rAng="0" ptsTypes="fffff">
                                      <p:cBhvr>
                                        <p:cTn id="27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9400" y="-31019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107 0.52593 C -0.47808 0.51991 -0.46867 0.4463 -0.4787 0.3625 C -0.48904 0.27454 -0.46882 0.24838 -0.51697 0.18171 C -0.53965 0.18889 -0.56033 0.16296 -0.57067 0.07616 C -0.58086 -0.00856 -0.59737 -0.08866 -0.57453 -0.09421 " pathEditMode="fixed" rAng="0" ptsTypes="fffff">
                                      <p:cBhvr>
                                        <p:cTn id="36" dur="2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9400" y="-31019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568 0.84815 C -0.32268 0.84213 -0.31327 0.76852 -0.3233 0.68472 C -0.33364 0.59676 -0.31342 0.5706 -0.36157 0.50393 C -0.38426 0.51111 -0.40494 0.48518 -0.41527 0.39838 C -0.42546 0.31366 -0.44197 0.23356 -0.41913 0.22801 " pathEditMode="fixed" rAng="0" ptsTypes="fffff">
                                      <p:cBhvr>
                                        <p:cTn id="45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9400" y="-31019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044 0.65625 C -0.26744 0.65024 -0.25803 0.57662 -0.26806 0.49283 C -0.2784 0.40487 -0.25818 0.37871 -0.30633 0.31204 C -0.32902 0.31922 -0.3497 0.29329 -0.36004 0.20649 C -0.37022 0.12176 -0.38673 0.04167 -0.36389 0.03612 " pathEditMode="fixed" rAng="0" ptsTypes="fffff">
                                      <p:cBhvr>
                                        <p:cTn id="54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9400" y="-31019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67 0.1956 C -0.37068 0.18958 -0.36126 0.11597 -0.3713 0.03218 C -0.38163 -0.05579 -0.36142 -0.08194 -0.40957 -0.14861 C -0.43225 -0.14143 -0.45293 -0.16736 -0.46327 -0.25417 C -0.47346 -0.33889 -0.48997 -0.41898 -0.46713 -0.42454 " pathEditMode="fixed" rAng="0" ptsTypes="fffff">
                                      <p:cBhvr>
                                        <p:cTn id="63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9400" y="-310190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81636 0.18055 C -0.79336 0.17454 -0.78395 0.10092 -0.79398 0.01713 C -0.80432 -0.07084 -0.7841 -0.09699 -0.83225 -0.16366 C -0.85494 -0.15648 -0.87561 -0.18241 -0.88595 -0.26921 C -0.89614 -0.35394 -0.91265 -0.43403 -0.88981 -0.43959 " pathEditMode="fixed" rAng="0" ptsTypes="fffff">
                                      <p:cBhvr>
                                        <p:cTn id="72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19400" y="-31019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5124450" y="923925"/>
            <a:ext cx="0" cy="996950"/>
          </a:xfrm>
          <a:prstGeom prst="line">
            <a:avLst/>
          </a:prstGeom>
          <a:noFill/>
          <a:ln w="317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" name="组合 9"/>
          <p:cNvGrpSpPr>
            <a:grpSpLocks/>
          </p:cNvGrpSpPr>
          <p:nvPr/>
        </p:nvGrpSpPr>
        <p:grpSpPr bwMode="auto">
          <a:xfrm>
            <a:off x="5181600" y="1649413"/>
            <a:ext cx="3706813" cy="523875"/>
            <a:chOff x="1777333" y="2329716"/>
            <a:chExt cx="3706316" cy="51291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777333" y="2595496"/>
              <a:ext cx="1599985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556" name="TextBox 11"/>
            <p:cNvSpPr txBox="1">
              <a:spLocks noChangeArrowheads="1"/>
            </p:cNvSpPr>
            <p:nvPr/>
          </p:nvSpPr>
          <p:spPr bwMode="auto">
            <a:xfrm>
              <a:off x="3503619" y="2329716"/>
              <a:ext cx="1980030" cy="512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该怎么用？</a:t>
              </a:r>
            </a:p>
          </p:txBody>
        </p:sp>
      </p:grpSp>
      <p:grpSp>
        <p:nvGrpSpPr>
          <p:cNvPr id="5" name="组合 12"/>
          <p:cNvGrpSpPr>
            <a:grpSpLocks/>
          </p:cNvGrpSpPr>
          <p:nvPr/>
        </p:nvGrpSpPr>
        <p:grpSpPr bwMode="auto">
          <a:xfrm>
            <a:off x="1508125" y="1662113"/>
            <a:ext cx="3563938" cy="523875"/>
            <a:chOff x="-185945" y="3916546"/>
            <a:chExt cx="3563911" cy="523220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1777778" y="4174984"/>
              <a:ext cx="1600188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559" name="TextBox 14"/>
            <p:cNvSpPr txBox="1">
              <a:spLocks noChangeArrowheads="1"/>
            </p:cNvSpPr>
            <p:nvPr/>
          </p:nvSpPr>
          <p:spPr bwMode="auto">
            <a:xfrm>
              <a:off x="-185945" y="3916546"/>
              <a:ext cx="198003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有什么用？</a:t>
              </a: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508125" y="2630488"/>
            <a:ext cx="7739063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71500" indent="-571500">
              <a:lnSpc>
                <a:spcPct val="150000"/>
              </a:lnSpc>
              <a:buFont typeface="Myriad Pro Light" pitchFamily="34" charset="0"/>
              <a:buAutoNum type="romanUcPeriod"/>
            </a:pPr>
            <a:r>
              <a:rPr lang="zh-CN" altLang="en-US" sz="2800"/>
              <a:t>必须由专业人士主持进行</a:t>
            </a:r>
            <a:endParaRPr lang="en-US" altLang="zh-CN" sz="2800"/>
          </a:p>
          <a:p>
            <a:pPr marL="571500" indent="-571500">
              <a:lnSpc>
                <a:spcPct val="150000"/>
              </a:lnSpc>
              <a:buFont typeface="Myriad Pro Light" pitchFamily="34" charset="0"/>
              <a:buAutoNum type="romanUcPeriod"/>
            </a:pPr>
            <a:r>
              <a:rPr lang="zh-CN" altLang="en-US" sz="2800"/>
              <a:t>慎重选择具体的心理测验工具</a:t>
            </a:r>
            <a:endParaRPr lang="en-US" altLang="zh-CN" sz="2800"/>
          </a:p>
          <a:p>
            <a:pPr marL="571500" indent="-571500">
              <a:lnSpc>
                <a:spcPct val="150000"/>
              </a:lnSpc>
              <a:buFont typeface="Myriad Pro Light" pitchFamily="34" charset="0"/>
              <a:buAutoNum type="romanUcPeriod"/>
            </a:pPr>
            <a:r>
              <a:rPr lang="zh-CN" altLang="en-US" sz="2800"/>
              <a:t>测验要保密</a:t>
            </a:r>
            <a:endParaRPr lang="en-US" altLang="zh-CN" sz="2800"/>
          </a:p>
          <a:p>
            <a:pPr marL="571500" indent="-571500">
              <a:lnSpc>
                <a:spcPct val="150000"/>
              </a:lnSpc>
              <a:buFont typeface="Myriad Pro Light" pitchFamily="34" charset="0"/>
              <a:buAutoNum type="romanUcPeriod"/>
            </a:pPr>
            <a:r>
              <a:rPr lang="zh-CN" altLang="en-US" sz="2800"/>
              <a:t>要慎重对待测验结果</a:t>
            </a:r>
            <a:endParaRPr lang="en-US" altLang="zh-CN" sz="2800"/>
          </a:p>
          <a:p>
            <a:pPr marL="571500" indent="-571500">
              <a:lnSpc>
                <a:spcPct val="150000"/>
              </a:lnSpc>
              <a:buFont typeface="Myriad Pro Light" pitchFamily="34" charset="0"/>
              <a:buAutoNum type="romanUcPeriod"/>
            </a:pPr>
            <a:r>
              <a:rPr lang="zh-CN" altLang="en-US" sz="2800"/>
              <a:t>做好测验的准备、实施、结果解释等工作</a:t>
            </a:r>
          </a:p>
        </p:txBody>
      </p:sp>
      <p:sp>
        <p:nvSpPr>
          <p:cNvPr id="3" name="矩形 2"/>
          <p:cNvSpPr/>
          <p:nvPr/>
        </p:nvSpPr>
        <p:spPr>
          <a:xfrm>
            <a:off x="6894513" y="1482725"/>
            <a:ext cx="1836737" cy="88423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xit" presetSubtype="32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燕尾形 4"/>
          <p:cNvSpPr/>
          <p:nvPr/>
        </p:nvSpPr>
        <p:spPr>
          <a:xfrm flipH="1">
            <a:off x="5940425" y="-974725"/>
            <a:ext cx="2016125" cy="649287"/>
          </a:xfrm>
          <a:prstGeom prst="chevron">
            <a:avLst/>
          </a:prstGeom>
          <a:solidFill>
            <a:srgbClr val="A5E159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操作能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力测试</a:t>
            </a:r>
          </a:p>
        </p:txBody>
      </p:sp>
      <p:grpSp>
        <p:nvGrpSpPr>
          <p:cNvPr id="2" name="组合 20"/>
          <p:cNvGrpSpPr>
            <a:grpSpLocks/>
          </p:cNvGrpSpPr>
          <p:nvPr/>
        </p:nvGrpSpPr>
        <p:grpSpPr bwMode="auto">
          <a:xfrm>
            <a:off x="3487738" y="2881313"/>
            <a:ext cx="2670175" cy="2276475"/>
            <a:chOff x="3545731" y="2428154"/>
            <a:chExt cx="2670092" cy="2275413"/>
          </a:xfrm>
        </p:grpSpPr>
        <p:sp>
          <p:nvSpPr>
            <p:cNvPr id="22" name="椭圆 6"/>
            <p:cNvSpPr/>
            <p:nvPr/>
          </p:nvSpPr>
          <p:spPr>
            <a:xfrm rot="10800000">
              <a:off x="3912432" y="2428154"/>
              <a:ext cx="2295454" cy="2275413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43000">
                  <a:srgbClr val="FF7711"/>
                </a:gs>
                <a:gs pos="67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3" name="椭圆 6"/>
            <p:cNvSpPr/>
            <p:nvPr/>
          </p:nvSpPr>
          <p:spPr>
            <a:xfrm rot="10800000">
              <a:off x="3920694" y="2428154"/>
              <a:ext cx="2295129" cy="2275413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83000">
                  <a:srgbClr val="ED4A01">
                    <a:alpha val="80000"/>
                  </a:srgbClr>
                </a:gs>
                <a:gs pos="98000">
                  <a:schemeClr val="bg1">
                    <a:alpha val="0"/>
                  </a:schemeClr>
                </a:gs>
                <a:gs pos="48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5217985">
              <a:off x="5300084" y="3062748"/>
              <a:ext cx="1013940" cy="503221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18967632">
              <a:off x="3545731" y="3150129"/>
              <a:ext cx="2652630" cy="420492"/>
            </a:xfrm>
            <a:prstGeom prst="ellipse">
              <a:avLst/>
            </a:prstGeom>
            <a:gradFill flip="none" rotWithShape="1">
              <a:gsLst>
                <a:gs pos="64000">
                  <a:srgbClr val="FF7711"/>
                </a:gs>
                <a:gs pos="80000">
                  <a:srgbClr val="FFAA01"/>
                </a:gs>
                <a:gs pos="100000">
                  <a:srgbClr val="FECE02"/>
                </a:gs>
                <a:gs pos="40000">
                  <a:srgbClr val="CC570B"/>
                </a:gs>
                <a:gs pos="0">
                  <a:srgbClr val="7D2701"/>
                </a:gs>
                <a:gs pos="94000">
                  <a:srgbClr val="FFC000"/>
                </a:gs>
              </a:gsLst>
              <a:lin ang="186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4647422" y="3735644"/>
              <a:ext cx="1308059" cy="64739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工作模</a:t>
              </a:r>
              <a:endParaRPr lang="en-US" altLang="zh-CN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拟测试</a:t>
              </a:r>
              <a:endParaRPr lang="en-US" altLang="zh-CN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6"/>
          <p:cNvGrpSpPr>
            <a:grpSpLocks/>
          </p:cNvGrpSpPr>
          <p:nvPr/>
        </p:nvGrpSpPr>
        <p:grpSpPr bwMode="auto">
          <a:xfrm>
            <a:off x="3460750" y="2482850"/>
            <a:ext cx="2311400" cy="2274888"/>
            <a:chOff x="2846694" y="2581300"/>
            <a:chExt cx="2310500" cy="2275414"/>
          </a:xfrm>
        </p:grpSpPr>
        <p:sp>
          <p:nvSpPr>
            <p:cNvPr id="28" name="椭圆 6"/>
            <p:cNvSpPr/>
            <p:nvPr/>
          </p:nvSpPr>
          <p:spPr>
            <a:xfrm>
              <a:off x="2862563" y="2581300"/>
              <a:ext cx="2294631" cy="2275414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5000">
                  <a:srgbClr val="D2144F"/>
                </a:gs>
                <a:gs pos="42000">
                  <a:srgbClr val="BE1247"/>
                </a:gs>
                <a:gs pos="100000">
                  <a:srgbClr val="FA9496"/>
                </a:gs>
              </a:gsLst>
              <a:lin ang="144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9429506">
              <a:off x="3067271" y="2948098"/>
              <a:ext cx="1014017" cy="503353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30" name="椭圆 6"/>
            <p:cNvSpPr/>
            <p:nvPr/>
          </p:nvSpPr>
          <p:spPr>
            <a:xfrm>
              <a:off x="2846694" y="2581300"/>
              <a:ext cx="2295129" cy="2275413"/>
            </a:xfrm>
            <a:custGeom>
              <a:avLst/>
              <a:gdLst/>
              <a:ahLst/>
              <a:cxnLst/>
              <a:rect l="l" t="t" r="r" b="b"/>
              <a:pathLst>
                <a:path w="2295129" h="2275413">
                  <a:moveTo>
                    <a:pt x="1337568" y="0"/>
                  </a:moveTo>
                  <a:cubicBezTo>
                    <a:pt x="1713211" y="0"/>
                    <a:pt x="2052687" y="154850"/>
                    <a:pt x="2295129" y="404701"/>
                  </a:cubicBezTo>
                  <a:cubicBezTo>
                    <a:pt x="1827474" y="1308842"/>
                    <a:pt x="772209" y="2025485"/>
                    <a:pt x="384531" y="2275413"/>
                  </a:cubicBezTo>
                  <a:cubicBezTo>
                    <a:pt x="146596" y="2034317"/>
                    <a:pt x="0" y="1703062"/>
                    <a:pt x="0" y="1337568"/>
                  </a:cubicBezTo>
                  <a:cubicBezTo>
                    <a:pt x="0" y="598850"/>
                    <a:pt x="598850" y="0"/>
                    <a:pt x="1337568" y="0"/>
                  </a:cubicBezTo>
                  <a:close/>
                </a:path>
              </a:pathLst>
            </a:custGeom>
            <a:gradFill flip="none" rotWithShape="1">
              <a:gsLst>
                <a:gs pos="84000">
                  <a:srgbClr val="BE1247">
                    <a:alpha val="80000"/>
                  </a:srgbClr>
                </a:gs>
                <a:gs pos="100000">
                  <a:schemeClr val="bg1">
                    <a:alpha val="0"/>
                  </a:schemeClr>
                </a:gs>
                <a:gs pos="53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31" name="TextBox 11"/>
          <p:cNvSpPr txBox="1">
            <a:spLocks noChangeArrowheads="1"/>
          </p:cNvSpPr>
          <p:nvPr/>
        </p:nvSpPr>
        <p:spPr bwMode="auto">
          <a:xfrm flipH="1">
            <a:off x="3775075" y="3200400"/>
            <a:ext cx="1309688" cy="646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工作样</a:t>
            </a:r>
            <a:endParaRPr lang="en-US" altLang="zh-CN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本测试</a:t>
            </a:r>
            <a:endParaRPr lang="en-US" altLang="zh-CN" kern="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10"/>
          <p:cNvSpPr>
            <a:spLocks noChangeArrowheads="1"/>
          </p:cNvSpPr>
          <p:nvPr/>
        </p:nvSpPr>
        <p:spPr bwMode="auto">
          <a:xfrm flipH="1" flipV="1">
            <a:off x="2649966" y="4862917"/>
            <a:ext cx="4958231" cy="1302387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4" name="组合 41"/>
          <p:cNvGrpSpPr>
            <a:grpSpLocks/>
          </p:cNvGrpSpPr>
          <p:nvPr/>
        </p:nvGrpSpPr>
        <p:grpSpPr bwMode="auto">
          <a:xfrm>
            <a:off x="3557588" y="2482850"/>
            <a:ext cx="2640012" cy="2598738"/>
            <a:chOff x="2846694" y="2581300"/>
            <a:chExt cx="2310500" cy="2275414"/>
          </a:xfrm>
        </p:grpSpPr>
        <p:sp>
          <p:nvSpPr>
            <p:cNvPr id="43" name="椭圆 6"/>
            <p:cNvSpPr/>
            <p:nvPr/>
          </p:nvSpPr>
          <p:spPr>
            <a:xfrm>
              <a:off x="2861976" y="2581300"/>
              <a:ext cx="2295218" cy="2275414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5000">
                  <a:srgbClr val="D2144F"/>
                </a:gs>
                <a:gs pos="42000">
                  <a:srgbClr val="BE1247"/>
                </a:gs>
                <a:gs pos="100000">
                  <a:srgbClr val="FA9496"/>
                </a:gs>
              </a:gsLst>
              <a:lin ang="14400000" scaled="0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19429506">
              <a:off x="3067601" y="2948257"/>
              <a:ext cx="1014230" cy="503176"/>
            </a:xfrm>
            <a:prstGeom prst="ellipse">
              <a:avLst/>
            </a:prstGeom>
            <a:gradFill flip="none" rotWithShape="1">
              <a:gsLst>
                <a:gs pos="84000">
                  <a:schemeClr val="bg1">
                    <a:alpha val="0"/>
                  </a:schemeClr>
                </a:gs>
                <a:gs pos="12000">
                  <a:schemeClr val="bg1">
                    <a:alpha val="60000"/>
                  </a:schemeClr>
                </a:gs>
              </a:gsLst>
              <a:lin ang="54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45" name="椭圆 6"/>
            <p:cNvSpPr/>
            <p:nvPr/>
          </p:nvSpPr>
          <p:spPr>
            <a:xfrm>
              <a:off x="2846694" y="2581300"/>
              <a:ext cx="2295129" cy="2275413"/>
            </a:xfrm>
            <a:prstGeom prst="ellipse">
              <a:avLst/>
            </a:prstGeom>
            <a:gradFill flip="none" rotWithShape="1">
              <a:gsLst>
                <a:gs pos="84000">
                  <a:srgbClr val="BE1247">
                    <a:alpha val="80000"/>
                  </a:srgbClr>
                </a:gs>
                <a:gs pos="100000">
                  <a:schemeClr val="bg1">
                    <a:alpha val="0"/>
                  </a:schemeClr>
                </a:gs>
                <a:gs pos="53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333 0.63584 L -0.00061 0.18567 " pathEditMode="fixed" rAng="0" ptsTypes="AA">
                                      <p:cBhvr>
                                        <p:cTn id="6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13600" y="-2252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2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25208E-6 -3.52601E-6 L 0.06773 -0.09641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37900" y="-4832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flipH="1">
            <a:off x="7716838" y="-1035050"/>
            <a:ext cx="2016125" cy="649287"/>
          </a:xfrm>
          <a:prstGeom prst="homePlate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物理测试</a:t>
            </a:r>
          </a:p>
        </p:txBody>
      </p:sp>
      <p:sp>
        <p:nvSpPr>
          <p:cNvPr id="3" name="椭圆 10"/>
          <p:cNvSpPr>
            <a:spLocks noChangeArrowheads="1"/>
          </p:cNvSpPr>
          <p:nvPr/>
        </p:nvSpPr>
        <p:spPr bwMode="auto">
          <a:xfrm>
            <a:off x="2523160" y="5295719"/>
            <a:ext cx="5222980" cy="1085608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grpSp>
        <p:nvGrpSpPr>
          <p:cNvPr id="12" name="组合 23"/>
          <p:cNvGrpSpPr>
            <a:grpSpLocks/>
          </p:cNvGrpSpPr>
          <p:nvPr/>
        </p:nvGrpSpPr>
        <p:grpSpPr bwMode="auto">
          <a:xfrm>
            <a:off x="4208463" y="3762375"/>
            <a:ext cx="1822450" cy="1552575"/>
            <a:chOff x="4208894" y="3762612"/>
            <a:chExt cx="1822450" cy="1551623"/>
          </a:xfrm>
        </p:grpSpPr>
        <p:sp>
          <p:nvSpPr>
            <p:cNvPr id="6" name="等腰三角形 5"/>
            <p:cNvSpPr/>
            <p:nvPr/>
          </p:nvSpPr>
          <p:spPr>
            <a:xfrm rot="10800000">
              <a:off x="4208894" y="3762612"/>
              <a:ext cx="1822450" cy="1551623"/>
            </a:xfrm>
            <a:prstGeom prst="triangle">
              <a:avLst/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74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711452" y="3969357"/>
              <a:ext cx="824027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400" b="1" dirty="0">
                  <a:solidFill>
                    <a:prstClr val="white">
                      <a:lumMod val="9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物理测试</a:t>
              </a:r>
            </a:p>
          </p:txBody>
        </p:sp>
      </p:grpSp>
      <p:grpSp>
        <p:nvGrpSpPr>
          <p:cNvPr id="13" name="组合 21"/>
          <p:cNvGrpSpPr>
            <a:grpSpLocks/>
          </p:cNvGrpSpPr>
          <p:nvPr/>
        </p:nvGrpSpPr>
        <p:grpSpPr bwMode="auto">
          <a:xfrm>
            <a:off x="5237163" y="3865563"/>
            <a:ext cx="1765300" cy="1500187"/>
            <a:chOff x="5237842" y="4004098"/>
            <a:chExt cx="1765052" cy="1500603"/>
          </a:xfrm>
        </p:grpSpPr>
        <p:sp>
          <p:nvSpPr>
            <p:cNvPr id="5" name="等腰三角形 7"/>
            <p:cNvSpPr/>
            <p:nvPr/>
          </p:nvSpPr>
          <p:spPr>
            <a:xfrm>
              <a:off x="5237842" y="4004098"/>
              <a:ext cx="1765052" cy="1500603"/>
            </a:xfrm>
            <a:custGeom>
              <a:avLst/>
              <a:gdLst/>
              <a:ahLst/>
              <a:cxnLst/>
              <a:rect l="l" t="t" r="r" b="b"/>
              <a:pathLst>
                <a:path w="1765052" h="1500603">
                  <a:moveTo>
                    <a:pt x="882526" y="0"/>
                  </a:moveTo>
                  <a:lnTo>
                    <a:pt x="1765052" y="1500603"/>
                  </a:lnTo>
                  <a:lnTo>
                    <a:pt x="0" y="1500603"/>
                  </a:lnTo>
                  <a:lnTo>
                    <a:pt x="375894" y="861452"/>
                  </a:lnTo>
                  <a:lnTo>
                    <a:pt x="464514" y="915388"/>
                  </a:lnTo>
                  <a:lnTo>
                    <a:pt x="392059" y="1034436"/>
                  </a:lnTo>
                  <a:lnTo>
                    <a:pt x="748236" y="924919"/>
                  </a:lnTo>
                  <a:lnTo>
                    <a:pt x="681880" y="558240"/>
                  </a:lnTo>
                  <a:lnTo>
                    <a:pt x="609424" y="677289"/>
                  </a:lnTo>
                  <a:lnTo>
                    <a:pt x="517210" y="621166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006131" y="4798893"/>
              <a:ext cx="64953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prstClr val="white">
                      <a:lumMod val="9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n-lt"/>
                  <a:ea typeface="+mn-ea"/>
                </a:rPr>
                <a:t>身体</a:t>
              </a:r>
              <a:endParaRPr lang="en-US" altLang="zh-CN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prstClr val="white">
                      <a:lumMod val="9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n-lt"/>
                  <a:ea typeface="+mn-ea"/>
                </a:rPr>
                <a:t>检查</a:t>
              </a:r>
            </a:p>
          </p:txBody>
        </p:sp>
      </p:grpSp>
      <p:grpSp>
        <p:nvGrpSpPr>
          <p:cNvPr id="14" name="组合 20"/>
          <p:cNvGrpSpPr>
            <a:grpSpLocks/>
          </p:cNvGrpSpPr>
          <p:nvPr/>
        </p:nvGrpSpPr>
        <p:grpSpPr bwMode="auto">
          <a:xfrm>
            <a:off x="4243388" y="2205038"/>
            <a:ext cx="1797050" cy="1468437"/>
            <a:chOff x="4244067" y="2343574"/>
            <a:chExt cx="1796802" cy="1469072"/>
          </a:xfrm>
        </p:grpSpPr>
        <p:sp>
          <p:nvSpPr>
            <p:cNvPr id="4" name="等腰三角形 6"/>
            <p:cNvSpPr/>
            <p:nvPr/>
          </p:nvSpPr>
          <p:spPr>
            <a:xfrm>
              <a:off x="4244067" y="2343574"/>
              <a:ext cx="1796802" cy="1469072"/>
            </a:xfrm>
            <a:custGeom>
              <a:avLst/>
              <a:gdLst/>
              <a:ahLst/>
              <a:cxnLst/>
              <a:rect l="l" t="t" r="r" b="b"/>
              <a:pathLst>
                <a:path w="1796802" h="1469072">
                  <a:moveTo>
                    <a:pt x="898401" y="0"/>
                  </a:moveTo>
                  <a:lnTo>
                    <a:pt x="1796802" y="1469072"/>
                  </a:lnTo>
                  <a:lnTo>
                    <a:pt x="1015417" y="1469072"/>
                  </a:lnTo>
                  <a:lnTo>
                    <a:pt x="1015417" y="1372637"/>
                  </a:lnTo>
                  <a:lnTo>
                    <a:pt x="1154781" y="1372637"/>
                  </a:lnTo>
                  <a:lnTo>
                    <a:pt x="876052" y="1125318"/>
                  </a:lnTo>
                  <a:lnTo>
                    <a:pt x="597323" y="1372637"/>
                  </a:lnTo>
                  <a:lnTo>
                    <a:pt x="736688" y="1372637"/>
                  </a:lnTo>
                  <a:lnTo>
                    <a:pt x="736688" y="1469072"/>
                  </a:lnTo>
                  <a:lnTo>
                    <a:pt x="0" y="146907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93575" y="3047006"/>
              <a:ext cx="88197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prstClr val="white">
                      <a:lumMod val="9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n-lt"/>
                  <a:ea typeface="+mn-ea"/>
                </a:rPr>
                <a:t>测谎器</a:t>
              </a:r>
            </a:p>
          </p:txBody>
        </p:sp>
      </p:grpSp>
      <p:grpSp>
        <p:nvGrpSpPr>
          <p:cNvPr id="15" name="组合 22"/>
          <p:cNvGrpSpPr>
            <a:grpSpLocks/>
          </p:cNvGrpSpPr>
          <p:nvPr/>
        </p:nvGrpSpPr>
        <p:grpSpPr bwMode="auto">
          <a:xfrm>
            <a:off x="3275013" y="3865563"/>
            <a:ext cx="1765300" cy="1500187"/>
            <a:chOff x="3275692" y="4004098"/>
            <a:chExt cx="1765052" cy="1500603"/>
          </a:xfrm>
        </p:grpSpPr>
        <p:sp>
          <p:nvSpPr>
            <p:cNvPr id="7" name="等腰三角形 11"/>
            <p:cNvSpPr/>
            <p:nvPr/>
          </p:nvSpPr>
          <p:spPr>
            <a:xfrm>
              <a:off x="3275692" y="4004098"/>
              <a:ext cx="1765052" cy="1500603"/>
            </a:xfrm>
            <a:custGeom>
              <a:avLst/>
              <a:gdLst/>
              <a:ahLst/>
              <a:cxnLst/>
              <a:rect l="l" t="t" r="r" b="b"/>
              <a:pathLst>
                <a:path w="1765052" h="1500603">
                  <a:moveTo>
                    <a:pt x="882526" y="0"/>
                  </a:moveTo>
                  <a:lnTo>
                    <a:pt x="1236032" y="601083"/>
                  </a:lnTo>
                  <a:lnTo>
                    <a:pt x="1121186" y="667974"/>
                  </a:lnTo>
                  <a:lnTo>
                    <a:pt x="1051045" y="547547"/>
                  </a:lnTo>
                  <a:lnTo>
                    <a:pt x="977616" y="912876"/>
                  </a:lnTo>
                  <a:lnTo>
                    <a:pt x="1331611" y="1029255"/>
                  </a:lnTo>
                  <a:lnTo>
                    <a:pt x="1261469" y="908828"/>
                  </a:lnTo>
                  <a:lnTo>
                    <a:pt x="1377332" y="841344"/>
                  </a:lnTo>
                  <a:lnTo>
                    <a:pt x="1765052" y="1500603"/>
                  </a:lnTo>
                  <a:lnTo>
                    <a:pt x="0" y="1500603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31332" y="4726885"/>
              <a:ext cx="64953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prstClr val="white">
                      <a:lumMod val="9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n-lt"/>
                  <a:ea typeface="+mn-ea"/>
                </a:rPr>
                <a:t>药物</a:t>
              </a:r>
              <a:endParaRPr lang="en-US" altLang="zh-CN" b="1" dirty="0">
                <a:solidFill>
                  <a:prstClr val="white">
                    <a:lumMod val="95000"/>
                  </a:prst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+mn-lt"/>
                <a:ea typeface="+mn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b="1" dirty="0">
                  <a:solidFill>
                    <a:prstClr val="white">
                      <a:lumMod val="95000"/>
                    </a:prst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+mn-lt"/>
                  <a:ea typeface="+mn-ea"/>
                </a:rPr>
                <a:t>测试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804 0.72855 L -0.00062 0.18566 " pathEditMode="fixed" rAng="0" ptsTypes="AA">
                                      <p:cBhvr>
                                        <p:cTn id="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737100" y="-2714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1 0.00023 L -0.09464 -0.04669 " pathEditMode="relative" rAng="0" ptsTypes="AA">
                                      <p:cBhvr>
                                        <p:cTn id="29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75500" y="-23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1 0.00046 L 0.09618 -0.04669 " pathEditMode="relative" rAng="0" ptsTypes="AA">
                                      <p:cBhvr>
                                        <p:cTn id="36" dur="10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77100" y="-23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H="1">
            <a:off x="587375" y="295275"/>
            <a:ext cx="2016125" cy="650875"/>
          </a:xfrm>
          <a:prstGeom prst="chevron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面试法</a:t>
            </a:r>
          </a:p>
        </p:txBody>
      </p:sp>
      <p:sp>
        <p:nvSpPr>
          <p:cNvPr id="3" name="燕尾形 2"/>
          <p:cNvSpPr/>
          <p:nvPr/>
        </p:nvSpPr>
        <p:spPr>
          <a:xfrm flipH="1">
            <a:off x="2370138" y="295275"/>
            <a:ext cx="2016125" cy="650875"/>
          </a:xfrm>
          <a:prstGeom prst="chevron">
            <a:avLst/>
          </a:prstGeom>
          <a:solidFill>
            <a:srgbClr val="00B9F3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评价中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心技术</a:t>
            </a:r>
          </a:p>
        </p:txBody>
      </p:sp>
      <p:sp>
        <p:nvSpPr>
          <p:cNvPr id="4" name="燕尾形 3"/>
          <p:cNvSpPr/>
          <p:nvPr/>
        </p:nvSpPr>
        <p:spPr>
          <a:xfrm flipH="1">
            <a:off x="4151313" y="295275"/>
            <a:ext cx="2017712" cy="650875"/>
          </a:xfrm>
          <a:prstGeom prst="chevron">
            <a:avLst/>
          </a:prstGeom>
          <a:solidFill>
            <a:srgbClr val="F4CF0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心理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测验法</a:t>
            </a:r>
          </a:p>
        </p:txBody>
      </p:sp>
      <p:sp>
        <p:nvSpPr>
          <p:cNvPr id="5" name="燕尾形 4"/>
          <p:cNvSpPr/>
          <p:nvPr/>
        </p:nvSpPr>
        <p:spPr>
          <a:xfrm flipH="1">
            <a:off x="5934075" y="295275"/>
            <a:ext cx="2016125" cy="650875"/>
          </a:xfrm>
          <a:prstGeom prst="chevron">
            <a:avLst/>
          </a:prstGeom>
          <a:solidFill>
            <a:srgbClr val="A5E159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操作能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力测试</a:t>
            </a:r>
          </a:p>
        </p:txBody>
      </p:sp>
      <p:sp>
        <p:nvSpPr>
          <p:cNvPr id="6" name="五边形 5"/>
          <p:cNvSpPr/>
          <p:nvPr/>
        </p:nvSpPr>
        <p:spPr>
          <a:xfrm flipH="1">
            <a:off x="7716838" y="295275"/>
            <a:ext cx="2016125" cy="650875"/>
          </a:xfrm>
          <a:prstGeom prst="homePlate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物理测试</a:t>
            </a:r>
          </a:p>
        </p:txBody>
      </p:sp>
      <p:sp>
        <p:nvSpPr>
          <p:cNvPr id="7" name="燕尾形 6"/>
          <p:cNvSpPr/>
          <p:nvPr/>
        </p:nvSpPr>
        <p:spPr>
          <a:xfrm>
            <a:off x="7481888" y="7962900"/>
            <a:ext cx="2016125" cy="650875"/>
          </a:xfrm>
          <a:prstGeom prst="chevron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8" name="燕尾形 7"/>
          <p:cNvSpPr/>
          <p:nvPr/>
        </p:nvSpPr>
        <p:spPr>
          <a:xfrm>
            <a:off x="5699125" y="7962900"/>
            <a:ext cx="2017713" cy="650875"/>
          </a:xfrm>
          <a:prstGeom prst="chevron">
            <a:avLst/>
          </a:prstGeom>
          <a:solidFill>
            <a:srgbClr val="00B9F3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3917950" y="7962900"/>
            <a:ext cx="2016125" cy="650875"/>
          </a:xfrm>
          <a:prstGeom prst="chevron">
            <a:avLst/>
          </a:prstGeom>
          <a:solidFill>
            <a:srgbClr val="F4CF0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2135188" y="7962900"/>
            <a:ext cx="2016125" cy="650875"/>
          </a:xfrm>
          <a:prstGeom prst="chevron">
            <a:avLst/>
          </a:prstGeom>
          <a:solidFill>
            <a:srgbClr val="A5E159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352425" y="7962900"/>
            <a:ext cx="2017713" cy="650875"/>
          </a:xfrm>
          <a:prstGeom prst="homePlate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2000" dirty="0">
              <a:latin typeface="方正粗倩简体" pitchFamily="65" charset="-122"/>
              <a:ea typeface="方正粗倩简体" pitchFamily="65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640138" y="3052763"/>
            <a:ext cx="300672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400">
                <a:solidFill>
                  <a:schemeClr val="bg1"/>
                </a:solidFill>
                <a:latin typeface="方正艺黑简体" pitchFamily="65" charset="-122"/>
                <a:ea typeface="方正艺黑简体" pitchFamily="65" charset="-122"/>
              </a:rPr>
              <a:t>谢谢聆听！</a:t>
            </a:r>
            <a:endParaRPr lang="en-US" altLang="zh-CN" sz="4400">
              <a:solidFill>
                <a:schemeClr val="bg1"/>
              </a:solidFill>
              <a:latin typeface="方正艺黑简体" pitchFamily="65" charset="-122"/>
              <a:ea typeface="方正艺黑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23693E-7 -3.72631E-6 L -1.04766 -3.72631E-6 " pathEditMode="fixed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383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8.23693E-7 -3.72631E-6 L -1.04766 -3.72631E-6 " pathEditMode="fixed" rAng="0" ptsTypes="AA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383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8.23693E-7 -3.72631E-6 L -1.04766 -3.72631E-6 " pathEditMode="fixed" rAng="0" ptsTypes="AA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383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23693E-7 -3.72631E-6 L -1.04766 -3.72631E-6 " pathEditMode="fixed" rAng="0" ptsTypes="AA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383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8.23693E-7 -3.72631E-6 L -1.04766 -3.72631E-6 " pathEditMode="fixed" rAng="0" ptsTypes="AA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383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.01928 -0.70729 L -0.98982 -0.70729 " pathEditMode="fixed" rAng="0" ptsTypes="AA">
                                      <p:cBhvr>
                                        <p:cTn id="16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455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1928 -0.70729 L -0.98982 -0.70729 " pathEditMode="fixed" rAng="0" ptsTypes="AA">
                                      <p:cBhvr>
                                        <p:cTn id="18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4550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2113 -0.70752 L -0.98797 -0.70752 " pathEditMode="fixed" rAng="0" ptsTypes="AA">
                                      <p:cBhvr>
                                        <p:cTn id="20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455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1928 -0.70729 L -0.98982 -0.70729 " pathEditMode="fixed" rAng="0" ptsTypes="AA">
                                      <p:cBhvr>
                                        <p:cTn id="22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455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2113 -0.70752 L -0.98797 -0.70752 " pathEditMode="fixed" rAng="0" ptsTypes="AA">
                                      <p:cBhvr>
                                        <p:cTn id="24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45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98" y="57729"/>
            <a:ext cx="10053205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9427029">
            <a:off x="-684213" y="212725"/>
            <a:ext cx="2732088" cy="647700"/>
          </a:xfrm>
          <a:prstGeom prst="rect">
            <a:avLst/>
          </a:prstGeom>
          <a:solidFill>
            <a:srgbClr val="B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800" dirty="0">
                <a:latin typeface="方正艺黑简体" pitchFamily="65" charset="-122"/>
                <a:ea typeface="方正艺黑简体" pitchFamily="65" charset="-122"/>
              </a:rPr>
              <a:t>课程回顾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35350" y="3105150"/>
            <a:ext cx="34163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/>
              <a:t>什么是胜任力？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973388" y="3105150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/>
              <a:t>常见的胜任力模型？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973388" y="3105150"/>
            <a:ext cx="43402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/>
              <a:t>请简述“冰山模型”</a:t>
            </a:r>
            <a:endParaRPr lang="en-US" altLang="zh-CN" sz="360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05163" y="3105150"/>
            <a:ext cx="38766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/>
              <a:t>通用模型设计步骤</a:t>
            </a:r>
            <a:endParaRPr lang="en-US" altLang="zh-CN" sz="360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51050" y="3105150"/>
            <a:ext cx="61849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/>
              <a:t>简述“学习地图”原理和作用</a:t>
            </a:r>
            <a:endParaRPr lang="en-US" altLang="zh-CN" sz="360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14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16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3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18" dur="200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4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20" dur="300" fill="hold"/>
                                        <p:tgtEl>
                                          <p:spTgt spid="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2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34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3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38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4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40" dur="300" fill="hold"/>
                                        <p:tgtEl>
                                          <p:spTgt spid="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xit" presetSubtype="2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54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56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3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4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60" dur="300" fill="hold"/>
                                        <p:tgtEl>
                                          <p:spTgt spid="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xit" presetSubtype="2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74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3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78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fill="hold" grpId="4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80" dur="3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3" presetClass="exit" presetSubtype="2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(6*min(max(ppt_w*ppt_h,.3),1)-7.4)/-.7*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(6*min(max(ppt_w*ppt_h,.3),1)-7.4)/-.7*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350"/>
                                  </p:stCondLst>
                                  <p:childTnLst>
                                    <p:animScale>
                                      <p:cBhvr>
                                        <p:cTn id="94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Scale>
                                      <p:cBhvr>
                                        <p:cTn id="96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92000" y="92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grpId="3" nodeType="withEffect">
                                  <p:stCondLst>
                                    <p:cond delay="850"/>
                                  </p:stCondLst>
                                  <p:childTnLst>
                                    <p:animScale>
                                      <p:cBhvr>
                                        <p:cTn id="98" dur="20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4" nodeType="withEffect">
                                  <p:stCondLst>
                                    <p:cond delay="1050"/>
                                  </p:stCondLst>
                                  <p:childTnLst>
                                    <p:animScale>
                                      <p:cBhvr>
                                        <p:cTn id="100" dur="3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3" grpId="1"/>
      <p:bldP spid="3" grpId="2"/>
      <p:bldP spid="3" grpId="3"/>
      <p:bldP spid="3" grpId="4"/>
      <p:bldP spid="3" grpId="5"/>
      <p:bldP spid="7" grpId="0"/>
      <p:bldP spid="7" grpId="1"/>
      <p:bldP spid="7" grpId="2"/>
      <p:bldP spid="7" grpId="3"/>
      <p:bldP spid="7" grpId="4"/>
      <p:bldP spid="7" grpId="5"/>
      <p:bldP spid="8" grpId="0"/>
      <p:bldP spid="8" grpId="1"/>
      <p:bldP spid="8" grpId="2"/>
      <p:bldP spid="8" grpId="3"/>
      <p:bldP spid="8" grpId="4"/>
      <p:bldP spid="8" grpId="5"/>
      <p:bldP spid="9" grpId="0"/>
      <p:bldP spid="9" grpId="1"/>
      <p:bldP spid="9" grpId="2"/>
      <p:bldP spid="9" grpId="3"/>
      <p:bldP spid="9" grpId="4"/>
      <p:bldP spid="9" grpId="5"/>
      <p:bldP spid="10" grpId="0"/>
      <p:bldP spid="10" grpId="1"/>
      <p:bldP spid="10" grpId="2"/>
      <p:bldP spid="10" grpId="3"/>
      <p:bldP spid="10" grpId="4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546225" y="-2187575"/>
            <a:ext cx="71945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>
                <a:latin typeface="方正超粗黑简体" pitchFamily="2" charset="-122"/>
                <a:ea typeface="方正超粗黑简体" pitchFamily="2" charset="-122"/>
              </a:rPr>
              <a:t>人员测评与选拔主要方法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546225" y="-2187575"/>
            <a:ext cx="71945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>
                <a:latin typeface="方正超粗黑简体" pitchFamily="2" charset="-122"/>
                <a:ea typeface="方正超粗黑简体" pitchFamily="2" charset="-122"/>
              </a:rPr>
              <a:t>人员测评与选拔主要方法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546225" y="-2187575"/>
            <a:ext cx="71945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>
                <a:latin typeface="方正超粗黑简体" pitchFamily="2" charset="-122"/>
                <a:ea typeface="方正超粗黑简体" pitchFamily="2" charset="-122"/>
              </a:rPr>
              <a:t>人员测评与选拔主要方法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546225" y="-2187575"/>
            <a:ext cx="71945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>
                <a:latin typeface="方正超粗黑简体" pitchFamily="2" charset="-122"/>
                <a:ea typeface="方正超粗黑简体" pitchFamily="2" charset="-122"/>
              </a:rPr>
              <a:t>人员测评与选拔主要方法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546225" y="-2187575"/>
            <a:ext cx="71945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>
                <a:latin typeface="方正超粗黑简体" pitchFamily="2" charset="-122"/>
                <a:ea typeface="方正超粗黑简体" pitchFamily="2" charset="-122"/>
              </a:rPr>
              <a:t>人员测评与选拔主要方法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46225" y="-2187575"/>
            <a:ext cx="71945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>
                <a:latin typeface="方正超粗黑简体" pitchFamily="2" charset="-122"/>
                <a:ea typeface="方正超粗黑简体" pitchFamily="2" charset="-122"/>
              </a:rPr>
              <a:t>人员测评与选拔主要方法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665288" y="-2187575"/>
            <a:ext cx="69564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4800">
                <a:latin typeface="方正超粗黑简体" pitchFamily="2" charset="-122"/>
                <a:ea typeface="方正超粗黑简体" pitchFamily="2" charset="-122"/>
              </a:rPr>
              <a:t>人员测评与选拔主要方法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40741E-7 0.75833 L 7.40741E-7 0.50833 E" pathEditMode="fixed" rAng="0" ptsTypes="">
                                      <p:cBhvr>
                                        <p:cTn id="11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7.40741E-7 0.75833 L 7.40741E-7 0.50833 E" pathEditMode="fixed" rAng="0" ptsTypes="">
                                      <p:cBhvr>
                                        <p:cTn id="18" dur="5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7.40741E-7 0.75833 L 7.40741E-7 0.50833 E" pathEditMode="fixed" rAng="0" ptsTypes="">
                                      <p:cBhvr>
                                        <p:cTn id="27" dur="5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2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7.40741E-7 0.75833 L 7.40741E-7 0.50833 E" pathEditMode="fixed" rAng="0" ptsTypes="">
                                      <p:cBhvr>
                                        <p:cTn id="36" dur="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7.40741E-7 0.75833 L 7.40741E-7 0.50833 E" pathEditMode="fixed" rAng="0" ptsTypes="">
                                      <p:cBhvr>
                                        <p:cTn id="45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7.40741E-7 0.75833 L 7.40741E-7 0.50833 E" pathEditMode="fixed" rAng="0" ptsTypes="">
                                      <p:cBhvr>
                                        <p:cTn id="54" dur="5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1.40741E-5 0.75833 L -1.40741E-5 0.50833 E" pathEditMode="fixed" rAng="0" ptsTypes="">
                                      <p:cBhvr>
                                        <p:cTn id="63" dur="50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2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6" grpId="2"/>
      <p:bldP spid="17" grpId="0"/>
      <p:bldP spid="17" grpId="1"/>
      <p:bldP spid="17" grpId="2"/>
      <p:bldP spid="18" grpId="0"/>
      <p:bldP spid="18" grpId="1"/>
      <p:bldP spid="18" grpId="2"/>
      <p:bldP spid="19" grpId="0"/>
      <p:bldP spid="19" grpId="1"/>
      <p:bldP spid="19" grpId="2"/>
      <p:bldP spid="20" grpId="0"/>
      <p:bldP spid="20" grpId="1"/>
      <p:bldP spid="20" grpId="2"/>
      <p:bldP spid="21" grpId="0"/>
      <p:bldP spid="21" grpId="1"/>
      <p:bldP spid="21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面试法"/>
          <p:cNvGrpSpPr/>
          <p:nvPr/>
        </p:nvGrpSpPr>
        <p:grpSpPr>
          <a:xfrm>
            <a:off x="1903413" y="5334000"/>
            <a:ext cx="6480175" cy="1028700"/>
            <a:chOff x="2418942" y="165511"/>
            <a:chExt cx="6480000" cy="1027966"/>
          </a:xfrm>
        </p:grpSpPr>
        <p:sp>
          <p:nvSpPr>
            <p:cNvPr id="3" name="左箭头 2"/>
            <p:cNvSpPr/>
            <p:nvPr/>
          </p:nvSpPr>
          <p:spPr>
            <a:xfrm rot="515017">
              <a:off x="2418942" y="185365"/>
              <a:ext cx="6480000" cy="1008112"/>
            </a:xfrm>
            <a:prstGeom prst="leftArrow">
              <a:avLst>
                <a:gd name="adj1" fmla="val 63193"/>
                <a:gd name="adj2" fmla="val 84632"/>
              </a:avLst>
            </a:prstGeom>
            <a:solidFill>
              <a:srgbClr val="F50B54"/>
            </a:solidFill>
            <a:ln>
              <a:noFill/>
            </a:ln>
            <a:effectLst>
              <a:outerShdw blurRad="50800" dist="165100" dir="2700000" algn="tl" rotWithShape="0">
                <a:prstClr val="black">
                  <a:alpha val="40000"/>
                </a:prstClr>
              </a:outerShdw>
            </a:effectLst>
            <a:scene3d>
              <a:camera prst="isometricOffAxis1Top"/>
              <a:lightRig rig="threePt" dir="t"/>
            </a:scene3d>
            <a:sp3d extrusionH="107950">
              <a:bevelT w="152400" h="50800" prst="softRound"/>
              <a:extrusionClr>
                <a:srgbClr val="A2000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5015309" y="165511"/>
              <a:ext cx="1800493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600" spc="600" dirty="0">
                  <a:effectLst>
                    <a:reflection blurRad="6350" stA="50000" endA="300" endPos="50000" dist="29997" dir="5400000" sy="-100000" algn="bl" rotWithShape="0"/>
                  </a:effectLst>
                  <a:latin typeface="方正粗倩简体" pitchFamily="65" charset="-122"/>
                  <a:ea typeface="方正粗倩简体" pitchFamily="65" charset="-122"/>
                </a:rPr>
                <a:t>面试法</a:t>
              </a:r>
            </a:p>
          </p:txBody>
        </p:sp>
      </p:grpSp>
      <p:grpSp>
        <p:nvGrpSpPr>
          <p:cNvPr id="5" name="评价中心技术"/>
          <p:cNvGrpSpPr/>
          <p:nvPr/>
        </p:nvGrpSpPr>
        <p:grpSpPr>
          <a:xfrm>
            <a:off x="12272963" y="2057400"/>
            <a:ext cx="6478587" cy="1028700"/>
            <a:chOff x="2418942" y="2176116"/>
            <a:chExt cx="6480000" cy="1027966"/>
          </a:xfrm>
        </p:grpSpPr>
        <p:sp>
          <p:nvSpPr>
            <p:cNvPr id="7" name="左箭头 6"/>
            <p:cNvSpPr/>
            <p:nvPr/>
          </p:nvSpPr>
          <p:spPr>
            <a:xfrm rot="515017">
              <a:off x="2418942" y="2195970"/>
              <a:ext cx="6480000" cy="1008112"/>
            </a:xfrm>
            <a:prstGeom prst="leftArrow">
              <a:avLst>
                <a:gd name="adj1" fmla="val 63193"/>
                <a:gd name="adj2" fmla="val 84632"/>
              </a:avLst>
            </a:prstGeom>
            <a:solidFill>
              <a:srgbClr val="00B9F3"/>
            </a:solidFill>
            <a:ln>
              <a:noFill/>
            </a:ln>
            <a:effectLst>
              <a:outerShdw blurRad="50800" dist="165100" dir="2700000" algn="tl" rotWithShape="0">
                <a:prstClr val="black">
                  <a:alpha val="40000"/>
                </a:prstClr>
              </a:outerShdw>
            </a:effectLst>
            <a:scene3d>
              <a:camera prst="isometricOffAxis1Top"/>
              <a:lightRig rig="threePt" dir="t"/>
            </a:scene3d>
            <a:sp3d extrusionH="107950">
              <a:bevelT w="152400" h="50800" prst="softRound"/>
              <a:extrusionClr>
                <a:srgbClr val="005D7A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207396" y="2176116"/>
              <a:ext cx="3416320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600" spc="600" dirty="0">
                  <a:effectLst>
                    <a:reflection blurRad="6350" stA="50000" endA="300" endPos="50000" dist="29997" dir="5400000" sy="-100000" algn="bl" rotWithShape="0"/>
                  </a:effectLst>
                  <a:latin typeface="方正粗倩简体" pitchFamily="65" charset="-122"/>
                  <a:ea typeface="方正粗倩简体" pitchFamily="65" charset="-122"/>
                </a:rPr>
                <a:t>评价中心技术</a:t>
              </a:r>
            </a:p>
          </p:txBody>
        </p:sp>
      </p:grpSp>
      <p:grpSp>
        <p:nvGrpSpPr>
          <p:cNvPr id="6" name="心理测验法"/>
          <p:cNvGrpSpPr/>
          <p:nvPr/>
        </p:nvGrpSpPr>
        <p:grpSpPr>
          <a:xfrm>
            <a:off x="12272963" y="3079750"/>
            <a:ext cx="6478587" cy="1011238"/>
            <a:chOff x="2418942" y="3080024"/>
            <a:chExt cx="6480000" cy="1011387"/>
          </a:xfrm>
        </p:grpSpPr>
        <p:sp>
          <p:nvSpPr>
            <p:cNvPr id="10" name="左箭头 9"/>
            <p:cNvSpPr/>
            <p:nvPr/>
          </p:nvSpPr>
          <p:spPr>
            <a:xfrm rot="515017">
              <a:off x="2418942" y="3083299"/>
              <a:ext cx="6480000" cy="1008112"/>
            </a:xfrm>
            <a:prstGeom prst="leftArrow">
              <a:avLst>
                <a:gd name="adj1" fmla="val 63193"/>
                <a:gd name="adj2" fmla="val 84632"/>
              </a:avLst>
            </a:prstGeom>
            <a:solidFill>
              <a:srgbClr val="F4CF04"/>
            </a:solidFill>
            <a:ln>
              <a:noFill/>
            </a:ln>
            <a:effectLst>
              <a:outerShdw blurRad="50800" dist="165100" dir="2700000" algn="tl" rotWithShape="0">
                <a:prstClr val="black">
                  <a:alpha val="40000"/>
                </a:prstClr>
              </a:outerShdw>
            </a:effectLst>
            <a:scene3d>
              <a:camera prst="isometricOffAxis1Top"/>
              <a:lightRig rig="threePt" dir="t"/>
            </a:scene3d>
            <a:sp3d extrusionH="107950">
              <a:bevelT w="152400" h="50800" prst="softRound"/>
              <a:extrusionClr>
                <a:srgbClr val="9C8602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476701" y="3080024"/>
              <a:ext cx="2877711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600" spc="600" dirty="0">
                  <a:effectLst>
                    <a:reflection blurRad="6350" stA="50000" endA="300" endPos="50000" dist="29997" dir="5400000" sy="-100000" algn="bl" rotWithShape="0"/>
                  </a:effectLst>
                  <a:latin typeface="方正粗倩简体" pitchFamily="65" charset="-122"/>
                  <a:ea typeface="方正粗倩简体" pitchFamily="65" charset="-122"/>
                </a:rPr>
                <a:t>心理测验法</a:t>
              </a:r>
            </a:p>
          </p:txBody>
        </p:sp>
      </p:grpSp>
      <p:grpSp>
        <p:nvGrpSpPr>
          <p:cNvPr id="9" name="操作能力测试"/>
          <p:cNvGrpSpPr/>
          <p:nvPr/>
        </p:nvGrpSpPr>
        <p:grpSpPr>
          <a:xfrm>
            <a:off x="12272963" y="4084638"/>
            <a:ext cx="6478587" cy="1011237"/>
            <a:chOff x="2418942" y="4273137"/>
            <a:chExt cx="6480000" cy="1011387"/>
          </a:xfrm>
        </p:grpSpPr>
        <p:sp>
          <p:nvSpPr>
            <p:cNvPr id="13" name="左箭头 12"/>
            <p:cNvSpPr/>
            <p:nvPr/>
          </p:nvSpPr>
          <p:spPr>
            <a:xfrm rot="515017">
              <a:off x="2418942" y="4276412"/>
              <a:ext cx="6480000" cy="1008112"/>
            </a:xfrm>
            <a:prstGeom prst="leftArrow">
              <a:avLst>
                <a:gd name="adj1" fmla="val 63193"/>
                <a:gd name="adj2" fmla="val 84632"/>
              </a:avLst>
            </a:prstGeom>
            <a:solidFill>
              <a:srgbClr val="A5E159"/>
            </a:solidFill>
            <a:ln>
              <a:noFill/>
            </a:ln>
            <a:effectLst>
              <a:outerShdw blurRad="50800" dist="165100" dir="2700000" algn="tl" rotWithShape="0">
                <a:prstClr val="black">
                  <a:alpha val="40000"/>
                </a:prstClr>
              </a:outerShdw>
            </a:effectLst>
            <a:scene3d>
              <a:camera prst="isometricOffAxis1Top"/>
              <a:lightRig rig="threePt" dir="t"/>
            </a:scene3d>
            <a:sp3d extrusionH="107950">
              <a:bevelT w="152400" h="50800" prst="softRound"/>
              <a:extrusionClr>
                <a:srgbClr val="548618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07396" y="4273137"/>
              <a:ext cx="3416320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600" spc="600" dirty="0">
                  <a:effectLst>
                    <a:reflection blurRad="6350" stA="50000" endA="300" endPos="50000" dist="29997" dir="5400000" sy="-100000" algn="bl" rotWithShape="0"/>
                  </a:effectLst>
                  <a:latin typeface="方正粗倩简体" pitchFamily="65" charset="-122"/>
                  <a:ea typeface="方正粗倩简体" pitchFamily="65" charset="-122"/>
                </a:rPr>
                <a:t>操作能力测试</a:t>
              </a:r>
            </a:p>
          </p:txBody>
        </p:sp>
      </p:grpSp>
      <p:grpSp>
        <p:nvGrpSpPr>
          <p:cNvPr id="12" name="物理测试"/>
          <p:cNvGrpSpPr/>
          <p:nvPr/>
        </p:nvGrpSpPr>
        <p:grpSpPr>
          <a:xfrm>
            <a:off x="12272963" y="5087938"/>
            <a:ext cx="6478587" cy="1033462"/>
            <a:chOff x="2411715" y="5301208"/>
            <a:chExt cx="6480000" cy="1032401"/>
          </a:xfrm>
        </p:grpSpPr>
        <p:sp>
          <p:nvSpPr>
            <p:cNvPr id="16" name="左箭头 15"/>
            <p:cNvSpPr/>
            <p:nvPr/>
          </p:nvSpPr>
          <p:spPr>
            <a:xfrm rot="515017">
              <a:off x="2411715" y="5325497"/>
              <a:ext cx="6480000" cy="1008112"/>
            </a:xfrm>
            <a:prstGeom prst="leftArrow">
              <a:avLst>
                <a:gd name="adj1" fmla="val 63193"/>
                <a:gd name="adj2" fmla="val 84632"/>
              </a:avLst>
            </a:prstGeom>
            <a:solidFill>
              <a:srgbClr val="F50B54"/>
            </a:solidFill>
            <a:ln>
              <a:noFill/>
            </a:ln>
            <a:effectLst>
              <a:outerShdw blurRad="50800" dist="165100" dir="2700000" algn="tl" rotWithShape="0">
                <a:prstClr val="black">
                  <a:alpha val="40000"/>
                </a:prstClr>
              </a:outerShdw>
            </a:effectLst>
            <a:scene3d>
              <a:camera prst="isometricOffAxis1Top"/>
              <a:lightRig rig="threePt" dir="t"/>
            </a:scene3d>
            <a:sp3d extrusionH="107950">
              <a:bevelT w="152400" h="50800" prst="softRound"/>
              <a:extrusionClr>
                <a:srgbClr val="A2000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46005" y="5301208"/>
              <a:ext cx="2339102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600" spc="600" dirty="0">
                  <a:effectLst>
                    <a:reflection blurRad="6350" stA="50000" endA="300" endPos="50000" dist="29997" dir="5400000" sy="-100000" algn="bl" rotWithShape="0"/>
                  </a:effectLst>
                  <a:latin typeface="方正粗倩简体" pitchFamily="65" charset="-122"/>
                  <a:ea typeface="方正粗倩简体" pitchFamily="65" charset="-122"/>
                </a:rPr>
                <a:t>物理测试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46 -0.0064 L -0.00046 -0.15339 " pathEditMode="fixed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9 0.47106 L -1.00834 0.47153 " pathEditMode="fixed" rAng="0" ptsTypes="AA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772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46 -0.15339 L 1.48148E-6 -0.30038 " pathEditMode="fixed" rAng="0" ptsTypes="AA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0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834 0.47362 L -1.00787 0.32663 " pathEditMode="fixed" rAng="0" ptsTypes="AA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50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9 0.32338 L -1.00834 0.32385 " pathEditMode="fixed" rAng="0" ptsTypes="AA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772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-0.30038 L 1.48148E-6 -0.44737 " pathEditMode="fixed" rAng="0" ptsTypes="AA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787 0.32663 L -1.00787 0.17964 " pathEditMode="fixed" rAng="0" ptsTypes="AA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787 0.32663 L -1.00787 0.17964 " pathEditMode="fixed" rAng="0" ptsTypes="AA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9 0.17685 L -1.00834 0.17732 " pathEditMode="fixed" rAng="0" ptsTypes="AA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772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44737 L 0 -0.59437 " pathEditMode="fixed" rAng="0" ptsTypes="AA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788 0.17964 L -1.00788 0.03264 " pathEditMode="fixed" rAng="0" ptsTypes="AA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788 0.17964 L -1.00788 0.03264 " pathEditMode="fixed" rAng="0" ptsTypes="A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0788 0.17964 L -1.00788 0.03264 " pathEditMode="fixed" rAng="0" ptsTypes="AA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7361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55 0.03056 L -1.00787 0.03102 " pathEditMode="fixed" rAng="0" ptsTypes="AA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077200" y="2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 1"/>
          <p:cNvSpPr/>
          <p:nvPr/>
        </p:nvSpPr>
        <p:spPr>
          <a:xfrm flipH="1">
            <a:off x="587375" y="-1035050"/>
            <a:ext cx="2016125" cy="649287"/>
          </a:xfrm>
          <a:prstGeom prst="chevron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面试法</a:t>
            </a:r>
          </a:p>
        </p:txBody>
      </p:sp>
      <p:sp>
        <p:nvSpPr>
          <p:cNvPr id="11" name="燕尾形 10"/>
          <p:cNvSpPr/>
          <p:nvPr/>
        </p:nvSpPr>
        <p:spPr>
          <a:xfrm flipH="1">
            <a:off x="2370138" y="-1035050"/>
            <a:ext cx="2016125" cy="649287"/>
          </a:xfrm>
          <a:prstGeom prst="chevron">
            <a:avLst/>
          </a:prstGeom>
          <a:solidFill>
            <a:srgbClr val="00B9F3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评价中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心技术</a:t>
            </a:r>
          </a:p>
        </p:txBody>
      </p:sp>
      <p:sp>
        <p:nvSpPr>
          <p:cNvPr id="12" name="燕尾形 11"/>
          <p:cNvSpPr/>
          <p:nvPr/>
        </p:nvSpPr>
        <p:spPr>
          <a:xfrm flipH="1">
            <a:off x="4151313" y="-1035050"/>
            <a:ext cx="2017712" cy="649287"/>
          </a:xfrm>
          <a:prstGeom prst="chevron">
            <a:avLst/>
          </a:prstGeom>
          <a:solidFill>
            <a:srgbClr val="F4CF0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心理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测验法</a:t>
            </a:r>
          </a:p>
        </p:txBody>
      </p:sp>
      <p:sp>
        <p:nvSpPr>
          <p:cNvPr id="15" name="燕尾形 14"/>
          <p:cNvSpPr/>
          <p:nvPr/>
        </p:nvSpPr>
        <p:spPr>
          <a:xfrm flipH="1">
            <a:off x="5934075" y="-1035050"/>
            <a:ext cx="2016125" cy="649287"/>
          </a:xfrm>
          <a:prstGeom prst="chevron">
            <a:avLst/>
          </a:prstGeom>
          <a:solidFill>
            <a:srgbClr val="A5E159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操作能</a:t>
            </a:r>
            <a:endParaRPr lang="en-US" altLang="zh-CN" sz="2000" dirty="0">
              <a:latin typeface="方正粗倩简体" pitchFamily="65" charset="-122"/>
              <a:ea typeface="方正粗倩简体" pitchFamily="65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力测试</a:t>
            </a:r>
          </a:p>
        </p:txBody>
      </p:sp>
      <p:sp>
        <p:nvSpPr>
          <p:cNvPr id="16" name="五边形 15"/>
          <p:cNvSpPr/>
          <p:nvPr/>
        </p:nvSpPr>
        <p:spPr>
          <a:xfrm flipH="1">
            <a:off x="7716838" y="-1035050"/>
            <a:ext cx="2016125" cy="649287"/>
          </a:xfrm>
          <a:prstGeom prst="homePlate">
            <a:avLst/>
          </a:prstGeom>
          <a:solidFill>
            <a:srgbClr val="F50B54"/>
          </a:solidFill>
          <a:ln>
            <a:noFill/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物理测试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1778000" y="919163"/>
            <a:ext cx="0" cy="4929187"/>
          </a:xfrm>
          <a:prstGeom prst="line">
            <a:avLst/>
          </a:prstGeom>
          <a:noFill/>
          <a:ln w="317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43"/>
          <p:cNvGrpSpPr>
            <a:grpSpLocks/>
          </p:cNvGrpSpPr>
          <p:nvPr/>
        </p:nvGrpSpPr>
        <p:grpSpPr bwMode="auto">
          <a:xfrm>
            <a:off x="1833563" y="1644650"/>
            <a:ext cx="3087687" cy="533400"/>
            <a:chOff x="1777333" y="2329716"/>
            <a:chExt cx="3087353" cy="52322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777333" y="2595998"/>
              <a:ext cx="1600027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297" name="TextBox 24"/>
            <p:cNvSpPr txBox="1">
              <a:spLocks noChangeArrowheads="1"/>
            </p:cNvSpPr>
            <p:nvPr/>
          </p:nvSpPr>
          <p:spPr bwMode="auto">
            <a:xfrm>
              <a:off x="3602802" y="2329716"/>
              <a:ext cx="12618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面试前</a:t>
              </a:r>
            </a:p>
          </p:txBody>
        </p:sp>
      </p:grpSp>
      <p:grpSp>
        <p:nvGrpSpPr>
          <p:cNvPr id="4" name="组合 44"/>
          <p:cNvGrpSpPr>
            <a:grpSpLocks/>
          </p:cNvGrpSpPr>
          <p:nvPr/>
        </p:nvGrpSpPr>
        <p:grpSpPr bwMode="auto">
          <a:xfrm>
            <a:off x="1778000" y="3632200"/>
            <a:ext cx="3086100" cy="522288"/>
            <a:chOff x="1777333" y="3913892"/>
            <a:chExt cx="3087353" cy="52322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777333" y="4176297"/>
              <a:ext cx="1600850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300" name="TextBox 25"/>
            <p:cNvSpPr txBox="1">
              <a:spLocks noChangeArrowheads="1"/>
            </p:cNvSpPr>
            <p:nvPr/>
          </p:nvSpPr>
          <p:spPr bwMode="auto">
            <a:xfrm>
              <a:off x="3602802" y="3913892"/>
              <a:ext cx="12618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面试中</a:t>
              </a:r>
            </a:p>
          </p:txBody>
        </p:sp>
      </p:grpSp>
      <p:grpSp>
        <p:nvGrpSpPr>
          <p:cNvPr id="5" name="组合 45"/>
          <p:cNvGrpSpPr>
            <a:grpSpLocks/>
          </p:cNvGrpSpPr>
          <p:nvPr/>
        </p:nvGrpSpPr>
        <p:grpSpPr bwMode="auto">
          <a:xfrm>
            <a:off x="1778000" y="5608638"/>
            <a:ext cx="3086100" cy="522287"/>
            <a:chOff x="1777332" y="5570076"/>
            <a:chExt cx="3087354" cy="52322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777332" y="5832481"/>
              <a:ext cx="1600850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2303" name="TextBox 26"/>
            <p:cNvSpPr txBox="1">
              <a:spLocks noChangeArrowheads="1"/>
            </p:cNvSpPr>
            <p:nvPr/>
          </p:nvSpPr>
          <p:spPr bwMode="auto">
            <a:xfrm>
              <a:off x="3602802" y="5570076"/>
              <a:ext cx="126188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面试后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5756 0.19449 L 4.93827E-6 0.19449 " pathEditMode="fixed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2886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.85756 0.19449 L 4.93827E-6 0.19449 " pathEditMode="fixed" rAng="0" ptsTypes="AA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28860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.85756 0.19449 L 4.93827E-6 0.19449 " pathEditMode="fixed" rAng="0" ptsTypes="AA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28860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85756 0.19449 L 4.93827E-6 0.19449 " pathEditMode="fixed" rAng="0" ptsTypes="AA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2886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85756 0.19449 L 4.93827E-6 0.19449 " pathEditMode="fixed" rAng="0" ptsTypes="AA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4288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1327150" y="919163"/>
            <a:ext cx="7645400" cy="981075"/>
            <a:chOff x="1327076" y="919006"/>
            <a:chExt cx="7646264" cy="981230"/>
          </a:xfrm>
        </p:grpSpPr>
        <p:cxnSp>
          <p:nvCxnSpPr>
            <p:cNvPr id="36" name="肘形连接符 35"/>
            <p:cNvCxnSpPr/>
            <p:nvPr/>
          </p:nvCxnSpPr>
          <p:spPr>
            <a:xfrm>
              <a:off x="1773214" y="919006"/>
              <a:ext cx="6761926" cy="349305"/>
            </a:xfrm>
            <a:prstGeom prst="bentConnector3">
              <a:avLst>
                <a:gd name="adj1" fmla="val -97"/>
              </a:avLst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765276" y="919006"/>
              <a:ext cx="0" cy="638276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5150208" y="1268311"/>
              <a:ext cx="0" cy="288971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535140" y="1269898"/>
              <a:ext cx="0" cy="287383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342" name="TextBox 42"/>
            <p:cNvSpPr txBox="1">
              <a:spLocks noChangeArrowheads="1"/>
            </p:cNvSpPr>
            <p:nvPr/>
          </p:nvSpPr>
          <p:spPr bwMode="auto">
            <a:xfrm>
              <a:off x="4711627" y="1530365"/>
              <a:ext cx="8771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rgbClr val="C0C0C0"/>
                  </a:solidFill>
                </a:rPr>
                <a:t>面试中</a:t>
              </a:r>
            </a:p>
          </p:txBody>
        </p:sp>
        <p:sp>
          <p:nvSpPr>
            <p:cNvPr id="14343" name="TextBox 43"/>
            <p:cNvSpPr txBox="1">
              <a:spLocks noChangeArrowheads="1"/>
            </p:cNvSpPr>
            <p:nvPr/>
          </p:nvSpPr>
          <p:spPr bwMode="auto">
            <a:xfrm>
              <a:off x="8096177" y="1525505"/>
              <a:ext cx="8771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rgbClr val="C0C0C0"/>
                  </a:solidFill>
                </a:rPr>
                <a:t>面试后</a:t>
              </a:r>
            </a:p>
          </p:txBody>
        </p:sp>
        <p:sp>
          <p:nvSpPr>
            <p:cNvPr id="14344" name="TextBox 44"/>
            <p:cNvSpPr txBox="1">
              <a:spLocks noChangeArrowheads="1"/>
            </p:cNvSpPr>
            <p:nvPr/>
          </p:nvSpPr>
          <p:spPr bwMode="auto">
            <a:xfrm>
              <a:off x="1327076" y="1530904"/>
              <a:ext cx="8771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>
                  <a:solidFill>
                    <a:srgbClr val="C0C0C0"/>
                  </a:solidFill>
                </a:rPr>
                <a:t>面试前</a:t>
              </a:r>
            </a:p>
          </p:txBody>
        </p:sp>
      </p:grpSp>
      <p:grpSp>
        <p:nvGrpSpPr>
          <p:cNvPr id="3" name="组合 34"/>
          <p:cNvGrpSpPr>
            <a:grpSpLocks/>
          </p:cNvGrpSpPr>
          <p:nvPr/>
        </p:nvGrpSpPr>
        <p:grpSpPr bwMode="auto">
          <a:xfrm>
            <a:off x="2652713" y="2095500"/>
            <a:ext cx="61853762" cy="4394200"/>
            <a:chOff x="30932" y="2131418"/>
            <a:chExt cx="61854872" cy="4393926"/>
          </a:xfrm>
        </p:grpSpPr>
        <p:sp>
          <p:nvSpPr>
            <p:cNvPr id="21" name="矩形 3"/>
            <p:cNvSpPr/>
            <p:nvPr/>
          </p:nvSpPr>
          <p:spPr>
            <a:xfrm>
              <a:off x="30932" y="2131418"/>
              <a:ext cx="61854872" cy="4393926"/>
            </a:xfrm>
            <a:custGeom>
              <a:avLst/>
              <a:gdLst/>
              <a:ahLst/>
              <a:cxnLst/>
              <a:rect l="l" t="t" r="r" b="b"/>
              <a:pathLst>
                <a:path w="61854872" h="4393926">
                  <a:moveTo>
                    <a:pt x="61331284" y="3856793"/>
                  </a:moveTo>
                  <a:cubicBezTo>
                    <a:pt x="61298148" y="3856791"/>
                    <a:pt x="61271284" y="3883654"/>
                    <a:pt x="61271284" y="3916793"/>
                  </a:cubicBezTo>
                  <a:lnTo>
                    <a:pt x="61271284" y="4156792"/>
                  </a:lnTo>
                  <a:cubicBezTo>
                    <a:pt x="61271284" y="4189928"/>
                    <a:pt x="61298148" y="4216791"/>
                    <a:pt x="61331284" y="4216792"/>
                  </a:cubicBezTo>
                  <a:lnTo>
                    <a:pt x="61571284" y="4216792"/>
                  </a:lnTo>
                  <a:cubicBezTo>
                    <a:pt x="61604420" y="4216791"/>
                    <a:pt x="61631284" y="4189928"/>
                    <a:pt x="61631284" y="4156792"/>
                  </a:cubicBezTo>
                  <a:lnTo>
                    <a:pt x="61631284" y="3916793"/>
                  </a:lnTo>
                  <a:cubicBezTo>
                    <a:pt x="61631284" y="3883654"/>
                    <a:pt x="61604420" y="3856791"/>
                    <a:pt x="61571284" y="3856793"/>
                  </a:cubicBezTo>
                  <a:close/>
                  <a:moveTo>
                    <a:pt x="60895820" y="3856793"/>
                  </a:moveTo>
                  <a:cubicBezTo>
                    <a:pt x="60862684" y="3856791"/>
                    <a:pt x="60835820" y="3883654"/>
                    <a:pt x="60835820" y="3916793"/>
                  </a:cubicBezTo>
                  <a:lnTo>
                    <a:pt x="60835820" y="4156792"/>
                  </a:lnTo>
                  <a:cubicBezTo>
                    <a:pt x="60835820" y="4189928"/>
                    <a:pt x="60862684" y="4216791"/>
                    <a:pt x="60895820" y="4216792"/>
                  </a:cubicBezTo>
                  <a:lnTo>
                    <a:pt x="61135820" y="4216792"/>
                  </a:lnTo>
                  <a:cubicBezTo>
                    <a:pt x="61168956" y="4216791"/>
                    <a:pt x="61195820" y="4189928"/>
                    <a:pt x="61195820" y="4156792"/>
                  </a:cubicBezTo>
                  <a:lnTo>
                    <a:pt x="61195820" y="3916793"/>
                  </a:lnTo>
                  <a:cubicBezTo>
                    <a:pt x="61195820" y="3883654"/>
                    <a:pt x="61168956" y="3856791"/>
                    <a:pt x="61135820" y="3856793"/>
                  </a:cubicBezTo>
                  <a:close/>
                  <a:moveTo>
                    <a:pt x="60515748" y="3856793"/>
                  </a:moveTo>
                  <a:lnTo>
                    <a:pt x="60515748" y="3860618"/>
                  </a:lnTo>
                  <a:lnTo>
                    <a:pt x="60460308" y="3860618"/>
                  </a:lnTo>
                  <a:cubicBezTo>
                    <a:pt x="60427236" y="3860616"/>
                    <a:pt x="60400416" y="3887369"/>
                    <a:pt x="60400348" y="3920413"/>
                  </a:cubicBezTo>
                  <a:lnTo>
                    <a:pt x="60400348" y="4156792"/>
                  </a:lnTo>
                  <a:cubicBezTo>
                    <a:pt x="60400348" y="4189928"/>
                    <a:pt x="60427212" y="4216791"/>
                    <a:pt x="60460348" y="4216792"/>
                  </a:cubicBezTo>
                  <a:lnTo>
                    <a:pt x="60700348" y="4216792"/>
                  </a:lnTo>
                  <a:cubicBezTo>
                    <a:pt x="60733484" y="4216791"/>
                    <a:pt x="60760348" y="4189928"/>
                    <a:pt x="60760348" y="4156792"/>
                  </a:cubicBezTo>
                  <a:lnTo>
                    <a:pt x="60760348" y="3916793"/>
                  </a:lnTo>
                  <a:cubicBezTo>
                    <a:pt x="60760348" y="3883654"/>
                    <a:pt x="60733484" y="3856791"/>
                    <a:pt x="60700348" y="3856793"/>
                  </a:cubicBezTo>
                  <a:close/>
                  <a:moveTo>
                    <a:pt x="59999684" y="3856793"/>
                  </a:moveTo>
                  <a:cubicBezTo>
                    <a:pt x="59966548" y="3856791"/>
                    <a:pt x="59939684" y="3883654"/>
                    <a:pt x="59939684" y="3916793"/>
                  </a:cubicBezTo>
                  <a:lnTo>
                    <a:pt x="59939684" y="4156792"/>
                  </a:lnTo>
                  <a:cubicBezTo>
                    <a:pt x="59939684" y="4189928"/>
                    <a:pt x="59966548" y="4216791"/>
                    <a:pt x="59999684" y="4216792"/>
                  </a:cubicBezTo>
                  <a:lnTo>
                    <a:pt x="60239684" y="4216792"/>
                  </a:lnTo>
                  <a:cubicBezTo>
                    <a:pt x="60272820" y="4216791"/>
                    <a:pt x="60299684" y="4189928"/>
                    <a:pt x="60299684" y="4156792"/>
                  </a:cubicBezTo>
                  <a:lnTo>
                    <a:pt x="60299684" y="3920413"/>
                  </a:lnTo>
                  <a:cubicBezTo>
                    <a:pt x="60299616" y="3887369"/>
                    <a:pt x="60272796" y="3860616"/>
                    <a:pt x="60239724" y="3860618"/>
                  </a:cubicBezTo>
                  <a:lnTo>
                    <a:pt x="60184284" y="3860618"/>
                  </a:lnTo>
                  <a:lnTo>
                    <a:pt x="60184284" y="3856793"/>
                  </a:lnTo>
                  <a:close/>
                  <a:moveTo>
                    <a:pt x="59564212" y="3856793"/>
                  </a:moveTo>
                  <a:cubicBezTo>
                    <a:pt x="59531076" y="3856792"/>
                    <a:pt x="59504212" y="3883654"/>
                    <a:pt x="59504212" y="3916793"/>
                  </a:cubicBezTo>
                  <a:lnTo>
                    <a:pt x="59504212" y="4156792"/>
                  </a:lnTo>
                  <a:cubicBezTo>
                    <a:pt x="59504212" y="4189928"/>
                    <a:pt x="59531076" y="4216791"/>
                    <a:pt x="59564212" y="4216792"/>
                  </a:cubicBezTo>
                  <a:lnTo>
                    <a:pt x="59804212" y="4216792"/>
                  </a:lnTo>
                  <a:cubicBezTo>
                    <a:pt x="59837348" y="4216791"/>
                    <a:pt x="59864212" y="4189928"/>
                    <a:pt x="59864212" y="4156792"/>
                  </a:cubicBezTo>
                  <a:lnTo>
                    <a:pt x="59864212" y="3916793"/>
                  </a:lnTo>
                  <a:cubicBezTo>
                    <a:pt x="59864212" y="3883654"/>
                    <a:pt x="59837348" y="3856791"/>
                    <a:pt x="59804212" y="3856793"/>
                  </a:cubicBezTo>
                  <a:close/>
                  <a:moveTo>
                    <a:pt x="59128748" y="3856793"/>
                  </a:moveTo>
                  <a:cubicBezTo>
                    <a:pt x="59095612" y="3856791"/>
                    <a:pt x="59068748" y="3883654"/>
                    <a:pt x="59068748" y="3916793"/>
                  </a:cubicBezTo>
                  <a:lnTo>
                    <a:pt x="59068748" y="4156792"/>
                  </a:lnTo>
                  <a:cubicBezTo>
                    <a:pt x="59068748" y="4189928"/>
                    <a:pt x="59095612" y="4216791"/>
                    <a:pt x="59128748" y="4216792"/>
                  </a:cubicBezTo>
                  <a:lnTo>
                    <a:pt x="59368748" y="4216792"/>
                  </a:lnTo>
                  <a:cubicBezTo>
                    <a:pt x="59401884" y="4216791"/>
                    <a:pt x="59428748" y="4189928"/>
                    <a:pt x="59428748" y="4156792"/>
                  </a:cubicBezTo>
                  <a:lnTo>
                    <a:pt x="59428748" y="3916793"/>
                  </a:lnTo>
                  <a:cubicBezTo>
                    <a:pt x="59428748" y="3883654"/>
                    <a:pt x="59401884" y="3856791"/>
                    <a:pt x="59368748" y="3856793"/>
                  </a:cubicBezTo>
                  <a:close/>
                  <a:moveTo>
                    <a:pt x="58693284" y="3856793"/>
                  </a:moveTo>
                  <a:cubicBezTo>
                    <a:pt x="58660144" y="3856791"/>
                    <a:pt x="58633284" y="3883654"/>
                    <a:pt x="58633284" y="3916793"/>
                  </a:cubicBezTo>
                  <a:lnTo>
                    <a:pt x="58633284" y="4156792"/>
                  </a:lnTo>
                  <a:cubicBezTo>
                    <a:pt x="58633284" y="4189928"/>
                    <a:pt x="58660144" y="4216791"/>
                    <a:pt x="58693284" y="4216792"/>
                  </a:cubicBezTo>
                  <a:lnTo>
                    <a:pt x="58933280" y="4216792"/>
                  </a:lnTo>
                  <a:cubicBezTo>
                    <a:pt x="58966420" y="4216791"/>
                    <a:pt x="58993284" y="4189928"/>
                    <a:pt x="58993284" y="4156792"/>
                  </a:cubicBezTo>
                  <a:lnTo>
                    <a:pt x="58993284" y="3916793"/>
                  </a:lnTo>
                  <a:cubicBezTo>
                    <a:pt x="58993284" y="3883654"/>
                    <a:pt x="58966420" y="3856791"/>
                    <a:pt x="58933280" y="3856793"/>
                  </a:cubicBezTo>
                  <a:close/>
                  <a:moveTo>
                    <a:pt x="58257820" y="3856793"/>
                  </a:moveTo>
                  <a:cubicBezTo>
                    <a:pt x="58224680" y="3856791"/>
                    <a:pt x="58197816" y="3883654"/>
                    <a:pt x="58197816" y="3916793"/>
                  </a:cubicBezTo>
                  <a:lnTo>
                    <a:pt x="58197816" y="4156792"/>
                  </a:lnTo>
                  <a:cubicBezTo>
                    <a:pt x="58197816" y="4189928"/>
                    <a:pt x="58224680" y="4216791"/>
                    <a:pt x="58257820" y="4216792"/>
                  </a:cubicBezTo>
                  <a:lnTo>
                    <a:pt x="58497816" y="4216792"/>
                  </a:lnTo>
                  <a:cubicBezTo>
                    <a:pt x="58530956" y="4216791"/>
                    <a:pt x="58557816" y="4189928"/>
                    <a:pt x="58557816" y="4156792"/>
                  </a:cubicBezTo>
                  <a:lnTo>
                    <a:pt x="58557816" y="3916793"/>
                  </a:lnTo>
                  <a:cubicBezTo>
                    <a:pt x="58557816" y="3883654"/>
                    <a:pt x="58530956" y="3856791"/>
                    <a:pt x="58497816" y="3856793"/>
                  </a:cubicBezTo>
                  <a:close/>
                  <a:moveTo>
                    <a:pt x="57822352" y="3856793"/>
                  </a:moveTo>
                  <a:cubicBezTo>
                    <a:pt x="57789216" y="3856791"/>
                    <a:pt x="57762352" y="3883654"/>
                    <a:pt x="57762352" y="3916793"/>
                  </a:cubicBezTo>
                  <a:lnTo>
                    <a:pt x="57762352" y="4156792"/>
                  </a:lnTo>
                  <a:cubicBezTo>
                    <a:pt x="57762352" y="4189928"/>
                    <a:pt x="57789216" y="4216791"/>
                    <a:pt x="57822352" y="4216792"/>
                  </a:cubicBezTo>
                  <a:lnTo>
                    <a:pt x="58062352" y="4216792"/>
                  </a:lnTo>
                  <a:cubicBezTo>
                    <a:pt x="58095488" y="4216791"/>
                    <a:pt x="58122352" y="4189928"/>
                    <a:pt x="58122352" y="4156792"/>
                  </a:cubicBezTo>
                  <a:lnTo>
                    <a:pt x="58122352" y="3916793"/>
                  </a:lnTo>
                  <a:cubicBezTo>
                    <a:pt x="58122352" y="3883654"/>
                    <a:pt x="58095488" y="3856791"/>
                    <a:pt x="58062352" y="3856793"/>
                  </a:cubicBezTo>
                  <a:close/>
                  <a:moveTo>
                    <a:pt x="57386888" y="3856793"/>
                  </a:moveTo>
                  <a:cubicBezTo>
                    <a:pt x="57353748" y="3856791"/>
                    <a:pt x="57326888" y="3883654"/>
                    <a:pt x="57326888" y="3916793"/>
                  </a:cubicBezTo>
                  <a:lnTo>
                    <a:pt x="57326888" y="4156792"/>
                  </a:lnTo>
                  <a:cubicBezTo>
                    <a:pt x="57326888" y="4189928"/>
                    <a:pt x="57353748" y="4216791"/>
                    <a:pt x="57386888" y="4216792"/>
                  </a:cubicBezTo>
                  <a:lnTo>
                    <a:pt x="57626884" y="4216792"/>
                  </a:lnTo>
                  <a:cubicBezTo>
                    <a:pt x="57660024" y="4216791"/>
                    <a:pt x="57686888" y="4189928"/>
                    <a:pt x="57686888" y="4156792"/>
                  </a:cubicBezTo>
                  <a:lnTo>
                    <a:pt x="57686888" y="3916793"/>
                  </a:lnTo>
                  <a:cubicBezTo>
                    <a:pt x="57686888" y="3883654"/>
                    <a:pt x="57660024" y="3856791"/>
                    <a:pt x="57626884" y="3856793"/>
                  </a:cubicBezTo>
                  <a:close/>
                  <a:moveTo>
                    <a:pt x="56951424" y="3856793"/>
                  </a:moveTo>
                  <a:cubicBezTo>
                    <a:pt x="56918284" y="3856791"/>
                    <a:pt x="56891420" y="3883654"/>
                    <a:pt x="56891420" y="3916793"/>
                  </a:cubicBezTo>
                  <a:lnTo>
                    <a:pt x="56891420" y="4156792"/>
                  </a:lnTo>
                  <a:cubicBezTo>
                    <a:pt x="56891420" y="4189928"/>
                    <a:pt x="56918284" y="4216791"/>
                    <a:pt x="56951424" y="4216792"/>
                  </a:cubicBezTo>
                  <a:lnTo>
                    <a:pt x="57191420" y="4216792"/>
                  </a:lnTo>
                  <a:cubicBezTo>
                    <a:pt x="57224560" y="4216791"/>
                    <a:pt x="57251420" y="4189928"/>
                    <a:pt x="57251420" y="4156792"/>
                  </a:cubicBezTo>
                  <a:lnTo>
                    <a:pt x="57251420" y="3916793"/>
                  </a:lnTo>
                  <a:cubicBezTo>
                    <a:pt x="57251420" y="3883654"/>
                    <a:pt x="57224560" y="3856791"/>
                    <a:pt x="57191420" y="3856793"/>
                  </a:cubicBezTo>
                  <a:close/>
                  <a:moveTo>
                    <a:pt x="56515956" y="3856793"/>
                  </a:moveTo>
                  <a:cubicBezTo>
                    <a:pt x="56482820" y="3856791"/>
                    <a:pt x="56455956" y="3883654"/>
                    <a:pt x="56455956" y="3916793"/>
                  </a:cubicBezTo>
                  <a:lnTo>
                    <a:pt x="56455956" y="4156792"/>
                  </a:lnTo>
                  <a:cubicBezTo>
                    <a:pt x="56455956" y="4189928"/>
                    <a:pt x="56482820" y="4216791"/>
                    <a:pt x="56515956" y="4216792"/>
                  </a:cubicBezTo>
                  <a:lnTo>
                    <a:pt x="56755956" y="4216792"/>
                  </a:lnTo>
                  <a:cubicBezTo>
                    <a:pt x="56789092" y="4216791"/>
                    <a:pt x="56815956" y="4189928"/>
                    <a:pt x="56815956" y="4156792"/>
                  </a:cubicBezTo>
                  <a:lnTo>
                    <a:pt x="56815956" y="3916793"/>
                  </a:lnTo>
                  <a:cubicBezTo>
                    <a:pt x="56815956" y="3883654"/>
                    <a:pt x="56789092" y="3856791"/>
                    <a:pt x="56755956" y="3856793"/>
                  </a:cubicBezTo>
                  <a:close/>
                  <a:moveTo>
                    <a:pt x="56080492" y="3856793"/>
                  </a:moveTo>
                  <a:cubicBezTo>
                    <a:pt x="56047356" y="3856791"/>
                    <a:pt x="56020492" y="3883654"/>
                    <a:pt x="56020492" y="3916793"/>
                  </a:cubicBezTo>
                  <a:lnTo>
                    <a:pt x="56020492" y="4156792"/>
                  </a:lnTo>
                  <a:cubicBezTo>
                    <a:pt x="56020492" y="4189928"/>
                    <a:pt x="56047356" y="4216791"/>
                    <a:pt x="56080492" y="4216792"/>
                  </a:cubicBezTo>
                  <a:lnTo>
                    <a:pt x="56320492" y="4216792"/>
                  </a:lnTo>
                  <a:cubicBezTo>
                    <a:pt x="56353628" y="4216791"/>
                    <a:pt x="56380492" y="4189928"/>
                    <a:pt x="56380492" y="4156792"/>
                  </a:cubicBezTo>
                  <a:lnTo>
                    <a:pt x="56380492" y="3916793"/>
                  </a:lnTo>
                  <a:cubicBezTo>
                    <a:pt x="56380492" y="3883654"/>
                    <a:pt x="56353628" y="3856791"/>
                    <a:pt x="56320492" y="3856793"/>
                  </a:cubicBezTo>
                  <a:close/>
                  <a:moveTo>
                    <a:pt x="55645028" y="3856793"/>
                  </a:moveTo>
                  <a:cubicBezTo>
                    <a:pt x="55611892" y="3856791"/>
                    <a:pt x="55585028" y="3883654"/>
                    <a:pt x="55585028" y="3916793"/>
                  </a:cubicBezTo>
                  <a:lnTo>
                    <a:pt x="55585028" y="4156792"/>
                  </a:lnTo>
                  <a:cubicBezTo>
                    <a:pt x="55585028" y="4189928"/>
                    <a:pt x="55611892" y="4216791"/>
                    <a:pt x="55645028" y="4216792"/>
                  </a:cubicBezTo>
                  <a:lnTo>
                    <a:pt x="55885028" y="4216792"/>
                  </a:lnTo>
                  <a:cubicBezTo>
                    <a:pt x="55918164" y="4216791"/>
                    <a:pt x="55945028" y="4189928"/>
                    <a:pt x="55945028" y="4156792"/>
                  </a:cubicBezTo>
                  <a:lnTo>
                    <a:pt x="55945028" y="3916793"/>
                  </a:lnTo>
                  <a:cubicBezTo>
                    <a:pt x="55945028" y="3883654"/>
                    <a:pt x="55918164" y="3856791"/>
                    <a:pt x="55885028" y="3856793"/>
                  </a:cubicBezTo>
                  <a:close/>
                  <a:moveTo>
                    <a:pt x="55209564" y="3856793"/>
                  </a:moveTo>
                  <a:cubicBezTo>
                    <a:pt x="55176424" y="3856791"/>
                    <a:pt x="55149564" y="3883654"/>
                    <a:pt x="55149564" y="3916793"/>
                  </a:cubicBezTo>
                  <a:lnTo>
                    <a:pt x="55149564" y="4156792"/>
                  </a:lnTo>
                  <a:cubicBezTo>
                    <a:pt x="55149564" y="4189928"/>
                    <a:pt x="55176424" y="4216791"/>
                    <a:pt x="55209564" y="4216792"/>
                  </a:cubicBezTo>
                  <a:lnTo>
                    <a:pt x="55449560" y="4216792"/>
                  </a:lnTo>
                  <a:cubicBezTo>
                    <a:pt x="55482700" y="4216791"/>
                    <a:pt x="55509564" y="4189928"/>
                    <a:pt x="55509564" y="4156792"/>
                  </a:cubicBezTo>
                  <a:lnTo>
                    <a:pt x="55509564" y="3916793"/>
                  </a:lnTo>
                  <a:cubicBezTo>
                    <a:pt x="55509564" y="3883654"/>
                    <a:pt x="55482700" y="3856791"/>
                    <a:pt x="55449560" y="3856793"/>
                  </a:cubicBezTo>
                  <a:close/>
                  <a:moveTo>
                    <a:pt x="54774100" y="3856793"/>
                  </a:moveTo>
                  <a:cubicBezTo>
                    <a:pt x="54740960" y="3856791"/>
                    <a:pt x="54714096" y="3883654"/>
                    <a:pt x="54714096" y="3916793"/>
                  </a:cubicBezTo>
                  <a:lnTo>
                    <a:pt x="54714096" y="4156792"/>
                  </a:lnTo>
                  <a:cubicBezTo>
                    <a:pt x="54714096" y="4189928"/>
                    <a:pt x="54740960" y="4216791"/>
                    <a:pt x="54774100" y="4216792"/>
                  </a:cubicBezTo>
                  <a:lnTo>
                    <a:pt x="55014096" y="4216792"/>
                  </a:lnTo>
                  <a:cubicBezTo>
                    <a:pt x="55047236" y="4216791"/>
                    <a:pt x="55074096" y="4189928"/>
                    <a:pt x="55074096" y="4156792"/>
                  </a:cubicBezTo>
                  <a:lnTo>
                    <a:pt x="55074096" y="3916793"/>
                  </a:lnTo>
                  <a:cubicBezTo>
                    <a:pt x="55074096" y="3883654"/>
                    <a:pt x="55047236" y="3856791"/>
                    <a:pt x="55014096" y="3856793"/>
                  </a:cubicBezTo>
                  <a:close/>
                  <a:moveTo>
                    <a:pt x="54338632" y="3856793"/>
                  </a:moveTo>
                  <a:cubicBezTo>
                    <a:pt x="54305496" y="3856791"/>
                    <a:pt x="54278632" y="3883654"/>
                    <a:pt x="54278632" y="3916793"/>
                  </a:cubicBezTo>
                  <a:lnTo>
                    <a:pt x="54278632" y="4156792"/>
                  </a:lnTo>
                  <a:cubicBezTo>
                    <a:pt x="54278632" y="4189928"/>
                    <a:pt x="54305496" y="4216791"/>
                    <a:pt x="54338632" y="4216792"/>
                  </a:cubicBezTo>
                  <a:lnTo>
                    <a:pt x="54578632" y="4216792"/>
                  </a:lnTo>
                  <a:cubicBezTo>
                    <a:pt x="54611768" y="4216791"/>
                    <a:pt x="54638632" y="4189928"/>
                    <a:pt x="54638632" y="4156792"/>
                  </a:cubicBezTo>
                  <a:lnTo>
                    <a:pt x="54638632" y="3916793"/>
                  </a:lnTo>
                  <a:cubicBezTo>
                    <a:pt x="54638632" y="3883654"/>
                    <a:pt x="54611768" y="3856791"/>
                    <a:pt x="54578632" y="3856793"/>
                  </a:cubicBezTo>
                  <a:close/>
                  <a:moveTo>
                    <a:pt x="53903168" y="3856793"/>
                  </a:moveTo>
                  <a:cubicBezTo>
                    <a:pt x="53870028" y="3856791"/>
                    <a:pt x="53843168" y="3883654"/>
                    <a:pt x="53843168" y="3916793"/>
                  </a:cubicBezTo>
                  <a:lnTo>
                    <a:pt x="53843168" y="4156792"/>
                  </a:lnTo>
                  <a:cubicBezTo>
                    <a:pt x="53843168" y="4189928"/>
                    <a:pt x="53870028" y="4216791"/>
                    <a:pt x="53903168" y="4216792"/>
                  </a:cubicBezTo>
                  <a:lnTo>
                    <a:pt x="54143164" y="4216792"/>
                  </a:lnTo>
                  <a:cubicBezTo>
                    <a:pt x="54176304" y="4216791"/>
                    <a:pt x="54203168" y="4189928"/>
                    <a:pt x="54203168" y="4156792"/>
                  </a:cubicBezTo>
                  <a:lnTo>
                    <a:pt x="54203168" y="3916793"/>
                  </a:lnTo>
                  <a:cubicBezTo>
                    <a:pt x="54203168" y="3883654"/>
                    <a:pt x="54176304" y="3856791"/>
                    <a:pt x="54143164" y="3856793"/>
                  </a:cubicBezTo>
                  <a:close/>
                  <a:moveTo>
                    <a:pt x="53467704" y="3856793"/>
                  </a:moveTo>
                  <a:cubicBezTo>
                    <a:pt x="53434564" y="3856791"/>
                    <a:pt x="53407700" y="3883654"/>
                    <a:pt x="53407704" y="3916793"/>
                  </a:cubicBezTo>
                  <a:lnTo>
                    <a:pt x="53407704" y="4156792"/>
                  </a:lnTo>
                  <a:cubicBezTo>
                    <a:pt x="53407700" y="4189928"/>
                    <a:pt x="53434564" y="4216791"/>
                    <a:pt x="53467704" y="4216792"/>
                  </a:cubicBezTo>
                  <a:lnTo>
                    <a:pt x="53707700" y="4216792"/>
                  </a:lnTo>
                  <a:cubicBezTo>
                    <a:pt x="53740840" y="4216791"/>
                    <a:pt x="53767700" y="4189928"/>
                    <a:pt x="53767700" y="4156792"/>
                  </a:cubicBezTo>
                  <a:lnTo>
                    <a:pt x="53767700" y="3916793"/>
                  </a:lnTo>
                  <a:cubicBezTo>
                    <a:pt x="53767700" y="3883654"/>
                    <a:pt x="53740840" y="3856791"/>
                    <a:pt x="53707700" y="3856793"/>
                  </a:cubicBezTo>
                  <a:close/>
                  <a:moveTo>
                    <a:pt x="53032236" y="3856793"/>
                  </a:moveTo>
                  <a:cubicBezTo>
                    <a:pt x="52999100" y="3856791"/>
                    <a:pt x="52972236" y="3883654"/>
                    <a:pt x="52972236" y="3916793"/>
                  </a:cubicBezTo>
                  <a:lnTo>
                    <a:pt x="52972236" y="4156792"/>
                  </a:lnTo>
                  <a:cubicBezTo>
                    <a:pt x="52972236" y="4189928"/>
                    <a:pt x="52999100" y="4216791"/>
                    <a:pt x="53032236" y="4216792"/>
                  </a:cubicBezTo>
                  <a:lnTo>
                    <a:pt x="53272236" y="4216792"/>
                  </a:lnTo>
                  <a:cubicBezTo>
                    <a:pt x="53305372" y="4216791"/>
                    <a:pt x="53332236" y="4189928"/>
                    <a:pt x="53332236" y="4156792"/>
                  </a:cubicBezTo>
                  <a:lnTo>
                    <a:pt x="53332236" y="3916793"/>
                  </a:lnTo>
                  <a:cubicBezTo>
                    <a:pt x="53332236" y="3883654"/>
                    <a:pt x="53305372" y="3856791"/>
                    <a:pt x="53272236" y="3856793"/>
                  </a:cubicBezTo>
                  <a:close/>
                  <a:moveTo>
                    <a:pt x="52596772" y="3856793"/>
                  </a:moveTo>
                  <a:cubicBezTo>
                    <a:pt x="52563636" y="3856791"/>
                    <a:pt x="52536772" y="3883654"/>
                    <a:pt x="52536772" y="3916793"/>
                  </a:cubicBezTo>
                  <a:lnTo>
                    <a:pt x="52536772" y="4156792"/>
                  </a:lnTo>
                  <a:cubicBezTo>
                    <a:pt x="52536772" y="4189928"/>
                    <a:pt x="52563636" y="4216791"/>
                    <a:pt x="52596772" y="4216792"/>
                  </a:cubicBezTo>
                  <a:lnTo>
                    <a:pt x="52836772" y="4216792"/>
                  </a:lnTo>
                  <a:cubicBezTo>
                    <a:pt x="52869908" y="4216791"/>
                    <a:pt x="52896772" y="4189928"/>
                    <a:pt x="52896772" y="4156792"/>
                  </a:cubicBezTo>
                  <a:lnTo>
                    <a:pt x="52896772" y="3916793"/>
                  </a:lnTo>
                  <a:cubicBezTo>
                    <a:pt x="52896772" y="3883654"/>
                    <a:pt x="52869908" y="3856791"/>
                    <a:pt x="52836772" y="3856793"/>
                  </a:cubicBezTo>
                  <a:close/>
                  <a:moveTo>
                    <a:pt x="52161308" y="3856793"/>
                  </a:moveTo>
                  <a:cubicBezTo>
                    <a:pt x="52128172" y="3856791"/>
                    <a:pt x="52101308" y="3883654"/>
                    <a:pt x="52101308" y="3916793"/>
                  </a:cubicBezTo>
                  <a:lnTo>
                    <a:pt x="52101308" y="4156792"/>
                  </a:lnTo>
                  <a:cubicBezTo>
                    <a:pt x="52101308" y="4189928"/>
                    <a:pt x="52128172" y="4216791"/>
                    <a:pt x="52161308" y="4216792"/>
                  </a:cubicBezTo>
                  <a:lnTo>
                    <a:pt x="52401308" y="4216792"/>
                  </a:lnTo>
                  <a:cubicBezTo>
                    <a:pt x="52434444" y="4216791"/>
                    <a:pt x="52461308" y="4189928"/>
                    <a:pt x="52461308" y="4156792"/>
                  </a:cubicBezTo>
                  <a:lnTo>
                    <a:pt x="52461308" y="3916793"/>
                  </a:lnTo>
                  <a:cubicBezTo>
                    <a:pt x="52461308" y="3883654"/>
                    <a:pt x="52434444" y="3856791"/>
                    <a:pt x="52401308" y="3856793"/>
                  </a:cubicBezTo>
                  <a:close/>
                  <a:moveTo>
                    <a:pt x="51725844" y="3856793"/>
                  </a:moveTo>
                  <a:cubicBezTo>
                    <a:pt x="51692704" y="3856791"/>
                    <a:pt x="51665844" y="3883654"/>
                    <a:pt x="51665844" y="3916793"/>
                  </a:cubicBezTo>
                  <a:lnTo>
                    <a:pt x="51665844" y="4156792"/>
                  </a:lnTo>
                  <a:cubicBezTo>
                    <a:pt x="51665844" y="4189928"/>
                    <a:pt x="51692704" y="4216791"/>
                    <a:pt x="51725844" y="4216792"/>
                  </a:cubicBezTo>
                  <a:lnTo>
                    <a:pt x="51965840" y="4216792"/>
                  </a:lnTo>
                  <a:cubicBezTo>
                    <a:pt x="51998980" y="4216791"/>
                    <a:pt x="52025844" y="4189928"/>
                    <a:pt x="52025844" y="4156792"/>
                  </a:cubicBezTo>
                  <a:lnTo>
                    <a:pt x="52025844" y="3916793"/>
                  </a:lnTo>
                  <a:cubicBezTo>
                    <a:pt x="52025844" y="3883654"/>
                    <a:pt x="51998980" y="3856791"/>
                    <a:pt x="51965840" y="3856793"/>
                  </a:cubicBezTo>
                  <a:close/>
                  <a:moveTo>
                    <a:pt x="51290380" y="3856793"/>
                  </a:moveTo>
                  <a:cubicBezTo>
                    <a:pt x="51257240" y="3856791"/>
                    <a:pt x="51230376" y="3883654"/>
                    <a:pt x="51230376" y="3916793"/>
                  </a:cubicBezTo>
                  <a:lnTo>
                    <a:pt x="51230376" y="4156792"/>
                  </a:lnTo>
                  <a:cubicBezTo>
                    <a:pt x="51230376" y="4189928"/>
                    <a:pt x="51257240" y="4216791"/>
                    <a:pt x="51290380" y="4216792"/>
                  </a:cubicBezTo>
                  <a:lnTo>
                    <a:pt x="51530376" y="4216792"/>
                  </a:lnTo>
                  <a:cubicBezTo>
                    <a:pt x="51563516" y="4216791"/>
                    <a:pt x="51590376" y="4189928"/>
                    <a:pt x="51590376" y="4156792"/>
                  </a:cubicBezTo>
                  <a:lnTo>
                    <a:pt x="51590376" y="3916793"/>
                  </a:lnTo>
                  <a:cubicBezTo>
                    <a:pt x="51590376" y="3883654"/>
                    <a:pt x="51563516" y="3856791"/>
                    <a:pt x="51530376" y="3856793"/>
                  </a:cubicBezTo>
                  <a:close/>
                  <a:moveTo>
                    <a:pt x="50854912" y="3856793"/>
                  </a:moveTo>
                  <a:cubicBezTo>
                    <a:pt x="50821776" y="3856791"/>
                    <a:pt x="50794912" y="3883654"/>
                    <a:pt x="50794912" y="3916793"/>
                  </a:cubicBezTo>
                  <a:lnTo>
                    <a:pt x="50794912" y="4156792"/>
                  </a:lnTo>
                  <a:cubicBezTo>
                    <a:pt x="50794912" y="4189928"/>
                    <a:pt x="50821776" y="4216791"/>
                    <a:pt x="50854912" y="4216792"/>
                  </a:cubicBezTo>
                  <a:lnTo>
                    <a:pt x="51094912" y="4216792"/>
                  </a:lnTo>
                  <a:cubicBezTo>
                    <a:pt x="51128048" y="4216791"/>
                    <a:pt x="51154912" y="4189928"/>
                    <a:pt x="51154912" y="4156792"/>
                  </a:cubicBezTo>
                  <a:lnTo>
                    <a:pt x="51154912" y="3916793"/>
                  </a:lnTo>
                  <a:cubicBezTo>
                    <a:pt x="51154912" y="3883654"/>
                    <a:pt x="51128048" y="3856791"/>
                    <a:pt x="51094912" y="3856793"/>
                  </a:cubicBezTo>
                  <a:close/>
                  <a:moveTo>
                    <a:pt x="50419448" y="3856793"/>
                  </a:moveTo>
                  <a:cubicBezTo>
                    <a:pt x="50386308" y="3856791"/>
                    <a:pt x="50359448" y="3883654"/>
                    <a:pt x="50359448" y="3916793"/>
                  </a:cubicBezTo>
                  <a:lnTo>
                    <a:pt x="50359448" y="4156792"/>
                  </a:lnTo>
                  <a:cubicBezTo>
                    <a:pt x="50359448" y="4189928"/>
                    <a:pt x="50386308" y="4216791"/>
                    <a:pt x="50419448" y="4216792"/>
                  </a:cubicBezTo>
                  <a:lnTo>
                    <a:pt x="50659444" y="4216792"/>
                  </a:lnTo>
                  <a:cubicBezTo>
                    <a:pt x="50692584" y="4216791"/>
                    <a:pt x="50719448" y="4189928"/>
                    <a:pt x="50719448" y="4156792"/>
                  </a:cubicBezTo>
                  <a:lnTo>
                    <a:pt x="50719448" y="3916793"/>
                  </a:lnTo>
                  <a:cubicBezTo>
                    <a:pt x="50719448" y="3883654"/>
                    <a:pt x="50692584" y="3856791"/>
                    <a:pt x="50659444" y="3856793"/>
                  </a:cubicBezTo>
                  <a:close/>
                  <a:moveTo>
                    <a:pt x="49983984" y="3856793"/>
                  </a:moveTo>
                  <a:cubicBezTo>
                    <a:pt x="49950844" y="3856791"/>
                    <a:pt x="49923980" y="3883654"/>
                    <a:pt x="49923980" y="3916793"/>
                  </a:cubicBezTo>
                  <a:lnTo>
                    <a:pt x="49923980" y="4156792"/>
                  </a:lnTo>
                  <a:cubicBezTo>
                    <a:pt x="49923980" y="4189928"/>
                    <a:pt x="49950844" y="4216791"/>
                    <a:pt x="49983984" y="4216792"/>
                  </a:cubicBezTo>
                  <a:lnTo>
                    <a:pt x="50223980" y="4216792"/>
                  </a:lnTo>
                  <a:cubicBezTo>
                    <a:pt x="50257120" y="4216791"/>
                    <a:pt x="50283980" y="4189928"/>
                    <a:pt x="50283980" y="4156792"/>
                  </a:cubicBezTo>
                  <a:lnTo>
                    <a:pt x="50283980" y="3916793"/>
                  </a:lnTo>
                  <a:cubicBezTo>
                    <a:pt x="50283980" y="3883654"/>
                    <a:pt x="50257120" y="3856791"/>
                    <a:pt x="50223980" y="3856793"/>
                  </a:cubicBezTo>
                  <a:close/>
                  <a:moveTo>
                    <a:pt x="49548516" y="3856793"/>
                  </a:moveTo>
                  <a:cubicBezTo>
                    <a:pt x="49515380" y="3856792"/>
                    <a:pt x="49488516" y="3883654"/>
                    <a:pt x="49488516" y="3916793"/>
                  </a:cubicBezTo>
                  <a:lnTo>
                    <a:pt x="49488516" y="4156792"/>
                  </a:lnTo>
                  <a:cubicBezTo>
                    <a:pt x="49488516" y="4189928"/>
                    <a:pt x="49515380" y="4216791"/>
                    <a:pt x="49548516" y="4216792"/>
                  </a:cubicBezTo>
                  <a:lnTo>
                    <a:pt x="49788516" y="4216792"/>
                  </a:lnTo>
                  <a:cubicBezTo>
                    <a:pt x="49821652" y="4216791"/>
                    <a:pt x="49848516" y="4189928"/>
                    <a:pt x="49848516" y="4156792"/>
                  </a:cubicBezTo>
                  <a:lnTo>
                    <a:pt x="49848516" y="3916793"/>
                  </a:lnTo>
                  <a:cubicBezTo>
                    <a:pt x="49848516" y="3883654"/>
                    <a:pt x="49821652" y="3856791"/>
                    <a:pt x="49788516" y="3856793"/>
                  </a:cubicBezTo>
                  <a:close/>
                  <a:moveTo>
                    <a:pt x="49115328" y="3856793"/>
                  </a:moveTo>
                  <a:cubicBezTo>
                    <a:pt x="49083828" y="3858038"/>
                    <a:pt x="49058884" y="3884142"/>
                    <a:pt x="49058884" y="3916073"/>
                  </a:cubicBezTo>
                  <a:lnTo>
                    <a:pt x="49058884" y="4156072"/>
                  </a:lnTo>
                  <a:cubicBezTo>
                    <a:pt x="49058884" y="4189209"/>
                    <a:pt x="49085748" y="4216072"/>
                    <a:pt x="49118888" y="4216072"/>
                  </a:cubicBezTo>
                  <a:lnTo>
                    <a:pt x="49181464" y="4216072"/>
                  </a:lnTo>
                  <a:lnTo>
                    <a:pt x="49181464" y="4216792"/>
                  </a:lnTo>
                  <a:lnTo>
                    <a:pt x="49353052" y="4216792"/>
                  </a:lnTo>
                  <a:cubicBezTo>
                    <a:pt x="49386188" y="4216791"/>
                    <a:pt x="49413052" y="4189928"/>
                    <a:pt x="49413052" y="4156792"/>
                  </a:cubicBezTo>
                  <a:lnTo>
                    <a:pt x="49413052" y="3916793"/>
                  </a:lnTo>
                  <a:cubicBezTo>
                    <a:pt x="49413052" y="3883654"/>
                    <a:pt x="49386188" y="3856791"/>
                    <a:pt x="49353052" y="3856793"/>
                  </a:cubicBezTo>
                  <a:close/>
                  <a:moveTo>
                    <a:pt x="24663604" y="3856793"/>
                  </a:moveTo>
                  <a:cubicBezTo>
                    <a:pt x="24630464" y="3856791"/>
                    <a:pt x="24603602" y="3883654"/>
                    <a:pt x="24603602" y="3916793"/>
                  </a:cubicBezTo>
                  <a:lnTo>
                    <a:pt x="24603602" y="4156790"/>
                  </a:lnTo>
                  <a:cubicBezTo>
                    <a:pt x="24603602" y="4189928"/>
                    <a:pt x="24630464" y="4216791"/>
                    <a:pt x="24663604" y="4216792"/>
                  </a:cubicBezTo>
                  <a:lnTo>
                    <a:pt x="24771892" y="4216792"/>
                  </a:lnTo>
                  <a:lnTo>
                    <a:pt x="24771892" y="4216072"/>
                  </a:lnTo>
                  <a:lnTo>
                    <a:pt x="24907164" y="4216072"/>
                  </a:lnTo>
                  <a:cubicBezTo>
                    <a:pt x="24938664" y="4214823"/>
                    <a:pt x="24963602" y="4188719"/>
                    <a:pt x="24963602" y="4156790"/>
                  </a:cubicBezTo>
                  <a:lnTo>
                    <a:pt x="24963602" y="3916793"/>
                  </a:lnTo>
                  <a:cubicBezTo>
                    <a:pt x="24963602" y="3883654"/>
                    <a:pt x="24936740" y="3856791"/>
                    <a:pt x="24903600" y="3856793"/>
                  </a:cubicBezTo>
                  <a:close/>
                  <a:moveTo>
                    <a:pt x="24228138" y="3856793"/>
                  </a:moveTo>
                  <a:cubicBezTo>
                    <a:pt x="24195000" y="3856791"/>
                    <a:pt x="24168136" y="3883654"/>
                    <a:pt x="24168136" y="3916793"/>
                  </a:cubicBezTo>
                  <a:lnTo>
                    <a:pt x="24168136" y="4156790"/>
                  </a:lnTo>
                  <a:cubicBezTo>
                    <a:pt x="24168136" y="4189928"/>
                    <a:pt x="24195000" y="4216791"/>
                    <a:pt x="24228138" y="4216792"/>
                  </a:cubicBezTo>
                  <a:lnTo>
                    <a:pt x="24468136" y="4216792"/>
                  </a:lnTo>
                  <a:cubicBezTo>
                    <a:pt x="24501274" y="4216791"/>
                    <a:pt x="24528136" y="4189928"/>
                    <a:pt x="24528136" y="4156790"/>
                  </a:cubicBezTo>
                  <a:lnTo>
                    <a:pt x="24528136" y="3916793"/>
                  </a:lnTo>
                  <a:cubicBezTo>
                    <a:pt x="24528136" y="3883654"/>
                    <a:pt x="24501274" y="3856791"/>
                    <a:pt x="24468136" y="3856793"/>
                  </a:cubicBezTo>
                  <a:close/>
                  <a:moveTo>
                    <a:pt x="23792672" y="3856793"/>
                  </a:moveTo>
                  <a:cubicBezTo>
                    <a:pt x="23759536" y="3856791"/>
                    <a:pt x="23732672" y="3883654"/>
                    <a:pt x="23732672" y="3916793"/>
                  </a:cubicBezTo>
                  <a:lnTo>
                    <a:pt x="23732672" y="4156790"/>
                  </a:lnTo>
                  <a:cubicBezTo>
                    <a:pt x="23732672" y="4189928"/>
                    <a:pt x="23759536" y="4216791"/>
                    <a:pt x="23792672" y="4216792"/>
                  </a:cubicBezTo>
                  <a:lnTo>
                    <a:pt x="24032672" y="4216792"/>
                  </a:lnTo>
                  <a:cubicBezTo>
                    <a:pt x="24065808" y="4216791"/>
                    <a:pt x="24092672" y="4189928"/>
                    <a:pt x="24092672" y="4156790"/>
                  </a:cubicBezTo>
                  <a:lnTo>
                    <a:pt x="24092672" y="3916793"/>
                  </a:lnTo>
                  <a:cubicBezTo>
                    <a:pt x="24092672" y="3883654"/>
                    <a:pt x="24065808" y="3856791"/>
                    <a:pt x="24032672" y="3856793"/>
                  </a:cubicBezTo>
                  <a:close/>
                  <a:moveTo>
                    <a:pt x="23357208" y="3856793"/>
                  </a:moveTo>
                  <a:cubicBezTo>
                    <a:pt x="23324070" y="3856791"/>
                    <a:pt x="23297208" y="3883654"/>
                    <a:pt x="23297208" y="3916793"/>
                  </a:cubicBezTo>
                  <a:lnTo>
                    <a:pt x="23297208" y="4156790"/>
                  </a:lnTo>
                  <a:cubicBezTo>
                    <a:pt x="23297208" y="4189928"/>
                    <a:pt x="23324070" y="4216791"/>
                    <a:pt x="23357208" y="4216792"/>
                  </a:cubicBezTo>
                  <a:lnTo>
                    <a:pt x="23597206" y="4216792"/>
                  </a:lnTo>
                  <a:cubicBezTo>
                    <a:pt x="23630344" y="4216791"/>
                    <a:pt x="23657208" y="4189928"/>
                    <a:pt x="23657208" y="4156790"/>
                  </a:cubicBezTo>
                  <a:lnTo>
                    <a:pt x="23657208" y="3916793"/>
                  </a:lnTo>
                  <a:cubicBezTo>
                    <a:pt x="23657208" y="3883654"/>
                    <a:pt x="23630344" y="3856791"/>
                    <a:pt x="23597206" y="3856793"/>
                  </a:cubicBezTo>
                  <a:close/>
                  <a:moveTo>
                    <a:pt x="22921744" y="3856793"/>
                  </a:moveTo>
                  <a:cubicBezTo>
                    <a:pt x="22888604" y="3856792"/>
                    <a:pt x="22861742" y="3883654"/>
                    <a:pt x="22861742" y="3916793"/>
                  </a:cubicBezTo>
                  <a:lnTo>
                    <a:pt x="22861742" y="4156790"/>
                  </a:lnTo>
                  <a:cubicBezTo>
                    <a:pt x="22861742" y="4189928"/>
                    <a:pt x="22888604" y="4216791"/>
                    <a:pt x="22921744" y="4216792"/>
                  </a:cubicBezTo>
                  <a:lnTo>
                    <a:pt x="23161740" y="4216792"/>
                  </a:lnTo>
                  <a:cubicBezTo>
                    <a:pt x="23194880" y="4216791"/>
                    <a:pt x="23221742" y="4189928"/>
                    <a:pt x="23221742" y="4156790"/>
                  </a:cubicBezTo>
                  <a:lnTo>
                    <a:pt x="23221742" y="3916793"/>
                  </a:lnTo>
                  <a:cubicBezTo>
                    <a:pt x="23221742" y="3883654"/>
                    <a:pt x="23194880" y="3856791"/>
                    <a:pt x="23161740" y="3856793"/>
                  </a:cubicBezTo>
                  <a:close/>
                  <a:moveTo>
                    <a:pt x="22486278" y="3856793"/>
                  </a:moveTo>
                  <a:cubicBezTo>
                    <a:pt x="22453140" y="3856791"/>
                    <a:pt x="22426276" y="3883654"/>
                    <a:pt x="22426276" y="3916793"/>
                  </a:cubicBezTo>
                  <a:lnTo>
                    <a:pt x="22426276" y="4156790"/>
                  </a:lnTo>
                  <a:cubicBezTo>
                    <a:pt x="22426276" y="4189928"/>
                    <a:pt x="22453140" y="4216791"/>
                    <a:pt x="22486278" y="4216792"/>
                  </a:cubicBezTo>
                  <a:lnTo>
                    <a:pt x="22726276" y="4216792"/>
                  </a:lnTo>
                  <a:cubicBezTo>
                    <a:pt x="22759414" y="4216791"/>
                    <a:pt x="22786276" y="4189928"/>
                    <a:pt x="22786276" y="4156790"/>
                  </a:cubicBezTo>
                  <a:lnTo>
                    <a:pt x="22786276" y="3916793"/>
                  </a:lnTo>
                  <a:cubicBezTo>
                    <a:pt x="22786276" y="3883654"/>
                    <a:pt x="22759414" y="3856791"/>
                    <a:pt x="22726276" y="3856793"/>
                  </a:cubicBezTo>
                  <a:close/>
                  <a:moveTo>
                    <a:pt x="22050812" y="3856793"/>
                  </a:moveTo>
                  <a:cubicBezTo>
                    <a:pt x="22017676" y="3856791"/>
                    <a:pt x="21990812" y="3883654"/>
                    <a:pt x="21990812" y="3916793"/>
                  </a:cubicBezTo>
                  <a:lnTo>
                    <a:pt x="21990812" y="4156790"/>
                  </a:lnTo>
                  <a:cubicBezTo>
                    <a:pt x="21990812" y="4189928"/>
                    <a:pt x="22017676" y="4216791"/>
                    <a:pt x="22050812" y="4216792"/>
                  </a:cubicBezTo>
                  <a:lnTo>
                    <a:pt x="22290812" y="4216792"/>
                  </a:lnTo>
                  <a:cubicBezTo>
                    <a:pt x="22323948" y="4216791"/>
                    <a:pt x="22350812" y="4189928"/>
                    <a:pt x="22350812" y="4156790"/>
                  </a:cubicBezTo>
                  <a:lnTo>
                    <a:pt x="22350812" y="3916793"/>
                  </a:lnTo>
                  <a:cubicBezTo>
                    <a:pt x="22350812" y="3883654"/>
                    <a:pt x="22323948" y="3856791"/>
                    <a:pt x="22290812" y="3856793"/>
                  </a:cubicBezTo>
                  <a:close/>
                  <a:moveTo>
                    <a:pt x="21615348" y="3856793"/>
                  </a:moveTo>
                  <a:cubicBezTo>
                    <a:pt x="21582210" y="3856791"/>
                    <a:pt x="21555348" y="3883654"/>
                    <a:pt x="21555348" y="3916793"/>
                  </a:cubicBezTo>
                  <a:lnTo>
                    <a:pt x="21555348" y="4156790"/>
                  </a:lnTo>
                  <a:cubicBezTo>
                    <a:pt x="21555348" y="4189928"/>
                    <a:pt x="21582210" y="4216791"/>
                    <a:pt x="21615348" y="4216792"/>
                  </a:cubicBezTo>
                  <a:lnTo>
                    <a:pt x="21855346" y="4216792"/>
                  </a:lnTo>
                  <a:cubicBezTo>
                    <a:pt x="21888484" y="4216791"/>
                    <a:pt x="21915348" y="4189928"/>
                    <a:pt x="21915348" y="4156790"/>
                  </a:cubicBezTo>
                  <a:lnTo>
                    <a:pt x="21915348" y="3916793"/>
                  </a:lnTo>
                  <a:cubicBezTo>
                    <a:pt x="21915348" y="3883654"/>
                    <a:pt x="21888484" y="3856791"/>
                    <a:pt x="21855346" y="3856793"/>
                  </a:cubicBezTo>
                  <a:close/>
                  <a:moveTo>
                    <a:pt x="21179884" y="3856793"/>
                  </a:moveTo>
                  <a:cubicBezTo>
                    <a:pt x="21146744" y="3856792"/>
                    <a:pt x="21119882" y="3883654"/>
                    <a:pt x="21119882" y="3916793"/>
                  </a:cubicBezTo>
                  <a:lnTo>
                    <a:pt x="21119882" y="4156790"/>
                  </a:lnTo>
                  <a:cubicBezTo>
                    <a:pt x="21119882" y="4189928"/>
                    <a:pt x="21146744" y="4216791"/>
                    <a:pt x="21179884" y="4216792"/>
                  </a:cubicBezTo>
                  <a:lnTo>
                    <a:pt x="21419880" y="4216792"/>
                  </a:lnTo>
                  <a:cubicBezTo>
                    <a:pt x="21453020" y="4216791"/>
                    <a:pt x="21479882" y="4189928"/>
                    <a:pt x="21479882" y="4156790"/>
                  </a:cubicBezTo>
                  <a:lnTo>
                    <a:pt x="21479882" y="3916793"/>
                  </a:lnTo>
                  <a:cubicBezTo>
                    <a:pt x="21479882" y="3883654"/>
                    <a:pt x="21453020" y="3856791"/>
                    <a:pt x="21419880" y="3856793"/>
                  </a:cubicBezTo>
                  <a:close/>
                  <a:moveTo>
                    <a:pt x="20744418" y="3856793"/>
                  </a:moveTo>
                  <a:cubicBezTo>
                    <a:pt x="20711280" y="3856792"/>
                    <a:pt x="20684416" y="3883654"/>
                    <a:pt x="20684416" y="3916793"/>
                  </a:cubicBezTo>
                  <a:lnTo>
                    <a:pt x="20684416" y="4156790"/>
                  </a:lnTo>
                  <a:cubicBezTo>
                    <a:pt x="20684416" y="4189928"/>
                    <a:pt x="20711280" y="4216791"/>
                    <a:pt x="20744418" y="4216792"/>
                  </a:cubicBezTo>
                  <a:lnTo>
                    <a:pt x="20984416" y="4216792"/>
                  </a:lnTo>
                  <a:cubicBezTo>
                    <a:pt x="21017554" y="4216791"/>
                    <a:pt x="21044416" y="4189928"/>
                    <a:pt x="21044416" y="4156790"/>
                  </a:cubicBezTo>
                  <a:lnTo>
                    <a:pt x="21044416" y="3916793"/>
                  </a:lnTo>
                  <a:cubicBezTo>
                    <a:pt x="21044416" y="3883654"/>
                    <a:pt x="21017554" y="3856791"/>
                    <a:pt x="20984416" y="3856793"/>
                  </a:cubicBezTo>
                  <a:close/>
                  <a:moveTo>
                    <a:pt x="20308952" y="3856793"/>
                  </a:moveTo>
                  <a:cubicBezTo>
                    <a:pt x="20275816" y="3856791"/>
                    <a:pt x="20248952" y="3883654"/>
                    <a:pt x="20248952" y="3916793"/>
                  </a:cubicBezTo>
                  <a:lnTo>
                    <a:pt x="20248952" y="4156790"/>
                  </a:lnTo>
                  <a:cubicBezTo>
                    <a:pt x="20248952" y="4189928"/>
                    <a:pt x="20275816" y="4216791"/>
                    <a:pt x="20308952" y="4216792"/>
                  </a:cubicBezTo>
                  <a:lnTo>
                    <a:pt x="20548952" y="4216792"/>
                  </a:lnTo>
                  <a:cubicBezTo>
                    <a:pt x="20582088" y="4216791"/>
                    <a:pt x="20608952" y="4189928"/>
                    <a:pt x="20608952" y="4156790"/>
                  </a:cubicBezTo>
                  <a:lnTo>
                    <a:pt x="20608952" y="3916793"/>
                  </a:lnTo>
                  <a:cubicBezTo>
                    <a:pt x="20608952" y="3883654"/>
                    <a:pt x="20582088" y="3856791"/>
                    <a:pt x="20548952" y="3856793"/>
                  </a:cubicBezTo>
                  <a:close/>
                  <a:moveTo>
                    <a:pt x="19873488" y="3856793"/>
                  </a:moveTo>
                  <a:cubicBezTo>
                    <a:pt x="19840350" y="3856792"/>
                    <a:pt x="19813488" y="3883654"/>
                    <a:pt x="19813488" y="3916793"/>
                  </a:cubicBezTo>
                  <a:lnTo>
                    <a:pt x="19813488" y="4156790"/>
                  </a:lnTo>
                  <a:cubicBezTo>
                    <a:pt x="19813488" y="4189928"/>
                    <a:pt x="19840350" y="4216791"/>
                    <a:pt x="19873488" y="4216792"/>
                  </a:cubicBezTo>
                  <a:lnTo>
                    <a:pt x="20113486" y="4216792"/>
                  </a:lnTo>
                  <a:cubicBezTo>
                    <a:pt x="20146624" y="4216791"/>
                    <a:pt x="20173488" y="4189928"/>
                    <a:pt x="20173488" y="4156790"/>
                  </a:cubicBezTo>
                  <a:lnTo>
                    <a:pt x="20173488" y="3916793"/>
                  </a:lnTo>
                  <a:cubicBezTo>
                    <a:pt x="20173488" y="3883654"/>
                    <a:pt x="20146624" y="3856791"/>
                    <a:pt x="20113486" y="3856793"/>
                  </a:cubicBezTo>
                  <a:close/>
                  <a:moveTo>
                    <a:pt x="19438024" y="3856793"/>
                  </a:moveTo>
                  <a:cubicBezTo>
                    <a:pt x="19404884" y="3856792"/>
                    <a:pt x="19378022" y="3883654"/>
                    <a:pt x="19378022" y="3916793"/>
                  </a:cubicBezTo>
                  <a:lnTo>
                    <a:pt x="19378022" y="4156790"/>
                  </a:lnTo>
                  <a:cubicBezTo>
                    <a:pt x="19378022" y="4189928"/>
                    <a:pt x="19404884" y="4216791"/>
                    <a:pt x="19438024" y="4216792"/>
                  </a:cubicBezTo>
                  <a:lnTo>
                    <a:pt x="19678020" y="4216792"/>
                  </a:lnTo>
                  <a:cubicBezTo>
                    <a:pt x="19711160" y="4216791"/>
                    <a:pt x="19738022" y="4189928"/>
                    <a:pt x="19738022" y="4156790"/>
                  </a:cubicBezTo>
                  <a:lnTo>
                    <a:pt x="19738022" y="3916793"/>
                  </a:lnTo>
                  <a:cubicBezTo>
                    <a:pt x="19738022" y="3883654"/>
                    <a:pt x="19711160" y="3856791"/>
                    <a:pt x="19678020" y="3856793"/>
                  </a:cubicBezTo>
                  <a:close/>
                  <a:moveTo>
                    <a:pt x="19002558" y="3856793"/>
                  </a:moveTo>
                  <a:cubicBezTo>
                    <a:pt x="18969420" y="3856791"/>
                    <a:pt x="18942556" y="3883654"/>
                    <a:pt x="18942556" y="3916793"/>
                  </a:cubicBezTo>
                  <a:lnTo>
                    <a:pt x="18942556" y="4156790"/>
                  </a:lnTo>
                  <a:cubicBezTo>
                    <a:pt x="18942556" y="4189928"/>
                    <a:pt x="18969420" y="4216791"/>
                    <a:pt x="19002558" y="4216792"/>
                  </a:cubicBezTo>
                  <a:lnTo>
                    <a:pt x="19242556" y="4216792"/>
                  </a:lnTo>
                  <a:cubicBezTo>
                    <a:pt x="19275694" y="4216791"/>
                    <a:pt x="19302556" y="4189928"/>
                    <a:pt x="19302556" y="4156790"/>
                  </a:cubicBezTo>
                  <a:lnTo>
                    <a:pt x="19302556" y="3916793"/>
                  </a:lnTo>
                  <a:cubicBezTo>
                    <a:pt x="19302556" y="3883654"/>
                    <a:pt x="19275694" y="3856791"/>
                    <a:pt x="19242556" y="3856793"/>
                  </a:cubicBezTo>
                  <a:close/>
                  <a:moveTo>
                    <a:pt x="18567092" y="3856793"/>
                  </a:moveTo>
                  <a:cubicBezTo>
                    <a:pt x="18533956" y="3856792"/>
                    <a:pt x="18507092" y="3883654"/>
                    <a:pt x="18507092" y="3916793"/>
                  </a:cubicBezTo>
                  <a:lnTo>
                    <a:pt x="18507092" y="4156790"/>
                  </a:lnTo>
                  <a:cubicBezTo>
                    <a:pt x="18507092" y="4189928"/>
                    <a:pt x="18533956" y="4216791"/>
                    <a:pt x="18567092" y="4216792"/>
                  </a:cubicBezTo>
                  <a:lnTo>
                    <a:pt x="18807092" y="4216792"/>
                  </a:lnTo>
                  <a:cubicBezTo>
                    <a:pt x="18840228" y="4216791"/>
                    <a:pt x="18867092" y="4189928"/>
                    <a:pt x="18867092" y="4156790"/>
                  </a:cubicBezTo>
                  <a:lnTo>
                    <a:pt x="18867092" y="3916793"/>
                  </a:lnTo>
                  <a:cubicBezTo>
                    <a:pt x="18867092" y="3883654"/>
                    <a:pt x="18840228" y="3856791"/>
                    <a:pt x="18807092" y="3856793"/>
                  </a:cubicBezTo>
                  <a:close/>
                  <a:moveTo>
                    <a:pt x="18131628" y="3856793"/>
                  </a:moveTo>
                  <a:cubicBezTo>
                    <a:pt x="18098490" y="3856792"/>
                    <a:pt x="18071628" y="3883654"/>
                    <a:pt x="18071628" y="3916793"/>
                  </a:cubicBezTo>
                  <a:lnTo>
                    <a:pt x="18071628" y="4156790"/>
                  </a:lnTo>
                  <a:cubicBezTo>
                    <a:pt x="18071628" y="4189928"/>
                    <a:pt x="18098490" y="4216791"/>
                    <a:pt x="18131628" y="4216792"/>
                  </a:cubicBezTo>
                  <a:lnTo>
                    <a:pt x="18371626" y="4216792"/>
                  </a:lnTo>
                  <a:cubicBezTo>
                    <a:pt x="18404764" y="4216791"/>
                    <a:pt x="18431628" y="4189928"/>
                    <a:pt x="18431628" y="4156790"/>
                  </a:cubicBezTo>
                  <a:lnTo>
                    <a:pt x="18431628" y="3916793"/>
                  </a:lnTo>
                  <a:cubicBezTo>
                    <a:pt x="18431628" y="3883654"/>
                    <a:pt x="18404764" y="3856791"/>
                    <a:pt x="18371626" y="3856793"/>
                  </a:cubicBezTo>
                  <a:close/>
                  <a:moveTo>
                    <a:pt x="17696164" y="3856793"/>
                  </a:moveTo>
                  <a:cubicBezTo>
                    <a:pt x="17663024" y="3856791"/>
                    <a:pt x="17636162" y="3883654"/>
                    <a:pt x="17636162" y="3916793"/>
                  </a:cubicBezTo>
                  <a:lnTo>
                    <a:pt x="17636162" y="4156790"/>
                  </a:lnTo>
                  <a:cubicBezTo>
                    <a:pt x="17636162" y="4189928"/>
                    <a:pt x="17663024" y="4216791"/>
                    <a:pt x="17696164" y="4216792"/>
                  </a:cubicBezTo>
                  <a:lnTo>
                    <a:pt x="17936160" y="4216792"/>
                  </a:lnTo>
                  <a:cubicBezTo>
                    <a:pt x="17969300" y="4216791"/>
                    <a:pt x="17996162" y="4189928"/>
                    <a:pt x="17996162" y="4156790"/>
                  </a:cubicBezTo>
                  <a:lnTo>
                    <a:pt x="17996162" y="3916793"/>
                  </a:lnTo>
                  <a:cubicBezTo>
                    <a:pt x="17996162" y="3883654"/>
                    <a:pt x="17969300" y="3856791"/>
                    <a:pt x="17936160" y="3856793"/>
                  </a:cubicBezTo>
                  <a:close/>
                  <a:moveTo>
                    <a:pt x="17260696" y="3856793"/>
                  </a:moveTo>
                  <a:cubicBezTo>
                    <a:pt x="17227560" y="3856793"/>
                    <a:pt x="17200696" y="3883654"/>
                    <a:pt x="17200696" y="3916793"/>
                  </a:cubicBezTo>
                  <a:lnTo>
                    <a:pt x="17200696" y="4156790"/>
                  </a:lnTo>
                  <a:cubicBezTo>
                    <a:pt x="17200696" y="4189928"/>
                    <a:pt x="17227560" y="4216791"/>
                    <a:pt x="17260696" y="4216792"/>
                  </a:cubicBezTo>
                  <a:lnTo>
                    <a:pt x="17500696" y="4216792"/>
                  </a:lnTo>
                  <a:cubicBezTo>
                    <a:pt x="17533834" y="4216791"/>
                    <a:pt x="17560696" y="4189928"/>
                    <a:pt x="17560696" y="4156790"/>
                  </a:cubicBezTo>
                  <a:lnTo>
                    <a:pt x="17560696" y="3916793"/>
                  </a:lnTo>
                  <a:cubicBezTo>
                    <a:pt x="17560696" y="3883654"/>
                    <a:pt x="17533834" y="3856791"/>
                    <a:pt x="17500696" y="3856793"/>
                  </a:cubicBezTo>
                  <a:close/>
                  <a:moveTo>
                    <a:pt x="16825232" y="3856793"/>
                  </a:moveTo>
                  <a:cubicBezTo>
                    <a:pt x="16792096" y="3856791"/>
                    <a:pt x="16765232" y="3883654"/>
                    <a:pt x="16765231" y="3916793"/>
                  </a:cubicBezTo>
                  <a:lnTo>
                    <a:pt x="16765231" y="4156790"/>
                  </a:lnTo>
                  <a:cubicBezTo>
                    <a:pt x="16765232" y="4189928"/>
                    <a:pt x="16792096" y="4216791"/>
                    <a:pt x="16825232" y="4216792"/>
                  </a:cubicBezTo>
                  <a:lnTo>
                    <a:pt x="17065232" y="4216792"/>
                  </a:lnTo>
                  <a:cubicBezTo>
                    <a:pt x="17098368" y="4216791"/>
                    <a:pt x="17125232" y="4189928"/>
                    <a:pt x="17125232" y="4156790"/>
                  </a:cubicBezTo>
                  <a:lnTo>
                    <a:pt x="17125232" y="3916793"/>
                  </a:lnTo>
                  <a:cubicBezTo>
                    <a:pt x="17125232" y="3883654"/>
                    <a:pt x="17098368" y="3856791"/>
                    <a:pt x="17065232" y="3856793"/>
                  </a:cubicBezTo>
                  <a:close/>
                  <a:moveTo>
                    <a:pt x="16389768" y="3856793"/>
                  </a:moveTo>
                  <a:cubicBezTo>
                    <a:pt x="16356630" y="3856791"/>
                    <a:pt x="16329767" y="3883654"/>
                    <a:pt x="16329766" y="3916793"/>
                  </a:cubicBezTo>
                  <a:lnTo>
                    <a:pt x="16329766" y="4156790"/>
                  </a:lnTo>
                  <a:cubicBezTo>
                    <a:pt x="16329767" y="4189928"/>
                    <a:pt x="16356630" y="4216791"/>
                    <a:pt x="16389768" y="4216792"/>
                  </a:cubicBezTo>
                  <a:lnTo>
                    <a:pt x="16629766" y="4216792"/>
                  </a:lnTo>
                  <a:cubicBezTo>
                    <a:pt x="16662904" y="4216791"/>
                    <a:pt x="16689767" y="4189928"/>
                    <a:pt x="16689768" y="4156790"/>
                  </a:cubicBezTo>
                  <a:lnTo>
                    <a:pt x="16689768" y="3916793"/>
                  </a:lnTo>
                  <a:cubicBezTo>
                    <a:pt x="16689767" y="3883654"/>
                    <a:pt x="16662904" y="3856791"/>
                    <a:pt x="16629766" y="3856793"/>
                  </a:cubicBezTo>
                  <a:close/>
                  <a:moveTo>
                    <a:pt x="15954304" y="3856793"/>
                  </a:moveTo>
                  <a:cubicBezTo>
                    <a:pt x="15921165" y="3856791"/>
                    <a:pt x="15894302" y="3883654"/>
                    <a:pt x="15894302" y="3916793"/>
                  </a:cubicBezTo>
                  <a:lnTo>
                    <a:pt x="15894302" y="4156790"/>
                  </a:lnTo>
                  <a:cubicBezTo>
                    <a:pt x="15894302" y="4189928"/>
                    <a:pt x="15921165" y="4216791"/>
                    <a:pt x="15954304" y="4216792"/>
                  </a:cubicBezTo>
                  <a:lnTo>
                    <a:pt x="16194301" y="4216792"/>
                  </a:lnTo>
                  <a:cubicBezTo>
                    <a:pt x="16227439" y="4216791"/>
                    <a:pt x="16254302" y="4189928"/>
                    <a:pt x="16254303" y="4156790"/>
                  </a:cubicBezTo>
                  <a:lnTo>
                    <a:pt x="16254303" y="3916793"/>
                  </a:lnTo>
                  <a:cubicBezTo>
                    <a:pt x="16254302" y="3883654"/>
                    <a:pt x="16227439" y="3856791"/>
                    <a:pt x="16194301" y="3856793"/>
                  </a:cubicBezTo>
                  <a:close/>
                  <a:moveTo>
                    <a:pt x="15518839" y="3856793"/>
                  </a:moveTo>
                  <a:cubicBezTo>
                    <a:pt x="15485700" y="3856791"/>
                    <a:pt x="15458837" y="3883654"/>
                    <a:pt x="15458837" y="3916793"/>
                  </a:cubicBezTo>
                  <a:lnTo>
                    <a:pt x="15458837" y="4156790"/>
                  </a:lnTo>
                  <a:cubicBezTo>
                    <a:pt x="15458837" y="4189928"/>
                    <a:pt x="15485700" y="4216791"/>
                    <a:pt x="15518839" y="4216792"/>
                  </a:cubicBezTo>
                  <a:lnTo>
                    <a:pt x="15758837" y="4216792"/>
                  </a:lnTo>
                  <a:cubicBezTo>
                    <a:pt x="15791974" y="4216791"/>
                    <a:pt x="15818837" y="4189928"/>
                    <a:pt x="15818837" y="4156790"/>
                  </a:cubicBezTo>
                  <a:lnTo>
                    <a:pt x="15818837" y="3916793"/>
                  </a:lnTo>
                  <a:cubicBezTo>
                    <a:pt x="15818837" y="3883654"/>
                    <a:pt x="15791974" y="3856791"/>
                    <a:pt x="15758837" y="3856793"/>
                  </a:cubicBezTo>
                  <a:close/>
                  <a:moveTo>
                    <a:pt x="15083373" y="3856793"/>
                  </a:moveTo>
                  <a:cubicBezTo>
                    <a:pt x="15050235" y="3856791"/>
                    <a:pt x="15023372" y="3883654"/>
                    <a:pt x="15023373" y="3916793"/>
                  </a:cubicBezTo>
                  <a:lnTo>
                    <a:pt x="15023373" y="4156790"/>
                  </a:lnTo>
                  <a:cubicBezTo>
                    <a:pt x="15023372" y="4189928"/>
                    <a:pt x="15050235" y="4216791"/>
                    <a:pt x="15083373" y="4216792"/>
                  </a:cubicBezTo>
                  <a:lnTo>
                    <a:pt x="15323371" y="4216792"/>
                  </a:lnTo>
                  <a:cubicBezTo>
                    <a:pt x="15356509" y="4216791"/>
                    <a:pt x="15383372" y="4189928"/>
                    <a:pt x="15383372" y="4156790"/>
                  </a:cubicBezTo>
                  <a:lnTo>
                    <a:pt x="15383372" y="3916793"/>
                  </a:lnTo>
                  <a:cubicBezTo>
                    <a:pt x="15383372" y="3883654"/>
                    <a:pt x="15356509" y="3856791"/>
                    <a:pt x="15323371" y="3856793"/>
                  </a:cubicBezTo>
                  <a:close/>
                  <a:moveTo>
                    <a:pt x="14647909" y="3856793"/>
                  </a:moveTo>
                  <a:cubicBezTo>
                    <a:pt x="14614770" y="3856791"/>
                    <a:pt x="14587907" y="3883654"/>
                    <a:pt x="14587906" y="3916793"/>
                  </a:cubicBezTo>
                  <a:lnTo>
                    <a:pt x="14587906" y="4156790"/>
                  </a:lnTo>
                  <a:cubicBezTo>
                    <a:pt x="14587907" y="4189928"/>
                    <a:pt x="14614770" y="4216791"/>
                    <a:pt x="14647909" y="4216792"/>
                  </a:cubicBezTo>
                  <a:lnTo>
                    <a:pt x="14887905" y="4216792"/>
                  </a:lnTo>
                  <a:cubicBezTo>
                    <a:pt x="14921044" y="4216791"/>
                    <a:pt x="14947907" y="4189928"/>
                    <a:pt x="14947907" y="4156790"/>
                  </a:cubicBezTo>
                  <a:lnTo>
                    <a:pt x="14947907" y="3916793"/>
                  </a:lnTo>
                  <a:cubicBezTo>
                    <a:pt x="14947907" y="3883654"/>
                    <a:pt x="14921044" y="3856791"/>
                    <a:pt x="14887905" y="3856793"/>
                  </a:cubicBezTo>
                  <a:close/>
                  <a:moveTo>
                    <a:pt x="14212443" y="3856793"/>
                  </a:moveTo>
                  <a:cubicBezTo>
                    <a:pt x="14179305" y="3856792"/>
                    <a:pt x="14152442" y="3883654"/>
                    <a:pt x="14152442" y="3916793"/>
                  </a:cubicBezTo>
                  <a:lnTo>
                    <a:pt x="14152442" y="4156790"/>
                  </a:lnTo>
                  <a:cubicBezTo>
                    <a:pt x="14152442" y="4189928"/>
                    <a:pt x="14179305" y="4216791"/>
                    <a:pt x="14212443" y="4216792"/>
                  </a:cubicBezTo>
                  <a:lnTo>
                    <a:pt x="14452441" y="4216792"/>
                  </a:lnTo>
                  <a:cubicBezTo>
                    <a:pt x="14485579" y="4216791"/>
                    <a:pt x="14512442" y="4189928"/>
                    <a:pt x="14512441" y="4156790"/>
                  </a:cubicBezTo>
                  <a:lnTo>
                    <a:pt x="14512441" y="3916793"/>
                  </a:lnTo>
                  <a:cubicBezTo>
                    <a:pt x="14512442" y="3883654"/>
                    <a:pt x="14485579" y="3856791"/>
                    <a:pt x="14452441" y="3856793"/>
                  </a:cubicBezTo>
                  <a:close/>
                  <a:moveTo>
                    <a:pt x="13776977" y="3856793"/>
                  </a:moveTo>
                  <a:cubicBezTo>
                    <a:pt x="13743840" y="3856792"/>
                    <a:pt x="13716977" y="3883654"/>
                    <a:pt x="13716977" y="3916793"/>
                  </a:cubicBezTo>
                  <a:lnTo>
                    <a:pt x="13716977" y="4156790"/>
                  </a:lnTo>
                  <a:cubicBezTo>
                    <a:pt x="13716977" y="4189928"/>
                    <a:pt x="13743840" y="4216791"/>
                    <a:pt x="13776977" y="4216792"/>
                  </a:cubicBezTo>
                  <a:lnTo>
                    <a:pt x="14016976" y="4216792"/>
                  </a:lnTo>
                  <a:cubicBezTo>
                    <a:pt x="14050114" y="4216791"/>
                    <a:pt x="14076977" y="4189928"/>
                    <a:pt x="14076978" y="4156790"/>
                  </a:cubicBezTo>
                  <a:lnTo>
                    <a:pt x="14076978" y="3916793"/>
                  </a:lnTo>
                  <a:cubicBezTo>
                    <a:pt x="14076977" y="3883654"/>
                    <a:pt x="14050114" y="3856791"/>
                    <a:pt x="14016976" y="3856793"/>
                  </a:cubicBezTo>
                  <a:close/>
                  <a:moveTo>
                    <a:pt x="13341513" y="3856793"/>
                  </a:moveTo>
                  <a:cubicBezTo>
                    <a:pt x="13308375" y="3856791"/>
                    <a:pt x="13281512" y="3883654"/>
                    <a:pt x="13281512" y="3916793"/>
                  </a:cubicBezTo>
                  <a:lnTo>
                    <a:pt x="13281512" y="4156790"/>
                  </a:lnTo>
                  <a:cubicBezTo>
                    <a:pt x="13281512" y="4189928"/>
                    <a:pt x="13308375" y="4216791"/>
                    <a:pt x="13341513" y="4216792"/>
                  </a:cubicBezTo>
                  <a:lnTo>
                    <a:pt x="13581511" y="4216792"/>
                  </a:lnTo>
                  <a:cubicBezTo>
                    <a:pt x="13614649" y="4216791"/>
                    <a:pt x="13641512" y="4189928"/>
                    <a:pt x="13641512" y="4156790"/>
                  </a:cubicBezTo>
                  <a:lnTo>
                    <a:pt x="13641512" y="3916793"/>
                  </a:lnTo>
                  <a:cubicBezTo>
                    <a:pt x="13641512" y="3883654"/>
                    <a:pt x="13614649" y="3856791"/>
                    <a:pt x="13581511" y="3856793"/>
                  </a:cubicBezTo>
                  <a:close/>
                  <a:moveTo>
                    <a:pt x="12961440" y="3856793"/>
                  </a:moveTo>
                  <a:lnTo>
                    <a:pt x="12961440" y="3860618"/>
                  </a:lnTo>
                  <a:lnTo>
                    <a:pt x="12906000" y="3860618"/>
                  </a:lnTo>
                  <a:cubicBezTo>
                    <a:pt x="12872930" y="3860616"/>
                    <a:pt x="12846109" y="3887369"/>
                    <a:pt x="12846041" y="3920413"/>
                  </a:cubicBezTo>
                  <a:lnTo>
                    <a:pt x="12846041" y="4156790"/>
                  </a:lnTo>
                  <a:cubicBezTo>
                    <a:pt x="12846040" y="4189928"/>
                    <a:pt x="12872903" y="4216791"/>
                    <a:pt x="12906041" y="4216792"/>
                  </a:cubicBezTo>
                  <a:lnTo>
                    <a:pt x="13146040" y="4216792"/>
                  </a:lnTo>
                  <a:cubicBezTo>
                    <a:pt x="13179177" y="4216791"/>
                    <a:pt x="13206040" y="4189928"/>
                    <a:pt x="13206040" y="4156790"/>
                  </a:cubicBezTo>
                  <a:lnTo>
                    <a:pt x="13206040" y="3916793"/>
                  </a:lnTo>
                  <a:cubicBezTo>
                    <a:pt x="13206040" y="3883654"/>
                    <a:pt x="13179177" y="3856791"/>
                    <a:pt x="13146040" y="3856793"/>
                  </a:cubicBezTo>
                  <a:close/>
                  <a:moveTo>
                    <a:pt x="12445377" y="3856793"/>
                  </a:moveTo>
                  <a:cubicBezTo>
                    <a:pt x="12412239" y="3856791"/>
                    <a:pt x="12385376" y="3883654"/>
                    <a:pt x="12385377" y="3916793"/>
                  </a:cubicBezTo>
                  <a:lnTo>
                    <a:pt x="12385377" y="4156790"/>
                  </a:lnTo>
                  <a:cubicBezTo>
                    <a:pt x="12385376" y="4189928"/>
                    <a:pt x="12412239" y="4216791"/>
                    <a:pt x="12445377" y="4216792"/>
                  </a:cubicBezTo>
                  <a:lnTo>
                    <a:pt x="12685376" y="4216792"/>
                  </a:lnTo>
                  <a:cubicBezTo>
                    <a:pt x="12718513" y="4216791"/>
                    <a:pt x="12745376" y="4189928"/>
                    <a:pt x="12745376" y="4156790"/>
                  </a:cubicBezTo>
                  <a:lnTo>
                    <a:pt x="12745376" y="3920413"/>
                  </a:lnTo>
                  <a:cubicBezTo>
                    <a:pt x="12745307" y="3887369"/>
                    <a:pt x="12718486" y="3860616"/>
                    <a:pt x="12685416" y="3860618"/>
                  </a:cubicBezTo>
                  <a:lnTo>
                    <a:pt x="12629977" y="3860618"/>
                  </a:lnTo>
                  <a:lnTo>
                    <a:pt x="12629977" y="3856793"/>
                  </a:lnTo>
                  <a:close/>
                  <a:moveTo>
                    <a:pt x="12009906" y="3856793"/>
                  </a:moveTo>
                  <a:cubicBezTo>
                    <a:pt x="11976767" y="3856791"/>
                    <a:pt x="11949904" y="3883654"/>
                    <a:pt x="11949904" y="3916793"/>
                  </a:cubicBezTo>
                  <a:lnTo>
                    <a:pt x="11949904" y="4156790"/>
                  </a:lnTo>
                  <a:cubicBezTo>
                    <a:pt x="11949904" y="4189928"/>
                    <a:pt x="11976767" y="4216791"/>
                    <a:pt x="12009906" y="4216792"/>
                  </a:cubicBezTo>
                  <a:lnTo>
                    <a:pt x="12249904" y="4216792"/>
                  </a:lnTo>
                  <a:cubicBezTo>
                    <a:pt x="12283041" y="4216791"/>
                    <a:pt x="12309904" y="4189928"/>
                    <a:pt x="12309904" y="4156790"/>
                  </a:cubicBezTo>
                  <a:lnTo>
                    <a:pt x="12309904" y="3916793"/>
                  </a:lnTo>
                  <a:cubicBezTo>
                    <a:pt x="12309904" y="3883654"/>
                    <a:pt x="12283041" y="3856791"/>
                    <a:pt x="12249904" y="3856793"/>
                  </a:cubicBezTo>
                  <a:close/>
                  <a:moveTo>
                    <a:pt x="11574440" y="3856793"/>
                  </a:moveTo>
                  <a:cubicBezTo>
                    <a:pt x="11541302" y="3856791"/>
                    <a:pt x="11514439" y="3883654"/>
                    <a:pt x="11514437" y="3916793"/>
                  </a:cubicBezTo>
                  <a:lnTo>
                    <a:pt x="11514437" y="4156790"/>
                  </a:lnTo>
                  <a:cubicBezTo>
                    <a:pt x="11514439" y="4189928"/>
                    <a:pt x="11541302" y="4216791"/>
                    <a:pt x="11574440" y="4216792"/>
                  </a:cubicBezTo>
                  <a:lnTo>
                    <a:pt x="11814438" y="4216792"/>
                  </a:lnTo>
                  <a:cubicBezTo>
                    <a:pt x="11847576" y="4216791"/>
                    <a:pt x="11874439" y="4189928"/>
                    <a:pt x="11874441" y="4156790"/>
                  </a:cubicBezTo>
                  <a:lnTo>
                    <a:pt x="11874441" y="3916793"/>
                  </a:lnTo>
                  <a:cubicBezTo>
                    <a:pt x="11874439" y="3883654"/>
                    <a:pt x="11847576" y="3856791"/>
                    <a:pt x="11814438" y="3856793"/>
                  </a:cubicBezTo>
                  <a:close/>
                  <a:moveTo>
                    <a:pt x="11138976" y="3856793"/>
                  </a:moveTo>
                  <a:cubicBezTo>
                    <a:pt x="11105837" y="3856791"/>
                    <a:pt x="11078974" y="3883654"/>
                    <a:pt x="11078973" y="3916793"/>
                  </a:cubicBezTo>
                  <a:lnTo>
                    <a:pt x="11078973" y="4156790"/>
                  </a:lnTo>
                  <a:cubicBezTo>
                    <a:pt x="11078974" y="4189928"/>
                    <a:pt x="11105837" y="4216791"/>
                    <a:pt x="11138976" y="4216792"/>
                  </a:cubicBezTo>
                  <a:lnTo>
                    <a:pt x="11378972" y="4216792"/>
                  </a:lnTo>
                  <a:cubicBezTo>
                    <a:pt x="11412111" y="4216791"/>
                    <a:pt x="11438974" y="4189928"/>
                    <a:pt x="11438974" y="4156790"/>
                  </a:cubicBezTo>
                  <a:lnTo>
                    <a:pt x="11438974" y="3916793"/>
                  </a:lnTo>
                  <a:cubicBezTo>
                    <a:pt x="11438974" y="3883654"/>
                    <a:pt x="11412111" y="3856791"/>
                    <a:pt x="11378972" y="3856793"/>
                  </a:cubicBezTo>
                  <a:close/>
                  <a:moveTo>
                    <a:pt x="10703510" y="3856793"/>
                  </a:moveTo>
                  <a:cubicBezTo>
                    <a:pt x="10670372" y="3856791"/>
                    <a:pt x="10643509" y="3883654"/>
                    <a:pt x="10643510" y="3916793"/>
                  </a:cubicBezTo>
                  <a:lnTo>
                    <a:pt x="10643510" y="4156790"/>
                  </a:lnTo>
                  <a:cubicBezTo>
                    <a:pt x="10643509" y="4189928"/>
                    <a:pt x="10670372" y="4216791"/>
                    <a:pt x="10703510" y="4216792"/>
                  </a:cubicBezTo>
                  <a:lnTo>
                    <a:pt x="10943508" y="4216792"/>
                  </a:lnTo>
                  <a:cubicBezTo>
                    <a:pt x="10976646" y="4216791"/>
                    <a:pt x="11003509" y="4189928"/>
                    <a:pt x="11003509" y="4156790"/>
                  </a:cubicBezTo>
                  <a:lnTo>
                    <a:pt x="11003509" y="3916793"/>
                  </a:lnTo>
                  <a:cubicBezTo>
                    <a:pt x="11003509" y="3883654"/>
                    <a:pt x="10976646" y="3856791"/>
                    <a:pt x="10943508" y="3856793"/>
                  </a:cubicBezTo>
                  <a:close/>
                  <a:moveTo>
                    <a:pt x="10268044" y="3856793"/>
                  </a:moveTo>
                  <a:cubicBezTo>
                    <a:pt x="10234907" y="3856792"/>
                    <a:pt x="10208044" y="3883654"/>
                    <a:pt x="10208046" y="3916793"/>
                  </a:cubicBezTo>
                  <a:lnTo>
                    <a:pt x="10208046" y="4156790"/>
                  </a:lnTo>
                  <a:cubicBezTo>
                    <a:pt x="10208044" y="4189928"/>
                    <a:pt x="10234907" y="4216791"/>
                    <a:pt x="10268044" y="4216792"/>
                  </a:cubicBezTo>
                  <a:lnTo>
                    <a:pt x="10508043" y="4216792"/>
                  </a:lnTo>
                  <a:cubicBezTo>
                    <a:pt x="10541181" y="4216791"/>
                    <a:pt x="10568044" y="4189928"/>
                    <a:pt x="10568045" y="4156790"/>
                  </a:cubicBezTo>
                  <a:lnTo>
                    <a:pt x="10568045" y="3916793"/>
                  </a:lnTo>
                  <a:cubicBezTo>
                    <a:pt x="10568044" y="3883654"/>
                    <a:pt x="10541181" y="3856791"/>
                    <a:pt x="10508043" y="3856793"/>
                  </a:cubicBezTo>
                  <a:close/>
                  <a:moveTo>
                    <a:pt x="9832580" y="3856793"/>
                  </a:moveTo>
                  <a:cubicBezTo>
                    <a:pt x="9799442" y="3856792"/>
                    <a:pt x="9772579" y="3883654"/>
                    <a:pt x="9772579" y="3916793"/>
                  </a:cubicBezTo>
                  <a:lnTo>
                    <a:pt x="9772579" y="4156790"/>
                  </a:lnTo>
                  <a:cubicBezTo>
                    <a:pt x="9772579" y="4189928"/>
                    <a:pt x="9799442" y="4216791"/>
                    <a:pt x="9832580" y="4216792"/>
                  </a:cubicBezTo>
                  <a:lnTo>
                    <a:pt x="10072576" y="4216792"/>
                  </a:lnTo>
                  <a:cubicBezTo>
                    <a:pt x="10105716" y="4216791"/>
                    <a:pt x="10132579" y="4189928"/>
                    <a:pt x="10132579" y="4156790"/>
                  </a:cubicBezTo>
                  <a:lnTo>
                    <a:pt x="10132579" y="3916793"/>
                  </a:lnTo>
                  <a:cubicBezTo>
                    <a:pt x="10132579" y="3883654"/>
                    <a:pt x="10105716" y="3856791"/>
                    <a:pt x="10072576" y="3856793"/>
                  </a:cubicBezTo>
                  <a:close/>
                  <a:moveTo>
                    <a:pt x="9397115" y="3856793"/>
                  </a:moveTo>
                  <a:cubicBezTo>
                    <a:pt x="9363977" y="3856791"/>
                    <a:pt x="9337114" y="3883654"/>
                    <a:pt x="9337114" y="3916793"/>
                  </a:cubicBezTo>
                  <a:lnTo>
                    <a:pt x="9337114" y="4156790"/>
                  </a:lnTo>
                  <a:cubicBezTo>
                    <a:pt x="9337114" y="4189928"/>
                    <a:pt x="9363977" y="4216791"/>
                    <a:pt x="9397115" y="4216792"/>
                  </a:cubicBezTo>
                  <a:lnTo>
                    <a:pt x="9637112" y="4216792"/>
                  </a:lnTo>
                  <a:cubicBezTo>
                    <a:pt x="9670251" y="4216791"/>
                    <a:pt x="9697114" y="4189928"/>
                    <a:pt x="9697113" y="4156790"/>
                  </a:cubicBezTo>
                  <a:lnTo>
                    <a:pt x="9697113" y="3916793"/>
                  </a:lnTo>
                  <a:cubicBezTo>
                    <a:pt x="9697114" y="3883654"/>
                    <a:pt x="9670251" y="3856791"/>
                    <a:pt x="9637112" y="3856793"/>
                  </a:cubicBezTo>
                  <a:close/>
                  <a:moveTo>
                    <a:pt x="8961650" y="3856793"/>
                  </a:moveTo>
                  <a:cubicBezTo>
                    <a:pt x="8928512" y="3856792"/>
                    <a:pt x="8901649" y="3883654"/>
                    <a:pt x="8901648" y="3916793"/>
                  </a:cubicBezTo>
                  <a:lnTo>
                    <a:pt x="8901648" y="4156790"/>
                  </a:lnTo>
                  <a:cubicBezTo>
                    <a:pt x="8901649" y="4189928"/>
                    <a:pt x="8928512" y="4216791"/>
                    <a:pt x="8961650" y="4216792"/>
                  </a:cubicBezTo>
                  <a:lnTo>
                    <a:pt x="9201649" y="4216792"/>
                  </a:lnTo>
                  <a:cubicBezTo>
                    <a:pt x="9234786" y="4216791"/>
                    <a:pt x="9261649" y="4189928"/>
                    <a:pt x="9261649" y="4156790"/>
                  </a:cubicBezTo>
                  <a:lnTo>
                    <a:pt x="9261649" y="3916793"/>
                  </a:lnTo>
                  <a:cubicBezTo>
                    <a:pt x="9261649" y="3883654"/>
                    <a:pt x="9234786" y="3856791"/>
                    <a:pt x="9201649" y="3856793"/>
                  </a:cubicBezTo>
                  <a:close/>
                  <a:moveTo>
                    <a:pt x="8526184" y="3856793"/>
                  </a:moveTo>
                  <a:cubicBezTo>
                    <a:pt x="8493047" y="3856791"/>
                    <a:pt x="8466184" y="3883654"/>
                    <a:pt x="8466184" y="3916793"/>
                  </a:cubicBezTo>
                  <a:lnTo>
                    <a:pt x="8466184" y="4156790"/>
                  </a:lnTo>
                  <a:cubicBezTo>
                    <a:pt x="8466184" y="4189928"/>
                    <a:pt x="8493047" y="4216791"/>
                    <a:pt x="8526184" y="4216792"/>
                  </a:cubicBezTo>
                  <a:lnTo>
                    <a:pt x="8766182" y="4216792"/>
                  </a:lnTo>
                  <a:cubicBezTo>
                    <a:pt x="8799321" y="4216791"/>
                    <a:pt x="8826184" y="4189928"/>
                    <a:pt x="8826183" y="4156790"/>
                  </a:cubicBezTo>
                  <a:lnTo>
                    <a:pt x="8826183" y="3916793"/>
                  </a:lnTo>
                  <a:cubicBezTo>
                    <a:pt x="8826184" y="3883654"/>
                    <a:pt x="8799321" y="3856791"/>
                    <a:pt x="8766182" y="3856793"/>
                  </a:cubicBezTo>
                  <a:close/>
                  <a:moveTo>
                    <a:pt x="8090722" y="3856793"/>
                  </a:moveTo>
                  <a:cubicBezTo>
                    <a:pt x="8057582" y="3856791"/>
                    <a:pt x="8030719" y="3883654"/>
                    <a:pt x="8030719" y="3916793"/>
                  </a:cubicBezTo>
                  <a:lnTo>
                    <a:pt x="8030719" y="4156790"/>
                  </a:lnTo>
                  <a:cubicBezTo>
                    <a:pt x="8030719" y="4189928"/>
                    <a:pt x="8057582" y="4216791"/>
                    <a:pt x="8090722" y="4216792"/>
                  </a:cubicBezTo>
                  <a:lnTo>
                    <a:pt x="8330720" y="4216792"/>
                  </a:lnTo>
                  <a:cubicBezTo>
                    <a:pt x="8363856" y="4216791"/>
                    <a:pt x="8390719" y="4189928"/>
                    <a:pt x="8390720" y="4156790"/>
                  </a:cubicBezTo>
                  <a:lnTo>
                    <a:pt x="8390720" y="3916793"/>
                  </a:lnTo>
                  <a:cubicBezTo>
                    <a:pt x="8390718" y="3883654"/>
                    <a:pt x="8363856" y="3856791"/>
                    <a:pt x="8330720" y="3856793"/>
                  </a:cubicBezTo>
                  <a:close/>
                  <a:moveTo>
                    <a:pt x="7655256" y="3856793"/>
                  </a:moveTo>
                  <a:cubicBezTo>
                    <a:pt x="7622117" y="3856792"/>
                    <a:pt x="7595254" y="3883654"/>
                    <a:pt x="7595255" y="3916793"/>
                  </a:cubicBezTo>
                  <a:lnTo>
                    <a:pt x="7595255" y="4156790"/>
                  </a:lnTo>
                  <a:cubicBezTo>
                    <a:pt x="7595254" y="4189928"/>
                    <a:pt x="7622117" y="4216791"/>
                    <a:pt x="7655256" y="4216792"/>
                  </a:cubicBezTo>
                  <a:lnTo>
                    <a:pt x="7895253" y="4216792"/>
                  </a:lnTo>
                  <a:cubicBezTo>
                    <a:pt x="7928391" y="4216791"/>
                    <a:pt x="7955254" y="4189928"/>
                    <a:pt x="7955254" y="4156790"/>
                  </a:cubicBezTo>
                  <a:lnTo>
                    <a:pt x="7955254" y="3916793"/>
                  </a:lnTo>
                  <a:cubicBezTo>
                    <a:pt x="7955254" y="3883654"/>
                    <a:pt x="7928391" y="3856791"/>
                    <a:pt x="7895253" y="3856793"/>
                  </a:cubicBezTo>
                  <a:close/>
                  <a:moveTo>
                    <a:pt x="7219790" y="3856793"/>
                  </a:moveTo>
                  <a:cubicBezTo>
                    <a:pt x="7186652" y="3856791"/>
                    <a:pt x="7159789" y="3883654"/>
                    <a:pt x="7159789" y="3916793"/>
                  </a:cubicBezTo>
                  <a:lnTo>
                    <a:pt x="7159789" y="4156790"/>
                  </a:lnTo>
                  <a:cubicBezTo>
                    <a:pt x="7159789" y="4189928"/>
                    <a:pt x="7186652" y="4216791"/>
                    <a:pt x="7219790" y="4216792"/>
                  </a:cubicBezTo>
                  <a:lnTo>
                    <a:pt x="7459789" y="4216792"/>
                  </a:lnTo>
                  <a:cubicBezTo>
                    <a:pt x="7492927" y="4216791"/>
                    <a:pt x="7519789" y="4189928"/>
                    <a:pt x="7519789" y="4156790"/>
                  </a:cubicBezTo>
                  <a:lnTo>
                    <a:pt x="7519789" y="3916793"/>
                  </a:lnTo>
                  <a:cubicBezTo>
                    <a:pt x="7519789" y="3883654"/>
                    <a:pt x="7492926" y="3856791"/>
                    <a:pt x="7459789" y="3856793"/>
                  </a:cubicBezTo>
                  <a:close/>
                  <a:moveTo>
                    <a:pt x="6784325" y="3856793"/>
                  </a:moveTo>
                  <a:cubicBezTo>
                    <a:pt x="6751187" y="3856791"/>
                    <a:pt x="6724324" y="3883654"/>
                    <a:pt x="6724325" y="3916793"/>
                  </a:cubicBezTo>
                  <a:lnTo>
                    <a:pt x="6724325" y="4156790"/>
                  </a:lnTo>
                  <a:cubicBezTo>
                    <a:pt x="6724324" y="4189928"/>
                    <a:pt x="6751187" y="4216791"/>
                    <a:pt x="6784325" y="4216792"/>
                  </a:cubicBezTo>
                  <a:lnTo>
                    <a:pt x="7024324" y="4216792"/>
                  </a:lnTo>
                  <a:cubicBezTo>
                    <a:pt x="7057461" y="4216791"/>
                    <a:pt x="7084324" y="4189928"/>
                    <a:pt x="7084325" y="4156790"/>
                  </a:cubicBezTo>
                  <a:lnTo>
                    <a:pt x="7084325" y="3916793"/>
                  </a:lnTo>
                  <a:cubicBezTo>
                    <a:pt x="7084324" y="3883654"/>
                    <a:pt x="7057461" y="3856791"/>
                    <a:pt x="7024324" y="3856793"/>
                  </a:cubicBezTo>
                  <a:close/>
                  <a:moveTo>
                    <a:pt x="6348861" y="3856793"/>
                  </a:moveTo>
                  <a:cubicBezTo>
                    <a:pt x="6315722" y="3856791"/>
                    <a:pt x="6288859" y="3883654"/>
                    <a:pt x="6288859" y="3916793"/>
                  </a:cubicBezTo>
                  <a:lnTo>
                    <a:pt x="6288859" y="4156790"/>
                  </a:lnTo>
                  <a:cubicBezTo>
                    <a:pt x="6288859" y="4189928"/>
                    <a:pt x="6315722" y="4216791"/>
                    <a:pt x="6348861" y="4216792"/>
                  </a:cubicBezTo>
                  <a:lnTo>
                    <a:pt x="6588858" y="4216792"/>
                  </a:lnTo>
                  <a:cubicBezTo>
                    <a:pt x="6621996" y="4216791"/>
                    <a:pt x="6648859" y="4189928"/>
                    <a:pt x="6648860" y="4156790"/>
                  </a:cubicBezTo>
                  <a:lnTo>
                    <a:pt x="6648860" y="3916793"/>
                  </a:lnTo>
                  <a:cubicBezTo>
                    <a:pt x="6648859" y="3883654"/>
                    <a:pt x="6621996" y="3856791"/>
                    <a:pt x="6588858" y="3856793"/>
                  </a:cubicBezTo>
                  <a:close/>
                  <a:moveTo>
                    <a:pt x="5913396" y="3856793"/>
                  </a:moveTo>
                  <a:cubicBezTo>
                    <a:pt x="5880257" y="3856791"/>
                    <a:pt x="5853394" y="3883654"/>
                    <a:pt x="5853396" y="3916793"/>
                  </a:cubicBezTo>
                  <a:lnTo>
                    <a:pt x="5853396" y="4156790"/>
                  </a:lnTo>
                  <a:cubicBezTo>
                    <a:pt x="5853394" y="4189928"/>
                    <a:pt x="5880257" y="4216791"/>
                    <a:pt x="5913396" y="4216792"/>
                  </a:cubicBezTo>
                  <a:lnTo>
                    <a:pt x="6153394" y="4216792"/>
                  </a:lnTo>
                  <a:cubicBezTo>
                    <a:pt x="6186531" y="4216791"/>
                    <a:pt x="6213394" y="4189928"/>
                    <a:pt x="6213395" y="4156790"/>
                  </a:cubicBezTo>
                  <a:lnTo>
                    <a:pt x="6213395" y="3916793"/>
                  </a:lnTo>
                  <a:cubicBezTo>
                    <a:pt x="6213394" y="3883654"/>
                    <a:pt x="6186531" y="3856791"/>
                    <a:pt x="6153394" y="3856793"/>
                  </a:cubicBezTo>
                  <a:close/>
                  <a:moveTo>
                    <a:pt x="5477930" y="3856793"/>
                  </a:moveTo>
                  <a:cubicBezTo>
                    <a:pt x="5444792" y="3856792"/>
                    <a:pt x="5417929" y="3883654"/>
                    <a:pt x="5417930" y="3916793"/>
                  </a:cubicBezTo>
                  <a:lnTo>
                    <a:pt x="5417930" y="4156790"/>
                  </a:lnTo>
                  <a:cubicBezTo>
                    <a:pt x="5417929" y="4189928"/>
                    <a:pt x="5444792" y="4216791"/>
                    <a:pt x="5477930" y="4216792"/>
                  </a:cubicBezTo>
                  <a:lnTo>
                    <a:pt x="5717928" y="4216792"/>
                  </a:lnTo>
                  <a:cubicBezTo>
                    <a:pt x="5751066" y="4216791"/>
                    <a:pt x="5777929" y="4189928"/>
                    <a:pt x="5777931" y="4156790"/>
                  </a:cubicBezTo>
                  <a:lnTo>
                    <a:pt x="5777931" y="3916793"/>
                  </a:lnTo>
                  <a:cubicBezTo>
                    <a:pt x="5777929" y="3883654"/>
                    <a:pt x="5751066" y="3856791"/>
                    <a:pt x="5717928" y="3856793"/>
                  </a:cubicBezTo>
                  <a:close/>
                  <a:moveTo>
                    <a:pt x="5042467" y="3856793"/>
                  </a:moveTo>
                  <a:cubicBezTo>
                    <a:pt x="5009327" y="3856792"/>
                    <a:pt x="4982464" y="3883654"/>
                    <a:pt x="4982464" y="3916793"/>
                  </a:cubicBezTo>
                  <a:lnTo>
                    <a:pt x="4982464" y="4156790"/>
                  </a:lnTo>
                  <a:cubicBezTo>
                    <a:pt x="4982464" y="4189928"/>
                    <a:pt x="5009327" y="4216791"/>
                    <a:pt x="5042467" y="4216792"/>
                  </a:cubicBezTo>
                  <a:lnTo>
                    <a:pt x="5282464" y="4216792"/>
                  </a:lnTo>
                  <a:cubicBezTo>
                    <a:pt x="5315602" y="4216791"/>
                    <a:pt x="5342464" y="4189928"/>
                    <a:pt x="5342464" y="4156790"/>
                  </a:cubicBezTo>
                  <a:lnTo>
                    <a:pt x="5342464" y="3916793"/>
                  </a:lnTo>
                  <a:cubicBezTo>
                    <a:pt x="5342464" y="3883654"/>
                    <a:pt x="5315601" y="3856791"/>
                    <a:pt x="5282464" y="3856793"/>
                  </a:cubicBezTo>
                  <a:close/>
                  <a:moveTo>
                    <a:pt x="4607000" y="3856793"/>
                  </a:moveTo>
                  <a:cubicBezTo>
                    <a:pt x="4573862" y="3856792"/>
                    <a:pt x="4546999" y="3883654"/>
                    <a:pt x="4547000" y="3916793"/>
                  </a:cubicBezTo>
                  <a:lnTo>
                    <a:pt x="4547000" y="4156790"/>
                  </a:lnTo>
                  <a:cubicBezTo>
                    <a:pt x="4546999" y="4189928"/>
                    <a:pt x="4573862" y="4216791"/>
                    <a:pt x="4607000" y="4216792"/>
                  </a:cubicBezTo>
                  <a:lnTo>
                    <a:pt x="4846999" y="4216792"/>
                  </a:lnTo>
                  <a:cubicBezTo>
                    <a:pt x="4880136" y="4216791"/>
                    <a:pt x="4906999" y="4189928"/>
                    <a:pt x="4906999" y="4156790"/>
                  </a:cubicBezTo>
                  <a:lnTo>
                    <a:pt x="4906999" y="3916793"/>
                  </a:lnTo>
                  <a:cubicBezTo>
                    <a:pt x="4906999" y="3883654"/>
                    <a:pt x="4880136" y="3856791"/>
                    <a:pt x="4846999" y="3856793"/>
                  </a:cubicBezTo>
                  <a:close/>
                  <a:moveTo>
                    <a:pt x="4171536" y="3856793"/>
                  </a:moveTo>
                  <a:cubicBezTo>
                    <a:pt x="4138397" y="3856792"/>
                    <a:pt x="4111534" y="3883654"/>
                    <a:pt x="4111536" y="3916793"/>
                  </a:cubicBezTo>
                  <a:lnTo>
                    <a:pt x="4111536" y="4156790"/>
                  </a:lnTo>
                  <a:cubicBezTo>
                    <a:pt x="4111534" y="4189928"/>
                    <a:pt x="4138397" y="4216791"/>
                    <a:pt x="4171536" y="4216792"/>
                  </a:cubicBezTo>
                  <a:lnTo>
                    <a:pt x="4411533" y="4216792"/>
                  </a:lnTo>
                  <a:cubicBezTo>
                    <a:pt x="4444671" y="4216791"/>
                    <a:pt x="4471534" y="4189928"/>
                    <a:pt x="4471535" y="4156790"/>
                  </a:cubicBezTo>
                  <a:lnTo>
                    <a:pt x="4471535" y="3916793"/>
                  </a:lnTo>
                  <a:cubicBezTo>
                    <a:pt x="4471534" y="3883654"/>
                    <a:pt x="4444671" y="3856791"/>
                    <a:pt x="4411533" y="3856793"/>
                  </a:cubicBezTo>
                  <a:close/>
                  <a:moveTo>
                    <a:pt x="3736070" y="3856793"/>
                  </a:moveTo>
                  <a:cubicBezTo>
                    <a:pt x="3702932" y="3856791"/>
                    <a:pt x="3676069" y="3883654"/>
                    <a:pt x="3676069" y="3916793"/>
                  </a:cubicBezTo>
                  <a:lnTo>
                    <a:pt x="3676069" y="4156790"/>
                  </a:lnTo>
                  <a:cubicBezTo>
                    <a:pt x="3676069" y="4189928"/>
                    <a:pt x="3702932" y="4216791"/>
                    <a:pt x="3736070" y="4216792"/>
                  </a:cubicBezTo>
                  <a:lnTo>
                    <a:pt x="3976069" y="4216792"/>
                  </a:lnTo>
                  <a:cubicBezTo>
                    <a:pt x="4009207" y="4216791"/>
                    <a:pt x="4036069" y="4189928"/>
                    <a:pt x="4036069" y="4156790"/>
                  </a:cubicBezTo>
                  <a:lnTo>
                    <a:pt x="4036069" y="3916793"/>
                  </a:lnTo>
                  <a:cubicBezTo>
                    <a:pt x="4036069" y="3883654"/>
                    <a:pt x="4009206" y="3856791"/>
                    <a:pt x="3976069" y="3856793"/>
                  </a:cubicBezTo>
                  <a:close/>
                  <a:moveTo>
                    <a:pt x="3300605" y="3856793"/>
                  </a:moveTo>
                  <a:cubicBezTo>
                    <a:pt x="3267467" y="3856791"/>
                    <a:pt x="3240604" y="3883654"/>
                    <a:pt x="3240604" y="3916793"/>
                  </a:cubicBezTo>
                  <a:lnTo>
                    <a:pt x="3240604" y="4156790"/>
                  </a:lnTo>
                  <a:cubicBezTo>
                    <a:pt x="3240604" y="4189928"/>
                    <a:pt x="3267467" y="4216791"/>
                    <a:pt x="3300605" y="4216792"/>
                  </a:cubicBezTo>
                  <a:lnTo>
                    <a:pt x="3540602" y="4216792"/>
                  </a:lnTo>
                  <a:cubicBezTo>
                    <a:pt x="3573741" y="4216791"/>
                    <a:pt x="3600604" y="4189928"/>
                    <a:pt x="3600605" y="4156790"/>
                  </a:cubicBezTo>
                  <a:lnTo>
                    <a:pt x="3600605" y="3916793"/>
                  </a:lnTo>
                  <a:cubicBezTo>
                    <a:pt x="3600604" y="3883654"/>
                    <a:pt x="3573741" y="3856791"/>
                    <a:pt x="3540602" y="3856793"/>
                  </a:cubicBezTo>
                  <a:close/>
                  <a:moveTo>
                    <a:pt x="2865141" y="3856793"/>
                  </a:moveTo>
                  <a:cubicBezTo>
                    <a:pt x="2832002" y="3856791"/>
                    <a:pt x="2805139" y="3883654"/>
                    <a:pt x="2805140" y="3916793"/>
                  </a:cubicBezTo>
                  <a:lnTo>
                    <a:pt x="2805140" y="4156790"/>
                  </a:lnTo>
                  <a:cubicBezTo>
                    <a:pt x="2805139" y="4189928"/>
                    <a:pt x="2832002" y="4216791"/>
                    <a:pt x="2865141" y="4216792"/>
                  </a:cubicBezTo>
                  <a:lnTo>
                    <a:pt x="3105139" y="4216792"/>
                  </a:lnTo>
                  <a:cubicBezTo>
                    <a:pt x="3138276" y="4216791"/>
                    <a:pt x="3165139" y="4189928"/>
                    <a:pt x="3165139" y="4156790"/>
                  </a:cubicBezTo>
                  <a:lnTo>
                    <a:pt x="3165139" y="3916793"/>
                  </a:lnTo>
                  <a:cubicBezTo>
                    <a:pt x="3165139" y="3883654"/>
                    <a:pt x="3138276" y="3856791"/>
                    <a:pt x="3105139" y="3856793"/>
                  </a:cubicBezTo>
                  <a:close/>
                  <a:moveTo>
                    <a:pt x="2429674" y="3856793"/>
                  </a:moveTo>
                  <a:cubicBezTo>
                    <a:pt x="2396537" y="3856792"/>
                    <a:pt x="2369674" y="3883654"/>
                    <a:pt x="2369674" y="3916793"/>
                  </a:cubicBezTo>
                  <a:lnTo>
                    <a:pt x="2369674" y="4156790"/>
                  </a:lnTo>
                  <a:cubicBezTo>
                    <a:pt x="2369674" y="4189928"/>
                    <a:pt x="2396537" y="4216791"/>
                    <a:pt x="2429674" y="4216792"/>
                  </a:cubicBezTo>
                  <a:lnTo>
                    <a:pt x="2669675" y="4216792"/>
                  </a:lnTo>
                  <a:cubicBezTo>
                    <a:pt x="2702811" y="4216791"/>
                    <a:pt x="2729674" y="4189928"/>
                    <a:pt x="2729675" y="4156790"/>
                  </a:cubicBezTo>
                  <a:lnTo>
                    <a:pt x="2729675" y="3916793"/>
                  </a:lnTo>
                  <a:cubicBezTo>
                    <a:pt x="2729674" y="3883654"/>
                    <a:pt x="2702811" y="3856791"/>
                    <a:pt x="2669675" y="3856793"/>
                  </a:cubicBezTo>
                  <a:close/>
                  <a:moveTo>
                    <a:pt x="1994211" y="3856793"/>
                  </a:moveTo>
                  <a:cubicBezTo>
                    <a:pt x="1961072" y="3856791"/>
                    <a:pt x="1934209" y="3883654"/>
                    <a:pt x="1934210" y="3916793"/>
                  </a:cubicBezTo>
                  <a:lnTo>
                    <a:pt x="1934210" y="4156790"/>
                  </a:lnTo>
                  <a:cubicBezTo>
                    <a:pt x="1934209" y="4189928"/>
                    <a:pt x="1961072" y="4216791"/>
                    <a:pt x="1994211" y="4216792"/>
                  </a:cubicBezTo>
                  <a:lnTo>
                    <a:pt x="2234208" y="4216792"/>
                  </a:lnTo>
                  <a:cubicBezTo>
                    <a:pt x="2267346" y="4216791"/>
                    <a:pt x="2294209" y="4189928"/>
                    <a:pt x="2294209" y="4156790"/>
                  </a:cubicBezTo>
                  <a:lnTo>
                    <a:pt x="2294209" y="3916793"/>
                  </a:lnTo>
                  <a:cubicBezTo>
                    <a:pt x="2294209" y="3883654"/>
                    <a:pt x="2267346" y="3856791"/>
                    <a:pt x="2234208" y="3856793"/>
                  </a:cubicBezTo>
                  <a:close/>
                  <a:moveTo>
                    <a:pt x="1558747" y="3856793"/>
                  </a:moveTo>
                  <a:cubicBezTo>
                    <a:pt x="1525607" y="3856791"/>
                    <a:pt x="1498744" y="3883654"/>
                    <a:pt x="1498744" y="3916793"/>
                  </a:cubicBezTo>
                  <a:lnTo>
                    <a:pt x="1498744" y="4156790"/>
                  </a:lnTo>
                  <a:cubicBezTo>
                    <a:pt x="1498744" y="4189928"/>
                    <a:pt x="1525607" y="4216791"/>
                    <a:pt x="1558747" y="4216792"/>
                  </a:cubicBezTo>
                  <a:lnTo>
                    <a:pt x="1798743" y="4216792"/>
                  </a:lnTo>
                  <a:cubicBezTo>
                    <a:pt x="1831881" y="4216791"/>
                    <a:pt x="1858744" y="4189928"/>
                    <a:pt x="1858744" y="4156790"/>
                  </a:cubicBezTo>
                  <a:lnTo>
                    <a:pt x="1858744" y="3916793"/>
                  </a:lnTo>
                  <a:cubicBezTo>
                    <a:pt x="1858744" y="3883654"/>
                    <a:pt x="1831881" y="3856791"/>
                    <a:pt x="1798743" y="3856793"/>
                  </a:cubicBezTo>
                  <a:close/>
                  <a:moveTo>
                    <a:pt x="1123280" y="3856793"/>
                  </a:moveTo>
                  <a:cubicBezTo>
                    <a:pt x="1090142" y="3856791"/>
                    <a:pt x="1063279" y="3883654"/>
                    <a:pt x="1063278" y="3916793"/>
                  </a:cubicBezTo>
                  <a:lnTo>
                    <a:pt x="1063278" y="4156790"/>
                  </a:lnTo>
                  <a:cubicBezTo>
                    <a:pt x="1063279" y="4189928"/>
                    <a:pt x="1090142" y="4216791"/>
                    <a:pt x="1123280" y="4216792"/>
                  </a:cubicBezTo>
                  <a:lnTo>
                    <a:pt x="1363279" y="4216792"/>
                  </a:lnTo>
                  <a:cubicBezTo>
                    <a:pt x="1396416" y="4216791"/>
                    <a:pt x="1423279" y="4189928"/>
                    <a:pt x="1423279" y="4156790"/>
                  </a:cubicBezTo>
                  <a:lnTo>
                    <a:pt x="1423279" y="3916793"/>
                  </a:lnTo>
                  <a:cubicBezTo>
                    <a:pt x="1423279" y="3883654"/>
                    <a:pt x="1396416" y="3856791"/>
                    <a:pt x="1363279" y="3856793"/>
                  </a:cubicBezTo>
                  <a:close/>
                  <a:moveTo>
                    <a:pt x="687815" y="3856793"/>
                  </a:moveTo>
                  <a:cubicBezTo>
                    <a:pt x="654677" y="3856792"/>
                    <a:pt x="627814" y="3883654"/>
                    <a:pt x="627814" y="3916793"/>
                  </a:cubicBezTo>
                  <a:lnTo>
                    <a:pt x="627814" y="4156790"/>
                  </a:lnTo>
                  <a:cubicBezTo>
                    <a:pt x="627814" y="4189928"/>
                    <a:pt x="654677" y="4216791"/>
                    <a:pt x="687815" y="4216792"/>
                  </a:cubicBezTo>
                  <a:lnTo>
                    <a:pt x="927813" y="4216792"/>
                  </a:lnTo>
                  <a:cubicBezTo>
                    <a:pt x="960951" y="4216791"/>
                    <a:pt x="987814" y="4189928"/>
                    <a:pt x="987813" y="4156790"/>
                  </a:cubicBezTo>
                  <a:lnTo>
                    <a:pt x="987813" y="3916793"/>
                  </a:lnTo>
                  <a:cubicBezTo>
                    <a:pt x="987814" y="3883654"/>
                    <a:pt x="960951" y="3856791"/>
                    <a:pt x="927813" y="3856793"/>
                  </a:cubicBezTo>
                  <a:close/>
                  <a:moveTo>
                    <a:pt x="252351" y="3856793"/>
                  </a:moveTo>
                  <a:cubicBezTo>
                    <a:pt x="219212" y="3856791"/>
                    <a:pt x="192349" y="3883654"/>
                    <a:pt x="192349" y="3916793"/>
                  </a:cubicBezTo>
                  <a:lnTo>
                    <a:pt x="192349" y="4156790"/>
                  </a:lnTo>
                  <a:cubicBezTo>
                    <a:pt x="192349" y="4189928"/>
                    <a:pt x="219212" y="4216791"/>
                    <a:pt x="252351" y="4216792"/>
                  </a:cubicBezTo>
                  <a:lnTo>
                    <a:pt x="492347" y="4216792"/>
                  </a:lnTo>
                  <a:cubicBezTo>
                    <a:pt x="525486" y="4216791"/>
                    <a:pt x="552349" y="4189928"/>
                    <a:pt x="552350" y="4156790"/>
                  </a:cubicBezTo>
                  <a:lnTo>
                    <a:pt x="552350" y="3916793"/>
                  </a:lnTo>
                  <a:cubicBezTo>
                    <a:pt x="552349" y="3883654"/>
                    <a:pt x="525486" y="3856791"/>
                    <a:pt x="492347" y="3856793"/>
                  </a:cubicBezTo>
                  <a:close/>
                  <a:moveTo>
                    <a:pt x="48683420" y="3856073"/>
                  </a:moveTo>
                  <a:cubicBezTo>
                    <a:pt x="48650284" y="3856072"/>
                    <a:pt x="48623420" y="3882935"/>
                    <a:pt x="48623420" y="3916073"/>
                  </a:cubicBezTo>
                  <a:lnTo>
                    <a:pt x="48623420" y="4156072"/>
                  </a:lnTo>
                  <a:cubicBezTo>
                    <a:pt x="48623420" y="4189209"/>
                    <a:pt x="48650284" y="4216072"/>
                    <a:pt x="48683420" y="4216072"/>
                  </a:cubicBezTo>
                  <a:lnTo>
                    <a:pt x="48922460" y="4216072"/>
                  </a:lnTo>
                  <a:lnTo>
                    <a:pt x="48922460" y="4215809"/>
                  </a:lnTo>
                  <a:cubicBezTo>
                    <a:pt x="48953352" y="4214080"/>
                    <a:pt x="48977588" y="4188266"/>
                    <a:pt x="48977588" y="4156792"/>
                  </a:cubicBezTo>
                  <a:lnTo>
                    <a:pt x="48977588" y="3916793"/>
                  </a:lnTo>
                  <a:cubicBezTo>
                    <a:pt x="48977588" y="3885317"/>
                    <a:pt x="48953352" y="3859502"/>
                    <a:pt x="48922460" y="3857776"/>
                  </a:cubicBezTo>
                  <a:lnTo>
                    <a:pt x="48922460" y="3856073"/>
                  </a:lnTo>
                  <a:close/>
                  <a:moveTo>
                    <a:pt x="48247956" y="3856073"/>
                  </a:moveTo>
                  <a:cubicBezTo>
                    <a:pt x="48214820" y="3856072"/>
                    <a:pt x="48187956" y="3882935"/>
                    <a:pt x="48187956" y="3916073"/>
                  </a:cubicBezTo>
                  <a:lnTo>
                    <a:pt x="48187956" y="4156072"/>
                  </a:lnTo>
                  <a:cubicBezTo>
                    <a:pt x="48187956" y="4189209"/>
                    <a:pt x="48214820" y="4216072"/>
                    <a:pt x="48247956" y="4216072"/>
                  </a:cubicBezTo>
                  <a:lnTo>
                    <a:pt x="48487956" y="4216072"/>
                  </a:lnTo>
                  <a:cubicBezTo>
                    <a:pt x="48521092" y="4216072"/>
                    <a:pt x="48547956" y="4189209"/>
                    <a:pt x="48547956" y="4156072"/>
                  </a:cubicBezTo>
                  <a:lnTo>
                    <a:pt x="48547956" y="3916073"/>
                  </a:lnTo>
                  <a:cubicBezTo>
                    <a:pt x="48547956" y="3882935"/>
                    <a:pt x="48521092" y="3856072"/>
                    <a:pt x="48487956" y="3856073"/>
                  </a:cubicBezTo>
                  <a:close/>
                  <a:moveTo>
                    <a:pt x="47812492" y="3856073"/>
                  </a:moveTo>
                  <a:cubicBezTo>
                    <a:pt x="47779356" y="3856072"/>
                    <a:pt x="47752492" y="3882935"/>
                    <a:pt x="47752492" y="3916073"/>
                  </a:cubicBezTo>
                  <a:lnTo>
                    <a:pt x="47752492" y="4156072"/>
                  </a:lnTo>
                  <a:cubicBezTo>
                    <a:pt x="47752492" y="4189209"/>
                    <a:pt x="47779356" y="4216072"/>
                    <a:pt x="47812492" y="4216072"/>
                  </a:cubicBezTo>
                  <a:lnTo>
                    <a:pt x="48052492" y="4216072"/>
                  </a:lnTo>
                  <a:cubicBezTo>
                    <a:pt x="48085628" y="4216072"/>
                    <a:pt x="48112492" y="4189209"/>
                    <a:pt x="48112492" y="4156072"/>
                  </a:cubicBezTo>
                  <a:lnTo>
                    <a:pt x="48112492" y="3916073"/>
                  </a:lnTo>
                  <a:cubicBezTo>
                    <a:pt x="48112492" y="3882935"/>
                    <a:pt x="48085628" y="3856072"/>
                    <a:pt x="48052492" y="3856073"/>
                  </a:cubicBezTo>
                  <a:close/>
                  <a:moveTo>
                    <a:pt x="47377028" y="3856073"/>
                  </a:moveTo>
                  <a:cubicBezTo>
                    <a:pt x="47343888" y="3856072"/>
                    <a:pt x="47317028" y="3882935"/>
                    <a:pt x="47317028" y="3916073"/>
                  </a:cubicBezTo>
                  <a:lnTo>
                    <a:pt x="47317028" y="4156072"/>
                  </a:lnTo>
                  <a:cubicBezTo>
                    <a:pt x="47317028" y="4189209"/>
                    <a:pt x="47343888" y="4216072"/>
                    <a:pt x="47377028" y="4216072"/>
                  </a:cubicBezTo>
                  <a:lnTo>
                    <a:pt x="47617024" y="4216072"/>
                  </a:lnTo>
                  <a:cubicBezTo>
                    <a:pt x="47650164" y="4216072"/>
                    <a:pt x="47677028" y="4189209"/>
                    <a:pt x="47677028" y="4156072"/>
                  </a:cubicBezTo>
                  <a:lnTo>
                    <a:pt x="47677028" y="3916073"/>
                  </a:lnTo>
                  <a:cubicBezTo>
                    <a:pt x="47677028" y="3882935"/>
                    <a:pt x="47650164" y="3856072"/>
                    <a:pt x="47617024" y="3856073"/>
                  </a:cubicBezTo>
                  <a:close/>
                  <a:moveTo>
                    <a:pt x="46941564" y="3856073"/>
                  </a:moveTo>
                  <a:cubicBezTo>
                    <a:pt x="46908424" y="3856072"/>
                    <a:pt x="46881560" y="3882935"/>
                    <a:pt x="46881560" y="3916073"/>
                  </a:cubicBezTo>
                  <a:lnTo>
                    <a:pt x="46881560" y="4156072"/>
                  </a:lnTo>
                  <a:cubicBezTo>
                    <a:pt x="46881560" y="4189209"/>
                    <a:pt x="46908424" y="4216072"/>
                    <a:pt x="46941564" y="4216072"/>
                  </a:cubicBezTo>
                  <a:lnTo>
                    <a:pt x="47181560" y="4216072"/>
                  </a:lnTo>
                  <a:cubicBezTo>
                    <a:pt x="47214700" y="4216072"/>
                    <a:pt x="47241560" y="4189209"/>
                    <a:pt x="47241560" y="4156072"/>
                  </a:cubicBezTo>
                  <a:lnTo>
                    <a:pt x="47241560" y="3916073"/>
                  </a:lnTo>
                  <a:cubicBezTo>
                    <a:pt x="47241560" y="3882935"/>
                    <a:pt x="47214700" y="3856072"/>
                    <a:pt x="47181560" y="3856073"/>
                  </a:cubicBezTo>
                  <a:close/>
                  <a:moveTo>
                    <a:pt x="46506096" y="3856073"/>
                  </a:moveTo>
                  <a:cubicBezTo>
                    <a:pt x="46472960" y="3856072"/>
                    <a:pt x="46446096" y="3882935"/>
                    <a:pt x="46446096" y="3916073"/>
                  </a:cubicBezTo>
                  <a:lnTo>
                    <a:pt x="46446096" y="4156072"/>
                  </a:lnTo>
                  <a:cubicBezTo>
                    <a:pt x="46446096" y="4189209"/>
                    <a:pt x="46472960" y="4216072"/>
                    <a:pt x="46506096" y="4216072"/>
                  </a:cubicBezTo>
                  <a:lnTo>
                    <a:pt x="46746096" y="4216072"/>
                  </a:lnTo>
                  <a:cubicBezTo>
                    <a:pt x="46779232" y="4216072"/>
                    <a:pt x="46806096" y="4189209"/>
                    <a:pt x="46806096" y="4156072"/>
                  </a:cubicBezTo>
                  <a:lnTo>
                    <a:pt x="46806096" y="3916073"/>
                  </a:lnTo>
                  <a:cubicBezTo>
                    <a:pt x="46806096" y="3882935"/>
                    <a:pt x="46779232" y="3856072"/>
                    <a:pt x="46746096" y="3856073"/>
                  </a:cubicBezTo>
                  <a:close/>
                  <a:moveTo>
                    <a:pt x="46070632" y="3856073"/>
                  </a:moveTo>
                  <a:cubicBezTo>
                    <a:pt x="46037492" y="3856072"/>
                    <a:pt x="46010632" y="3882935"/>
                    <a:pt x="46010632" y="3916073"/>
                  </a:cubicBezTo>
                  <a:lnTo>
                    <a:pt x="46010632" y="4156072"/>
                  </a:lnTo>
                  <a:cubicBezTo>
                    <a:pt x="46010632" y="4189209"/>
                    <a:pt x="46037492" y="4216072"/>
                    <a:pt x="46070632" y="4216072"/>
                  </a:cubicBezTo>
                  <a:lnTo>
                    <a:pt x="46310628" y="4216072"/>
                  </a:lnTo>
                  <a:cubicBezTo>
                    <a:pt x="46343768" y="4216072"/>
                    <a:pt x="46370632" y="4189209"/>
                    <a:pt x="46370632" y="4156072"/>
                  </a:cubicBezTo>
                  <a:lnTo>
                    <a:pt x="46370632" y="3916073"/>
                  </a:lnTo>
                  <a:cubicBezTo>
                    <a:pt x="46370632" y="3882935"/>
                    <a:pt x="46343768" y="3856072"/>
                    <a:pt x="46310628" y="3856073"/>
                  </a:cubicBezTo>
                  <a:close/>
                  <a:moveTo>
                    <a:pt x="45635168" y="3856073"/>
                  </a:moveTo>
                  <a:cubicBezTo>
                    <a:pt x="45602028" y="3856072"/>
                    <a:pt x="45575164" y="3882935"/>
                    <a:pt x="45575164" y="3916073"/>
                  </a:cubicBezTo>
                  <a:lnTo>
                    <a:pt x="45575164" y="4156072"/>
                  </a:lnTo>
                  <a:cubicBezTo>
                    <a:pt x="45575164" y="4189209"/>
                    <a:pt x="45602028" y="4216072"/>
                    <a:pt x="45635168" y="4216072"/>
                  </a:cubicBezTo>
                  <a:lnTo>
                    <a:pt x="45875164" y="4216072"/>
                  </a:lnTo>
                  <a:cubicBezTo>
                    <a:pt x="45908304" y="4216072"/>
                    <a:pt x="45935164" y="4189209"/>
                    <a:pt x="45935164" y="4156072"/>
                  </a:cubicBezTo>
                  <a:lnTo>
                    <a:pt x="45935164" y="3916073"/>
                  </a:lnTo>
                  <a:cubicBezTo>
                    <a:pt x="45935164" y="3882935"/>
                    <a:pt x="45908304" y="3856072"/>
                    <a:pt x="45875164" y="3856073"/>
                  </a:cubicBezTo>
                  <a:close/>
                  <a:moveTo>
                    <a:pt x="45199700" y="3856073"/>
                  </a:moveTo>
                  <a:cubicBezTo>
                    <a:pt x="45166564" y="3856072"/>
                    <a:pt x="45139700" y="3882935"/>
                    <a:pt x="45139700" y="3916073"/>
                  </a:cubicBezTo>
                  <a:lnTo>
                    <a:pt x="45139700" y="4156072"/>
                  </a:lnTo>
                  <a:cubicBezTo>
                    <a:pt x="45139700" y="4189209"/>
                    <a:pt x="45166564" y="4216072"/>
                    <a:pt x="45199700" y="4216072"/>
                  </a:cubicBezTo>
                  <a:lnTo>
                    <a:pt x="45439700" y="4216072"/>
                  </a:lnTo>
                  <a:cubicBezTo>
                    <a:pt x="45472836" y="4216072"/>
                    <a:pt x="45499700" y="4189209"/>
                    <a:pt x="45499700" y="4156072"/>
                  </a:cubicBezTo>
                  <a:lnTo>
                    <a:pt x="45499700" y="3916073"/>
                  </a:lnTo>
                  <a:cubicBezTo>
                    <a:pt x="45499700" y="3882935"/>
                    <a:pt x="45472836" y="3856072"/>
                    <a:pt x="45439700" y="3856073"/>
                  </a:cubicBezTo>
                  <a:close/>
                  <a:moveTo>
                    <a:pt x="44764236" y="3856073"/>
                  </a:moveTo>
                  <a:cubicBezTo>
                    <a:pt x="44731100" y="3856072"/>
                    <a:pt x="44704236" y="3882935"/>
                    <a:pt x="44704236" y="3916073"/>
                  </a:cubicBezTo>
                  <a:lnTo>
                    <a:pt x="44704236" y="4156072"/>
                  </a:lnTo>
                  <a:cubicBezTo>
                    <a:pt x="44704236" y="4189209"/>
                    <a:pt x="44731100" y="4216072"/>
                    <a:pt x="44764236" y="4216072"/>
                  </a:cubicBezTo>
                  <a:lnTo>
                    <a:pt x="45004236" y="4216072"/>
                  </a:lnTo>
                  <a:cubicBezTo>
                    <a:pt x="45037372" y="4216072"/>
                    <a:pt x="45064236" y="4189209"/>
                    <a:pt x="45064236" y="4156072"/>
                  </a:cubicBezTo>
                  <a:lnTo>
                    <a:pt x="45064236" y="3916073"/>
                  </a:lnTo>
                  <a:cubicBezTo>
                    <a:pt x="45064236" y="3882935"/>
                    <a:pt x="45037372" y="3856072"/>
                    <a:pt x="45004236" y="3856073"/>
                  </a:cubicBezTo>
                  <a:close/>
                  <a:moveTo>
                    <a:pt x="44328772" y="3856073"/>
                  </a:moveTo>
                  <a:cubicBezTo>
                    <a:pt x="44295636" y="3856072"/>
                    <a:pt x="44268772" y="3882935"/>
                    <a:pt x="44268772" y="3916073"/>
                  </a:cubicBezTo>
                  <a:lnTo>
                    <a:pt x="44268772" y="4156072"/>
                  </a:lnTo>
                  <a:cubicBezTo>
                    <a:pt x="44268772" y="4189209"/>
                    <a:pt x="44295636" y="4216072"/>
                    <a:pt x="44328772" y="4216072"/>
                  </a:cubicBezTo>
                  <a:lnTo>
                    <a:pt x="44568772" y="4216072"/>
                  </a:lnTo>
                  <a:cubicBezTo>
                    <a:pt x="44601908" y="4216072"/>
                    <a:pt x="44628772" y="4189209"/>
                    <a:pt x="44628772" y="4156072"/>
                  </a:cubicBezTo>
                  <a:lnTo>
                    <a:pt x="44628772" y="3916073"/>
                  </a:lnTo>
                  <a:cubicBezTo>
                    <a:pt x="44628772" y="3882935"/>
                    <a:pt x="44601908" y="3856072"/>
                    <a:pt x="44568772" y="3856073"/>
                  </a:cubicBezTo>
                  <a:close/>
                  <a:moveTo>
                    <a:pt x="43893308" y="3856073"/>
                  </a:moveTo>
                  <a:cubicBezTo>
                    <a:pt x="43860168" y="3856073"/>
                    <a:pt x="43833308" y="3882935"/>
                    <a:pt x="43833308" y="3916073"/>
                  </a:cubicBezTo>
                  <a:lnTo>
                    <a:pt x="43833308" y="4156072"/>
                  </a:lnTo>
                  <a:cubicBezTo>
                    <a:pt x="43833308" y="4189209"/>
                    <a:pt x="43860168" y="4216072"/>
                    <a:pt x="43893308" y="4216072"/>
                  </a:cubicBezTo>
                  <a:lnTo>
                    <a:pt x="44133304" y="4216072"/>
                  </a:lnTo>
                  <a:cubicBezTo>
                    <a:pt x="44166444" y="4216072"/>
                    <a:pt x="44193308" y="4189209"/>
                    <a:pt x="44193308" y="4156072"/>
                  </a:cubicBezTo>
                  <a:lnTo>
                    <a:pt x="44193308" y="3916073"/>
                  </a:lnTo>
                  <a:cubicBezTo>
                    <a:pt x="44193308" y="3882935"/>
                    <a:pt x="44166444" y="3856072"/>
                    <a:pt x="44133304" y="3856073"/>
                  </a:cubicBezTo>
                  <a:close/>
                  <a:moveTo>
                    <a:pt x="43457844" y="3856073"/>
                  </a:moveTo>
                  <a:cubicBezTo>
                    <a:pt x="43424704" y="3856073"/>
                    <a:pt x="43397840" y="3882935"/>
                    <a:pt x="43397840" y="3916073"/>
                  </a:cubicBezTo>
                  <a:lnTo>
                    <a:pt x="43397840" y="4156072"/>
                  </a:lnTo>
                  <a:cubicBezTo>
                    <a:pt x="43397840" y="4189209"/>
                    <a:pt x="43424704" y="4216072"/>
                    <a:pt x="43457844" y="4216072"/>
                  </a:cubicBezTo>
                  <a:lnTo>
                    <a:pt x="43697840" y="4216072"/>
                  </a:lnTo>
                  <a:cubicBezTo>
                    <a:pt x="43730980" y="4216072"/>
                    <a:pt x="43757840" y="4189209"/>
                    <a:pt x="43757840" y="4156072"/>
                  </a:cubicBezTo>
                  <a:lnTo>
                    <a:pt x="43757840" y="3916073"/>
                  </a:lnTo>
                  <a:cubicBezTo>
                    <a:pt x="43757840" y="3882935"/>
                    <a:pt x="43730980" y="3856072"/>
                    <a:pt x="43697840" y="3856073"/>
                  </a:cubicBezTo>
                  <a:close/>
                  <a:moveTo>
                    <a:pt x="43022376" y="3856073"/>
                  </a:moveTo>
                  <a:cubicBezTo>
                    <a:pt x="42989240" y="3856072"/>
                    <a:pt x="42962376" y="3882935"/>
                    <a:pt x="42962376" y="3916073"/>
                  </a:cubicBezTo>
                  <a:lnTo>
                    <a:pt x="42962376" y="4156072"/>
                  </a:lnTo>
                  <a:cubicBezTo>
                    <a:pt x="42962376" y="4189209"/>
                    <a:pt x="42989240" y="4216072"/>
                    <a:pt x="43022376" y="4216072"/>
                  </a:cubicBezTo>
                  <a:lnTo>
                    <a:pt x="43262376" y="4216072"/>
                  </a:lnTo>
                  <a:cubicBezTo>
                    <a:pt x="43295512" y="4216072"/>
                    <a:pt x="43322376" y="4189209"/>
                    <a:pt x="43322376" y="4156072"/>
                  </a:cubicBezTo>
                  <a:lnTo>
                    <a:pt x="43322376" y="3916073"/>
                  </a:lnTo>
                  <a:cubicBezTo>
                    <a:pt x="43322376" y="3882935"/>
                    <a:pt x="43295512" y="3856072"/>
                    <a:pt x="43262376" y="3856073"/>
                  </a:cubicBezTo>
                  <a:close/>
                  <a:moveTo>
                    <a:pt x="42586912" y="3856073"/>
                  </a:moveTo>
                  <a:cubicBezTo>
                    <a:pt x="42553772" y="3856073"/>
                    <a:pt x="42526912" y="3882935"/>
                    <a:pt x="42526912" y="3916073"/>
                  </a:cubicBezTo>
                  <a:lnTo>
                    <a:pt x="42526912" y="4156072"/>
                  </a:lnTo>
                  <a:cubicBezTo>
                    <a:pt x="42526912" y="4189209"/>
                    <a:pt x="42553772" y="4216072"/>
                    <a:pt x="42586912" y="4216072"/>
                  </a:cubicBezTo>
                  <a:lnTo>
                    <a:pt x="42826908" y="4216072"/>
                  </a:lnTo>
                  <a:cubicBezTo>
                    <a:pt x="42860048" y="4216072"/>
                    <a:pt x="42886912" y="4189209"/>
                    <a:pt x="42886912" y="4156072"/>
                  </a:cubicBezTo>
                  <a:lnTo>
                    <a:pt x="42886912" y="3916073"/>
                  </a:lnTo>
                  <a:cubicBezTo>
                    <a:pt x="42886912" y="3882935"/>
                    <a:pt x="42860048" y="3856072"/>
                    <a:pt x="42826908" y="3856073"/>
                  </a:cubicBezTo>
                  <a:close/>
                  <a:moveTo>
                    <a:pt x="42151448" y="3856073"/>
                  </a:moveTo>
                  <a:cubicBezTo>
                    <a:pt x="42118308" y="3856073"/>
                    <a:pt x="42091444" y="3882935"/>
                    <a:pt x="42091444" y="3916073"/>
                  </a:cubicBezTo>
                  <a:lnTo>
                    <a:pt x="42091444" y="4156072"/>
                  </a:lnTo>
                  <a:cubicBezTo>
                    <a:pt x="42091444" y="4189209"/>
                    <a:pt x="42118308" y="4216072"/>
                    <a:pt x="42151448" y="4216072"/>
                  </a:cubicBezTo>
                  <a:lnTo>
                    <a:pt x="42391444" y="4216072"/>
                  </a:lnTo>
                  <a:cubicBezTo>
                    <a:pt x="42424584" y="4216072"/>
                    <a:pt x="42451444" y="4189209"/>
                    <a:pt x="42451444" y="4156072"/>
                  </a:cubicBezTo>
                  <a:lnTo>
                    <a:pt x="42451444" y="3916073"/>
                  </a:lnTo>
                  <a:cubicBezTo>
                    <a:pt x="42451444" y="3882935"/>
                    <a:pt x="42424584" y="3856072"/>
                    <a:pt x="42391444" y="3856073"/>
                  </a:cubicBezTo>
                  <a:close/>
                  <a:moveTo>
                    <a:pt x="41715980" y="3856073"/>
                  </a:moveTo>
                  <a:cubicBezTo>
                    <a:pt x="41682844" y="3856073"/>
                    <a:pt x="41655980" y="3882935"/>
                    <a:pt x="41655980" y="3916073"/>
                  </a:cubicBezTo>
                  <a:lnTo>
                    <a:pt x="41655980" y="4156072"/>
                  </a:lnTo>
                  <a:cubicBezTo>
                    <a:pt x="41655980" y="4189209"/>
                    <a:pt x="41682844" y="4216072"/>
                    <a:pt x="41715980" y="4216072"/>
                  </a:cubicBezTo>
                  <a:lnTo>
                    <a:pt x="41955980" y="4216072"/>
                  </a:lnTo>
                  <a:cubicBezTo>
                    <a:pt x="41989116" y="4216072"/>
                    <a:pt x="42015980" y="4189209"/>
                    <a:pt x="42015980" y="4156072"/>
                  </a:cubicBezTo>
                  <a:lnTo>
                    <a:pt x="42015980" y="3916073"/>
                  </a:lnTo>
                  <a:cubicBezTo>
                    <a:pt x="42015980" y="3882935"/>
                    <a:pt x="41989116" y="3856072"/>
                    <a:pt x="41955980" y="3856073"/>
                  </a:cubicBezTo>
                  <a:close/>
                  <a:moveTo>
                    <a:pt x="41280516" y="3856073"/>
                  </a:moveTo>
                  <a:cubicBezTo>
                    <a:pt x="41247380" y="3856073"/>
                    <a:pt x="41220516" y="3882935"/>
                    <a:pt x="41220516" y="3916073"/>
                  </a:cubicBezTo>
                  <a:lnTo>
                    <a:pt x="41220516" y="4156072"/>
                  </a:lnTo>
                  <a:cubicBezTo>
                    <a:pt x="41220516" y="4189209"/>
                    <a:pt x="41247380" y="4216072"/>
                    <a:pt x="41280516" y="4216072"/>
                  </a:cubicBezTo>
                  <a:lnTo>
                    <a:pt x="41520516" y="4216072"/>
                  </a:lnTo>
                  <a:cubicBezTo>
                    <a:pt x="41553652" y="4216072"/>
                    <a:pt x="41580516" y="4189209"/>
                    <a:pt x="41580516" y="4156072"/>
                  </a:cubicBezTo>
                  <a:lnTo>
                    <a:pt x="41580516" y="3916073"/>
                  </a:lnTo>
                  <a:cubicBezTo>
                    <a:pt x="41580516" y="3882935"/>
                    <a:pt x="41553652" y="3856072"/>
                    <a:pt x="41520516" y="3856073"/>
                  </a:cubicBezTo>
                  <a:close/>
                  <a:moveTo>
                    <a:pt x="40845052" y="3856073"/>
                  </a:moveTo>
                  <a:cubicBezTo>
                    <a:pt x="40811916" y="3856073"/>
                    <a:pt x="40785052" y="3882935"/>
                    <a:pt x="40785052" y="3916073"/>
                  </a:cubicBezTo>
                  <a:lnTo>
                    <a:pt x="40785052" y="4156072"/>
                  </a:lnTo>
                  <a:cubicBezTo>
                    <a:pt x="40785052" y="4189209"/>
                    <a:pt x="40811916" y="4216072"/>
                    <a:pt x="40845052" y="4216072"/>
                  </a:cubicBezTo>
                  <a:lnTo>
                    <a:pt x="41085052" y="4216072"/>
                  </a:lnTo>
                  <a:cubicBezTo>
                    <a:pt x="41118188" y="4216072"/>
                    <a:pt x="41145052" y="4189209"/>
                    <a:pt x="41145052" y="4156072"/>
                  </a:cubicBezTo>
                  <a:lnTo>
                    <a:pt x="41145052" y="3916073"/>
                  </a:lnTo>
                  <a:cubicBezTo>
                    <a:pt x="41145052" y="3882935"/>
                    <a:pt x="41118188" y="3856072"/>
                    <a:pt x="41085052" y="3856073"/>
                  </a:cubicBezTo>
                  <a:close/>
                  <a:moveTo>
                    <a:pt x="40409588" y="3856073"/>
                  </a:moveTo>
                  <a:cubicBezTo>
                    <a:pt x="40376448" y="3856072"/>
                    <a:pt x="40349588" y="3882935"/>
                    <a:pt x="40349588" y="3916073"/>
                  </a:cubicBezTo>
                  <a:lnTo>
                    <a:pt x="40349588" y="4156072"/>
                  </a:lnTo>
                  <a:cubicBezTo>
                    <a:pt x="40349588" y="4189209"/>
                    <a:pt x="40376448" y="4216072"/>
                    <a:pt x="40409588" y="4216072"/>
                  </a:cubicBezTo>
                  <a:lnTo>
                    <a:pt x="40649584" y="4216072"/>
                  </a:lnTo>
                  <a:cubicBezTo>
                    <a:pt x="40682724" y="4216072"/>
                    <a:pt x="40709588" y="4189209"/>
                    <a:pt x="40709588" y="4156072"/>
                  </a:cubicBezTo>
                  <a:lnTo>
                    <a:pt x="40709588" y="3916073"/>
                  </a:lnTo>
                  <a:cubicBezTo>
                    <a:pt x="40709588" y="3882935"/>
                    <a:pt x="40682724" y="3856072"/>
                    <a:pt x="40649584" y="3856073"/>
                  </a:cubicBezTo>
                  <a:close/>
                  <a:moveTo>
                    <a:pt x="39974124" y="3856073"/>
                  </a:moveTo>
                  <a:cubicBezTo>
                    <a:pt x="39940984" y="3856072"/>
                    <a:pt x="39914120" y="3882935"/>
                    <a:pt x="39914120" y="3916073"/>
                  </a:cubicBezTo>
                  <a:lnTo>
                    <a:pt x="39914120" y="4156072"/>
                  </a:lnTo>
                  <a:cubicBezTo>
                    <a:pt x="39914120" y="4189209"/>
                    <a:pt x="39940984" y="4216072"/>
                    <a:pt x="39974124" y="4216072"/>
                  </a:cubicBezTo>
                  <a:lnTo>
                    <a:pt x="40214120" y="4216072"/>
                  </a:lnTo>
                  <a:cubicBezTo>
                    <a:pt x="40247260" y="4216072"/>
                    <a:pt x="40274120" y="4189209"/>
                    <a:pt x="40274120" y="4156072"/>
                  </a:cubicBezTo>
                  <a:lnTo>
                    <a:pt x="40274120" y="3916073"/>
                  </a:lnTo>
                  <a:cubicBezTo>
                    <a:pt x="40274120" y="3882935"/>
                    <a:pt x="40247260" y="3856072"/>
                    <a:pt x="40214120" y="3856073"/>
                  </a:cubicBezTo>
                  <a:close/>
                  <a:moveTo>
                    <a:pt x="39538656" y="3856073"/>
                  </a:moveTo>
                  <a:cubicBezTo>
                    <a:pt x="39505520" y="3856072"/>
                    <a:pt x="39478656" y="3882935"/>
                    <a:pt x="39478656" y="3916073"/>
                  </a:cubicBezTo>
                  <a:lnTo>
                    <a:pt x="39478656" y="4156072"/>
                  </a:lnTo>
                  <a:cubicBezTo>
                    <a:pt x="39478656" y="4189209"/>
                    <a:pt x="39505520" y="4216072"/>
                    <a:pt x="39538656" y="4216072"/>
                  </a:cubicBezTo>
                  <a:lnTo>
                    <a:pt x="39778656" y="4216072"/>
                  </a:lnTo>
                  <a:cubicBezTo>
                    <a:pt x="39811792" y="4216072"/>
                    <a:pt x="39838656" y="4189209"/>
                    <a:pt x="39838656" y="4156072"/>
                  </a:cubicBezTo>
                  <a:lnTo>
                    <a:pt x="39838656" y="3916073"/>
                  </a:lnTo>
                  <a:cubicBezTo>
                    <a:pt x="39838656" y="3882935"/>
                    <a:pt x="39811792" y="3856072"/>
                    <a:pt x="39778656" y="3856073"/>
                  </a:cubicBezTo>
                  <a:close/>
                  <a:moveTo>
                    <a:pt x="39103192" y="3856073"/>
                  </a:moveTo>
                  <a:cubicBezTo>
                    <a:pt x="39070052" y="3856072"/>
                    <a:pt x="39043192" y="3882935"/>
                    <a:pt x="39043192" y="3916073"/>
                  </a:cubicBezTo>
                  <a:lnTo>
                    <a:pt x="39043192" y="4156072"/>
                  </a:lnTo>
                  <a:cubicBezTo>
                    <a:pt x="39043192" y="4189209"/>
                    <a:pt x="39070052" y="4216072"/>
                    <a:pt x="39103192" y="4216072"/>
                  </a:cubicBezTo>
                  <a:lnTo>
                    <a:pt x="39343188" y="4216072"/>
                  </a:lnTo>
                  <a:cubicBezTo>
                    <a:pt x="39376328" y="4216072"/>
                    <a:pt x="39403192" y="4189209"/>
                    <a:pt x="39403192" y="4156072"/>
                  </a:cubicBezTo>
                  <a:lnTo>
                    <a:pt x="39403192" y="3916073"/>
                  </a:lnTo>
                  <a:cubicBezTo>
                    <a:pt x="39403192" y="3882935"/>
                    <a:pt x="39376328" y="3856072"/>
                    <a:pt x="39343188" y="3856073"/>
                  </a:cubicBezTo>
                  <a:close/>
                  <a:moveTo>
                    <a:pt x="38667728" y="3856073"/>
                  </a:moveTo>
                  <a:cubicBezTo>
                    <a:pt x="38634588" y="3856072"/>
                    <a:pt x="38607724" y="3882935"/>
                    <a:pt x="38607724" y="3916073"/>
                  </a:cubicBezTo>
                  <a:lnTo>
                    <a:pt x="38607724" y="4156072"/>
                  </a:lnTo>
                  <a:cubicBezTo>
                    <a:pt x="38607724" y="4189209"/>
                    <a:pt x="38634588" y="4216072"/>
                    <a:pt x="38667728" y="4216072"/>
                  </a:cubicBezTo>
                  <a:lnTo>
                    <a:pt x="38907724" y="4216072"/>
                  </a:lnTo>
                  <a:cubicBezTo>
                    <a:pt x="38940864" y="4216072"/>
                    <a:pt x="38967724" y="4189209"/>
                    <a:pt x="38967724" y="4156072"/>
                  </a:cubicBezTo>
                  <a:lnTo>
                    <a:pt x="38967724" y="3916073"/>
                  </a:lnTo>
                  <a:cubicBezTo>
                    <a:pt x="38967724" y="3882935"/>
                    <a:pt x="38940864" y="3856072"/>
                    <a:pt x="38907724" y="3856073"/>
                  </a:cubicBezTo>
                  <a:close/>
                  <a:moveTo>
                    <a:pt x="38232260" y="3856073"/>
                  </a:moveTo>
                  <a:cubicBezTo>
                    <a:pt x="38199124" y="3856073"/>
                    <a:pt x="38172260" y="3882935"/>
                    <a:pt x="38172260" y="3916073"/>
                  </a:cubicBezTo>
                  <a:lnTo>
                    <a:pt x="38172260" y="4156072"/>
                  </a:lnTo>
                  <a:cubicBezTo>
                    <a:pt x="38172260" y="4189209"/>
                    <a:pt x="38199124" y="4216072"/>
                    <a:pt x="38232260" y="4216072"/>
                  </a:cubicBezTo>
                  <a:lnTo>
                    <a:pt x="38472260" y="4216072"/>
                  </a:lnTo>
                  <a:cubicBezTo>
                    <a:pt x="38505396" y="4216072"/>
                    <a:pt x="38532260" y="4189209"/>
                    <a:pt x="38532260" y="4156072"/>
                  </a:cubicBezTo>
                  <a:lnTo>
                    <a:pt x="38532260" y="3916073"/>
                  </a:lnTo>
                  <a:cubicBezTo>
                    <a:pt x="38532260" y="3882935"/>
                    <a:pt x="38505396" y="3856072"/>
                    <a:pt x="38472260" y="3856073"/>
                  </a:cubicBezTo>
                  <a:close/>
                  <a:moveTo>
                    <a:pt x="37796796" y="3856073"/>
                  </a:moveTo>
                  <a:cubicBezTo>
                    <a:pt x="37763660" y="3856073"/>
                    <a:pt x="37736796" y="3882935"/>
                    <a:pt x="37736796" y="3916073"/>
                  </a:cubicBezTo>
                  <a:lnTo>
                    <a:pt x="37736796" y="4156072"/>
                  </a:lnTo>
                  <a:cubicBezTo>
                    <a:pt x="37736796" y="4189209"/>
                    <a:pt x="37763660" y="4216072"/>
                    <a:pt x="37796796" y="4216072"/>
                  </a:cubicBezTo>
                  <a:lnTo>
                    <a:pt x="38036796" y="4216072"/>
                  </a:lnTo>
                  <a:cubicBezTo>
                    <a:pt x="38069932" y="4216072"/>
                    <a:pt x="38096796" y="4189209"/>
                    <a:pt x="38096796" y="4156072"/>
                  </a:cubicBezTo>
                  <a:lnTo>
                    <a:pt x="38096796" y="3916073"/>
                  </a:lnTo>
                  <a:cubicBezTo>
                    <a:pt x="38096796" y="3882935"/>
                    <a:pt x="38069932" y="3856072"/>
                    <a:pt x="38036796" y="3856073"/>
                  </a:cubicBezTo>
                  <a:close/>
                  <a:moveTo>
                    <a:pt x="37416724" y="3856073"/>
                  </a:moveTo>
                  <a:lnTo>
                    <a:pt x="37416724" y="3859899"/>
                  </a:lnTo>
                  <a:lnTo>
                    <a:pt x="37361284" y="3859899"/>
                  </a:lnTo>
                  <a:cubicBezTo>
                    <a:pt x="37328212" y="3859897"/>
                    <a:pt x="37301392" y="3886650"/>
                    <a:pt x="37301324" y="3919695"/>
                  </a:cubicBezTo>
                  <a:lnTo>
                    <a:pt x="37301324" y="4156072"/>
                  </a:lnTo>
                  <a:cubicBezTo>
                    <a:pt x="37301324" y="4189209"/>
                    <a:pt x="37328188" y="4216072"/>
                    <a:pt x="37361324" y="4216072"/>
                  </a:cubicBezTo>
                  <a:lnTo>
                    <a:pt x="37601324" y="4216072"/>
                  </a:lnTo>
                  <a:cubicBezTo>
                    <a:pt x="37634460" y="4216072"/>
                    <a:pt x="37661324" y="4189209"/>
                    <a:pt x="37661324" y="4156072"/>
                  </a:cubicBezTo>
                  <a:lnTo>
                    <a:pt x="37661324" y="3916073"/>
                  </a:lnTo>
                  <a:cubicBezTo>
                    <a:pt x="37661324" y="3882935"/>
                    <a:pt x="37634460" y="3856072"/>
                    <a:pt x="37601324" y="3856073"/>
                  </a:cubicBezTo>
                  <a:close/>
                  <a:moveTo>
                    <a:pt x="36900660" y="3856073"/>
                  </a:moveTo>
                  <a:cubicBezTo>
                    <a:pt x="36867524" y="3856072"/>
                    <a:pt x="36840660" y="3882935"/>
                    <a:pt x="36840660" y="3916073"/>
                  </a:cubicBezTo>
                  <a:lnTo>
                    <a:pt x="36840660" y="4156072"/>
                  </a:lnTo>
                  <a:cubicBezTo>
                    <a:pt x="36840660" y="4189209"/>
                    <a:pt x="36867524" y="4216072"/>
                    <a:pt x="36900660" y="4216072"/>
                  </a:cubicBezTo>
                  <a:lnTo>
                    <a:pt x="37140660" y="4216072"/>
                  </a:lnTo>
                  <a:cubicBezTo>
                    <a:pt x="37173796" y="4216072"/>
                    <a:pt x="37200660" y="4189209"/>
                    <a:pt x="37200660" y="4156072"/>
                  </a:cubicBezTo>
                  <a:lnTo>
                    <a:pt x="37200660" y="3919695"/>
                  </a:lnTo>
                  <a:cubicBezTo>
                    <a:pt x="37200592" y="3886650"/>
                    <a:pt x="37173772" y="3859897"/>
                    <a:pt x="37140700" y="3859899"/>
                  </a:cubicBezTo>
                  <a:lnTo>
                    <a:pt x="37085260" y="3859899"/>
                  </a:lnTo>
                  <a:lnTo>
                    <a:pt x="37085260" y="3856073"/>
                  </a:lnTo>
                  <a:close/>
                  <a:moveTo>
                    <a:pt x="36465188" y="3856073"/>
                  </a:moveTo>
                  <a:cubicBezTo>
                    <a:pt x="36432052" y="3856072"/>
                    <a:pt x="36405188" y="3882935"/>
                    <a:pt x="36405188" y="3916073"/>
                  </a:cubicBezTo>
                  <a:lnTo>
                    <a:pt x="36405188" y="4156072"/>
                  </a:lnTo>
                  <a:cubicBezTo>
                    <a:pt x="36405188" y="4189209"/>
                    <a:pt x="36432052" y="4216072"/>
                    <a:pt x="36465188" y="4216072"/>
                  </a:cubicBezTo>
                  <a:lnTo>
                    <a:pt x="36705188" y="4216072"/>
                  </a:lnTo>
                  <a:cubicBezTo>
                    <a:pt x="36738324" y="4216072"/>
                    <a:pt x="36765188" y="4189209"/>
                    <a:pt x="36765188" y="4156072"/>
                  </a:cubicBezTo>
                  <a:lnTo>
                    <a:pt x="36765188" y="3916073"/>
                  </a:lnTo>
                  <a:cubicBezTo>
                    <a:pt x="36765188" y="3882935"/>
                    <a:pt x="36738324" y="3856072"/>
                    <a:pt x="36705188" y="3856073"/>
                  </a:cubicBezTo>
                  <a:close/>
                  <a:moveTo>
                    <a:pt x="36029724" y="3856073"/>
                  </a:moveTo>
                  <a:cubicBezTo>
                    <a:pt x="35996588" y="3856072"/>
                    <a:pt x="35969724" y="3882935"/>
                    <a:pt x="35969724" y="3916073"/>
                  </a:cubicBezTo>
                  <a:lnTo>
                    <a:pt x="35969724" y="4156072"/>
                  </a:lnTo>
                  <a:cubicBezTo>
                    <a:pt x="35969724" y="4189209"/>
                    <a:pt x="35996588" y="4216072"/>
                    <a:pt x="36029724" y="4216072"/>
                  </a:cubicBezTo>
                  <a:lnTo>
                    <a:pt x="36269724" y="4216072"/>
                  </a:lnTo>
                  <a:cubicBezTo>
                    <a:pt x="36302860" y="4216072"/>
                    <a:pt x="36329724" y="4189209"/>
                    <a:pt x="36329724" y="4156072"/>
                  </a:cubicBezTo>
                  <a:lnTo>
                    <a:pt x="36329724" y="3916073"/>
                  </a:lnTo>
                  <a:cubicBezTo>
                    <a:pt x="36329724" y="3882935"/>
                    <a:pt x="36302860" y="3856072"/>
                    <a:pt x="36269724" y="3856073"/>
                  </a:cubicBezTo>
                  <a:close/>
                  <a:moveTo>
                    <a:pt x="35594260" y="3856073"/>
                  </a:moveTo>
                  <a:cubicBezTo>
                    <a:pt x="35561120" y="3856072"/>
                    <a:pt x="35534260" y="3882935"/>
                    <a:pt x="35534260" y="3916073"/>
                  </a:cubicBezTo>
                  <a:lnTo>
                    <a:pt x="35534260" y="4156072"/>
                  </a:lnTo>
                  <a:cubicBezTo>
                    <a:pt x="35534260" y="4189209"/>
                    <a:pt x="35561120" y="4216072"/>
                    <a:pt x="35594260" y="4216072"/>
                  </a:cubicBezTo>
                  <a:lnTo>
                    <a:pt x="35834256" y="4216072"/>
                  </a:lnTo>
                  <a:cubicBezTo>
                    <a:pt x="35867396" y="4216072"/>
                    <a:pt x="35894260" y="4189209"/>
                    <a:pt x="35894260" y="4156072"/>
                  </a:cubicBezTo>
                  <a:lnTo>
                    <a:pt x="35894260" y="3916073"/>
                  </a:lnTo>
                  <a:cubicBezTo>
                    <a:pt x="35894260" y="3882935"/>
                    <a:pt x="35867396" y="3856072"/>
                    <a:pt x="35834256" y="3856073"/>
                  </a:cubicBezTo>
                  <a:close/>
                  <a:moveTo>
                    <a:pt x="35158796" y="3856073"/>
                  </a:moveTo>
                  <a:cubicBezTo>
                    <a:pt x="35125656" y="3856072"/>
                    <a:pt x="35098792" y="3882935"/>
                    <a:pt x="35098792" y="3916073"/>
                  </a:cubicBezTo>
                  <a:lnTo>
                    <a:pt x="35098792" y="4156072"/>
                  </a:lnTo>
                  <a:cubicBezTo>
                    <a:pt x="35098792" y="4189209"/>
                    <a:pt x="35125656" y="4216072"/>
                    <a:pt x="35158796" y="4216072"/>
                  </a:cubicBezTo>
                  <a:lnTo>
                    <a:pt x="35398792" y="4216072"/>
                  </a:lnTo>
                  <a:cubicBezTo>
                    <a:pt x="35431932" y="4216072"/>
                    <a:pt x="35458792" y="4189209"/>
                    <a:pt x="35458792" y="4156072"/>
                  </a:cubicBezTo>
                  <a:lnTo>
                    <a:pt x="35458792" y="3916073"/>
                  </a:lnTo>
                  <a:cubicBezTo>
                    <a:pt x="35458792" y="3882935"/>
                    <a:pt x="35431932" y="3856072"/>
                    <a:pt x="35398792" y="3856073"/>
                  </a:cubicBezTo>
                  <a:close/>
                  <a:moveTo>
                    <a:pt x="34723328" y="3856073"/>
                  </a:moveTo>
                  <a:cubicBezTo>
                    <a:pt x="34690192" y="3856072"/>
                    <a:pt x="34663328" y="3882935"/>
                    <a:pt x="34663328" y="3916073"/>
                  </a:cubicBezTo>
                  <a:lnTo>
                    <a:pt x="34663328" y="4156072"/>
                  </a:lnTo>
                  <a:cubicBezTo>
                    <a:pt x="34663328" y="4189209"/>
                    <a:pt x="34690192" y="4216072"/>
                    <a:pt x="34723328" y="4216072"/>
                  </a:cubicBezTo>
                  <a:lnTo>
                    <a:pt x="34963328" y="4216072"/>
                  </a:lnTo>
                  <a:cubicBezTo>
                    <a:pt x="34996464" y="4216072"/>
                    <a:pt x="35023328" y="4189209"/>
                    <a:pt x="35023328" y="4156072"/>
                  </a:cubicBezTo>
                  <a:lnTo>
                    <a:pt x="35023328" y="3916073"/>
                  </a:lnTo>
                  <a:cubicBezTo>
                    <a:pt x="35023328" y="3882935"/>
                    <a:pt x="34996464" y="3856072"/>
                    <a:pt x="34963328" y="3856073"/>
                  </a:cubicBezTo>
                  <a:close/>
                  <a:moveTo>
                    <a:pt x="34287864" y="3856073"/>
                  </a:moveTo>
                  <a:cubicBezTo>
                    <a:pt x="34254724" y="3856072"/>
                    <a:pt x="34227864" y="3882935"/>
                    <a:pt x="34227864" y="3916073"/>
                  </a:cubicBezTo>
                  <a:lnTo>
                    <a:pt x="34227864" y="4156072"/>
                  </a:lnTo>
                  <a:cubicBezTo>
                    <a:pt x="34227864" y="4189209"/>
                    <a:pt x="34254724" y="4216072"/>
                    <a:pt x="34287864" y="4216072"/>
                  </a:cubicBezTo>
                  <a:lnTo>
                    <a:pt x="34527860" y="4216072"/>
                  </a:lnTo>
                  <a:cubicBezTo>
                    <a:pt x="34561000" y="4216072"/>
                    <a:pt x="34587864" y="4189209"/>
                    <a:pt x="34587864" y="4156072"/>
                  </a:cubicBezTo>
                  <a:lnTo>
                    <a:pt x="34587864" y="3916073"/>
                  </a:lnTo>
                  <a:cubicBezTo>
                    <a:pt x="34587864" y="3882935"/>
                    <a:pt x="34561000" y="3856072"/>
                    <a:pt x="34527860" y="3856073"/>
                  </a:cubicBezTo>
                  <a:close/>
                  <a:moveTo>
                    <a:pt x="33852400" y="3856073"/>
                  </a:moveTo>
                  <a:cubicBezTo>
                    <a:pt x="33819260" y="3856072"/>
                    <a:pt x="33792400" y="3882935"/>
                    <a:pt x="33792400" y="3916073"/>
                  </a:cubicBezTo>
                  <a:lnTo>
                    <a:pt x="33792400" y="4156072"/>
                  </a:lnTo>
                  <a:cubicBezTo>
                    <a:pt x="33792400" y="4189209"/>
                    <a:pt x="33819260" y="4216072"/>
                    <a:pt x="33852400" y="4216072"/>
                  </a:cubicBezTo>
                  <a:lnTo>
                    <a:pt x="34092396" y="4216072"/>
                  </a:lnTo>
                  <a:cubicBezTo>
                    <a:pt x="34125536" y="4216072"/>
                    <a:pt x="34152400" y="4189209"/>
                    <a:pt x="34152400" y="4156072"/>
                  </a:cubicBezTo>
                  <a:lnTo>
                    <a:pt x="34152400" y="3916073"/>
                  </a:lnTo>
                  <a:cubicBezTo>
                    <a:pt x="34152400" y="3882935"/>
                    <a:pt x="34125536" y="3856072"/>
                    <a:pt x="34092396" y="3856073"/>
                  </a:cubicBezTo>
                  <a:close/>
                  <a:moveTo>
                    <a:pt x="33416934" y="3856073"/>
                  </a:moveTo>
                  <a:cubicBezTo>
                    <a:pt x="33383796" y="3856072"/>
                    <a:pt x="33356932" y="3882935"/>
                    <a:pt x="33356932" y="3916073"/>
                  </a:cubicBezTo>
                  <a:lnTo>
                    <a:pt x="33356932" y="4156072"/>
                  </a:lnTo>
                  <a:cubicBezTo>
                    <a:pt x="33356932" y="4189209"/>
                    <a:pt x="33383796" y="4216072"/>
                    <a:pt x="33416934" y="4216072"/>
                  </a:cubicBezTo>
                  <a:lnTo>
                    <a:pt x="33656932" y="4216072"/>
                  </a:lnTo>
                  <a:cubicBezTo>
                    <a:pt x="33690072" y="4216072"/>
                    <a:pt x="33716932" y="4189209"/>
                    <a:pt x="33716932" y="4156072"/>
                  </a:cubicBezTo>
                  <a:lnTo>
                    <a:pt x="33716932" y="3916073"/>
                  </a:lnTo>
                  <a:cubicBezTo>
                    <a:pt x="33716932" y="3882935"/>
                    <a:pt x="33690072" y="3856072"/>
                    <a:pt x="33656932" y="3856073"/>
                  </a:cubicBezTo>
                  <a:close/>
                  <a:moveTo>
                    <a:pt x="32981468" y="3856073"/>
                  </a:moveTo>
                  <a:cubicBezTo>
                    <a:pt x="32948332" y="3856073"/>
                    <a:pt x="32921468" y="3882935"/>
                    <a:pt x="32921468" y="3916073"/>
                  </a:cubicBezTo>
                  <a:lnTo>
                    <a:pt x="32921468" y="4156072"/>
                  </a:lnTo>
                  <a:cubicBezTo>
                    <a:pt x="32921468" y="4189209"/>
                    <a:pt x="32948332" y="4216072"/>
                    <a:pt x="32981468" y="4216072"/>
                  </a:cubicBezTo>
                  <a:lnTo>
                    <a:pt x="33221468" y="4216072"/>
                  </a:lnTo>
                  <a:cubicBezTo>
                    <a:pt x="33254604" y="4216072"/>
                    <a:pt x="33281468" y="4189209"/>
                    <a:pt x="33281468" y="4156072"/>
                  </a:cubicBezTo>
                  <a:lnTo>
                    <a:pt x="33281468" y="3916073"/>
                  </a:lnTo>
                  <a:cubicBezTo>
                    <a:pt x="33281468" y="3882935"/>
                    <a:pt x="33254604" y="3856072"/>
                    <a:pt x="33221468" y="3856073"/>
                  </a:cubicBezTo>
                  <a:close/>
                  <a:moveTo>
                    <a:pt x="32546004" y="3856073"/>
                  </a:moveTo>
                  <a:cubicBezTo>
                    <a:pt x="32512866" y="3856072"/>
                    <a:pt x="32486004" y="3882935"/>
                    <a:pt x="32486004" y="3916073"/>
                  </a:cubicBezTo>
                  <a:lnTo>
                    <a:pt x="32486004" y="4156072"/>
                  </a:lnTo>
                  <a:cubicBezTo>
                    <a:pt x="32486004" y="4189209"/>
                    <a:pt x="32512866" y="4216072"/>
                    <a:pt x="32546004" y="4216072"/>
                  </a:cubicBezTo>
                  <a:lnTo>
                    <a:pt x="32786002" y="4216072"/>
                  </a:lnTo>
                  <a:cubicBezTo>
                    <a:pt x="32819140" y="4216072"/>
                    <a:pt x="32846004" y="4189209"/>
                    <a:pt x="32846004" y="4156072"/>
                  </a:cubicBezTo>
                  <a:lnTo>
                    <a:pt x="32846004" y="3916073"/>
                  </a:lnTo>
                  <a:cubicBezTo>
                    <a:pt x="32846004" y="3882935"/>
                    <a:pt x="32819140" y="3856072"/>
                    <a:pt x="32786002" y="3856073"/>
                  </a:cubicBezTo>
                  <a:close/>
                  <a:moveTo>
                    <a:pt x="32110540" y="3856073"/>
                  </a:moveTo>
                  <a:cubicBezTo>
                    <a:pt x="32077400" y="3856072"/>
                    <a:pt x="32050538" y="3882935"/>
                    <a:pt x="32050538" y="3916073"/>
                  </a:cubicBezTo>
                  <a:lnTo>
                    <a:pt x="32050538" y="4156072"/>
                  </a:lnTo>
                  <a:cubicBezTo>
                    <a:pt x="32050538" y="4189209"/>
                    <a:pt x="32077400" y="4216072"/>
                    <a:pt x="32110540" y="4216072"/>
                  </a:cubicBezTo>
                  <a:lnTo>
                    <a:pt x="32350536" y="4216072"/>
                  </a:lnTo>
                  <a:cubicBezTo>
                    <a:pt x="32383676" y="4216072"/>
                    <a:pt x="32410538" y="4189209"/>
                    <a:pt x="32410538" y="4156072"/>
                  </a:cubicBezTo>
                  <a:lnTo>
                    <a:pt x="32410538" y="3916073"/>
                  </a:lnTo>
                  <a:cubicBezTo>
                    <a:pt x="32410538" y="3882935"/>
                    <a:pt x="32383676" y="3856072"/>
                    <a:pt x="32350536" y="3856073"/>
                  </a:cubicBezTo>
                  <a:close/>
                  <a:moveTo>
                    <a:pt x="31675074" y="3856073"/>
                  </a:moveTo>
                  <a:cubicBezTo>
                    <a:pt x="31641936" y="3856072"/>
                    <a:pt x="31615072" y="3882935"/>
                    <a:pt x="31615072" y="3916073"/>
                  </a:cubicBezTo>
                  <a:lnTo>
                    <a:pt x="31615072" y="4156072"/>
                  </a:lnTo>
                  <a:cubicBezTo>
                    <a:pt x="31615072" y="4189209"/>
                    <a:pt x="31641936" y="4216072"/>
                    <a:pt x="31675074" y="4216072"/>
                  </a:cubicBezTo>
                  <a:lnTo>
                    <a:pt x="31915072" y="4216072"/>
                  </a:lnTo>
                  <a:cubicBezTo>
                    <a:pt x="31948210" y="4216072"/>
                    <a:pt x="31975072" y="4189209"/>
                    <a:pt x="31975072" y="4156072"/>
                  </a:cubicBezTo>
                  <a:lnTo>
                    <a:pt x="31975072" y="3916073"/>
                  </a:lnTo>
                  <a:cubicBezTo>
                    <a:pt x="31975072" y="3882935"/>
                    <a:pt x="31948210" y="3856072"/>
                    <a:pt x="31915072" y="3856073"/>
                  </a:cubicBezTo>
                  <a:close/>
                  <a:moveTo>
                    <a:pt x="31239608" y="3856073"/>
                  </a:moveTo>
                  <a:cubicBezTo>
                    <a:pt x="31206472" y="3856072"/>
                    <a:pt x="31179608" y="3882935"/>
                    <a:pt x="31179608" y="3916073"/>
                  </a:cubicBezTo>
                  <a:lnTo>
                    <a:pt x="31179608" y="4156072"/>
                  </a:lnTo>
                  <a:cubicBezTo>
                    <a:pt x="31179608" y="4189209"/>
                    <a:pt x="31206472" y="4216072"/>
                    <a:pt x="31239608" y="4216072"/>
                  </a:cubicBezTo>
                  <a:lnTo>
                    <a:pt x="31479608" y="4216072"/>
                  </a:lnTo>
                  <a:cubicBezTo>
                    <a:pt x="31512744" y="4216072"/>
                    <a:pt x="31539608" y="4189209"/>
                    <a:pt x="31539608" y="4156072"/>
                  </a:cubicBezTo>
                  <a:lnTo>
                    <a:pt x="31539608" y="3916073"/>
                  </a:lnTo>
                  <a:cubicBezTo>
                    <a:pt x="31539608" y="3882935"/>
                    <a:pt x="31512744" y="3856072"/>
                    <a:pt x="31479608" y="3856073"/>
                  </a:cubicBezTo>
                  <a:close/>
                  <a:moveTo>
                    <a:pt x="30804144" y="3856073"/>
                  </a:moveTo>
                  <a:cubicBezTo>
                    <a:pt x="30771006" y="3856072"/>
                    <a:pt x="30744144" y="3882935"/>
                    <a:pt x="30744144" y="3916073"/>
                  </a:cubicBezTo>
                  <a:lnTo>
                    <a:pt x="30744144" y="4156072"/>
                  </a:lnTo>
                  <a:cubicBezTo>
                    <a:pt x="30744144" y="4189209"/>
                    <a:pt x="30771006" y="4216072"/>
                    <a:pt x="30804144" y="4216072"/>
                  </a:cubicBezTo>
                  <a:lnTo>
                    <a:pt x="31044142" y="4216072"/>
                  </a:lnTo>
                  <a:cubicBezTo>
                    <a:pt x="31077280" y="4216072"/>
                    <a:pt x="31104144" y="4189209"/>
                    <a:pt x="31104144" y="4156072"/>
                  </a:cubicBezTo>
                  <a:lnTo>
                    <a:pt x="31104144" y="3916073"/>
                  </a:lnTo>
                  <a:cubicBezTo>
                    <a:pt x="31104144" y="3882935"/>
                    <a:pt x="31077280" y="3856072"/>
                    <a:pt x="31044142" y="3856073"/>
                  </a:cubicBezTo>
                  <a:close/>
                  <a:moveTo>
                    <a:pt x="30368680" y="3856073"/>
                  </a:moveTo>
                  <a:cubicBezTo>
                    <a:pt x="30335540" y="3856072"/>
                    <a:pt x="30308678" y="3882935"/>
                    <a:pt x="30308678" y="3916073"/>
                  </a:cubicBezTo>
                  <a:lnTo>
                    <a:pt x="30308678" y="4156072"/>
                  </a:lnTo>
                  <a:cubicBezTo>
                    <a:pt x="30308678" y="4189209"/>
                    <a:pt x="30335540" y="4216072"/>
                    <a:pt x="30368680" y="4216072"/>
                  </a:cubicBezTo>
                  <a:lnTo>
                    <a:pt x="30608676" y="4216072"/>
                  </a:lnTo>
                  <a:cubicBezTo>
                    <a:pt x="30641816" y="4216072"/>
                    <a:pt x="30668678" y="4189209"/>
                    <a:pt x="30668678" y="4156072"/>
                  </a:cubicBezTo>
                  <a:lnTo>
                    <a:pt x="30668678" y="3916073"/>
                  </a:lnTo>
                  <a:cubicBezTo>
                    <a:pt x="30668678" y="3882935"/>
                    <a:pt x="30641816" y="3856072"/>
                    <a:pt x="30608676" y="3856073"/>
                  </a:cubicBezTo>
                  <a:close/>
                  <a:moveTo>
                    <a:pt x="29933214" y="3856073"/>
                  </a:moveTo>
                  <a:cubicBezTo>
                    <a:pt x="29900076" y="3856072"/>
                    <a:pt x="29873212" y="3882935"/>
                    <a:pt x="29873212" y="3916073"/>
                  </a:cubicBezTo>
                  <a:lnTo>
                    <a:pt x="29873212" y="4156072"/>
                  </a:lnTo>
                  <a:cubicBezTo>
                    <a:pt x="29873212" y="4189209"/>
                    <a:pt x="29900076" y="4216072"/>
                    <a:pt x="29933214" y="4216072"/>
                  </a:cubicBezTo>
                  <a:lnTo>
                    <a:pt x="30173212" y="4216072"/>
                  </a:lnTo>
                  <a:cubicBezTo>
                    <a:pt x="30206350" y="4216072"/>
                    <a:pt x="30233212" y="4189209"/>
                    <a:pt x="30233212" y="4156072"/>
                  </a:cubicBezTo>
                  <a:lnTo>
                    <a:pt x="30233212" y="3916073"/>
                  </a:lnTo>
                  <a:cubicBezTo>
                    <a:pt x="30233212" y="3882935"/>
                    <a:pt x="30206350" y="3856072"/>
                    <a:pt x="30173212" y="3856073"/>
                  </a:cubicBezTo>
                  <a:close/>
                  <a:moveTo>
                    <a:pt x="29497748" y="3856073"/>
                  </a:moveTo>
                  <a:cubicBezTo>
                    <a:pt x="29464612" y="3856073"/>
                    <a:pt x="29437748" y="3882935"/>
                    <a:pt x="29437748" y="3916073"/>
                  </a:cubicBezTo>
                  <a:lnTo>
                    <a:pt x="29437748" y="4156072"/>
                  </a:lnTo>
                  <a:cubicBezTo>
                    <a:pt x="29437748" y="4189209"/>
                    <a:pt x="29464612" y="4216072"/>
                    <a:pt x="29497748" y="4216072"/>
                  </a:cubicBezTo>
                  <a:lnTo>
                    <a:pt x="29737748" y="4216072"/>
                  </a:lnTo>
                  <a:cubicBezTo>
                    <a:pt x="29770884" y="4216072"/>
                    <a:pt x="29797748" y="4189209"/>
                    <a:pt x="29797748" y="4156072"/>
                  </a:cubicBezTo>
                  <a:lnTo>
                    <a:pt x="29797748" y="3916073"/>
                  </a:lnTo>
                  <a:cubicBezTo>
                    <a:pt x="29797748" y="3882935"/>
                    <a:pt x="29770884" y="3856072"/>
                    <a:pt x="29737748" y="3856073"/>
                  </a:cubicBezTo>
                  <a:close/>
                  <a:moveTo>
                    <a:pt x="29062284" y="3856073"/>
                  </a:moveTo>
                  <a:cubicBezTo>
                    <a:pt x="29029146" y="3856074"/>
                    <a:pt x="29002284" y="3882935"/>
                    <a:pt x="29002284" y="3916073"/>
                  </a:cubicBezTo>
                  <a:lnTo>
                    <a:pt x="29002284" y="4156072"/>
                  </a:lnTo>
                  <a:cubicBezTo>
                    <a:pt x="29002284" y="4189209"/>
                    <a:pt x="29029146" y="4216072"/>
                    <a:pt x="29062284" y="4216072"/>
                  </a:cubicBezTo>
                  <a:lnTo>
                    <a:pt x="29302282" y="4216072"/>
                  </a:lnTo>
                  <a:cubicBezTo>
                    <a:pt x="29335420" y="4216072"/>
                    <a:pt x="29362284" y="4189209"/>
                    <a:pt x="29362284" y="4156072"/>
                  </a:cubicBezTo>
                  <a:lnTo>
                    <a:pt x="29362284" y="3916073"/>
                  </a:lnTo>
                  <a:cubicBezTo>
                    <a:pt x="29362284" y="3882935"/>
                    <a:pt x="29335420" y="3856072"/>
                    <a:pt x="29302282" y="3856073"/>
                  </a:cubicBezTo>
                  <a:close/>
                  <a:moveTo>
                    <a:pt x="28626820" y="3856073"/>
                  </a:moveTo>
                  <a:cubicBezTo>
                    <a:pt x="28593680" y="3856073"/>
                    <a:pt x="28566818" y="3882935"/>
                    <a:pt x="28566818" y="3916073"/>
                  </a:cubicBezTo>
                  <a:lnTo>
                    <a:pt x="28566818" y="4156072"/>
                  </a:lnTo>
                  <a:cubicBezTo>
                    <a:pt x="28566818" y="4189209"/>
                    <a:pt x="28593680" y="4216072"/>
                    <a:pt x="28626820" y="4216072"/>
                  </a:cubicBezTo>
                  <a:lnTo>
                    <a:pt x="28866816" y="4216072"/>
                  </a:lnTo>
                  <a:cubicBezTo>
                    <a:pt x="28899956" y="4216072"/>
                    <a:pt x="28926818" y="4189209"/>
                    <a:pt x="28926818" y="4156072"/>
                  </a:cubicBezTo>
                  <a:lnTo>
                    <a:pt x="28926818" y="3916073"/>
                  </a:lnTo>
                  <a:cubicBezTo>
                    <a:pt x="28926818" y="3882935"/>
                    <a:pt x="28899956" y="3856072"/>
                    <a:pt x="28866816" y="3856073"/>
                  </a:cubicBezTo>
                  <a:close/>
                  <a:moveTo>
                    <a:pt x="28191354" y="3856073"/>
                  </a:moveTo>
                  <a:cubicBezTo>
                    <a:pt x="28158216" y="3856072"/>
                    <a:pt x="28131352" y="3882935"/>
                    <a:pt x="28131352" y="3916073"/>
                  </a:cubicBezTo>
                  <a:lnTo>
                    <a:pt x="28131352" y="4156072"/>
                  </a:lnTo>
                  <a:cubicBezTo>
                    <a:pt x="28131352" y="4189209"/>
                    <a:pt x="28158216" y="4216072"/>
                    <a:pt x="28191354" y="4216072"/>
                  </a:cubicBezTo>
                  <a:lnTo>
                    <a:pt x="28431352" y="4216072"/>
                  </a:lnTo>
                  <a:cubicBezTo>
                    <a:pt x="28464490" y="4216072"/>
                    <a:pt x="28491352" y="4189209"/>
                    <a:pt x="28491352" y="4156072"/>
                  </a:cubicBezTo>
                  <a:lnTo>
                    <a:pt x="28491352" y="3916073"/>
                  </a:lnTo>
                  <a:cubicBezTo>
                    <a:pt x="28491352" y="3882935"/>
                    <a:pt x="28464490" y="3856072"/>
                    <a:pt x="28431352" y="3856073"/>
                  </a:cubicBezTo>
                  <a:close/>
                  <a:moveTo>
                    <a:pt x="27755888" y="3856073"/>
                  </a:moveTo>
                  <a:cubicBezTo>
                    <a:pt x="27722752" y="3856073"/>
                    <a:pt x="27695888" y="3882935"/>
                    <a:pt x="27695888" y="3916073"/>
                  </a:cubicBezTo>
                  <a:lnTo>
                    <a:pt x="27695888" y="4156072"/>
                  </a:lnTo>
                  <a:cubicBezTo>
                    <a:pt x="27695888" y="4189209"/>
                    <a:pt x="27722752" y="4216072"/>
                    <a:pt x="27755888" y="4216072"/>
                  </a:cubicBezTo>
                  <a:lnTo>
                    <a:pt x="27995888" y="4216072"/>
                  </a:lnTo>
                  <a:cubicBezTo>
                    <a:pt x="28029024" y="4216072"/>
                    <a:pt x="28055888" y="4189209"/>
                    <a:pt x="28055888" y="4156072"/>
                  </a:cubicBezTo>
                  <a:lnTo>
                    <a:pt x="28055888" y="3916073"/>
                  </a:lnTo>
                  <a:cubicBezTo>
                    <a:pt x="28055888" y="3882935"/>
                    <a:pt x="28029024" y="3856072"/>
                    <a:pt x="27995888" y="3856073"/>
                  </a:cubicBezTo>
                  <a:close/>
                  <a:moveTo>
                    <a:pt x="27320424" y="3856073"/>
                  </a:moveTo>
                  <a:cubicBezTo>
                    <a:pt x="27287286" y="3856073"/>
                    <a:pt x="27260424" y="3882935"/>
                    <a:pt x="27260424" y="3916073"/>
                  </a:cubicBezTo>
                  <a:lnTo>
                    <a:pt x="27260424" y="4156072"/>
                  </a:lnTo>
                  <a:cubicBezTo>
                    <a:pt x="27260424" y="4189209"/>
                    <a:pt x="27287286" y="4216072"/>
                    <a:pt x="27320424" y="4216072"/>
                  </a:cubicBezTo>
                  <a:lnTo>
                    <a:pt x="27560422" y="4216072"/>
                  </a:lnTo>
                  <a:cubicBezTo>
                    <a:pt x="27593560" y="4216072"/>
                    <a:pt x="27620424" y="4189209"/>
                    <a:pt x="27620424" y="4156072"/>
                  </a:cubicBezTo>
                  <a:lnTo>
                    <a:pt x="27620424" y="3916073"/>
                  </a:lnTo>
                  <a:cubicBezTo>
                    <a:pt x="27620424" y="3882935"/>
                    <a:pt x="27593560" y="3856072"/>
                    <a:pt x="27560422" y="3856073"/>
                  </a:cubicBezTo>
                  <a:close/>
                  <a:moveTo>
                    <a:pt x="26884960" y="3856073"/>
                  </a:moveTo>
                  <a:cubicBezTo>
                    <a:pt x="26851820" y="3856072"/>
                    <a:pt x="26824958" y="3882935"/>
                    <a:pt x="26824958" y="3916073"/>
                  </a:cubicBezTo>
                  <a:lnTo>
                    <a:pt x="26824958" y="4156072"/>
                  </a:lnTo>
                  <a:cubicBezTo>
                    <a:pt x="26824958" y="4189209"/>
                    <a:pt x="26851820" y="4216072"/>
                    <a:pt x="26884960" y="4216072"/>
                  </a:cubicBezTo>
                  <a:lnTo>
                    <a:pt x="27124956" y="4216072"/>
                  </a:lnTo>
                  <a:cubicBezTo>
                    <a:pt x="27158096" y="4216072"/>
                    <a:pt x="27184958" y="4189209"/>
                    <a:pt x="27184958" y="4156072"/>
                  </a:cubicBezTo>
                  <a:lnTo>
                    <a:pt x="27184958" y="3916073"/>
                  </a:lnTo>
                  <a:cubicBezTo>
                    <a:pt x="27184958" y="3882935"/>
                    <a:pt x="27158096" y="3856072"/>
                    <a:pt x="27124956" y="3856073"/>
                  </a:cubicBezTo>
                  <a:close/>
                  <a:moveTo>
                    <a:pt x="26449494" y="3856073"/>
                  </a:moveTo>
                  <a:cubicBezTo>
                    <a:pt x="26416356" y="3856072"/>
                    <a:pt x="26389492" y="3882935"/>
                    <a:pt x="26389492" y="3916073"/>
                  </a:cubicBezTo>
                  <a:lnTo>
                    <a:pt x="26389492" y="4156072"/>
                  </a:lnTo>
                  <a:cubicBezTo>
                    <a:pt x="26389492" y="4189209"/>
                    <a:pt x="26416356" y="4216072"/>
                    <a:pt x="26449494" y="4216072"/>
                  </a:cubicBezTo>
                  <a:lnTo>
                    <a:pt x="26689492" y="4216072"/>
                  </a:lnTo>
                  <a:cubicBezTo>
                    <a:pt x="26722630" y="4216072"/>
                    <a:pt x="26749492" y="4189209"/>
                    <a:pt x="26749492" y="4156072"/>
                  </a:cubicBezTo>
                  <a:lnTo>
                    <a:pt x="26749492" y="3916073"/>
                  </a:lnTo>
                  <a:cubicBezTo>
                    <a:pt x="26749492" y="3882935"/>
                    <a:pt x="26722630" y="3856072"/>
                    <a:pt x="26689492" y="3856073"/>
                  </a:cubicBezTo>
                  <a:close/>
                  <a:moveTo>
                    <a:pt x="26014028" y="3856073"/>
                  </a:moveTo>
                  <a:cubicBezTo>
                    <a:pt x="25980892" y="3856074"/>
                    <a:pt x="25954028" y="3882935"/>
                    <a:pt x="25954028" y="3916073"/>
                  </a:cubicBezTo>
                  <a:lnTo>
                    <a:pt x="25954028" y="4156072"/>
                  </a:lnTo>
                  <a:cubicBezTo>
                    <a:pt x="25954028" y="4189209"/>
                    <a:pt x="25980892" y="4216072"/>
                    <a:pt x="26014028" y="4216072"/>
                  </a:cubicBezTo>
                  <a:lnTo>
                    <a:pt x="26254028" y="4216072"/>
                  </a:lnTo>
                  <a:cubicBezTo>
                    <a:pt x="26287164" y="4216072"/>
                    <a:pt x="26314028" y="4189209"/>
                    <a:pt x="26314028" y="4156072"/>
                  </a:cubicBezTo>
                  <a:lnTo>
                    <a:pt x="26314028" y="3916073"/>
                  </a:lnTo>
                  <a:cubicBezTo>
                    <a:pt x="26314028" y="3882935"/>
                    <a:pt x="26287164" y="3856072"/>
                    <a:pt x="26254028" y="3856073"/>
                  </a:cubicBezTo>
                  <a:close/>
                  <a:moveTo>
                    <a:pt x="25578564" y="3856073"/>
                  </a:moveTo>
                  <a:cubicBezTo>
                    <a:pt x="25545426" y="3856073"/>
                    <a:pt x="25518564" y="3882935"/>
                    <a:pt x="25518564" y="3916073"/>
                  </a:cubicBezTo>
                  <a:lnTo>
                    <a:pt x="25518564" y="4156072"/>
                  </a:lnTo>
                  <a:cubicBezTo>
                    <a:pt x="25518564" y="4189209"/>
                    <a:pt x="25545426" y="4216072"/>
                    <a:pt x="25578564" y="4216072"/>
                  </a:cubicBezTo>
                  <a:lnTo>
                    <a:pt x="25818562" y="4216072"/>
                  </a:lnTo>
                  <a:cubicBezTo>
                    <a:pt x="25851700" y="4216072"/>
                    <a:pt x="25878564" y="4189209"/>
                    <a:pt x="25878564" y="4156072"/>
                  </a:cubicBezTo>
                  <a:lnTo>
                    <a:pt x="25878564" y="3916073"/>
                  </a:lnTo>
                  <a:cubicBezTo>
                    <a:pt x="25878564" y="3882935"/>
                    <a:pt x="25851700" y="3856072"/>
                    <a:pt x="25818562" y="3856073"/>
                  </a:cubicBezTo>
                  <a:close/>
                  <a:moveTo>
                    <a:pt x="25274808" y="3856073"/>
                  </a:moveTo>
                  <a:lnTo>
                    <a:pt x="25274808" y="3856793"/>
                  </a:lnTo>
                  <a:lnTo>
                    <a:pt x="25139536" y="3856793"/>
                  </a:lnTo>
                  <a:cubicBezTo>
                    <a:pt x="25108036" y="3858041"/>
                    <a:pt x="25083098" y="3884144"/>
                    <a:pt x="25083098" y="3916073"/>
                  </a:cubicBezTo>
                  <a:lnTo>
                    <a:pt x="25083098" y="4156072"/>
                  </a:lnTo>
                  <a:cubicBezTo>
                    <a:pt x="25083098" y="4189209"/>
                    <a:pt x="25109960" y="4216072"/>
                    <a:pt x="25143100" y="4216072"/>
                  </a:cubicBezTo>
                  <a:lnTo>
                    <a:pt x="25383096" y="4216072"/>
                  </a:lnTo>
                  <a:cubicBezTo>
                    <a:pt x="25416236" y="4216072"/>
                    <a:pt x="25443098" y="4189209"/>
                    <a:pt x="25443098" y="4156072"/>
                  </a:cubicBezTo>
                  <a:lnTo>
                    <a:pt x="25443098" y="3916073"/>
                  </a:lnTo>
                  <a:cubicBezTo>
                    <a:pt x="25443098" y="3882935"/>
                    <a:pt x="25416236" y="3856072"/>
                    <a:pt x="25383096" y="3856073"/>
                  </a:cubicBezTo>
                  <a:close/>
                  <a:moveTo>
                    <a:pt x="61331284" y="143018"/>
                  </a:moveTo>
                  <a:cubicBezTo>
                    <a:pt x="61298148" y="143016"/>
                    <a:pt x="61271284" y="169879"/>
                    <a:pt x="61271284" y="203018"/>
                  </a:cubicBezTo>
                  <a:lnTo>
                    <a:pt x="61271284" y="443015"/>
                  </a:lnTo>
                  <a:cubicBezTo>
                    <a:pt x="61271284" y="476153"/>
                    <a:pt x="61298148" y="503016"/>
                    <a:pt x="61331284" y="503017"/>
                  </a:cubicBezTo>
                  <a:lnTo>
                    <a:pt x="61571284" y="503017"/>
                  </a:lnTo>
                  <a:cubicBezTo>
                    <a:pt x="61604420" y="503016"/>
                    <a:pt x="61631284" y="476153"/>
                    <a:pt x="61631284" y="443015"/>
                  </a:cubicBezTo>
                  <a:lnTo>
                    <a:pt x="61631284" y="203018"/>
                  </a:lnTo>
                  <a:cubicBezTo>
                    <a:pt x="61631284" y="169879"/>
                    <a:pt x="61604420" y="143016"/>
                    <a:pt x="61571284" y="143018"/>
                  </a:cubicBezTo>
                  <a:close/>
                  <a:moveTo>
                    <a:pt x="60895820" y="143018"/>
                  </a:moveTo>
                  <a:cubicBezTo>
                    <a:pt x="60862684" y="143016"/>
                    <a:pt x="60835820" y="169879"/>
                    <a:pt x="60835820" y="203018"/>
                  </a:cubicBezTo>
                  <a:lnTo>
                    <a:pt x="60835820" y="443015"/>
                  </a:lnTo>
                  <a:cubicBezTo>
                    <a:pt x="60835820" y="476153"/>
                    <a:pt x="60862684" y="503016"/>
                    <a:pt x="60895820" y="503017"/>
                  </a:cubicBezTo>
                  <a:lnTo>
                    <a:pt x="61135820" y="503017"/>
                  </a:lnTo>
                  <a:cubicBezTo>
                    <a:pt x="61168956" y="503016"/>
                    <a:pt x="61195820" y="476153"/>
                    <a:pt x="61195820" y="443015"/>
                  </a:cubicBezTo>
                  <a:lnTo>
                    <a:pt x="61195820" y="203018"/>
                  </a:lnTo>
                  <a:cubicBezTo>
                    <a:pt x="61195820" y="169879"/>
                    <a:pt x="61168956" y="143016"/>
                    <a:pt x="61135820" y="143018"/>
                  </a:cubicBezTo>
                  <a:close/>
                  <a:moveTo>
                    <a:pt x="60460348" y="143018"/>
                  </a:moveTo>
                  <a:cubicBezTo>
                    <a:pt x="60427212" y="143016"/>
                    <a:pt x="60400348" y="169879"/>
                    <a:pt x="60400348" y="203018"/>
                  </a:cubicBezTo>
                  <a:lnTo>
                    <a:pt x="60400348" y="443015"/>
                  </a:lnTo>
                  <a:cubicBezTo>
                    <a:pt x="60400348" y="476153"/>
                    <a:pt x="60427212" y="503016"/>
                    <a:pt x="60460348" y="503017"/>
                  </a:cubicBezTo>
                  <a:lnTo>
                    <a:pt x="60515748" y="503017"/>
                  </a:lnTo>
                  <a:lnTo>
                    <a:pt x="60700348" y="503017"/>
                  </a:lnTo>
                  <a:cubicBezTo>
                    <a:pt x="60733484" y="503016"/>
                    <a:pt x="60760348" y="476153"/>
                    <a:pt x="60760348" y="443015"/>
                  </a:cubicBezTo>
                  <a:lnTo>
                    <a:pt x="60760348" y="203018"/>
                  </a:lnTo>
                  <a:cubicBezTo>
                    <a:pt x="60760348" y="169879"/>
                    <a:pt x="60733484" y="143016"/>
                    <a:pt x="60700348" y="143018"/>
                  </a:cubicBezTo>
                  <a:lnTo>
                    <a:pt x="60515748" y="143018"/>
                  </a:lnTo>
                  <a:close/>
                  <a:moveTo>
                    <a:pt x="59999684" y="143018"/>
                  </a:moveTo>
                  <a:cubicBezTo>
                    <a:pt x="59966548" y="143016"/>
                    <a:pt x="59939684" y="169879"/>
                    <a:pt x="59939684" y="203018"/>
                  </a:cubicBezTo>
                  <a:lnTo>
                    <a:pt x="59939684" y="443015"/>
                  </a:lnTo>
                  <a:cubicBezTo>
                    <a:pt x="59939684" y="476153"/>
                    <a:pt x="59966548" y="503016"/>
                    <a:pt x="59999684" y="503017"/>
                  </a:cubicBezTo>
                  <a:lnTo>
                    <a:pt x="60184284" y="503017"/>
                  </a:lnTo>
                  <a:lnTo>
                    <a:pt x="60239684" y="503017"/>
                  </a:lnTo>
                  <a:cubicBezTo>
                    <a:pt x="60272820" y="503016"/>
                    <a:pt x="60299684" y="476153"/>
                    <a:pt x="60299684" y="443015"/>
                  </a:cubicBezTo>
                  <a:lnTo>
                    <a:pt x="60299684" y="203018"/>
                  </a:lnTo>
                  <a:cubicBezTo>
                    <a:pt x="60299684" y="169879"/>
                    <a:pt x="60272820" y="143016"/>
                    <a:pt x="60239684" y="143018"/>
                  </a:cubicBezTo>
                  <a:lnTo>
                    <a:pt x="60184284" y="143018"/>
                  </a:lnTo>
                  <a:close/>
                  <a:moveTo>
                    <a:pt x="59564212" y="143018"/>
                  </a:moveTo>
                  <a:cubicBezTo>
                    <a:pt x="59531076" y="143016"/>
                    <a:pt x="59504212" y="169879"/>
                    <a:pt x="59504212" y="203018"/>
                  </a:cubicBezTo>
                  <a:lnTo>
                    <a:pt x="59504212" y="443015"/>
                  </a:lnTo>
                  <a:cubicBezTo>
                    <a:pt x="59504212" y="476153"/>
                    <a:pt x="59531076" y="503016"/>
                    <a:pt x="59564212" y="503017"/>
                  </a:cubicBezTo>
                  <a:lnTo>
                    <a:pt x="59804212" y="503017"/>
                  </a:lnTo>
                  <a:cubicBezTo>
                    <a:pt x="59837348" y="503016"/>
                    <a:pt x="59864212" y="476153"/>
                    <a:pt x="59864212" y="443015"/>
                  </a:cubicBezTo>
                  <a:lnTo>
                    <a:pt x="59864212" y="203018"/>
                  </a:lnTo>
                  <a:cubicBezTo>
                    <a:pt x="59864212" y="169879"/>
                    <a:pt x="59837348" y="143016"/>
                    <a:pt x="59804212" y="143018"/>
                  </a:cubicBezTo>
                  <a:close/>
                  <a:moveTo>
                    <a:pt x="59128748" y="143018"/>
                  </a:moveTo>
                  <a:cubicBezTo>
                    <a:pt x="59095612" y="143016"/>
                    <a:pt x="59068748" y="169879"/>
                    <a:pt x="59068748" y="203018"/>
                  </a:cubicBezTo>
                  <a:lnTo>
                    <a:pt x="59068748" y="443015"/>
                  </a:lnTo>
                  <a:cubicBezTo>
                    <a:pt x="59068748" y="476153"/>
                    <a:pt x="59095612" y="503016"/>
                    <a:pt x="59128748" y="503017"/>
                  </a:cubicBezTo>
                  <a:lnTo>
                    <a:pt x="59368748" y="503017"/>
                  </a:lnTo>
                  <a:cubicBezTo>
                    <a:pt x="59401884" y="503016"/>
                    <a:pt x="59428748" y="476153"/>
                    <a:pt x="59428748" y="443015"/>
                  </a:cubicBezTo>
                  <a:lnTo>
                    <a:pt x="59428748" y="203018"/>
                  </a:lnTo>
                  <a:cubicBezTo>
                    <a:pt x="59428748" y="169879"/>
                    <a:pt x="59401884" y="143016"/>
                    <a:pt x="59368748" y="143018"/>
                  </a:cubicBezTo>
                  <a:close/>
                  <a:moveTo>
                    <a:pt x="58693284" y="143018"/>
                  </a:moveTo>
                  <a:cubicBezTo>
                    <a:pt x="58660144" y="143016"/>
                    <a:pt x="58633284" y="169879"/>
                    <a:pt x="58633284" y="203018"/>
                  </a:cubicBezTo>
                  <a:lnTo>
                    <a:pt x="58633284" y="443015"/>
                  </a:lnTo>
                  <a:cubicBezTo>
                    <a:pt x="58633284" y="476153"/>
                    <a:pt x="58660144" y="503016"/>
                    <a:pt x="58693284" y="503017"/>
                  </a:cubicBezTo>
                  <a:lnTo>
                    <a:pt x="58933280" y="503017"/>
                  </a:lnTo>
                  <a:cubicBezTo>
                    <a:pt x="58966420" y="503016"/>
                    <a:pt x="58993284" y="476153"/>
                    <a:pt x="58993284" y="443015"/>
                  </a:cubicBezTo>
                  <a:lnTo>
                    <a:pt x="58993284" y="203018"/>
                  </a:lnTo>
                  <a:cubicBezTo>
                    <a:pt x="58993284" y="169879"/>
                    <a:pt x="58966420" y="143016"/>
                    <a:pt x="58933280" y="143018"/>
                  </a:cubicBezTo>
                  <a:close/>
                  <a:moveTo>
                    <a:pt x="58257820" y="143018"/>
                  </a:moveTo>
                  <a:cubicBezTo>
                    <a:pt x="58224680" y="143016"/>
                    <a:pt x="58197816" y="169879"/>
                    <a:pt x="58197816" y="203018"/>
                  </a:cubicBezTo>
                  <a:lnTo>
                    <a:pt x="58197816" y="443015"/>
                  </a:lnTo>
                  <a:cubicBezTo>
                    <a:pt x="58197816" y="476153"/>
                    <a:pt x="58224680" y="503016"/>
                    <a:pt x="58257820" y="503017"/>
                  </a:cubicBezTo>
                  <a:lnTo>
                    <a:pt x="58497816" y="503017"/>
                  </a:lnTo>
                  <a:cubicBezTo>
                    <a:pt x="58530956" y="503016"/>
                    <a:pt x="58557816" y="476153"/>
                    <a:pt x="58557816" y="443015"/>
                  </a:cubicBezTo>
                  <a:lnTo>
                    <a:pt x="58557816" y="203018"/>
                  </a:lnTo>
                  <a:cubicBezTo>
                    <a:pt x="58557816" y="169879"/>
                    <a:pt x="58530956" y="143016"/>
                    <a:pt x="58497816" y="143018"/>
                  </a:cubicBezTo>
                  <a:close/>
                  <a:moveTo>
                    <a:pt x="57822352" y="143018"/>
                  </a:moveTo>
                  <a:cubicBezTo>
                    <a:pt x="57789216" y="143016"/>
                    <a:pt x="57762352" y="169879"/>
                    <a:pt x="57762352" y="203018"/>
                  </a:cubicBezTo>
                  <a:lnTo>
                    <a:pt x="57762352" y="443015"/>
                  </a:lnTo>
                  <a:cubicBezTo>
                    <a:pt x="57762352" y="476153"/>
                    <a:pt x="57789216" y="503016"/>
                    <a:pt x="57822352" y="503017"/>
                  </a:cubicBezTo>
                  <a:lnTo>
                    <a:pt x="58062352" y="503017"/>
                  </a:lnTo>
                  <a:cubicBezTo>
                    <a:pt x="58095488" y="503016"/>
                    <a:pt x="58122352" y="476153"/>
                    <a:pt x="58122352" y="443015"/>
                  </a:cubicBezTo>
                  <a:lnTo>
                    <a:pt x="58122352" y="203018"/>
                  </a:lnTo>
                  <a:cubicBezTo>
                    <a:pt x="58122352" y="169879"/>
                    <a:pt x="58095488" y="143016"/>
                    <a:pt x="58062352" y="143018"/>
                  </a:cubicBezTo>
                  <a:close/>
                  <a:moveTo>
                    <a:pt x="57386888" y="143018"/>
                  </a:moveTo>
                  <a:cubicBezTo>
                    <a:pt x="57353748" y="143016"/>
                    <a:pt x="57326888" y="169879"/>
                    <a:pt x="57326888" y="203018"/>
                  </a:cubicBezTo>
                  <a:lnTo>
                    <a:pt x="57326888" y="443015"/>
                  </a:lnTo>
                  <a:cubicBezTo>
                    <a:pt x="57326888" y="476153"/>
                    <a:pt x="57353748" y="503016"/>
                    <a:pt x="57386888" y="503017"/>
                  </a:cubicBezTo>
                  <a:lnTo>
                    <a:pt x="57626884" y="503017"/>
                  </a:lnTo>
                  <a:cubicBezTo>
                    <a:pt x="57660024" y="503016"/>
                    <a:pt x="57686888" y="476153"/>
                    <a:pt x="57686888" y="443015"/>
                  </a:cubicBezTo>
                  <a:lnTo>
                    <a:pt x="57686888" y="203018"/>
                  </a:lnTo>
                  <a:cubicBezTo>
                    <a:pt x="57686888" y="169879"/>
                    <a:pt x="57660024" y="143016"/>
                    <a:pt x="57626884" y="143018"/>
                  </a:cubicBezTo>
                  <a:close/>
                  <a:moveTo>
                    <a:pt x="56951424" y="143018"/>
                  </a:moveTo>
                  <a:cubicBezTo>
                    <a:pt x="56918284" y="143016"/>
                    <a:pt x="56891420" y="169879"/>
                    <a:pt x="56891420" y="203018"/>
                  </a:cubicBezTo>
                  <a:lnTo>
                    <a:pt x="56891420" y="443015"/>
                  </a:lnTo>
                  <a:cubicBezTo>
                    <a:pt x="56891420" y="476153"/>
                    <a:pt x="56918284" y="503016"/>
                    <a:pt x="56951424" y="503017"/>
                  </a:cubicBezTo>
                  <a:lnTo>
                    <a:pt x="57191420" y="503017"/>
                  </a:lnTo>
                  <a:cubicBezTo>
                    <a:pt x="57224560" y="503016"/>
                    <a:pt x="57251420" y="476153"/>
                    <a:pt x="57251420" y="443015"/>
                  </a:cubicBezTo>
                  <a:lnTo>
                    <a:pt x="57251420" y="203018"/>
                  </a:lnTo>
                  <a:cubicBezTo>
                    <a:pt x="57251420" y="169879"/>
                    <a:pt x="57224560" y="143016"/>
                    <a:pt x="57191420" y="143018"/>
                  </a:cubicBezTo>
                  <a:close/>
                  <a:moveTo>
                    <a:pt x="56515956" y="143018"/>
                  </a:moveTo>
                  <a:cubicBezTo>
                    <a:pt x="56482820" y="143016"/>
                    <a:pt x="56455956" y="169879"/>
                    <a:pt x="56455956" y="203018"/>
                  </a:cubicBezTo>
                  <a:lnTo>
                    <a:pt x="56455956" y="443015"/>
                  </a:lnTo>
                  <a:cubicBezTo>
                    <a:pt x="56455956" y="476153"/>
                    <a:pt x="56482820" y="503016"/>
                    <a:pt x="56515956" y="503017"/>
                  </a:cubicBezTo>
                  <a:lnTo>
                    <a:pt x="56755956" y="503017"/>
                  </a:lnTo>
                  <a:cubicBezTo>
                    <a:pt x="56789092" y="503016"/>
                    <a:pt x="56815956" y="476153"/>
                    <a:pt x="56815956" y="443015"/>
                  </a:cubicBezTo>
                  <a:lnTo>
                    <a:pt x="56815956" y="203018"/>
                  </a:lnTo>
                  <a:cubicBezTo>
                    <a:pt x="56815956" y="169879"/>
                    <a:pt x="56789092" y="143016"/>
                    <a:pt x="56755956" y="143018"/>
                  </a:cubicBezTo>
                  <a:close/>
                  <a:moveTo>
                    <a:pt x="56080492" y="143018"/>
                  </a:moveTo>
                  <a:cubicBezTo>
                    <a:pt x="56047356" y="143016"/>
                    <a:pt x="56020492" y="169879"/>
                    <a:pt x="56020492" y="203018"/>
                  </a:cubicBezTo>
                  <a:lnTo>
                    <a:pt x="56020492" y="443015"/>
                  </a:lnTo>
                  <a:cubicBezTo>
                    <a:pt x="56020492" y="476153"/>
                    <a:pt x="56047356" y="503016"/>
                    <a:pt x="56080492" y="503017"/>
                  </a:cubicBezTo>
                  <a:lnTo>
                    <a:pt x="56320492" y="503017"/>
                  </a:lnTo>
                  <a:cubicBezTo>
                    <a:pt x="56353628" y="503016"/>
                    <a:pt x="56380492" y="476153"/>
                    <a:pt x="56380492" y="443015"/>
                  </a:cubicBezTo>
                  <a:lnTo>
                    <a:pt x="56380492" y="203018"/>
                  </a:lnTo>
                  <a:cubicBezTo>
                    <a:pt x="56380492" y="169879"/>
                    <a:pt x="56353628" y="143016"/>
                    <a:pt x="56320492" y="143018"/>
                  </a:cubicBezTo>
                  <a:close/>
                  <a:moveTo>
                    <a:pt x="55645028" y="143018"/>
                  </a:moveTo>
                  <a:cubicBezTo>
                    <a:pt x="55611892" y="143016"/>
                    <a:pt x="55585028" y="169879"/>
                    <a:pt x="55585028" y="203018"/>
                  </a:cubicBezTo>
                  <a:lnTo>
                    <a:pt x="55585028" y="443015"/>
                  </a:lnTo>
                  <a:cubicBezTo>
                    <a:pt x="55585028" y="476153"/>
                    <a:pt x="55611892" y="503016"/>
                    <a:pt x="55645028" y="503017"/>
                  </a:cubicBezTo>
                  <a:lnTo>
                    <a:pt x="55885028" y="503017"/>
                  </a:lnTo>
                  <a:cubicBezTo>
                    <a:pt x="55918164" y="503016"/>
                    <a:pt x="55945028" y="476153"/>
                    <a:pt x="55945028" y="443015"/>
                  </a:cubicBezTo>
                  <a:lnTo>
                    <a:pt x="55945028" y="203018"/>
                  </a:lnTo>
                  <a:cubicBezTo>
                    <a:pt x="55945028" y="169879"/>
                    <a:pt x="55918164" y="143016"/>
                    <a:pt x="55885028" y="143018"/>
                  </a:cubicBezTo>
                  <a:close/>
                  <a:moveTo>
                    <a:pt x="55209564" y="143018"/>
                  </a:moveTo>
                  <a:cubicBezTo>
                    <a:pt x="55176424" y="143016"/>
                    <a:pt x="55149564" y="169879"/>
                    <a:pt x="55149564" y="203018"/>
                  </a:cubicBezTo>
                  <a:lnTo>
                    <a:pt x="55149564" y="443015"/>
                  </a:lnTo>
                  <a:cubicBezTo>
                    <a:pt x="55149564" y="476153"/>
                    <a:pt x="55176424" y="503016"/>
                    <a:pt x="55209564" y="503017"/>
                  </a:cubicBezTo>
                  <a:lnTo>
                    <a:pt x="55449560" y="503017"/>
                  </a:lnTo>
                  <a:cubicBezTo>
                    <a:pt x="55482700" y="503016"/>
                    <a:pt x="55509564" y="476153"/>
                    <a:pt x="55509564" y="443015"/>
                  </a:cubicBezTo>
                  <a:lnTo>
                    <a:pt x="55509564" y="203018"/>
                  </a:lnTo>
                  <a:cubicBezTo>
                    <a:pt x="55509564" y="169879"/>
                    <a:pt x="55482700" y="143016"/>
                    <a:pt x="55449560" y="143018"/>
                  </a:cubicBezTo>
                  <a:close/>
                  <a:moveTo>
                    <a:pt x="54774100" y="143018"/>
                  </a:moveTo>
                  <a:cubicBezTo>
                    <a:pt x="54740960" y="143016"/>
                    <a:pt x="54714096" y="169879"/>
                    <a:pt x="54714096" y="203018"/>
                  </a:cubicBezTo>
                  <a:lnTo>
                    <a:pt x="54714096" y="443015"/>
                  </a:lnTo>
                  <a:cubicBezTo>
                    <a:pt x="54714096" y="476153"/>
                    <a:pt x="54740960" y="503016"/>
                    <a:pt x="54774100" y="503017"/>
                  </a:cubicBezTo>
                  <a:lnTo>
                    <a:pt x="55014096" y="503017"/>
                  </a:lnTo>
                  <a:cubicBezTo>
                    <a:pt x="55047236" y="503016"/>
                    <a:pt x="55074096" y="476153"/>
                    <a:pt x="55074096" y="443015"/>
                  </a:cubicBezTo>
                  <a:lnTo>
                    <a:pt x="55074096" y="203018"/>
                  </a:lnTo>
                  <a:cubicBezTo>
                    <a:pt x="55074096" y="169879"/>
                    <a:pt x="55047236" y="143016"/>
                    <a:pt x="55014096" y="143018"/>
                  </a:cubicBezTo>
                  <a:close/>
                  <a:moveTo>
                    <a:pt x="54338632" y="143018"/>
                  </a:moveTo>
                  <a:cubicBezTo>
                    <a:pt x="54305496" y="143016"/>
                    <a:pt x="54278632" y="169879"/>
                    <a:pt x="54278632" y="203018"/>
                  </a:cubicBezTo>
                  <a:lnTo>
                    <a:pt x="54278632" y="443015"/>
                  </a:lnTo>
                  <a:cubicBezTo>
                    <a:pt x="54278632" y="476153"/>
                    <a:pt x="54305496" y="503016"/>
                    <a:pt x="54338632" y="503017"/>
                  </a:cubicBezTo>
                  <a:lnTo>
                    <a:pt x="54578632" y="503017"/>
                  </a:lnTo>
                  <a:cubicBezTo>
                    <a:pt x="54611768" y="503016"/>
                    <a:pt x="54638632" y="476153"/>
                    <a:pt x="54638632" y="443015"/>
                  </a:cubicBezTo>
                  <a:lnTo>
                    <a:pt x="54638632" y="203018"/>
                  </a:lnTo>
                  <a:cubicBezTo>
                    <a:pt x="54638632" y="169879"/>
                    <a:pt x="54611768" y="143016"/>
                    <a:pt x="54578632" y="143018"/>
                  </a:cubicBezTo>
                  <a:close/>
                  <a:moveTo>
                    <a:pt x="53903168" y="143018"/>
                  </a:moveTo>
                  <a:cubicBezTo>
                    <a:pt x="53870028" y="143016"/>
                    <a:pt x="53843168" y="169879"/>
                    <a:pt x="53843168" y="203018"/>
                  </a:cubicBezTo>
                  <a:lnTo>
                    <a:pt x="53843168" y="443015"/>
                  </a:lnTo>
                  <a:cubicBezTo>
                    <a:pt x="53843168" y="476153"/>
                    <a:pt x="53870028" y="503016"/>
                    <a:pt x="53903168" y="503017"/>
                  </a:cubicBezTo>
                  <a:lnTo>
                    <a:pt x="54143164" y="503017"/>
                  </a:lnTo>
                  <a:cubicBezTo>
                    <a:pt x="54176304" y="503016"/>
                    <a:pt x="54203168" y="476153"/>
                    <a:pt x="54203168" y="443015"/>
                  </a:cubicBezTo>
                  <a:lnTo>
                    <a:pt x="54203168" y="203018"/>
                  </a:lnTo>
                  <a:cubicBezTo>
                    <a:pt x="54203168" y="169879"/>
                    <a:pt x="54176304" y="143016"/>
                    <a:pt x="54143164" y="143018"/>
                  </a:cubicBezTo>
                  <a:close/>
                  <a:moveTo>
                    <a:pt x="53467704" y="143018"/>
                  </a:moveTo>
                  <a:cubicBezTo>
                    <a:pt x="53434564" y="143016"/>
                    <a:pt x="53407700" y="169879"/>
                    <a:pt x="53407704" y="203018"/>
                  </a:cubicBezTo>
                  <a:lnTo>
                    <a:pt x="53407704" y="443015"/>
                  </a:lnTo>
                  <a:cubicBezTo>
                    <a:pt x="53407700" y="476153"/>
                    <a:pt x="53434564" y="503016"/>
                    <a:pt x="53467704" y="503017"/>
                  </a:cubicBezTo>
                  <a:lnTo>
                    <a:pt x="53707700" y="503017"/>
                  </a:lnTo>
                  <a:cubicBezTo>
                    <a:pt x="53740840" y="503016"/>
                    <a:pt x="53767700" y="476153"/>
                    <a:pt x="53767700" y="443015"/>
                  </a:cubicBezTo>
                  <a:lnTo>
                    <a:pt x="53767700" y="203018"/>
                  </a:lnTo>
                  <a:cubicBezTo>
                    <a:pt x="53767700" y="169879"/>
                    <a:pt x="53740840" y="143016"/>
                    <a:pt x="53707700" y="143018"/>
                  </a:cubicBezTo>
                  <a:close/>
                  <a:moveTo>
                    <a:pt x="53032236" y="143018"/>
                  </a:moveTo>
                  <a:cubicBezTo>
                    <a:pt x="52999100" y="143016"/>
                    <a:pt x="52972236" y="169879"/>
                    <a:pt x="52972236" y="203018"/>
                  </a:cubicBezTo>
                  <a:lnTo>
                    <a:pt x="52972236" y="443015"/>
                  </a:lnTo>
                  <a:cubicBezTo>
                    <a:pt x="52972236" y="476153"/>
                    <a:pt x="52999100" y="503016"/>
                    <a:pt x="53032236" y="503017"/>
                  </a:cubicBezTo>
                  <a:lnTo>
                    <a:pt x="53272236" y="503017"/>
                  </a:lnTo>
                  <a:cubicBezTo>
                    <a:pt x="53305372" y="503016"/>
                    <a:pt x="53332236" y="476153"/>
                    <a:pt x="53332236" y="443015"/>
                  </a:cubicBezTo>
                  <a:lnTo>
                    <a:pt x="53332236" y="203018"/>
                  </a:lnTo>
                  <a:cubicBezTo>
                    <a:pt x="53332236" y="169879"/>
                    <a:pt x="53305372" y="143016"/>
                    <a:pt x="53272236" y="143018"/>
                  </a:cubicBezTo>
                  <a:close/>
                  <a:moveTo>
                    <a:pt x="52596772" y="143018"/>
                  </a:moveTo>
                  <a:cubicBezTo>
                    <a:pt x="52563636" y="143016"/>
                    <a:pt x="52536772" y="169879"/>
                    <a:pt x="52536772" y="203018"/>
                  </a:cubicBezTo>
                  <a:lnTo>
                    <a:pt x="52536772" y="443015"/>
                  </a:lnTo>
                  <a:cubicBezTo>
                    <a:pt x="52536772" y="476153"/>
                    <a:pt x="52563636" y="503016"/>
                    <a:pt x="52596772" y="503017"/>
                  </a:cubicBezTo>
                  <a:lnTo>
                    <a:pt x="52836772" y="503017"/>
                  </a:lnTo>
                  <a:cubicBezTo>
                    <a:pt x="52869908" y="503016"/>
                    <a:pt x="52896772" y="476153"/>
                    <a:pt x="52896772" y="443015"/>
                  </a:cubicBezTo>
                  <a:lnTo>
                    <a:pt x="52896772" y="203018"/>
                  </a:lnTo>
                  <a:cubicBezTo>
                    <a:pt x="52896772" y="169879"/>
                    <a:pt x="52869908" y="143016"/>
                    <a:pt x="52836772" y="143018"/>
                  </a:cubicBezTo>
                  <a:close/>
                  <a:moveTo>
                    <a:pt x="52161308" y="143018"/>
                  </a:moveTo>
                  <a:cubicBezTo>
                    <a:pt x="52128172" y="143016"/>
                    <a:pt x="52101308" y="169879"/>
                    <a:pt x="52101308" y="203018"/>
                  </a:cubicBezTo>
                  <a:lnTo>
                    <a:pt x="52101308" y="443015"/>
                  </a:lnTo>
                  <a:cubicBezTo>
                    <a:pt x="52101308" y="476153"/>
                    <a:pt x="52128172" y="503016"/>
                    <a:pt x="52161308" y="503017"/>
                  </a:cubicBezTo>
                  <a:lnTo>
                    <a:pt x="52401308" y="503017"/>
                  </a:lnTo>
                  <a:cubicBezTo>
                    <a:pt x="52434444" y="503016"/>
                    <a:pt x="52461308" y="476153"/>
                    <a:pt x="52461308" y="443015"/>
                  </a:cubicBezTo>
                  <a:lnTo>
                    <a:pt x="52461308" y="203018"/>
                  </a:lnTo>
                  <a:cubicBezTo>
                    <a:pt x="52461308" y="169879"/>
                    <a:pt x="52434444" y="143016"/>
                    <a:pt x="52401308" y="143018"/>
                  </a:cubicBezTo>
                  <a:close/>
                  <a:moveTo>
                    <a:pt x="51725844" y="143018"/>
                  </a:moveTo>
                  <a:cubicBezTo>
                    <a:pt x="51692704" y="143016"/>
                    <a:pt x="51665844" y="169879"/>
                    <a:pt x="51665844" y="203018"/>
                  </a:cubicBezTo>
                  <a:lnTo>
                    <a:pt x="51665844" y="443015"/>
                  </a:lnTo>
                  <a:cubicBezTo>
                    <a:pt x="51665844" y="476153"/>
                    <a:pt x="51692704" y="503016"/>
                    <a:pt x="51725844" y="503017"/>
                  </a:cubicBezTo>
                  <a:lnTo>
                    <a:pt x="51965840" y="503017"/>
                  </a:lnTo>
                  <a:cubicBezTo>
                    <a:pt x="51998980" y="503016"/>
                    <a:pt x="52025844" y="476153"/>
                    <a:pt x="52025844" y="443015"/>
                  </a:cubicBezTo>
                  <a:lnTo>
                    <a:pt x="52025844" y="203018"/>
                  </a:lnTo>
                  <a:cubicBezTo>
                    <a:pt x="52025844" y="169879"/>
                    <a:pt x="51998980" y="143016"/>
                    <a:pt x="51965840" y="143018"/>
                  </a:cubicBezTo>
                  <a:close/>
                  <a:moveTo>
                    <a:pt x="51290380" y="143018"/>
                  </a:moveTo>
                  <a:cubicBezTo>
                    <a:pt x="51257240" y="143016"/>
                    <a:pt x="51230376" y="169879"/>
                    <a:pt x="51230376" y="203018"/>
                  </a:cubicBezTo>
                  <a:lnTo>
                    <a:pt x="51230376" y="443015"/>
                  </a:lnTo>
                  <a:cubicBezTo>
                    <a:pt x="51230376" y="476153"/>
                    <a:pt x="51257240" y="503016"/>
                    <a:pt x="51290380" y="503017"/>
                  </a:cubicBezTo>
                  <a:lnTo>
                    <a:pt x="51530376" y="503017"/>
                  </a:lnTo>
                  <a:cubicBezTo>
                    <a:pt x="51563516" y="503016"/>
                    <a:pt x="51590376" y="476153"/>
                    <a:pt x="51590376" y="443015"/>
                  </a:cubicBezTo>
                  <a:lnTo>
                    <a:pt x="51590376" y="203018"/>
                  </a:lnTo>
                  <a:cubicBezTo>
                    <a:pt x="51590376" y="169879"/>
                    <a:pt x="51563516" y="143016"/>
                    <a:pt x="51530376" y="143018"/>
                  </a:cubicBezTo>
                  <a:close/>
                  <a:moveTo>
                    <a:pt x="50854912" y="143018"/>
                  </a:moveTo>
                  <a:cubicBezTo>
                    <a:pt x="50821776" y="143016"/>
                    <a:pt x="50794912" y="169879"/>
                    <a:pt x="50794912" y="203018"/>
                  </a:cubicBezTo>
                  <a:lnTo>
                    <a:pt x="50794912" y="443015"/>
                  </a:lnTo>
                  <a:cubicBezTo>
                    <a:pt x="50794912" y="476153"/>
                    <a:pt x="50821776" y="503016"/>
                    <a:pt x="50854912" y="503017"/>
                  </a:cubicBezTo>
                  <a:lnTo>
                    <a:pt x="51094912" y="503017"/>
                  </a:lnTo>
                  <a:cubicBezTo>
                    <a:pt x="51128048" y="503016"/>
                    <a:pt x="51154912" y="476153"/>
                    <a:pt x="51154912" y="443015"/>
                  </a:cubicBezTo>
                  <a:lnTo>
                    <a:pt x="51154912" y="203018"/>
                  </a:lnTo>
                  <a:cubicBezTo>
                    <a:pt x="51154912" y="169879"/>
                    <a:pt x="51128048" y="143016"/>
                    <a:pt x="51094912" y="143018"/>
                  </a:cubicBezTo>
                  <a:close/>
                  <a:moveTo>
                    <a:pt x="50419448" y="143018"/>
                  </a:moveTo>
                  <a:cubicBezTo>
                    <a:pt x="50386308" y="143016"/>
                    <a:pt x="50359448" y="169879"/>
                    <a:pt x="50359448" y="203018"/>
                  </a:cubicBezTo>
                  <a:lnTo>
                    <a:pt x="50359448" y="443015"/>
                  </a:lnTo>
                  <a:cubicBezTo>
                    <a:pt x="50359448" y="476153"/>
                    <a:pt x="50386308" y="503016"/>
                    <a:pt x="50419448" y="503017"/>
                  </a:cubicBezTo>
                  <a:lnTo>
                    <a:pt x="50659444" y="503017"/>
                  </a:lnTo>
                  <a:cubicBezTo>
                    <a:pt x="50692584" y="503016"/>
                    <a:pt x="50719448" y="476153"/>
                    <a:pt x="50719448" y="443015"/>
                  </a:cubicBezTo>
                  <a:lnTo>
                    <a:pt x="50719448" y="203018"/>
                  </a:lnTo>
                  <a:cubicBezTo>
                    <a:pt x="50719448" y="169879"/>
                    <a:pt x="50692584" y="143016"/>
                    <a:pt x="50659444" y="143018"/>
                  </a:cubicBezTo>
                  <a:close/>
                  <a:moveTo>
                    <a:pt x="49983984" y="143018"/>
                  </a:moveTo>
                  <a:cubicBezTo>
                    <a:pt x="49950844" y="143016"/>
                    <a:pt x="49923980" y="169879"/>
                    <a:pt x="49923980" y="203018"/>
                  </a:cubicBezTo>
                  <a:lnTo>
                    <a:pt x="49923980" y="443015"/>
                  </a:lnTo>
                  <a:cubicBezTo>
                    <a:pt x="49923980" y="476153"/>
                    <a:pt x="49950844" y="503016"/>
                    <a:pt x="49983984" y="503017"/>
                  </a:cubicBezTo>
                  <a:lnTo>
                    <a:pt x="50223980" y="503017"/>
                  </a:lnTo>
                  <a:cubicBezTo>
                    <a:pt x="50257120" y="503016"/>
                    <a:pt x="50283980" y="476153"/>
                    <a:pt x="50283980" y="443015"/>
                  </a:cubicBezTo>
                  <a:lnTo>
                    <a:pt x="50283980" y="203018"/>
                  </a:lnTo>
                  <a:cubicBezTo>
                    <a:pt x="50283980" y="169879"/>
                    <a:pt x="50257120" y="143016"/>
                    <a:pt x="50223980" y="143018"/>
                  </a:cubicBezTo>
                  <a:close/>
                  <a:moveTo>
                    <a:pt x="49548516" y="143018"/>
                  </a:moveTo>
                  <a:cubicBezTo>
                    <a:pt x="49515380" y="143016"/>
                    <a:pt x="49488516" y="169879"/>
                    <a:pt x="49488516" y="203018"/>
                  </a:cubicBezTo>
                  <a:lnTo>
                    <a:pt x="49488516" y="443015"/>
                  </a:lnTo>
                  <a:cubicBezTo>
                    <a:pt x="49488516" y="476153"/>
                    <a:pt x="49515380" y="503016"/>
                    <a:pt x="49548516" y="503017"/>
                  </a:cubicBezTo>
                  <a:lnTo>
                    <a:pt x="49788516" y="503017"/>
                  </a:lnTo>
                  <a:cubicBezTo>
                    <a:pt x="49821652" y="503016"/>
                    <a:pt x="49848516" y="476153"/>
                    <a:pt x="49848516" y="443015"/>
                  </a:cubicBezTo>
                  <a:lnTo>
                    <a:pt x="49848516" y="203018"/>
                  </a:lnTo>
                  <a:cubicBezTo>
                    <a:pt x="49848516" y="169879"/>
                    <a:pt x="49821652" y="143016"/>
                    <a:pt x="49788516" y="143018"/>
                  </a:cubicBezTo>
                  <a:close/>
                  <a:moveTo>
                    <a:pt x="49115320" y="143018"/>
                  </a:moveTo>
                  <a:cubicBezTo>
                    <a:pt x="49083824" y="144266"/>
                    <a:pt x="49058884" y="170370"/>
                    <a:pt x="49058884" y="202298"/>
                  </a:cubicBezTo>
                  <a:lnTo>
                    <a:pt x="49058884" y="442297"/>
                  </a:lnTo>
                  <a:cubicBezTo>
                    <a:pt x="49058884" y="475434"/>
                    <a:pt x="49085748" y="502297"/>
                    <a:pt x="49118888" y="502297"/>
                  </a:cubicBezTo>
                  <a:lnTo>
                    <a:pt x="49181464" y="502297"/>
                  </a:lnTo>
                  <a:lnTo>
                    <a:pt x="49181464" y="503017"/>
                  </a:lnTo>
                  <a:lnTo>
                    <a:pt x="49353052" y="503017"/>
                  </a:lnTo>
                  <a:cubicBezTo>
                    <a:pt x="49386188" y="503016"/>
                    <a:pt x="49413052" y="476153"/>
                    <a:pt x="49413052" y="443015"/>
                  </a:cubicBezTo>
                  <a:lnTo>
                    <a:pt x="49413052" y="203018"/>
                  </a:lnTo>
                  <a:cubicBezTo>
                    <a:pt x="49413052" y="169879"/>
                    <a:pt x="49386188" y="143016"/>
                    <a:pt x="49353052" y="143018"/>
                  </a:cubicBezTo>
                  <a:close/>
                  <a:moveTo>
                    <a:pt x="24663604" y="143018"/>
                  </a:moveTo>
                  <a:cubicBezTo>
                    <a:pt x="24630464" y="143016"/>
                    <a:pt x="24603602" y="169879"/>
                    <a:pt x="24603602" y="203018"/>
                  </a:cubicBezTo>
                  <a:lnTo>
                    <a:pt x="24603602" y="443015"/>
                  </a:lnTo>
                  <a:cubicBezTo>
                    <a:pt x="24603602" y="476153"/>
                    <a:pt x="24630464" y="503016"/>
                    <a:pt x="24663604" y="503017"/>
                  </a:cubicBezTo>
                  <a:lnTo>
                    <a:pt x="24771892" y="503017"/>
                  </a:lnTo>
                  <a:lnTo>
                    <a:pt x="24771892" y="502297"/>
                  </a:lnTo>
                  <a:lnTo>
                    <a:pt x="24907160" y="502297"/>
                  </a:lnTo>
                  <a:cubicBezTo>
                    <a:pt x="24938662" y="501050"/>
                    <a:pt x="24963602" y="474946"/>
                    <a:pt x="24963602" y="443015"/>
                  </a:cubicBezTo>
                  <a:lnTo>
                    <a:pt x="24963602" y="203018"/>
                  </a:lnTo>
                  <a:cubicBezTo>
                    <a:pt x="24963602" y="169879"/>
                    <a:pt x="24936740" y="143016"/>
                    <a:pt x="24903600" y="143018"/>
                  </a:cubicBezTo>
                  <a:close/>
                  <a:moveTo>
                    <a:pt x="24228138" y="143018"/>
                  </a:moveTo>
                  <a:cubicBezTo>
                    <a:pt x="24195000" y="143016"/>
                    <a:pt x="24168136" y="169879"/>
                    <a:pt x="24168136" y="203018"/>
                  </a:cubicBezTo>
                  <a:lnTo>
                    <a:pt x="24168136" y="443015"/>
                  </a:lnTo>
                  <a:cubicBezTo>
                    <a:pt x="24168136" y="476153"/>
                    <a:pt x="24195000" y="503016"/>
                    <a:pt x="24228138" y="503017"/>
                  </a:cubicBezTo>
                  <a:lnTo>
                    <a:pt x="24468136" y="503017"/>
                  </a:lnTo>
                  <a:cubicBezTo>
                    <a:pt x="24501274" y="503016"/>
                    <a:pt x="24528136" y="476153"/>
                    <a:pt x="24528136" y="443015"/>
                  </a:cubicBezTo>
                  <a:lnTo>
                    <a:pt x="24528136" y="203018"/>
                  </a:lnTo>
                  <a:cubicBezTo>
                    <a:pt x="24528136" y="169879"/>
                    <a:pt x="24501274" y="143016"/>
                    <a:pt x="24468136" y="143018"/>
                  </a:cubicBezTo>
                  <a:close/>
                  <a:moveTo>
                    <a:pt x="23792672" y="143018"/>
                  </a:moveTo>
                  <a:cubicBezTo>
                    <a:pt x="23759536" y="143016"/>
                    <a:pt x="23732672" y="169879"/>
                    <a:pt x="23732672" y="203018"/>
                  </a:cubicBezTo>
                  <a:lnTo>
                    <a:pt x="23732672" y="443015"/>
                  </a:lnTo>
                  <a:cubicBezTo>
                    <a:pt x="23732672" y="476153"/>
                    <a:pt x="23759536" y="503016"/>
                    <a:pt x="23792672" y="503017"/>
                  </a:cubicBezTo>
                  <a:lnTo>
                    <a:pt x="24032672" y="503017"/>
                  </a:lnTo>
                  <a:cubicBezTo>
                    <a:pt x="24065808" y="503016"/>
                    <a:pt x="24092672" y="476153"/>
                    <a:pt x="24092672" y="443015"/>
                  </a:cubicBezTo>
                  <a:lnTo>
                    <a:pt x="24092672" y="203018"/>
                  </a:lnTo>
                  <a:cubicBezTo>
                    <a:pt x="24092672" y="169879"/>
                    <a:pt x="24065808" y="143016"/>
                    <a:pt x="24032672" y="143018"/>
                  </a:cubicBezTo>
                  <a:close/>
                  <a:moveTo>
                    <a:pt x="23357208" y="143018"/>
                  </a:moveTo>
                  <a:cubicBezTo>
                    <a:pt x="23324070" y="143016"/>
                    <a:pt x="23297208" y="169879"/>
                    <a:pt x="23297208" y="203018"/>
                  </a:cubicBezTo>
                  <a:lnTo>
                    <a:pt x="23297208" y="443015"/>
                  </a:lnTo>
                  <a:cubicBezTo>
                    <a:pt x="23297208" y="476153"/>
                    <a:pt x="23324070" y="503016"/>
                    <a:pt x="23357208" y="503017"/>
                  </a:cubicBezTo>
                  <a:lnTo>
                    <a:pt x="23597206" y="503017"/>
                  </a:lnTo>
                  <a:cubicBezTo>
                    <a:pt x="23630344" y="503016"/>
                    <a:pt x="23657208" y="476153"/>
                    <a:pt x="23657208" y="443015"/>
                  </a:cubicBezTo>
                  <a:lnTo>
                    <a:pt x="23657208" y="203018"/>
                  </a:lnTo>
                  <a:cubicBezTo>
                    <a:pt x="23657208" y="169879"/>
                    <a:pt x="23630344" y="143016"/>
                    <a:pt x="23597206" y="143018"/>
                  </a:cubicBezTo>
                  <a:close/>
                  <a:moveTo>
                    <a:pt x="22921744" y="143018"/>
                  </a:moveTo>
                  <a:cubicBezTo>
                    <a:pt x="22888604" y="143016"/>
                    <a:pt x="22861742" y="169879"/>
                    <a:pt x="22861742" y="203018"/>
                  </a:cubicBezTo>
                  <a:lnTo>
                    <a:pt x="22861742" y="443015"/>
                  </a:lnTo>
                  <a:cubicBezTo>
                    <a:pt x="22861742" y="476153"/>
                    <a:pt x="22888604" y="503016"/>
                    <a:pt x="22921744" y="503017"/>
                  </a:cubicBezTo>
                  <a:lnTo>
                    <a:pt x="23161740" y="503017"/>
                  </a:lnTo>
                  <a:cubicBezTo>
                    <a:pt x="23194880" y="503016"/>
                    <a:pt x="23221742" y="476153"/>
                    <a:pt x="23221742" y="443015"/>
                  </a:cubicBezTo>
                  <a:lnTo>
                    <a:pt x="23221742" y="203018"/>
                  </a:lnTo>
                  <a:cubicBezTo>
                    <a:pt x="23221742" y="169879"/>
                    <a:pt x="23194880" y="143016"/>
                    <a:pt x="23161740" y="143018"/>
                  </a:cubicBezTo>
                  <a:close/>
                  <a:moveTo>
                    <a:pt x="22486278" y="143018"/>
                  </a:moveTo>
                  <a:cubicBezTo>
                    <a:pt x="22453140" y="143016"/>
                    <a:pt x="22426276" y="169879"/>
                    <a:pt x="22426276" y="203018"/>
                  </a:cubicBezTo>
                  <a:lnTo>
                    <a:pt x="22426276" y="443015"/>
                  </a:lnTo>
                  <a:cubicBezTo>
                    <a:pt x="22426276" y="476153"/>
                    <a:pt x="22453140" y="503016"/>
                    <a:pt x="22486278" y="503017"/>
                  </a:cubicBezTo>
                  <a:lnTo>
                    <a:pt x="22726276" y="503017"/>
                  </a:lnTo>
                  <a:cubicBezTo>
                    <a:pt x="22759414" y="503016"/>
                    <a:pt x="22786276" y="476153"/>
                    <a:pt x="22786276" y="443015"/>
                  </a:cubicBezTo>
                  <a:lnTo>
                    <a:pt x="22786276" y="203018"/>
                  </a:lnTo>
                  <a:cubicBezTo>
                    <a:pt x="22786276" y="169879"/>
                    <a:pt x="22759414" y="143016"/>
                    <a:pt x="22726276" y="143018"/>
                  </a:cubicBezTo>
                  <a:close/>
                  <a:moveTo>
                    <a:pt x="22050812" y="143018"/>
                  </a:moveTo>
                  <a:cubicBezTo>
                    <a:pt x="22017676" y="143016"/>
                    <a:pt x="21990812" y="169879"/>
                    <a:pt x="21990812" y="203018"/>
                  </a:cubicBezTo>
                  <a:lnTo>
                    <a:pt x="21990812" y="443015"/>
                  </a:lnTo>
                  <a:cubicBezTo>
                    <a:pt x="21990812" y="476153"/>
                    <a:pt x="22017676" y="503016"/>
                    <a:pt x="22050812" y="503017"/>
                  </a:cubicBezTo>
                  <a:lnTo>
                    <a:pt x="22290812" y="503017"/>
                  </a:lnTo>
                  <a:cubicBezTo>
                    <a:pt x="22323948" y="503016"/>
                    <a:pt x="22350812" y="476153"/>
                    <a:pt x="22350812" y="443015"/>
                  </a:cubicBezTo>
                  <a:lnTo>
                    <a:pt x="22350812" y="203018"/>
                  </a:lnTo>
                  <a:cubicBezTo>
                    <a:pt x="22350812" y="169879"/>
                    <a:pt x="22323948" y="143016"/>
                    <a:pt x="22290812" y="143018"/>
                  </a:cubicBezTo>
                  <a:close/>
                  <a:moveTo>
                    <a:pt x="21615348" y="143018"/>
                  </a:moveTo>
                  <a:cubicBezTo>
                    <a:pt x="21582210" y="143016"/>
                    <a:pt x="21555348" y="169879"/>
                    <a:pt x="21555348" y="203018"/>
                  </a:cubicBezTo>
                  <a:lnTo>
                    <a:pt x="21555348" y="443015"/>
                  </a:lnTo>
                  <a:cubicBezTo>
                    <a:pt x="21555348" y="476153"/>
                    <a:pt x="21582210" y="503016"/>
                    <a:pt x="21615348" y="503017"/>
                  </a:cubicBezTo>
                  <a:lnTo>
                    <a:pt x="21855346" y="503017"/>
                  </a:lnTo>
                  <a:cubicBezTo>
                    <a:pt x="21888484" y="503016"/>
                    <a:pt x="21915348" y="476153"/>
                    <a:pt x="21915348" y="443015"/>
                  </a:cubicBezTo>
                  <a:lnTo>
                    <a:pt x="21915348" y="203018"/>
                  </a:lnTo>
                  <a:cubicBezTo>
                    <a:pt x="21915348" y="169879"/>
                    <a:pt x="21888484" y="143016"/>
                    <a:pt x="21855346" y="143018"/>
                  </a:cubicBezTo>
                  <a:close/>
                  <a:moveTo>
                    <a:pt x="21179884" y="143018"/>
                  </a:moveTo>
                  <a:cubicBezTo>
                    <a:pt x="21146744" y="143016"/>
                    <a:pt x="21119882" y="169879"/>
                    <a:pt x="21119882" y="203018"/>
                  </a:cubicBezTo>
                  <a:lnTo>
                    <a:pt x="21119882" y="443015"/>
                  </a:lnTo>
                  <a:cubicBezTo>
                    <a:pt x="21119882" y="476153"/>
                    <a:pt x="21146744" y="503016"/>
                    <a:pt x="21179884" y="503017"/>
                  </a:cubicBezTo>
                  <a:lnTo>
                    <a:pt x="21419880" y="503017"/>
                  </a:lnTo>
                  <a:cubicBezTo>
                    <a:pt x="21453020" y="503016"/>
                    <a:pt x="21479882" y="476153"/>
                    <a:pt x="21479882" y="443015"/>
                  </a:cubicBezTo>
                  <a:lnTo>
                    <a:pt x="21479882" y="203018"/>
                  </a:lnTo>
                  <a:cubicBezTo>
                    <a:pt x="21479882" y="169879"/>
                    <a:pt x="21453020" y="143016"/>
                    <a:pt x="21419880" y="143018"/>
                  </a:cubicBezTo>
                  <a:close/>
                  <a:moveTo>
                    <a:pt x="20744418" y="143018"/>
                  </a:moveTo>
                  <a:cubicBezTo>
                    <a:pt x="20711280" y="143017"/>
                    <a:pt x="20684416" y="169879"/>
                    <a:pt x="20684416" y="203018"/>
                  </a:cubicBezTo>
                  <a:lnTo>
                    <a:pt x="20684416" y="443015"/>
                  </a:lnTo>
                  <a:cubicBezTo>
                    <a:pt x="20684416" y="476153"/>
                    <a:pt x="20711280" y="503016"/>
                    <a:pt x="20744418" y="503017"/>
                  </a:cubicBezTo>
                  <a:lnTo>
                    <a:pt x="20984416" y="503017"/>
                  </a:lnTo>
                  <a:cubicBezTo>
                    <a:pt x="21017554" y="503016"/>
                    <a:pt x="21044416" y="476153"/>
                    <a:pt x="21044416" y="443015"/>
                  </a:cubicBezTo>
                  <a:lnTo>
                    <a:pt x="21044416" y="203018"/>
                  </a:lnTo>
                  <a:cubicBezTo>
                    <a:pt x="21044416" y="169879"/>
                    <a:pt x="21017554" y="143016"/>
                    <a:pt x="20984416" y="143018"/>
                  </a:cubicBezTo>
                  <a:close/>
                  <a:moveTo>
                    <a:pt x="20308952" y="143018"/>
                  </a:moveTo>
                  <a:cubicBezTo>
                    <a:pt x="20275816" y="143016"/>
                    <a:pt x="20248952" y="169879"/>
                    <a:pt x="20248952" y="203018"/>
                  </a:cubicBezTo>
                  <a:lnTo>
                    <a:pt x="20248952" y="443015"/>
                  </a:lnTo>
                  <a:cubicBezTo>
                    <a:pt x="20248952" y="476153"/>
                    <a:pt x="20275816" y="503016"/>
                    <a:pt x="20308952" y="503017"/>
                  </a:cubicBezTo>
                  <a:lnTo>
                    <a:pt x="20548952" y="503017"/>
                  </a:lnTo>
                  <a:cubicBezTo>
                    <a:pt x="20582088" y="503016"/>
                    <a:pt x="20608952" y="476153"/>
                    <a:pt x="20608952" y="443015"/>
                  </a:cubicBezTo>
                  <a:lnTo>
                    <a:pt x="20608952" y="203018"/>
                  </a:lnTo>
                  <a:cubicBezTo>
                    <a:pt x="20608952" y="169879"/>
                    <a:pt x="20582088" y="143016"/>
                    <a:pt x="20548952" y="143018"/>
                  </a:cubicBezTo>
                  <a:close/>
                  <a:moveTo>
                    <a:pt x="19873488" y="143018"/>
                  </a:moveTo>
                  <a:cubicBezTo>
                    <a:pt x="19840350" y="143016"/>
                    <a:pt x="19813488" y="169879"/>
                    <a:pt x="19813488" y="203018"/>
                  </a:cubicBezTo>
                  <a:lnTo>
                    <a:pt x="19813488" y="443015"/>
                  </a:lnTo>
                  <a:cubicBezTo>
                    <a:pt x="19813488" y="476153"/>
                    <a:pt x="19840350" y="503016"/>
                    <a:pt x="19873488" y="503017"/>
                  </a:cubicBezTo>
                  <a:lnTo>
                    <a:pt x="20113486" y="503017"/>
                  </a:lnTo>
                  <a:cubicBezTo>
                    <a:pt x="20146624" y="503016"/>
                    <a:pt x="20173488" y="476153"/>
                    <a:pt x="20173488" y="443015"/>
                  </a:cubicBezTo>
                  <a:lnTo>
                    <a:pt x="20173488" y="203018"/>
                  </a:lnTo>
                  <a:cubicBezTo>
                    <a:pt x="20173488" y="169879"/>
                    <a:pt x="20146624" y="143016"/>
                    <a:pt x="20113486" y="143018"/>
                  </a:cubicBezTo>
                  <a:close/>
                  <a:moveTo>
                    <a:pt x="19438024" y="143018"/>
                  </a:moveTo>
                  <a:cubicBezTo>
                    <a:pt x="19404884" y="143016"/>
                    <a:pt x="19378022" y="169879"/>
                    <a:pt x="19378022" y="203018"/>
                  </a:cubicBezTo>
                  <a:lnTo>
                    <a:pt x="19378022" y="443015"/>
                  </a:lnTo>
                  <a:cubicBezTo>
                    <a:pt x="19378022" y="476153"/>
                    <a:pt x="19404884" y="503016"/>
                    <a:pt x="19438024" y="503017"/>
                  </a:cubicBezTo>
                  <a:lnTo>
                    <a:pt x="19678020" y="503017"/>
                  </a:lnTo>
                  <a:cubicBezTo>
                    <a:pt x="19711160" y="503016"/>
                    <a:pt x="19738022" y="476153"/>
                    <a:pt x="19738022" y="443015"/>
                  </a:cubicBezTo>
                  <a:lnTo>
                    <a:pt x="19738022" y="203018"/>
                  </a:lnTo>
                  <a:cubicBezTo>
                    <a:pt x="19738022" y="169879"/>
                    <a:pt x="19711160" y="143016"/>
                    <a:pt x="19678020" y="143018"/>
                  </a:cubicBezTo>
                  <a:close/>
                  <a:moveTo>
                    <a:pt x="19002558" y="143018"/>
                  </a:moveTo>
                  <a:cubicBezTo>
                    <a:pt x="18969420" y="143016"/>
                    <a:pt x="18942556" y="169879"/>
                    <a:pt x="18942556" y="203018"/>
                  </a:cubicBezTo>
                  <a:lnTo>
                    <a:pt x="18942556" y="443015"/>
                  </a:lnTo>
                  <a:cubicBezTo>
                    <a:pt x="18942556" y="476153"/>
                    <a:pt x="18969420" y="503016"/>
                    <a:pt x="19002558" y="503017"/>
                  </a:cubicBezTo>
                  <a:lnTo>
                    <a:pt x="19242556" y="503017"/>
                  </a:lnTo>
                  <a:cubicBezTo>
                    <a:pt x="19275694" y="503016"/>
                    <a:pt x="19302556" y="476153"/>
                    <a:pt x="19302556" y="443015"/>
                  </a:cubicBezTo>
                  <a:lnTo>
                    <a:pt x="19302556" y="203018"/>
                  </a:lnTo>
                  <a:cubicBezTo>
                    <a:pt x="19302556" y="169879"/>
                    <a:pt x="19275694" y="143016"/>
                    <a:pt x="19242556" y="143018"/>
                  </a:cubicBezTo>
                  <a:close/>
                  <a:moveTo>
                    <a:pt x="18567092" y="143018"/>
                  </a:moveTo>
                  <a:cubicBezTo>
                    <a:pt x="18533956" y="143016"/>
                    <a:pt x="18507092" y="169879"/>
                    <a:pt x="18507092" y="203018"/>
                  </a:cubicBezTo>
                  <a:lnTo>
                    <a:pt x="18507092" y="443015"/>
                  </a:lnTo>
                  <a:cubicBezTo>
                    <a:pt x="18507092" y="476153"/>
                    <a:pt x="18533956" y="503016"/>
                    <a:pt x="18567092" y="503017"/>
                  </a:cubicBezTo>
                  <a:lnTo>
                    <a:pt x="18807092" y="503017"/>
                  </a:lnTo>
                  <a:cubicBezTo>
                    <a:pt x="18840228" y="503016"/>
                    <a:pt x="18867092" y="476153"/>
                    <a:pt x="18867092" y="443015"/>
                  </a:cubicBezTo>
                  <a:lnTo>
                    <a:pt x="18867092" y="203018"/>
                  </a:lnTo>
                  <a:cubicBezTo>
                    <a:pt x="18867092" y="169879"/>
                    <a:pt x="18840228" y="143016"/>
                    <a:pt x="18807092" y="143018"/>
                  </a:cubicBezTo>
                  <a:close/>
                  <a:moveTo>
                    <a:pt x="18131628" y="143018"/>
                  </a:moveTo>
                  <a:cubicBezTo>
                    <a:pt x="18098490" y="143016"/>
                    <a:pt x="18071628" y="169879"/>
                    <a:pt x="18071628" y="203018"/>
                  </a:cubicBezTo>
                  <a:lnTo>
                    <a:pt x="18071628" y="443015"/>
                  </a:lnTo>
                  <a:cubicBezTo>
                    <a:pt x="18071628" y="476153"/>
                    <a:pt x="18098490" y="503016"/>
                    <a:pt x="18131628" y="503017"/>
                  </a:cubicBezTo>
                  <a:lnTo>
                    <a:pt x="18371626" y="503017"/>
                  </a:lnTo>
                  <a:cubicBezTo>
                    <a:pt x="18404764" y="503016"/>
                    <a:pt x="18431628" y="476153"/>
                    <a:pt x="18431628" y="443015"/>
                  </a:cubicBezTo>
                  <a:lnTo>
                    <a:pt x="18431628" y="203018"/>
                  </a:lnTo>
                  <a:cubicBezTo>
                    <a:pt x="18431628" y="169879"/>
                    <a:pt x="18404764" y="143016"/>
                    <a:pt x="18371626" y="143018"/>
                  </a:cubicBezTo>
                  <a:close/>
                  <a:moveTo>
                    <a:pt x="17696164" y="143018"/>
                  </a:moveTo>
                  <a:cubicBezTo>
                    <a:pt x="17663024" y="143016"/>
                    <a:pt x="17636162" y="169879"/>
                    <a:pt x="17636162" y="203018"/>
                  </a:cubicBezTo>
                  <a:lnTo>
                    <a:pt x="17636162" y="443015"/>
                  </a:lnTo>
                  <a:cubicBezTo>
                    <a:pt x="17636162" y="476153"/>
                    <a:pt x="17663024" y="503016"/>
                    <a:pt x="17696164" y="503017"/>
                  </a:cubicBezTo>
                  <a:lnTo>
                    <a:pt x="17936160" y="503017"/>
                  </a:lnTo>
                  <a:cubicBezTo>
                    <a:pt x="17969300" y="503016"/>
                    <a:pt x="17996162" y="476153"/>
                    <a:pt x="17996162" y="443015"/>
                  </a:cubicBezTo>
                  <a:lnTo>
                    <a:pt x="17996162" y="203018"/>
                  </a:lnTo>
                  <a:cubicBezTo>
                    <a:pt x="17996162" y="169879"/>
                    <a:pt x="17969300" y="143016"/>
                    <a:pt x="17936160" y="143018"/>
                  </a:cubicBezTo>
                  <a:close/>
                  <a:moveTo>
                    <a:pt x="17260696" y="143018"/>
                  </a:moveTo>
                  <a:cubicBezTo>
                    <a:pt x="17227560" y="143016"/>
                    <a:pt x="17200696" y="169879"/>
                    <a:pt x="17200696" y="203018"/>
                  </a:cubicBezTo>
                  <a:lnTo>
                    <a:pt x="17200696" y="443015"/>
                  </a:lnTo>
                  <a:cubicBezTo>
                    <a:pt x="17200696" y="476153"/>
                    <a:pt x="17227560" y="503016"/>
                    <a:pt x="17260696" y="503017"/>
                  </a:cubicBezTo>
                  <a:lnTo>
                    <a:pt x="17500696" y="503017"/>
                  </a:lnTo>
                  <a:cubicBezTo>
                    <a:pt x="17533834" y="503016"/>
                    <a:pt x="17560696" y="476153"/>
                    <a:pt x="17560696" y="443015"/>
                  </a:cubicBezTo>
                  <a:lnTo>
                    <a:pt x="17560696" y="203018"/>
                  </a:lnTo>
                  <a:cubicBezTo>
                    <a:pt x="17560696" y="169879"/>
                    <a:pt x="17533834" y="143016"/>
                    <a:pt x="17500696" y="143018"/>
                  </a:cubicBezTo>
                  <a:close/>
                  <a:moveTo>
                    <a:pt x="16825232" y="143018"/>
                  </a:moveTo>
                  <a:cubicBezTo>
                    <a:pt x="16792096" y="143016"/>
                    <a:pt x="16765232" y="169879"/>
                    <a:pt x="16765231" y="203018"/>
                  </a:cubicBezTo>
                  <a:lnTo>
                    <a:pt x="16765231" y="443015"/>
                  </a:lnTo>
                  <a:cubicBezTo>
                    <a:pt x="16765232" y="476153"/>
                    <a:pt x="16792096" y="503016"/>
                    <a:pt x="16825232" y="503017"/>
                  </a:cubicBezTo>
                  <a:lnTo>
                    <a:pt x="17065232" y="503017"/>
                  </a:lnTo>
                  <a:cubicBezTo>
                    <a:pt x="17098368" y="503016"/>
                    <a:pt x="17125232" y="476153"/>
                    <a:pt x="17125232" y="443015"/>
                  </a:cubicBezTo>
                  <a:lnTo>
                    <a:pt x="17125232" y="203018"/>
                  </a:lnTo>
                  <a:cubicBezTo>
                    <a:pt x="17125232" y="169879"/>
                    <a:pt x="17098368" y="143016"/>
                    <a:pt x="17065232" y="143018"/>
                  </a:cubicBezTo>
                  <a:close/>
                  <a:moveTo>
                    <a:pt x="16389768" y="143018"/>
                  </a:moveTo>
                  <a:cubicBezTo>
                    <a:pt x="16356630" y="143016"/>
                    <a:pt x="16329767" y="169879"/>
                    <a:pt x="16329766" y="203018"/>
                  </a:cubicBezTo>
                  <a:lnTo>
                    <a:pt x="16329766" y="443015"/>
                  </a:lnTo>
                  <a:cubicBezTo>
                    <a:pt x="16329767" y="476153"/>
                    <a:pt x="16356630" y="503016"/>
                    <a:pt x="16389768" y="503017"/>
                  </a:cubicBezTo>
                  <a:lnTo>
                    <a:pt x="16629766" y="503017"/>
                  </a:lnTo>
                  <a:cubicBezTo>
                    <a:pt x="16662904" y="503016"/>
                    <a:pt x="16689767" y="476153"/>
                    <a:pt x="16689768" y="443015"/>
                  </a:cubicBezTo>
                  <a:lnTo>
                    <a:pt x="16689768" y="203018"/>
                  </a:lnTo>
                  <a:cubicBezTo>
                    <a:pt x="16689767" y="169879"/>
                    <a:pt x="16662904" y="143016"/>
                    <a:pt x="16629766" y="143018"/>
                  </a:cubicBezTo>
                  <a:close/>
                  <a:moveTo>
                    <a:pt x="15954304" y="143018"/>
                  </a:moveTo>
                  <a:cubicBezTo>
                    <a:pt x="15921165" y="143016"/>
                    <a:pt x="15894302" y="169879"/>
                    <a:pt x="15894302" y="203018"/>
                  </a:cubicBezTo>
                  <a:lnTo>
                    <a:pt x="15894302" y="443015"/>
                  </a:lnTo>
                  <a:cubicBezTo>
                    <a:pt x="15894302" y="476153"/>
                    <a:pt x="15921165" y="503016"/>
                    <a:pt x="15954304" y="503017"/>
                  </a:cubicBezTo>
                  <a:lnTo>
                    <a:pt x="16194301" y="503017"/>
                  </a:lnTo>
                  <a:cubicBezTo>
                    <a:pt x="16227439" y="503016"/>
                    <a:pt x="16254302" y="476153"/>
                    <a:pt x="16254303" y="443015"/>
                  </a:cubicBezTo>
                  <a:lnTo>
                    <a:pt x="16254303" y="203018"/>
                  </a:lnTo>
                  <a:cubicBezTo>
                    <a:pt x="16254302" y="169879"/>
                    <a:pt x="16227439" y="143016"/>
                    <a:pt x="16194301" y="143018"/>
                  </a:cubicBezTo>
                  <a:close/>
                  <a:moveTo>
                    <a:pt x="15518839" y="143018"/>
                  </a:moveTo>
                  <a:cubicBezTo>
                    <a:pt x="15485700" y="143016"/>
                    <a:pt x="15458837" y="169879"/>
                    <a:pt x="15458837" y="203018"/>
                  </a:cubicBezTo>
                  <a:lnTo>
                    <a:pt x="15458837" y="443015"/>
                  </a:lnTo>
                  <a:cubicBezTo>
                    <a:pt x="15458837" y="476153"/>
                    <a:pt x="15485700" y="503016"/>
                    <a:pt x="15518839" y="503017"/>
                  </a:cubicBezTo>
                  <a:lnTo>
                    <a:pt x="15758837" y="503017"/>
                  </a:lnTo>
                  <a:cubicBezTo>
                    <a:pt x="15791974" y="503016"/>
                    <a:pt x="15818837" y="476153"/>
                    <a:pt x="15818837" y="443015"/>
                  </a:cubicBezTo>
                  <a:lnTo>
                    <a:pt x="15818837" y="203018"/>
                  </a:lnTo>
                  <a:cubicBezTo>
                    <a:pt x="15818837" y="169879"/>
                    <a:pt x="15791974" y="143016"/>
                    <a:pt x="15758837" y="143018"/>
                  </a:cubicBezTo>
                  <a:close/>
                  <a:moveTo>
                    <a:pt x="15083373" y="143018"/>
                  </a:moveTo>
                  <a:cubicBezTo>
                    <a:pt x="15050235" y="143016"/>
                    <a:pt x="15023372" y="169879"/>
                    <a:pt x="15023373" y="203018"/>
                  </a:cubicBezTo>
                  <a:lnTo>
                    <a:pt x="15023373" y="443015"/>
                  </a:lnTo>
                  <a:cubicBezTo>
                    <a:pt x="15023372" y="476153"/>
                    <a:pt x="15050235" y="503016"/>
                    <a:pt x="15083373" y="503017"/>
                  </a:cubicBezTo>
                  <a:lnTo>
                    <a:pt x="15323371" y="503017"/>
                  </a:lnTo>
                  <a:cubicBezTo>
                    <a:pt x="15356509" y="503016"/>
                    <a:pt x="15383372" y="476153"/>
                    <a:pt x="15383372" y="443015"/>
                  </a:cubicBezTo>
                  <a:lnTo>
                    <a:pt x="15383372" y="203018"/>
                  </a:lnTo>
                  <a:cubicBezTo>
                    <a:pt x="15383372" y="169879"/>
                    <a:pt x="15356509" y="143016"/>
                    <a:pt x="15323371" y="143018"/>
                  </a:cubicBezTo>
                  <a:close/>
                  <a:moveTo>
                    <a:pt x="14647909" y="143018"/>
                  </a:moveTo>
                  <a:cubicBezTo>
                    <a:pt x="14614770" y="143016"/>
                    <a:pt x="14587907" y="169879"/>
                    <a:pt x="14587906" y="203018"/>
                  </a:cubicBezTo>
                  <a:lnTo>
                    <a:pt x="14587906" y="443015"/>
                  </a:lnTo>
                  <a:cubicBezTo>
                    <a:pt x="14587907" y="476153"/>
                    <a:pt x="14614770" y="503016"/>
                    <a:pt x="14647909" y="503017"/>
                  </a:cubicBezTo>
                  <a:lnTo>
                    <a:pt x="14887905" y="503017"/>
                  </a:lnTo>
                  <a:cubicBezTo>
                    <a:pt x="14921044" y="503016"/>
                    <a:pt x="14947907" y="476153"/>
                    <a:pt x="14947907" y="443015"/>
                  </a:cubicBezTo>
                  <a:lnTo>
                    <a:pt x="14947907" y="203018"/>
                  </a:lnTo>
                  <a:cubicBezTo>
                    <a:pt x="14947907" y="169879"/>
                    <a:pt x="14921044" y="143016"/>
                    <a:pt x="14887905" y="143018"/>
                  </a:cubicBezTo>
                  <a:close/>
                  <a:moveTo>
                    <a:pt x="14212443" y="143018"/>
                  </a:moveTo>
                  <a:cubicBezTo>
                    <a:pt x="14179305" y="143016"/>
                    <a:pt x="14152442" y="169879"/>
                    <a:pt x="14152442" y="203018"/>
                  </a:cubicBezTo>
                  <a:lnTo>
                    <a:pt x="14152442" y="443015"/>
                  </a:lnTo>
                  <a:cubicBezTo>
                    <a:pt x="14152442" y="476153"/>
                    <a:pt x="14179305" y="503016"/>
                    <a:pt x="14212443" y="503017"/>
                  </a:cubicBezTo>
                  <a:lnTo>
                    <a:pt x="14452441" y="503017"/>
                  </a:lnTo>
                  <a:cubicBezTo>
                    <a:pt x="14485579" y="503016"/>
                    <a:pt x="14512442" y="476153"/>
                    <a:pt x="14512441" y="443015"/>
                  </a:cubicBezTo>
                  <a:lnTo>
                    <a:pt x="14512441" y="203018"/>
                  </a:lnTo>
                  <a:cubicBezTo>
                    <a:pt x="14512442" y="169879"/>
                    <a:pt x="14485579" y="143016"/>
                    <a:pt x="14452441" y="143018"/>
                  </a:cubicBezTo>
                  <a:close/>
                  <a:moveTo>
                    <a:pt x="13776977" y="143018"/>
                  </a:moveTo>
                  <a:cubicBezTo>
                    <a:pt x="13743840" y="143016"/>
                    <a:pt x="13716977" y="169879"/>
                    <a:pt x="13716977" y="203018"/>
                  </a:cubicBezTo>
                  <a:lnTo>
                    <a:pt x="13716977" y="443015"/>
                  </a:lnTo>
                  <a:cubicBezTo>
                    <a:pt x="13716977" y="476153"/>
                    <a:pt x="13743840" y="503016"/>
                    <a:pt x="13776977" y="503017"/>
                  </a:cubicBezTo>
                  <a:lnTo>
                    <a:pt x="14016976" y="503017"/>
                  </a:lnTo>
                  <a:cubicBezTo>
                    <a:pt x="14050114" y="503016"/>
                    <a:pt x="14076977" y="476153"/>
                    <a:pt x="14076978" y="443015"/>
                  </a:cubicBezTo>
                  <a:lnTo>
                    <a:pt x="14076978" y="203018"/>
                  </a:lnTo>
                  <a:cubicBezTo>
                    <a:pt x="14076977" y="169879"/>
                    <a:pt x="14050114" y="143016"/>
                    <a:pt x="14016976" y="143018"/>
                  </a:cubicBezTo>
                  <a:close/>
                  <a:moveTo>
                    <a:pt x="13341513" y="143018"/>
                  </a:moveTo>
                  <a:cubicBezTo>
                    <a:pt x="13308375" y="143016"/>
                    <a:pt x="13281512" y="169879"/>
                    <a:pt x="13281512" y="203018"/>
                  </a:cubicBezTo>
                  <a:lnTo>
                    <a:pt x="13281512" y="443015"/>
                  </a:lnTo>
                  <a:cubicBezTo>
                    <a:pt x="13281512" y="476153"/>
                    <a:pt x="13308375" y="503016"/>
                    <a:pt x="13341513" y="503017"/>
                  </a:cubicBezTo>
                  <a:lnTo>
                    <a:pt x="13581511" y="503017"/>
                  </a:lnTo>
                  <a:cubicBezTo>
                    <a:pt x="13614649" y="503016"/>
                    <a:pt x="13641512" y="476153"/>
                    <a:pt x="13641512" y="443015"/>
                  </a:cubicBezTo>
                  <a:lnTo>
                    <a:pt x="13641512" y="203018"/>
                  </a:lnTo>
                  <a:cubicBezTo>
                    <a:pt x="13641512" y="169879"/>
                    <a:pt x="13614649" y="143016"/>
                    <a:pt x="13581511" y="143018"/>
                  </a:cubicBezTo>
                  <a:close/>
                  <a:moveTo>
                    <a:pt x="12906041" y="143018"/>
                  </a:moveTo>
                  <a:cubicBezTo>
                    <a:pt x="12872903" y="143016"/>
                    <a:pt x="12846040" y="169879"/>
                    <a:pt x="12846041" y="203018"/>
                  </a:cubicBezTo>
                  <a:lnTo>
                    <a:pt x="12846041" y="443015"/>
                  </a:lnTo>
                  <a:cubicBezTo>
                    <a:pt x="12846040" y="476153"/>
                    <a:pt x="12872903" y="503016"/>
                    <a:pt x="12906041" y="503017"/>
                  </a:cubicBezTo>
                  <a:lnTo>
                    <a:pt x="12961440" y="503017"/>
                  </a:lnTo>
                  <a:lnTo>
                    <a:pt x="13146040" y="503017"/>
                  </a:lnTo>
                  <a:cubicBezTo>
                    <a:pt x="13179177" y="503016"/>
                    <a:pt x="13206040" y="476153"/>
                    <a:pt x="13206040" y="443015"/>
                  </a:cubicBezTo>
                  <a:lnTo>
                    <a:pt x="13206040" y="203018"/>
                  </a:lnTo>
                  <a:cubicBezTo>
                    <a:pt x="13206040" y="169879"/>
                    <a:pt x="13179177" y="143016"/>
                    <a:pt x="13146040" y="143018"/>
                  </a:cubicBezTo>
                  <a:lnTo>
                    <a:pt x="12961440" y="143018"/>
                  </a:lnTo>
                  <a:close/>
                  <a:moveTo>
                    <a:pt x="12445377" y="143018"/>
                  </a:moveTo>
                  <a:cubicBezTo>
                    <a:pt x="12412239" y="143016"/>
                    <a:pt x="12385376" y="169879"/>
                    <a:pt x="12385377" y="203018"/>
                  </a:cubicBezTo>
                  <a:lnTo>
                    <a:pt x="12385377" y="443015"/>
                  </a:lnTo>
                  <a:cubicBezTo>
                    <a:pt x="12385376" y="476153"/>
                    <a:pt x="12412239" y="503016"/>
                    <a:pt x="12445377" y="503017"/>
                  </a:cubicBezTo>
                  <a:lnTo>
                    <a:pt x="12629977" y="503017"/>
                  </a:lnTo>
                  <a:lnTo>
                    <a:pt x="12685376" y="503017"/>
                  </a:lnTo>
                  <a:cubicBezTo>
                    <a:pt x="12718513" y="503016"/>
                    <a:pt x="12745376" y="476153"/>
                    <a:pt x="12745376" y="443015"/>
                  </a:cubicBezTo>
                  <a:lnTo>
                    <a:pt x="12745376" y="203018"/>
                  </a:lnTo>
                  <a:cubicBezTo>
                    <a:pt x="12745376" y="169879"/>
                    <a:pt x="12718513" y="143016"/>
                    <a:pt x="12685376" y="143018"/>
                  </a:cubicBezTo>
                  <a:lnTo>
                    <a:pt x="12629977" y="143018"/>
                  </a:lnTo>
                  <a:close/>
                  <a:moveTo>
                    <a:pt x="12009906" y="143018"/>
                  </a:moveTo>
                  <a:cubicBezTo>
                    <a:pt x="11976767" y="143016"/>
                    <a:pt x="11949904" y="169879"/>
                    <a:pt x="11949904" y="203018"/>
                  </a:cubicBezTo>
                  <a:lnTo>
                    <a:pt x="11949904" y="443015"/>
                  </a:lnTo>
                  <a:cubicBezTo>
                    <a:pt x="11949904" y="476153"/>
                    <a:pt x="11976767" y="503016"/>
                    <a:pt x="12009906" y="503017"/>
                  </a:cubicBezTo>
                  <a:lnTo>
                    <a:pt x="12249904" y="503017"/>
                  </a:lnTo>
                  <a:cubicBezTo>
                    <a:pt x="12283041" y="503016"/>
                    <a:pt x="12309904" y="476153"/>
                    <a:pt x="12309904" y="443015"/>
                  </a:cubicBezTo>
                  <a:lnTo>
                    <a:pt x="12309904" y="203018"/>
                  </a:lnTo>
                  <a:cubicBezTo>
                    <a:pt x="12309904" y="169879"/>
                    <a:pt x="12283041" y="143016"/>
                    <a:pt x="12249904" y="143018"/>
                  </a:cubicBezTo>
                  <a:close/>
                  <a:moveTo>
                    <a:pt x="11574440" y="143018"/>
                  </a:moveTo>
                  <a:cubicBezTo>
                    <a:pt x="11541302" y="143016"/>
                    <a:pt x="11514439" y="169879"/>
                    <a:pt x="11514437" y="203018"/>
                  </a:cubicBezTo>
                  <a:lnTo>
                    <a:pt x="11514437" y="443015"/>
                  </a:lnTo>
                  <a:cubicBezTo>
                    <a:pt x="11514439" y="476153"/>
                    <a:pt x="11541302" y="503016"/>
                    <a:pt x="11574440" y="503017"/>
                  </a:cubicBezTo>
                  <a:lnTo>
                    <a:pt x="11814438" y="503017"/>
                  </a:lnTo>
                  <a:cubicBezTo>
                    <a:pt x="11847576" y="503016"/>
                    <a:pt x="11874439" y="476153"/>
                    <a:pt x="11874441" y="443015"/>
                  </a:cubicBezTo>
                  <a:lnTo>
                    <a:pt x="11874441" y="203018"/>
                  </a:lnTo>
                  <a:cubicBezTo>
                    <a:pt x="11874439" y="169879"/>
                    <a:pt x="11847576" y="143016"/>
                    <a:pt x="11814438" y="143018"/>
                  </a:cubicBezTo>
                  <a:close/>
                  <a:moveTo>
                    <a:pt x="11138976" y="143018"/>
                  </a:moveTo>
                  <a:cubicBezTo>
                    <a:pt x="11105837" y="143016"/>
                    <a:pt x="11078974" y="169879"/>
                    <a:pt x="11078973" y="203018"/>
                  </a:cubicBezTo>
                  <a:lnTo>
                    <a:pt x="11078973" y="443015"/>
                  </a:lnTo>
                  <a:cubicBezTo>
                    <a:pt x="11078974" y="476153"/>
                    <a:pt x="11105837" y="503016"/>
                    <a:pt x="11138976" y="503017"/>
                  </a:cubicBezTo>
                  <a:lnTo>
                    <a:pt x="11378972" y="503017"/>
                  </a:lnTo>
                  <a:cubicBezTo>
                    <a:pt x="11412111" y="503016"/>
                    <a:pt x="11438974" y="476153"/>
                    <a:pt x="11438974" y="443015"/>
                  </a:cubicBezTo>
                  <a:lnTo>
                    <a:pt x="11438974" y="203018"/>
                  </a:lnTo>
                  <a:cubicBezTo>
                    <a:pt x="11438974" y="169879"/>
                    <a:pt x="11412111" y="143016"/>
                    <a:pt x="11378972" y="143018"/>
                  </a:cubicBezTo>
                  <a:close/>
                  <a:moveTo>
                    <a:pt x="10703510" y="143018"/>
                  </a:moveTo>
                  <a:cubicBezTo>
                    <a:pt x="10670372" y="143016"/>
                    <a:pt x="10643509" y="169879"/>
                    <a:pt x="10643510" y="203018"/>
                  </a:cubicBezTo>
                  <a:lnTo>
                    <a:pt x="10643510" y="443015"/>
                  </a:lnTo>
                  <a:cubicBezTo>
                    <a:pt x="10643509" y="476153"/>
                    <a:pt x="10670372" y="503016"/>
                    <a:pt x="10703510" y="503017"/>
                  </a:cubicBezTo>
                  <a:lnTo>
                    <a:pt x="10943508" y="503017"/>
                  </a:lnTo>
                  <a:cubicBezTo>
                    <a:pt x="10976646" y="503016"/>
                    <a:pt x="11003509" y="476153"/>
                    <a:pt x="11003509" y="443015"/>
                  </a:cubicBezTo>
                  <a:lnTo>
                    <a:pt x="11003509" y="203018"/>
                  </a:lnTo>
                  <a:cubicBezTo>
                    <a:pt x="11003509" y="169879"/>
                    <a:pt x="10976646" y="143016"/>
                    <a:pt x="10943508" y="143018"/>
                  </a:cubicBezTo>
                  <a:close/>
                  <a:moveTo>
                    <a:pt x="10268044" y="143018"/>
                  </a:moveTo>
                  <a:cubicBezTo>
                    <a:pt x="10234907" y="143016"/>
                    <a:pt x="10208044" y="169879"/>
                    <a:pt x="10208046" y="203018"/>
                  </a:cubicBezTo>
                  <a:lnTo>
                    <a:pt x="10208046" y="443015"/>
                  </a:lnTo>
                  <a:cubicBezTo>
                    <a:pt x="10208044" y="476153"/>
                    <a:pt x="10234907" y="503016"/>
                    <a:pt x="10268044" y="503017"/>
                  </a:cubicBezTo>
                  <a:lnTo>
                    <a:pt x="10508043" y="503017"/>
                  </a:lnTo>
                  <a:cubicBezTo>
                    <a:pt x="10541181" y="503016"/>
                    <a:pt x="10568044" y="476153"/>
                    <a:pt x="10568045" y="443015"/>
                  </a:cubicBezTo>
                  <a:lnTo>
                    <a:pt x="10568045" y="203018"/>
                  </a:lnTo>
                  <a:cubicBezTo>
                    <a:pt x="10568044" y="169879"/>
                    <a:pt x="10541181" y="143016"/>
                    <a:pt x="10508043" y="143018"/>
                  </a:cubicBezTo>
                  <a:close/>
                  <a:moveTo>
                    <a:pt x="9832580" y="143018"/>
                  </a:moveTo>
                  <a:cubicBezTo>
                    <a:pt x="9799442" y="143016"/>
                    <a:pt x="9772579" y="169879"/>
                    <a:pt x="9772579" y="203018"/>
                  </a:cubicBezTo>
                  <a:lnTo>
                    <a:pt x="9772579" y="443015"/>
                  </a:lnTo>
                  <a:cubicBezTo>
                    <a:pt x="9772579" y="476153"/>
                    <a:pt x="9799442" y="503016"/>
                    <a:pt x="9832580" y="503017"/>
                  </a:cubicBezTo>
                  <a:lnTo>
                    <a:pt x="10072576" y="503017"/>
                  </a:lnTo>
                  <a:cubicBezTo>
                    <a:pt x="10105716" y="503016"/>
                    <a:pt x="10132579" y="476153"/>
                    <a:pt x="10132579" y="443015"/>
                  </a:cubicBezTo>
                  <a:lnTo>
                    <a:pt x="10132579" y="203018"/>
                  </a:lnTo>
                  <a:cubicBezTo>
                    <a:pt x="10132579" y="169879"/>
                    <a:pt x="10105716" y="143016"/>
                    <a:pt x="10072576" y="143018"/>
                  </a:cubicBezTo>
                  <a:close/>
                  <a:moveTo>
                    <a:pt x="9397115" y="143018"/>
                  </a:moveTo>
                  <a:cubicBezTo>
                    <a:pt x="9363977" y="143016"/>
                    <a:pt x="9337114" y="169879"/>
                    <a:pt x="9337114" y="203018"/>
                  </a:cubicBezTo>
                  <a:lnTo>
                    <a:pt x="9337114" y="443015"/>
                  </a:lnTo>
                  <a:cubicBezTo>
                    <a:pt x="9337114" y="476153"/>
                    <a:pt x="9363977" y="503016"/>
                    <a:pt x="9397115" y="503017"/>
                  </a:cubicBezTo>
                  <a:lnTo>
                    <a:pt x="9637112" y="503017"/>
                  </a:lnTo>
                  <a:cubicBezTo>
                    <a:pt x="9670251" y="503016"/>
                    <a:pt x="9697114" y="476153"/>
                    <a:pt x="9697113" y="443015"/>
                  </a:cubicBezTo>
                  <a:lnTo>
                    <a:pt x="9697113" y="203018"/>
                  </a:lnTo>
                  <a:cubicBezTo>
                    <a:pt x="9697114" y="169879"/>
                    <a:pt x="9670251" y="143016"/>
                    <a:pt x="9637112" y="143018"/>
                  </a:cubicBezTo>
                  <a:close/>
                  <a:moveTo>
                    <a:pt x="8961650" y="143018"/>
                  </a:moveTo>
                  <a:cubicBezTo>
                    <a:pt x="8928512" y="143016"/>
                    <a:pt x="8901649" y="169879"/>
                    <a:pt x="8901648" y="203018"/>
                  </a:cubicBezTo>
                  <a:lnTo>
                    <a:pt x="8901648" y="443015"/>
                  </a:lnTo>
                  <a:cubicBezTo>
                    <a:pt x="8901649" y="476153"/>
                    <a:pt x="8928512" y="503016"/>
                    <a:pt x="8961650" y="503017"/>
                  </a:cubicBezTo>
                  <a:lnTo>
                    <a:pt x="9201649" y="503017"/>
                  </a:lnTo>
                  <a:cubicBezTo>
                    <a:pt x="9234786" y="503016"/>
                    <a:pt x="9261649" y="476153"/>
                    <a:pt x="9261649" y="443015"/>
                  </a:cubicBezTo>
                  <a:lnTo>
                    <a:pt x="9261649" y="203018"/>
                  </a:lnTo>
                  <a:cubicBezTo>
                    <a:pt x="9261649" y="169879"/>
                    <a:pt x="9234786" y="143016"/>
                    <a:pt x="9201649" y="143018"/>
                  </a:cubicBezTo>
                  <a:close/>
                  <a:moveTo>
                    <a:pt x="8526184" y="143018"/>
                  </a:moveTo>
                  <a:cubicBezTo>
                    <a:pt x="8493047" y="143016"/>
                    <a:pt x="8466184" y="169879"/>
                    <a:pt x="8466184" y="203018"/>
                  </a:cubicBezTo>
                  <a:lnTo>
                    <a:pt x="8466184" y="443015"/>
                  </a:lnTo>
                  <a:cubicBezTo>
                    <a:pt x="8466184" y="476153"/>
                    <a:pt x="8493047" y="503016"/>
                    <a:pt x="8526184" y="503017"/>
                  </a:cubicBezTo>
                  <a:lnTo>
                    <a:pt x="8766182" y="503017"/>
                  </a:lnTo>
                  <a:cubicBezTo>
                    <a:pt x="8799321" y="503016"/>
                    <a:pt x="8826184" y="476153"/>
                    <a:pt x="8826183" y="443015"/>
                  </a:cubicBezTo>
                  <a:lnTo>
                    <a:pt x="8826183" y="203018"/>
                  </a:lnTo>
                  <a:cubicBezTo>
                    <a:pt x="8826184" y="169879"/>
                    <a:pt x="8799321" y="143016"/>
                    <a:pt x="8766182" y="143018"/>
                  </a:cubicBezTo>
                  <a:close/>
                  <a:moveTo>
                    <a:pt x="8090722" y="143018"/>
                  </a:moveTo>
                  <a:cubicBezTo>
                    <a:pt x="8057582" y="143016"/>
                    <a:pt x="8030719" y="169879"/>
                    <a:pt x="8030719" y="203018"/>
                  </a:cubicBezTo>
                  <a:lnTo>
                    <a:pt x="8030719" y="443015"/>
                  </a:lnTo>
                  <a:cubicBezTo>
                    <a:pt x="8030719" y="476153"/>
                    <a:pt x="8057582" y="503016"/>
                    <a:pt x="8090722" y="503017"/>
                  </a:cubicBezTo>
                  <a:lnTo>
                    <a:pt x="8330720" y="503017"/>
                  </a:lnTo>
                  <a:cubicBezTo>
                    <a:pt x="8363856" y="503016"/>
                    <a:pt x="8390719" y="476153"/>
                    <a:pt x="8390720" y="443015"/>
                  </a:cubicBezTo>
                  <a:lnTo>
                    <a:pt x="8390720" y="203018"/>
                  </a:lnTo>
                  <a:cubicBezTo>
                    <a:pt x="8390719" y="169879"/>
                    <a:pt x="8363856" y="143016"/>
                    <a:pt x="8330720" y="143018"/>
                  </a:cubicBezTo>
                  <a:close/>
                  <a:moveTo>
                    <a:pt x="7655256" y="143018"/>
                  </a:moveTo>
                  <a:cubicBezTo>
                    <a:pt x="7622117" y="143017"/>
                    <a:pt x="7595254" y="169879"/>
                    <a:pt x="7595255" y="203018"/>
                  </a:cubicBezTo>
                  <a:lnTo>
                    <a:pt x="7595255" y="443015"/>
                  </a:lnTo>
                  <a:cubicBezTo>
                    <a:pt x="7595254" y="476153"/>
                    <a:pt x="7622117" y="503016"/>
                    <a:pt x="7655256" y="503017"/>
                  </a:cubicBezTo>
                  <a:lnTo>
                    <a:pt x="7895253" y="503017"/>
                  </a:lnTo>
                  <a:cubicBezTo>
                    <a:pt x="7928391" y="503016"/>
                    <a:pt x="7955254" y="476153"/>
                    <a:pt x="7955254" y="443015"/>
                  </a:cubicBezTo>
                  <a:lnTo>
                    <a:pt x="7955254" y="203018"/>
                  </a:lnTo>
                  <a:cubicBezTo>
                    <a:pt x="7955254" y="169879"/>
                    <a:pt x="7928391" y="143016"/>
                    <a:pt x="7895253" y="143018"/>
                  </a:cubicBezTo>
                  <a:close/>
                  <a:moveTo>
                    <a:pt x="7219790" y="143018"/>
                  </a:moveTo>
                  <a:cubicBezTo>
                    <a:pt x="7186652" y="143016"/>
                    <a:pt x="7159789" y="169879"/>
                    <a:pt x="7159789" y="203018"/>
                  </a:cubicBezTo>
                  <a:lnTo>
                    <a:pt x="7159789" y="443015"/>
                  </a:lnTo>
                  <a:cubicBezTo>
                    <a:pt x="7159789" y="476153"/>
                    <a:pt x="7186652" y="503016"/>
                    <a:pt x="7219790" y="503017"/>
                  </a:cubicBezTo>
                  <a:lnTo>
                    <a:pt x="7459789" y="503017"/>
                  </a:lnTo>
                  <a:cubicBezTo>
                    <a:pt x="7492927" y="503016"/>
                    <a:pt x="7519789" y="476153"/>
                    <a:pt x="7519789" y="443015"/>
                  </a:cubicBezTo>
                  <a:lnTo>
                    <a:pt x="7519789" y="203018"/>
                  </a:lnTo>
                  <a:cubicBezTo>
                    <a:pt x="7519789" y="169879"/>
                    <a:pt x="7492926" y="143016"/>
                    <a:pt x="7459789" y="143018"/>
                  </a:cubicBezTo>
                  <a:close/>
                  <a:moveTo>
                    <a:pt x="6784325" y="143018"/>
                  </a:moveTo>
                  <a:cubicBezTo>
                    <a:pt x="6751187" y="143016"/>
                    <a:pt x="6724324" y="169879"/>
                    <a:pt x="6724325" y="203018"/>
                  </a:cubicBezTo>
                  <a:lnTo>
                    <a:pt x="6724325" y="443015"/>
                  </a:lnTo>
                  <a:cubicBezTo>
                    <a:pt x="6724324" y="476153"/>
                    <a:pt x="6751187" y="503016"/>
                    <a:pt x="6784325" y="503017"/>
                  </a:cubicBezTo>
                  <a:lnTo>
                    <a:pt x="7024324" y="503017"/>
                  </a:lnTo>
                  <a:cubicBezTo>
                    <a:pt x="7057461" y="503016"/>
                    <a:pt x="7084324" y="476153"/>
                    <a:pt x="7084325" y="443015"/>
                  </a:cubicBezTo>
                  <a:lnTo>
                    <a:pt x="7084325" y="203018"/>
                  </a:lnTo>
                  <a:cubicBezTo>
                    <a:pt x="7084324" y="169879"/>
                    <a:pt x="7057461" y="143016"/>
                    <a:pt x="7024324" y="143018"/>
                  </a:cubicBezTo>
                  <a:close/>
                  <a:moveTo>
                    <a:pt x="6348861" y="143018"/>
                  </a:moveTo>
                  <a:cubicBezTo>
                    <a:pt x="6315722" y="143016"/>
                    <a:pt x="6288859" y="169879"/>
                    <a:pt x="6288859" y="203018"/>
                  </a:cubicBezTo>
                  <a:lnTo>
                    <a:pt x="6288859" y="443015"/>
                  </a:lnTo>
                  <a:cubicBezTo>
                    <a:pt x="6288859" y="476153"/>
                    <a:pt x="6315722" y="503016"/>
                    <a:pt x="6348861" y="503017"/>
                  </a:cubicBezTo>
                  <a:lnTo>
                    <a:pt x="6588858" y="503017"/>
                  </a:lnTo>
                  <a:cubicBezTo>
                    <a:pt x="6621996" y="503016"/>
                    <a:pt x="6648859" y="476153"/>
                    <a:pt x="6648860" y="443015"/>
                  </a:cubicBezTo>
                  <a:lnTo>
                    <a:pt x="6648860" y="203018"/>
                  </a:lnTo>
                  <a:cubicBezTo>
                    <a:pt x="6648859" y="169879"/>
                    <a:pt x="6621996" y="143016"/>
                    <a:pt x="6588858" y="143018"/>
                  </a:cubicBezTo>
                  <a:close/>
                  <a:moveTo>
                    <a:pt x="5913396" y="143018"/>
                  </a:moveTo>
                  <a:cubicBezTo>
                    <a:pt x="5880257" y="143016"/>
                    <a:pt x="5853394" y="169879"/>
                    <a:pt x="5853396" y="203018"/>
                  </a:cubicBezTo>
                  <a:lnTo>
                    <a:pt x="5853396" y="443015"/>
                  </a:lnTo>
                  <a:cubicBezTo>
                    <a:pt x="5853394" y="476153"/>
                    <a:pt x="5880257" y="503016"/>
                    <a:pt x="5913396" y="503017"/>
                  </a:cubicBezTo>
                  <a:lnTo>
                    <a:pt x="6153394" y="503017"/>
                  </a:lnTo>
                  <a:cubicBezTo>
                    <a:pt x="6186531" y="503016"/>
                    <a:pt x="6213394" y="476153"/>
                    <a:pt x="6213395" y="443015"/>
                  </a:cubicBezTo>
                  <a:lnTo>
                    <a:pt x="6213395" y="203018"/>
                  </a:lnTo>
                  <a:cubicBezTo>
                    <a:pt x="6213394" y="169879"/>
                    <a:pt x="6186531" y="143016"/>
                    <a:pt x="6153394" y="143018"/>
                  </a:cubicBezTo>
                  <a:close/>
                  <a:moveTo>
                    <a:pt x="5477930" y="143018"/>
                  </a:moveTo>
                  <a:cubicBezTo>
                    <a:pt x="5444792" y="143016"/>
                    <a:pt x="5417929" y="169879"/>
                    <a:pt x="5417930" y="203018"/>
                  </a:cubicBezTo>
                  <a:lnTo>
                    <a:pt x="5417930" y="443015"/>
                  </a:lnTo>
                  <a:cubicBezTo>
                    <a:pt x="5417929" y="476153"/>
                    <a:pt x="5444792" y="503016"/>
                    <a:pt x="5477930" y="503017"/>
                  </a:cubicBezTo>
                  <a:lnTo>
                    <a:pt x="5717928" y="503017"/>
                  </a:lnTo>
                  <a:cubicBezTo>
                    <a:pt x="5751066" y="503016"/>
                    <a:pt x="5777929" y="476153"/>
                    <a:pt x="5777931" y="443015"/>
                  </a:cubicBezTo>
                  <a:lnTo>
                    <a:pt x="5777931" y="203018"/>
                  </a:lnTo>
                  <a:cubicBezTo>
                    <a:pt x="5777929" y="169879"/>
                    <a:pt x="5751066" y="143016"/>
                    <a:pt x="5717928" y="143018"/>
                  </a:cubicBezTo>
                  <a:close/>
                  <a:moveTo>
                    <a:pt x="5042467" y="143018"/>
                  </a:moveTo>
                  <a:cubicBezTo>
                    <a:pt x="5009327" y="143016"/>
                    <a:pt x="4982464" y="169879"/>
                    <a:pt x="4982464" y="203018"/>
                  </a:cubicBezTo>
                  <a:lnTo>
                    <a:pt x="4982464" y="443015"/>
                  </a:lnTo>
                  <a:cubicBezTo>
                    <a:pt x="4982464" y="476153"/>
                    <a:pt x="5009327" y="503016"/>
                    <a:pt x="5042467" y="503017"/>
                  </a:cubicBezTo>
                  <a:lnTo>
                    <a:pt x="5282464" y="503017"/>
                  </a:lnTo>
                  <a:cubicBezTo>
                    <a:pt x="5315602" y="503016"/>
                    <a:pt x="5342464" y="476153"/>
                    <a:pt x="5342464" y="443015"/>
                  </a:cubicBezTo>
                  <a:lnTo>
                    <a:pt x="5342464" y="203018"/>
                  </a:lnTo>
                  <a:cubicBezTo>
                    <a:pt x="5342464" y="169879"/>
                    <a:pt x="5315601" y="143016"/>
                    <a:pt x="5282464" y="143018"/>
                  </a:cubicBezTo>
                  <a:close/>
                  <a:moveTo>
                    <a:pt x="4607000" y="143018"/>
                  </a:moveTo>
                  <a:cubicBezTo>
                    <a:pt x="4573862" y="143016"/>
                    <a:pt x="4546999" y="169879"/>
                    <a:pt x="4547000" y="203018"/>
                  </a:cubicBezTo>
                  <a:lnTo>
                    <a:pt x="4547000" y="443015"/>
                  </a:lnTo>
                  <a:cubicBezTo>
                    <a:pt x="4546999" y="476153"/>
                    <a:pt x="4573862" y="503016"/>
                    <a:pt x="4607000" y="503017"/>
                  </a:cubicBezTo>
                  <a:lnTo>
                    <a:pt x="4846999" y="503017"/>
                  </a:lnTo>
                  <a:cubicBezTo>
                    <a:pt x="4880136" y="503016"/>
                    <a:pt x="4906999" y="476153"/>
                    <a:pt x="4906999" y="443015"/>
                  </a:cubicBezTo>
                  <a:lnTo>
                    <a:pt x="4906999" y="203018"/>
                  </a:lnTo>
                  <a:cubicBezTo>
                    <a:pt x="4906999" y="169879"/>
                    <a:pt x="4880136" y="143016"/>
                    <a:pt x="4846999" y="143018"/>
                  </a:cubicBezTo>
                  <a:close/>
                  <a:moveTo>
                    <a:pt x="4171536" y="143018"/>
                  </a:moveTo>
                  <a:cubicBezTo>
                    <a:pt x="4138397" y="143016"/>
                    <a:pt x="4111534" y="169879"/>
                    <a:pt x="4111536" y="203018"/>
                  </a:cubicBezTo>
                  <a:lnTo>
                    <a:pt x="4111536" y="443015"/>
                  </a:lnTo>
                  <a:cubicBezTo>
                    <a:pt x="4111534" y="476153"/>
                    <a:pt x="4138397" y="503016"/>
                    <a:pt x="4171536" y="503017"/>
                  </a:cubicBezTo>
                  <a:lnTo>
                    <a:pt x="4411533" y="503017"/>
                  </a:lnTo>
                  <a:cubicBezTo>
                    <a:pt x="4444671" y="503016"/>
                    <a:pt x="4471534" y="476153"/>
                    <a:pt x="4471535" y="443015"/>
                  </a:cubicBezTo>
                  <a:lnTo>
                    <a:pt x="4471535" y="203018"/>
                  </a:lnTo>
                  <a:cubicBezTo>
                    <a:pt x="4471534" y="169879"/>
                    <a:pt x="4444671" y="143016"/>
                    <a:pt x="4411533" y="143018"/>
                  </a:cubicBezTo>
                  <a:close/>
                  <a:moveTo>
                    <a:pt x="3736070" y="143018"/>
                  </a:moveTo>
                  <a:cubicBezTo>
                    <a:pt x="3702932" y="143016"/>
                    <a:pt x="3676069" y="169879"/>
                    <a:pt x="3676069" y="203018"/>
                  </a:cubicBezTo>
                  <a:lnTo>
                    <a:pt x="3676069" y="443015"/>
                  </a:lnTo>
                  <a:cubicBezTo>
                    <a:pt x="3676069" y="476153"/>
                    <a:pt x="3702932" y="503016"/>
                    <a:pt x="3736070" y="503017"/>
                  </a:cubicBezTo>
                  <a:lnTo>
                    <a:pt x="3976069" y="503017"/>
                  </a:lnTo>
                  <a:cubicBezTo>
                    <a:pt x="4009207" y="503016"/>
                    <a:pt x="4036069" y="476153"/>
                    <a:pt x="4036069" y="443015"/>
                  </a:cubicBezTo>
                  <a:lnTo>
                    <a:pt x="4036069" y="203018"/>
                  </a:lnTo>
                  <a:cubicBezTo>
                    <a:pt x="4036069" y="169879"/>
                    <a:pt x="4009206" y="143016"/>
                    <a:pt x="3976069" y="143018"/>
                  </a:cubicBezTo>
                  <a:close/>
                  <a:moveTo>
                    <a:pt x="3300605" y="143018"/>
                  </a:moveTo>
                  <a:cubicBezTo>
                    <a:pt x="3267467" y="143016"/>
                    <a:pt x="3240604" y="169879"/>
                    <a:pt x="3240604" y="203018"/>
                  </a:cubicBezTo>
                  <a:lnTo>
                    <a:pt x="3240604" y="443015"/>
                  </a:lnTo>
                  <a:cubicBezTo>
                    <a:pt x="3240604" y="476153"/>
                    <a:pt x="3267467" y="503016"/>
                    <a:pt x="3300605" y="503017"/>
                  </a:cubicBezTo>
                  <a:lnTo>
                    <a:pt x="3540602" y="503017"/>
                  </a:lnTo>
                  <a:cubicBezTo>
                    <a:pt x="3573741" y="503016"/>
                    <a:pt x="3600604" y="476153"/>
                    <a:pt x="3600605" y="443015"/>
                  </a:cubicBezTo>
                  <a:lnTo>
                    <a:pt x="3600605" y="203018"/>
                  </a:lnTo>
                  <a:cubicBezTo>
                    <a:pt x="3600604" y="169879"/>
                    <a:pt x="3573741" y="143016"/>
                    <a:pt x="3540602" y="143018"/>
                  </a:cubicBezTo>
                  <a:close/>
                  <a:moveTo>
                    <a:pt x="2865141" y="143018"/>
                  </a:moveTo>
                  <a:cubicBezTo>
                    <a:pt x="2832002" y="143016"/>
                    <a:pt x="2805139" y="169879"/>
                    <a:pt x="2805140" y="203018"/>
                  </a:cubicBezTo>
                  <a:lnTo>
                    <a:pt x="2805140" y="443015"/>
                  </a:lnTo>
                  <a:cubicBezTo>
                    <a:pt x="2805139" y="476153"/>
                    <a:pt x="2832002" y="503016"/>
                    <a:pt x="2865141" y="503017"/>
                  </a:cubicBezTo>
                  <a:lnTo>
                    <a:pt x="3105139" y="503017"/>
                  </a:lnTo>
                  <a:cubicBezTo>
                    <a:pt x="3138276" y="503016"/>
                    <a:pt x="3165139" y="476153"/>
                    <a:pt x="3165139" y="443015"/>
                  </a:cubicBezTo>
                  <a:lnTo>
                    <a:pt x="3165139" y="203018"/>
                  </a:lnTo>
                  <a:cubicBezTo>
                    <a:pt x="3165139" y="169879"/>
                    <a:pt x="3138276" y="143016"/>
                    <a:pt x="3105139" y="143018"/>
                  </a:cubicBezTo>
                  <a:close/>
                  <a:moveTo>
                    <a:pt x="2429674" y="143018"/>
                  </a:moveTo>
                  <a:cubicBezTo>
                    <a:pt x="2396537" y="143016"/>
                    <a:pt x="2369674" y="169879"/>
                    <a:pt x="2369674" y="203018"/>
                  </a:cubicBezTo>
                  <a:lnTo>
                    <a:pt x="2369674" y="443015"/>
                  </a:lnTo>
                  <a:cubicBezTo>
                    <a:pt x="2369674" y="476153"/>
                    <a:pt x="2396537" y="503016"/>
                    <a:pt x="2429674" y="503017"/>
                  </a:cubicBezTo>
                  <a:lnTo>
                    <a:pt x="2669675" y="503017"/>
                  </a:lnTo>
                  <a:cubicBezTo>
                    <a:pt x="2702811" y="503016"/>
                    <a:pt x="2729674" y="476153"/>
                    <a:pt x="2729675" y="443015"/>
                  </a:cubicBezTo>
                  <a:lnTo>
                    <a:pt x="2729675" y="203018"/>
                  </a:lnTo>
                  <a:cubicBezTo>
                    <a:pt x="2729674" y="169879"/>
                    <a:pt x="2702811" y="143016"/>
                    <a:pt x="2669675" y="143018"/>
                  </a:cubicBezTo>
                  <a:close/>
                  <a:moveTo>
                    <a:pt x="1994211" y="143018"/>
                  </a:moveTo>
                  <a:cubicBezTo>
                    <a:pt x="1961072" y="143016"/>
                    <a:pt x="1934209" y="169879"/>
                    <a:pt x="1934210" y="203018"/>
                  </a:cubicBezTo>
                  <a:lnTo>
                    <a:pt x="1934210" y="443015"/>
                  </a:lnTo>
                  <a:cubicBezTo>
                    <a:pt x="1934209" y="476153"/>
                    <a:pt x="1961072" y="503016"/>
                    <a:pt x="1994211" y="503017"/>
                  </a:cubicBezTo>
                  <a:lnTo>
                    <a:pt x="2234208" y="503017"/>
                  </a:lnTo>
                  <a:cubicBezTo>
                    <a:pt x="2267346" y="503016"/>
                    <a:pt x="2294209" y="476153"/>
                    <a:pt x="2294209" y="443015"/>
                  </a:cubicBezTo>
                  <a:lnTo>
                    <a:pt x="2294209" y="203018"/>
                  </a:lnTo>
                  <a:cubicBezTo>
                    <a:pt x="2294209" y="169879"/>
                    <a:pt x="2267346" y="143016"/>
                    <a:pt x="2234208" y="143018"/>
                  </a:cubicBezTo>
                  <a:close/>
                  <a:moveTo>
                    <a:pt x="1558747" y="143018"/>
                  </a:moveTo>
                  <a:cubicBezTo>
                    <a:pt x="1525607" y="143016"/>
                    <a:pt x="1498744" y="169879"/>
                    <a:pt x="1498744" y="203018"/>
                  </a:cubicBezTo>
                  <a:lnTo>
                    <a:pt x="1498744" y="443015"/>
                  </a:lnTo>
                  <a:cubicBezTo>
                    <a:pt x="1498744" y="476153"/>
                    <a:pt x="1525607" y="503016"/>
                    <a:pt x="1558747" y="503017"/>
                  </a:cubicBezTo>
                  <a:lnTo>
                    <a:pt x="1798743" y="503017"/>
                  </a:lnTo>
                  <a:cubicBezTo>
                    <a:pt x="1831881" y="503016"/>
                    <a:pt x="1858744" y="476153"/>
                    <a:pt x="1858744" y="443015"/>
                  </a:cubicBezTo>
                  <a:lnTo>
                    <a:pt x="1858744" y="203018"/>
                  </a:lnTo>
                  <a:cubicBezTo>
                    <a:pt x="1858744" y="169879"/>
                    <a:pt x="1831881" y="143016"/>
                    <a:pt x="1798743" y="143018"/>
                  </a:cubicBezTo>
                  <a:close/>
                  <a:moveTo>
                    <a:pt x="1123280" y="143018"/>
                  </a:moveTo>
                  <a:cubicBezTo>
                    <a:pt x="1090142" y="143016"/>
                    <a:pt x="1063279" y="169879"/>
                    <a:pt x="1063278" y="203018"/>
                  </a:cubicBezTo>
                  <a:lnTo>
                    <a:pt x="1063278" y="443015"/>
                  </a:lnTo>
                  <a:cubicBezTo>
                    <a:pt x="1063279" y="476153"/>
                    <a:pt x="1090142" y="503016"/>
                    <a:pt x="1123280" y="503017"/>
                  </a:cubicBezTo>
                  <a:lnTo>
                    <a:pt x="1363279" y="503017"/>
                  </a:lnTo>
                  <a:cubicBezTo>
                    <a:pt x="1396416" y="503016"/>
                    <a:pt x="1423279" y="476153"/>
                    <a:pt x="1423279" y="443015"/>
                  </a:cubicBezTo>
                  <a:lnTo>
                    <a:pt x="1423279" y="203018"/>
                  </a:lnTo>
                  <a:cubicBezTo>
                    <a:pt x="1423279" y="169879"/>
                    <a:pt x="1396416" y="143016"/>
                    <a:pt x="1363279" y="143018"/>
                  </a:cubicBezTo>
                  <a:close/>
                  <a:moveTo>
                    <a:pt x="687815" y="143018"/>
                  </a:moveTo>
                  <a:cubicBezTo>
                    <a:pt x="654677" y="143016"/>
                    <a:pt x="627814" y="169879"/>
                    <a:pt x="627814" y="203018"/>
                  </a:cubicBezTo>
                  <a:lnTo>
                    <a:pt x="627814" y="443015"/>
                  </a:lnTo>
                  <a:cubicBezTo>
                    <a:pt x="627814" y="476153"/>
                    <a:pt x="654677" y="503016"/>
                    <a:pt x="687815" y="503017"/>
                  </a:cubicBezTo>
                  <a:lnTo>
                    <a:pt x="927813" y="503017"/>
                  </a:lnTo>
                  <a:cubicBezTo>
                    <a:pt x="960951" y="503016"/>
                    <a:pt x="987814" y="476153"/>
                    <a:pt x="987813" y="443015"/>
                  </a:cubicBezTo>
                  <a:lnTo>
                    <a:pt x="987813" y="203018"/>
                  </a:lnTo>
                  <a:cubicBezTo>
                    <a:pt x="987814" y="169879"/>
                    <a:pt x="960951" y="143016"/>
                    <a:pt x="927813" y="143018"/>
                  </a:cubicBezTo>
                  <a:close/>
                  <a:moveTo>
                    <a:pt x="252351" y="143018"/>
                  </a:moveTo>
                  <a:cubicBezTo>
                    <a:pt x="219212" y="143016"/>
                    <a:pt x="192349" y="169879"/>
                    <a:pt x="192349" y="203018"/>
                  </a:cubicBezTo>
                  <a:lnTo>
                    <a:pt x="192349" y="443015"/>
                  </a:lnTo>
                  <a:cubicBezTo>
                    <a:pt x="192349" y="476153"/>
                    <a:pt x="219212" y="503016"/>
                    <a:pt x="252351" y="503017"/>
                  </a:cubicBezTo>
                  <a:lnTo>
                    <a:pt x="492347" y="503017"/>
                  </a:lnTo>
                  <a:cubicBezTo>
                    <a:pt x="525486" y="503016"/>
                    <a:pt x="552349" y="476153"/>
                    <a:pt x="552350" y="443015"/>
                  </a:cubicBezTo>
                  <a:lnTo>
                    <a:pt x="552350" y="203018"/>
                  </a:lnTo>
                  <a:cubicBezTo>
                    <a:pt x="552349" y="169879"/>
                    <a:pt x="525486" y="143016"/>
                    <a:pt x="492347" y="143018"/>
                  </a:cubicBezTo>
                  <a:close/>
                  <a:moveTo>
                    <a:pt x="48683420" y="142297"/>
                  </a:moveTo>
                  <a:cubicBezTo>
                    <a:pt x="48650284" y="142297"/>
                    <a:pt x="48623420" y="169160"/>
                    <a:pt x="48623420" y="202298"/>
                  </a:cubicBezTo>
                  <a:lnTo>
                    <a:pt x="48623420" y="442297"/>
                  </a:lnTo>
                  <a:cubicBezTo>
                    <a:pt x="48623420" y="475434"/>
                    <a:pt x="48650284" y="502297"/>
                    <a:pt x="48683420" y="502297"/>
                  </a:cubicBezTo>
                  <a:lnTo>
                    <a:pt x="48922460" y="502297"/>
                  </a:lnTo>
                  <a:lnTo>
                    <a:pt x="48922460" y="502032"/>
                  </a:lnTo>
                  <a:cubicBezTo>
                    <a:pt x="48953352" y="500305"/>
                    <a:pt x="48977588" y="474490"/>
                    <a:pt x="48977588" y="443015"/>
                  </a:cubicBezTo>
                  <a:lnTo>
                    <a:pt x="48977588" y="203018"/>
                  </a:lnTo>
                  <a:cubicBezTo>
                    <a:pt x="48977588" y="171541"/>
                    <a:pt x="48953352" y="145727"/>
                    <a:pt x="48922460" y="144000"/>
                  </a:cubicBezTo>
                  <a:lnTo>
                    <a:pt x="48922460" y="142297"/>
                  </a:lnTo>
                  <a:close/>
                  <a:moveTo>
                    <a:pt x="48247956" y="142297"/>
                  </a:moveTo>
                  <a:cubicBezTo>
                    <a:pt x="48214820" y="142297"/>
                    <a:pt x="48187956" y="169160"/>
                    <a:pt x="48187956" y="202298"/>
                  </a:cubicBezTo>
                  <a:lnTo>
                    <a:pt x="48187956" y="442297"/>
                  </a:lnTo>
                  <a:cubicBezTo>
                    <a:pt x="48187956" y="475434"/>
                    <a:pt x="48214820" y="502297"/>
                    <a:pt x="48247956" y="502297"/>
                  </a:cubicBezTo>
                  <a:lnTo>
                    <a:pt x="48487956" y="502297"/>
                  </a:lnTo>
                  <a:cubicBezTo>
                    <a:pt x="48521092" y="502297"/>
                    <a:pt x="48547956" y="475434"/>
                    <a:pt x="48547956" y="442297"/>
                  </a:cubicBezTo>
                  <a:lnTo>
                    <a:pt x="48547956" y="202298"/>
                  </a:lnTo>
                  <a:cubicBezTo>
                    <a:pt x="48547956" y="169160"/>
                    <a:pt x="48521092" y="142297"/>
                    <a:pt x="48487956" y="142297"/>
                  </a:cubicBezTo>
                  <a:close/>
                  <a:moveTo>
                    <a:pt x="47812492" y="142297"/>
                  </a:moveTo>
                  <a:cubicBezTo>
                    <a:pt x="47779356" y="142297"/>
                    <a:pt x="47752492" y="169160"/>
                    <a:pt x="47752492" y="202298"/>
                  </a:cubicBezTo>
                  <a:lnTo>
                    <a:pt x="47752492" y="442297"/>
                  </a:lnTo>
                  <a:cubicBezTo>
                    <a:pt x="47752492" y="475434"/>
                    <a:pt x="47779356" y="502297"/>
                    <a:pt x="47812492" y="502297"/>
                  </a:cubicBezTo>
                  <a:lnTo>
                    <a:pt x="48052492" y="502297"/>
                  </a:lnTo>
                  <a:cubicBezTo>
                    <a:pt x="48085628" y="502297"/>
                    <a:pt x="48112492" y="475434"/>
                    <a:pt x="48112492" y="442297"/>
                  </a:cubicBezTo>
                  <a:lnTo>
                    <a:pt x="48112492" y="202298"/>
                  </a:lnTo>
                  <a:cubicBezTo>
                    <a:pt x="48112492" y="169160"/>
                    <a:pt x="48085628" y="142297"/>
                    <a:pt x="48052492" y="142297"/>
                  </a:cubicBezTo>
                  <a:close/>
                  <a:moveTo>
                    <a:pt x="47377028" y="142297"/>
                  </a:moveTo>
                  <a:cubicBezTo>
                    <a:pt x="47343888" y="142297"/>
                    <a:pt x="47317028" y="169160"/>
                    <a:pt x="47317028" y="202298"/>
                  </a:cubicBezTo>
                  <a:lnTo>
                    <a:pt x="47317028" y="442297"/>
                  </a:lnTo>
                  <a:cubicBezTo>
                    <a:pt x="47317028" y="475434"/>
                    <a:pt x="47343888" y="502297"/>
                    <a:pt x="47377028" y="502297"/>
                  </a:cubicBezTo>
                  <a:lnTo>
                    <a:pt x="47617024" y="502297"/>
                  </a:lnTo>
                  <a:cubicBezTo>
                    <a:pt x="47650164" y="502297"/>
                    <a:pt x="47677028" y="475434"/>
                    <a:pt x="47677028" y="442297"/>
                  </a:cubicBezTo>
                  <a:lnTo>
                    <a:pt x="47677028" y="202298"/>
                  </a:lnTo>
                  <a:cubicBezTo>
                    <a:pt x="47677028" y="169160"/>
                    <a:pt x="47650164" y="142297"/>
                    <a:pt x="47617024" y="142297"/>
                  </a:cubicBezTo>
                  <a:close/>
                  <a:moveTo>
                    <a:pt x="46941564" y="142297"/>
                  </a:moveTo>
                  <a:cubicBezTo>
                    <a:pt x="46908424" y="142297"/>
                    <a:pt x="46881560" y="169160"/>
                    <a:pt x="46881560" y="202298"/>
                  </a:cubicBezTo>
                  <a:lnTo>
                    <a:pt x="46881560" y="442297"/>
                  </a:lnTo>
                  <a:cubicBezTo>
                    <a:pt x="46881560" y="475434"/>
                    <a:pt x="46908424" y="502297"/>
                    <a:pt x="46941564" y="502297"/>
                  </a:cubicBezTo>
                  <a:lnTo>
                    <a:pt x="47181560" y="502297"/>
                  </a:lnTo>
                  <a:cubicBezTo>
                    <a:pt x="47214700" y="502297"/>
                    <a:pt x="47241560" y="475434"/>
                    <a:pt x="47241560" y="442297"/>
                  </a:cubicBezTo>
                  <a:lnTo>
                    <a:pt x="47241560" y="202298"/>
                  </a:lnTo>
                  <a:cubicBezTo>
                    <a:pt x="47241560" y="169160"/>
                    <a:pt x="47214700" y="142297"/>
                    <a:pt x="47181560" y="142297"/>
                  </a:cubicBezTo>
                  <a:close/>
                  <a:moveTo>
                    <a:pt x="46506096" y="142297"/>
                  </a:moveTo>
                  <a:cubicBezTo>
                    <a:pt x="46472960" y="142297"/>
                    <a:pt x="46446096" y="169160"/>
                    <a:pt x="46446096" y="202298"/>
                  </a:cubicBezTo>
                  <a:lnTo>
                    <a:pt x="46446096" y="442297"/>
                  </a:lnTo>
                  <a:cubicBezTo>
                    <a:pt x="46446096" y="475434"/>
                    <a:pt x="46472960" y="502297"/>
                    <a:pt x="46506096" y="502297"/>
                  </a:cubicBezTo>
                  <a:lnTo>
                    <a:pt x="46746096" y="502297"/>
                  </a:lnTo>
                  <a:cubicBezTo>
                    <a:pt x="46779232" y="502297"/>
                    <a:pt x="46806096" y="475434"/>
                    <a:pt x="46806096" y="442297"/>
                  </a:cubicBezTo>
                  <a:lnTo>
                    <a:pt x="46806096" y="202298"/>
                  </a:lnTo>
                  <a:cubicBezTo>
                    <a:pt x="46806096" y="169160"/>
                    <a:pt x="46779232" y="142297"/>
                    <a:pt x="46746096" y="142297"/>
                  </a:cubicBezTo>
                  <a:close/>
                  <a:moveTo>
                    <a:pt x="46070632" y="142297"/>
                  </a:moveTo>
                  <a:cubicBezTo>
                    <a:pt x="46037492" y="142297"/>
                    <a:pt x="46010632" y="169160"/>
                    <a:pt x="46010632" y="202298"/>
                  </a:cubicBezTo>
                  <a:lnTo>
                    <a:pt x="46010632" y="442297"/>
                  </a:lnTo>
                  <a:cubicBezTo>
                    <a:pt x="46010632" y="475434"/>
                    <a:pt x="46037492" y="502297"/>
                    <a:pt x="46070632" y="502297"/>
                  </a:cubicBezTo>
                  <a:lnTo>
                    <a:pt x="46310628" y="502297"/>
                  </a:lnTo>
                  <a:cubicBezTo>
                    <a:pt x="46343768" y="502297"/>
                    <a:pt x="46370632" y="475434"/>
                    <a:pt x="46370632" y="442297"/>
                  </a:cubicBezTo>
                  <a:lnTo>
                    <a:pt x="46370632" y="202298"/>
                  </a:lnTo>
                  <a:cubicBezTo>
                    <a:pt x="46370632" y="169160"/>
                    <a:pt x="46343768" y="142297"/>
                    <a:pt x="46310628" y="142297"/>
                  </a:cubicBezTo>
                  <a:close/>
                  <a:moveTo>
                    <a:pt x="45635168" y="142297"/>
                  </a:moveTo>
                  <a:cubicBezTo>
                    <a:pt x="45602028" y="142297"/>
                    <a:pt x="45575164" y="169160"/>
                    <a:pt x="45575164" y="202298"/>
                  </a:cubicBezTo>
                  <a:lnTo>
                    <a:pt x="45575164" y="442297"/>
                  </a:lnTo>
                  <a:cubicBezTo>
                    <a:pt x="45575164" y="475434"/>
                    <a:pt x="45602028" y="502297"/>
                    <a:pt x="45635168" y="502297"/>
                  </a:cubicBezTo>
                  <a:lnTo>
                    <a:pt x="45875164" y="502297"/>
                  </a:lnTo>
                  <a:cubicBezTo>
                    <a:pt x="45908304" y="502297"/>
                    <a:pt x="45935164" y="475434"/>
                    <a:pt x="45935164" y="442297"/>
                  </a:cubicBezTo>
                  <a:lnTo>
                    <a:pt x="45935164" y="202298"/>
                  </a:lnTo>
                  <a:cubicBezTo>
                    <a:pt x="45935164" y="169160"/>
                    <a:pt x="45908304" y="142297"/>
                    <a:pt x="45875164" y="142297"/>
                  </a:cubicBezTo>
                  <a:close/>
                  <a:moveTo>
                    <a:pt x="45199700" y="142297"/>
                  </a:moveTo>
                  <a:cubicBezTo>
                    <a:pt x="45166564" y="142297"/>
                    <a:pt x="45139700" y="169160"/>
                    <a:pt x="45139700" y="202298"/>
                  </a:cubicBezTo>
                  <a:lnTo>
                    <a:pt x="45139700" y="442297"/>
                  </a:lnTo>
                  <a:cubicBezTo>
                    <a:pt x="45139700" y="475434"/>
                    <a:pt x="45166564" y="502297"/>
                    <a:pt x="45199700" y="502297"/>
                  </a:cubicBezTo>
                  <a:lnTo>
                    <a:pt x="45439700" y="502297"/>
                  </a:lnTo>
                  <a:cubicBezTo>
                    <a:pt x="45472836" y="502297"/>
                    <a:pt x="45499700" y="475434"/>
                    <a:pt x="45499700" y="442297"/>
                  </a:cubicBezTo>
                  <a:lnTo>
                    <a:pt x="45499700" y="202298"/>
                  </a:lnTo>
                  <a:cubicBezTo>
                    <a:pt x="45499700" y="169160"/>
                    <a:pt x="45472836" y="142297"/>
                    <a:pt x="45439700" y="142297"/>
                  </a:cubicBezTo>
                  <a:close/>
                  <a:moveTo>
                    <a:pt x="44764236" y="142297"/>
                  </a:moveTo>
                  <a:cubicBezTo>
                    <a:pt x="44731100" y="142297"/>
                    <a:pt x="44704236" y="169160"/>
                    <a:pt x="44704236" y="202298"/>
                  </a:cubicBezTo>
                  <a:lnTo>
                    <a:pt x="44704236" y="442297"/>
                  </a:lnTo>
                  <a:cubicBezTo>
                    <a:pt x="44704236" y="475434"/>
                    <a:pt x="44731100" y="502297"/>
                    <a:pt x="44764236" y="502297"/>
                  </a:cubicBezTo>
                  <a:lnTo>
                    <a:pt x="45004236" y="502297"/>
                  </a:lnTo>
                  <a:cubicBezTo>
                    <a:pt x="45037372" y="502297"/>
                    <a:pt x="45064236" y="475434"/>
                    <a:pt x="45064236" y="442297"/>
                  </a:cubicBezTo>
                  <a:lnTo>
                    <a:pt x="45064236" y="202298"/>
                  </a:lnTo>
                  <a:cubicBezTo>
                    <a:pt x="45064236" y="169160"/>
                    <a:pt x="45037372" y="142297"/>
                    <a:pt x="45004236" y="142297"/>
                  </a:cubicBezTo>
                  <a:close/>
                  <a:moveTo>
                    <a:pt x="44328772" y="142297"/>
                  </a:moveTo>
                  <a:cubicBezTo>
                    <a:pt x="44295636" y="142297"/>
                    <a:pt x="44268772" y="169160"/>
                    <a:pt x="44268772" y="202298"/>
                  </a:cubicBezTo>
                  <a:lnTo>
                    <a:pt x="44268772" y="442297"/>
                  </a:lnTo>
                  <a:cubicBezTo>
                    <a:pt x="44268772" y="475434"/>
                    <a:pt x="44295636" y="502297"/>
                    <a:pt x="44328772" y="502297"/>
                  </a:cubicBezTo>
                  <a:lnTo>
                    <a:pt x="44568772" y="502297"/>
                  </a:lnTo>
                  <a:cubicBezTo>
                    <a:pt x="44601908" y="502297"/>
                    <a:pt x="44628772" y="475434"/>
                    <a:pt x="44628772" y="442297"/>
                  </a:cubicBezTo>
                  <a:lnTo>
                    <a:pt x="44628772" y="202298"/>
                  </a:lnTo>
                  <a:cubicBezTo>
                    <a:pt x="44628772" y="169160"/>
                    <a:pt x="44601908" y="142297"/>
                    <a:pt x="44568772" y="142297"/>
                  </a:cubicBezTo>
                  <a:close/>
                  <a:moveTo>
                    <a:pt x="43893308" y="142297"/>
                  </a:moveTo>
                  <a:cubicBezTo>
                    <a:pt x="43860168" y="142297"/>
                    <a:pt x="43833308" y="169160"/>
                    <a:pt x="43833308" y="202298"/>
                  </a:cubicBezTo>
                  <a:lnTo>
                    <a:pt x="43833308" y="442297"/>
                  </a:lnTo>
                  <a:cubicBezTo>
                    <a:pt x="43833308" y="475434"/>
                    <a:pt x="43860168" y="502297"/>
                    <a:pt x="43893308" y="502297"/>
                  </a:cubicBezTo>
                  <a:lnTo>
                    <a:pt x="44133304" y="502297"/>
                  </a:lnTo>
                  <a:cubicBezTo>
                    <a:pt x="44166444" y="502297"/>
                    <a:pt x="44193308" y="475434"/>
                    <a:pt x="44193308" y="442297"/>
                  </a:cubicBezTo>
                  <a:lnTo>
                    <a:pt x="44193308" y="202298"/>
                  </a:lnTo>
                  <a:cubicBezTo>
                    <a:pt x="44193308" y="169160"/>
                    <a:pt x="44166444" y="142297"/>
                    <a:pt x="44133304" y="142297"/>
                  </a:cubicBezTo>
                  <a:close/>
                  <a:moveTo>
                    <a:pt x="43457844" y="142297"/>
                  </a:moveTo>
                  <a:cubicBezTo>
                    <a:pt x="43424704" y="142297"/>
                    <a:pt x="43397840" y="169160"/>
                    <a:pt x="43397840" y="202298"/>
                  </a:cubicBezTo>
                  <a:lnTo>
                    <a:pt x="43397840" y="442297"/>
                  </a:lnTo>
                  <a:cubicBezTo>
                    <a:pt x="43397840" y="475434"/>
                    <a:pt x="43424704" y="502297"/>
                    <a:pt x="43457844" y="502297"/>
                  </a:cubicBezTo>
                  <a:lnTo>
                    <a:pt x="43697840" y="502297"/>
                  </a:lnTo>
                  <a:cubicBezTo>
                    <a:pt x="43730980" y="502297"/>
                    <a:pt x="43757840" y="475434"/>
                    <a:pt x="43757840" y="442297"/>
                  </a:cubicBezTo>
                  <a:lnTo>
                    <a:pt x="43757840" y="202298"/>
                  </a:lnTo>
                  <a:cubicBezTo>
                    <a:pt x="43757840" y="169160"/>
                    <a:pt x="43730980" y="142297"/>
                    <a:pt x="43697840" y="142297"/>
                  </a:cubicBezTo>
                  <a:close/>
                  <a:moveTo>
                    <a:pt x="43022376" y="142297"/>
                  </a:moveTo>
                  <a:cubicBezTo>
                    <a:pt x="42989240" y="142297"/>
                    <a:pt x="42962376" y="169160"/>
                    <a:pt x="42962376" y="202298"/>
                  </a:cubicBezTo>
                  <a:lnTo>
                    <a:pt x="42962376" y="442297"/>
                  </a:lnTo>
                  <a:cubicBezTo>
                    <a:pt x="42962376" y="475434"/>
                    <a:pt x="42989240" y="502297"/>
                    <a:pt x="43022376" y="502297"/>
                  </a:cubicBezTo>
                  <a:lnTo>
                    <a:pt x="43262376" y="502297"/>
                  </a:lnTo>
                  <a:cubicBezTo>
                    <a:pt x="43295512" y="502297"/>
                    <a:pt x="43322376" y="475434"/>
                    <a:pt x="43322376" y="442297"/>
                  </a:cubicBezTo>
                  <a:lnTo>
                    <a:pt x="43322376" y="202298"/>
                  </a:lnTo>
                  <a:cubicBezTo>
                    <a:pt x="43322376" y="169160"/>
                    <a:pt x="43295512" y="142297"/>
                    <a:pt x="43262376" y="142297"/>
                  </a:cubicBezTo>
                  <a:close/>
                  <a:moveTo>
                    <a:pt x="42586912" y="142297"/>
                  </a:moveTo>
                  <a:cubicBezTo>
                    <a:pt x="42553772" y="142297"/>
                    <a:pt x="42526912" y="169160"/>
                    <a:pt x="42526912" y="202298"/>
                  </a:cubicBezTo>
                  <a:lnTo>
                    <a:pt x="42526912" y="442297"/>
                  </a:lnTo>
                  <a:cubicBezTo>
                    <a:pt x="42526912" y="475434"/>
                    <a:pt x="42553772" y="502297"/>
                    <a:pt x="42586912" y="502297"/>
                  </a:cubicBezTo>
                  <a:lnTo>
                    <a:pt x="42826908" y="502297"/>
                  </a:lnTo>
                  <a:cubicBezTo>
                    <a:pt x="42860048" y="502297"/>
                    <a:pt x="42886912" y="475434"/>
                    <a:pt x="42886912" y="442297"/>
                  </a:cubicBezTo>
                  <a:lnTo>
                    <a:pt x="42886912" y="202298"/>
                  </a:lnTo>
                  <a:cubicBezTo>
                    <a:pt x="42886912" y="169160"/>
                    <a:pt x="42860048" y="142297"/>
                    <a:pt x="42826908" y="142297"/>
                  </a:cubicBezTo>
                  <a:close/>
                  <a:moveTo>
                    <a:pt x="42151448" y="142297"/>
                  </a:moveTo>
                  <a:cubicBezTo>
                    <a:pt x="42118308" y="142297"/>
                    <a:pt x="42091444" y="169160"/>
                    <a:pt x="42091444" y="202298"/>
                  </a:cubicBezTo>
                  <a:lnTo>
                    <a:pt x="42091444" y="442297"/>
                  </a:lnTo>
                  <a:cubicBezTo>
                    <a:pt x="42091444" y="475434"/>
                    <a:pt x="42118308" y="502297"/>
                    <a:pt x="42151448" y="502297"/>
                  </a:cubicBezTo>
                  <a:lnTo>
                    <a:pt x="42391444" y="502297"/>
                  </a:lnTo>
                  <a:cubicBezTo>
                    <a:pt x="42424584" y="502297"/>
                    <a:pt x="42451444" y="475434"/>
                    <a:pt x="42451444" y="442297"/>
                  </a:cubicBezTo>
                  <a:lnTo>
                    <a:pt x="42451444" y="202298"/>
                  </a:lnTo>
                  <a:cubicBezTo>
                    <a:pt x="42451444" y="169160"/>
                    <a:pt x="42424584" y="142297"/>
                    <a:pt x="42391444" y="142297"/>
                  </a:cubicBezTo>
                  <a:close/>
                  <a:moveTo>
                    <a:pt x="41715980" y="142297"/>
                  </a:moveTo>
                  <a:cubicBezTo>
                    <a:pt x="41682844" y="142297"/>
                    <a:pt x="41655980" y="169160"/>
                    <a:pt x="41655980" y="202298"/>
                  </a:cubicBezTo>
                  <a:lnTo>
                    <a:pt x="41655980" y="442297"/>
                  </a:lnTo>
                  <a:cubicBezTo>
                    <a:pt x="41655980" y="475434"/>
                    <a:pt x="41682844" y="502297"/>
                    <a:pt x="41715980" y="502297"/>
                  </a:cubicBezTo>
                  <a:lnTo>
                    <a:pt x="41955980" y="502297"/>
                  </a:lnTo>
                  <a:cubicBezTo>
                    <a:pt x="41989116" y="502297"/>
                    <a:pt x="42015980" y="475434"/>
                    <a:pt x="42015980" y="442297"/>
                  </a:cubicBezTo>
                  <a:lnTo>
                    <a:pt x="42015980" y="202298"/>
                  </a:lnTo>
                  <a:cubicBezTo>
                    <a:pt x="42015980" y="169160"/>
                    <a:pt x="41989116" y="142297"/>
                    <a:pt x="41955980" y="142297"/>
                  </a:cubicBezTo>
                  <a:close/>
                  <a:moveTo>
                    <a:pt x="41280516" y="142297"/>
                  </a:moveTo>
                  <a:cubicBezTo>
                    <a:pt x="41247380" y="142297"/>
                    <a:pt x="41220516" y="169160"/>
                    <a:pt x="41220516" y="202298"/>
                  </a:cubicBezTo>
                  <a:lnTo>
                    <a:pt x="41220516" y="442297"/>
                  </a:lnTo>
                  <a:cubicBezTo>
                    <a:pt x="41220516" y="475434"/>
                    <a:pt x="41247380" y="502297"/>
                    <a:pt x="41280516" y="502297"/>
                  </a:cubicBezTo>
                  <a:lnTo>
                    <a:pt x="41520516" y="502297"/>
                  </a:lnTo>
                  <a:cubicBezTo>
                    <a:pt x="41553652" y="502297"/>
                    <a:pt x="41580516" y="475434"/>
                    <a:pt x="41580516" y="442297"/>
                  </a:cubicBezTo>
                  <a:lnTo>
                    <a:pt x="41580516" y="202298"/>
                  </a:lnTo>
                  <a:cubicBezTo>
                    <a:pt x="41580516" y="169160"/>
                    <a:pt x="41553652" y="142297"/>
                    <a:pt x="41520516" y="142297"/>
                  </a:cubicBezTo>
                  <a:close/>
                  <a:moveTo>
                    <a:pt x="40845052" y="142297"/>
                  </a:moveTo>
                  <a:cubicBezTo>
                    <a:pt x="40811916" y="142297"/>
                    <a:pt x="40785052" y="169160"/>
                    <a:pt x="40785052" y="202298"/>
                  </a:cubicBezTo>
                  <a:lnTo>
                    <a:pt x="40785052" y="442297"/>
                  </a:lnTo>
                  <a:cubicBezTo>
                    <a:pt x="40785052" y="475434"/>
                    <a:pt x="40811916" y="502297"/>
                    <a:pt x="40845052" y="502297"/>
                  </a:cubicBezTo>
                  <a:lnTo>
                    <a:pt x="41085052" y="502297"/>
                  </a:lnTo>
                  <a:cubicBezTo>
                    <a:pt x="41118188" y="502297"/>
                    <a:pt x="41145052" y="475434"/>
                    <a:pt x="41145052" y="442297"/>
                  </a:cubicBezTo>
                  <a:lnTo>
                    <a:pt x="41145052" y="202298"/>
                  </a:lnTo>
                  <a:cubicBezTo>
                    <a:pt x="41145052" y="169160"/>
                    <a:pt x="41118188" y="142297"/>
                    <a:pt x="41085052" y="142297"/>
                  </a:cubicBezTo>
                  <a:close/>
                  <a:moveTo>
                    <a:pt x="40409588" y="142297"/>
                  </a:moveTo>
                  <a:cubicBezTo>
                    <a:pt x="40376448" y="142297"/>
                    <a:pt x="40349588" y="169160"/>
                    <a:pt x="40349588" y="202298"/>
                  </a:cubicBezTo>
                  <a:lnTo>
                    <a:pt x="40349588" y="442297"/>
                  </a:lnTo>
                  <a:cubicBezTo>
                    <a:pt x="40349588" y="475434"/>
                    <a:pt x="40376448" y="502297"/>
                    <a:pt x="40409588" y="502297"/>
                  </a:cubicBezTo>
                  <a:lnTo>
                    <a:pt x="40649584" y="502297"/>
                  </a:lnTo>
                  <a:cubicBezTo>
                    <a:pt x="40682724" y="502297"/>
                    <a:pt x="40709588" y="475434"/>
                    <a:pt x="40709588" y="442297"/>
                  </a:cubicBezTo>
                  <a:lnTo>
                    <a:pt x="40709588" y="202298"/>
                  </a:lnTo>
                  <a:cubicBezTo>
                    <a:pt x="40709588" y="169160"/>
                    <a:pt x="40682724" y="142297"/>
                    <a:pt x="40649584" y="142297"/>
                  </a:cubicBezTo>
                  <a:close/>
                  <a:moveTo>
                    <a:pt x="39974124" y="142297"/>
                  </a:moveTo>
                  <a:cubicBezTo>
                    <a:pt x="39940984" y="142297"/>
                    <a:pt x="39914120" y="169160"/>
                    <a:pt x="39914120" y="202298"/>
                  </a:cubicBezTo>
                  <a:lnTo>
                    <a:pt x="39914120" y="442297"/>
                  </a:lnTo>
                  <a:cubicBezTo>
                    <a:pt x="39914120" y="475434"/>
                    <a:pt x="39940984" y="502297"/>
                    <a:pt x="39974124" y="502297"/>
                  </a:cubicBezTo>
                  <a:lnTo>
                    <a:pt x="40214120" y="502297"/>
                  </a:lnTo>
                  <a:cubicBezTo>
                    <a:pt x="40247260" y="502297"/>
                    <a:pt x="40274120" y="475434"/>
                    <a:pt x="40274120" y="442297"/>
                  </a:cubicBezTo>
                  <a:lnTo>
                    <a:pt x="40274120" y="202298"/>
                  </a:lnTo>
                  <a:cubicBezTo>
                    <a:pt x="40274120" y="169160"/>
                    <a:pt x="40247260" y="142297"/>
                    <a:pt x="40214120" y="142297"/>
                  </a:cubicBezTo>
                  <a:close/>
                  <a:moveTo>
                    <a:pt x="39538656" y="142297"/>
                  </a:moveTo>
                  <a:cubicBezTo>
                    <a:pt x="39505520" y="142297"/>
                    <a:pt x="39478656" y="169160"/>
                    <a:pt x="39478656" y="202298"/>
                  </a:cubicBezTo>
                  <a:lnTo>
                    <a:pt x="39478656" y="442297"/>
                  </a:lnTo>
                  <a:cubicBezTo>
                    <a:pt x="39478656" y="475434"/>
                    <a:pt x="39505520" y="502297"/>
                    <a:pt x="39538656" y="502297"/>
                  </a:cubicBezTo>
                  <a:lnTo>
                    <a:pt x="39778656" y="502297"/>
                  </a:lnTo>
                  <a:cubicBezTo>
                    <a:pt x="39811792" y="502297"/>
                    <a:pt x="39838656" y="475434"/>
                    <a:pt x="39838656" y="442297"/>
                  </a:cubicBezTo>
                  <a:lnTo>
                    <a:pt x="39838656" y="202298"/>
                  </a:lnTo>
                  <a:cubicBezTo>
                    <a:pt x="39838656" y="169160"/>
                    <a:pt x="39811792" y="142297"/>
                    <a:pt x="39778656" y="142297"/>
                  </a:cubicBezTo>
                  <a:close/>
                  <a:moveTo>
                    <a:pt x="39103192" y="142297"/>
                  </a:moveTo>
                  <a:cubicBezTo>
                    <a:pt x="39070052" y="142297"/>
                    <a:pt x="39043192" y="169160"/>
                    <a:pt x="39043192" y="202298"/>
                  </a:cubicBezTo>
                  <a:lnTo>
                    <a:pt x="39043192" y="442297"/>
                  </a:lnTo>
                  <a:cubicBezTo>
                    <a:pt x="39043192" y="475434"/>
                    <a:pt x="39070052" y="502297"/>
                    <a:pt x="39103192" y="502297"/>
                  </a:cubicBezTo>
                  <a:lnTo>
                    <a:pt x="39343188" y="502297"/>
                  </a:lnTo>
                  <a:cubicBezTo>
                    <a:pt x="39376328" y="502297"/>
                    <a:pt x="39403192" y="475434"/>
                    <a:pt x="39403192" y="442297"/>
                  </a:cubicBezTo>
                  <a:lnTo>
                    <a:pt x="39403192" y="202298"/>
                  </a:lnTo>
                  <a:cubicBezTo>
                    <a:pt x="39403192" y="169160"/>
                    <a:pt x="39376328" y="142297"/>
                    <a:pt x="39343188" y="142297"/>
                  </a:cubicBezTo>
                  <a:close/>
                  <a:moveTo>
                    <a:pt x="38667728" y="142297"/>
                  </a:moveTo>
                  <a:cubicBezTo>
                    <a:pt x="38634588" y="142297"/>
                    <a:pt x="38607724" y="169160"/>
                    <a:pt x="38607724" y="202298"/>
                  </a:cubicBezTo>
                  <a:lnTo>
                    <a:pt x="38607724" y="442297"/>
                  </a:lnTo>
                  <a:cubicBezTo>
                    <a:pt x="38607724" y="475434"/>
                    <a:pt x="38634588" y="502297"/>
                    <a:pt x="38667728" y="502297"/>
                  </a:cubicBezTo>
                  <a:lnTo>
                    <a:pt x="38907724" y="502297"/>
                  </a:lnTo>
                  <a:cubicBezTo>
                    <a:pt x="38940864" y="502297"/>
                    <a:pt x="38967724" y="475434"/>
                    <a:pt x="38967724" y="442297"/>
                  </a:cubicBezTo>
                  <a:lnTo>
                    <a:pt x="38967724" y="202298"/>
                  </a:lnTo>
                  <a:cubicBezTo>
                    <a:pt x="38967724" y="169160"/>
                    <a:pt x="38940864" y="142297"/>
                    <a:pt x="38907724" y="142297"/>
                  </a:cubicBezTo>
                  <a:close/>
                  <a:moveTo>
                    <a:pt x="38232260" y="142297"/>
                  </a:moveTo>
                  <a:cubicBezTo>
                    <a:pt x="38199124" y="142297"/>
                    <a:pt x="38172260" y="169160"/>
                    <a:pt x="38172260" y="202298"/>
                  </a:cubicBezTo>
                  <a:lnTo>
                    <a:pt x="38172260" y="442297"/>
                  </a:lnTo>
                  <a:cubicBezTo>
                    <a:pt x="38172260" y="475434"/>
                    <a:pt x="38199124" y="502297"/>
                    <a:pt x="38232260" y="502297"/>
                  </a:cubicBezTo>
                  <a:lnTo>
                    <a:pt x="38472260" y="502297"/>
                  </a:lnTo>
                  <a:cubicBezTo>
                    <a:pt x="38505396" y="502297"/>
                    <a:pt x="38532260" y="475434"/>
                    <a:pt x="38532260" y="442297"/>
                  </a:cubicBezTo>
                  <a:lnTo>
                    <a:pt x="38532260" y="202298"/>
                  </a:lnTo>
                  <a:cubicBezTo>
                    <a:pt x="38532260" y="169160"/>
                    <a:pt x="38505396" y="142297"/>
                    <a:pt x="38472260" y="142297"/>
                  </a:cubicBezTo>
                  <a:close/>
                  <a:moveTo>
                    <a:pt x="37796796" y="142297"/>
                  </a:moveTo>
                  <a:cubicBezTo>
                    <a:pt x="37763660" y="142297"/>
                    <a:pt x="37736796" y="169160"/>
                    <a:pt x="37736796" y="202298"/>
                  </a:cubicBezTo>
                  <a:lnTo>
                    <a:pt x="37736796" y="442297"/>
                  </a:lnTo>
                  <a:cubicBezTo>
                    <a:pt x="37736796" y="475434"/>
                    <a:pt x="37763660" y="502297"/>
                    <a:pt x="37796796" y="502297"/>
                  </a:cubicBezTo>
                  <a:lnTo>
                    <a:pt x="38036796" y="502297"/>
                  </a:lnTo>
                  <a:cubicBezTo>
                    <a:pt x="38069932" y="502297"/>
                    <a:pt x="38096796" y="475434"/>
                    <a:pt x="38096796" y="442297"/>
                  </a:cubicBezTo>
                  <a:lnTo>
                    <a:pt x="38096796" y="202298"/>
                  </a:lnTo>
                  <a:cubicBezTo>
                    <a:pt x="38096796" y="169160"/>
                    <a:pt x="38069932" y="142297"/>
                    <a:pt x="38036796" y="142297"/>
                  </a:cubicBezTo>
                  <a:close/>
                  <a:moveTo>
                    <a:pt x="37361324" y="142297"/>
                  </a:moveTo>
                  <a:cubicBezTo>
                    <a:pt x="37328188" y="142297"/>
                    <a:pt x="37301324" y="169160"/>
                    <a:pt x="37301324" y="202298"/>
                  </a:cubicBezTo>
                  <a:lnTo>
                    <a:pt x="37301324" y="442297"/>
                  </a:lnTo>
                  <a:cubicBezTo>
                    <a:pt x="37301324" y="475434"/>
                    <a:pt x="37328188" y="502297"/>
                    <a:pt x="37361324" y="502297"/>
                  </a:cubicBezTo>
                  <a:lnTo>
                    <a:pt x="37416724" y="502297"/>
                  </a:lnTo>
                  <a:lnTo>
                    <a:pt x="37601324" y="502297"/>
                  </a:lnTo>
                  <a:cubicBezTo>
                    <a:pt x="37634460" y="502297"/>
                    <a:pt x="37661324" y="475434"/>
                    <a:pt x="37661324" y="442297"/>
                  </a:cubicBezTo>
                  <a:lnTo>
                    <a:pt x="37661324" y="202298"/>
                  </a:lnTo>
                  <a:cubicBezTo>
                    <a:pt x="37661324" y="169160"/>
                    <a:pt x="37634460" y="142297"/>
                    <a:pt x="37601324" y="142297"/>
                  </a:cubicBezTo>
                  <a:lnTo>
                    <a:pt x="37416724" y="142297"/>
                  </a:lnTo>
                  <a:close/>
                  <a:moveTo>
                    <a:pt x="36900660" y="142297"/>
                  </a:moveTo>
                  <a:cubicBezTo>
                    <a:pt x="36867524" y="142297"/>
                    <a:pt x="36840660" y="169160"/>
                    <a:pt x="36840660" y="202298"/>
                  </a:cubicBezTo>
                  <a:lnTo>
                    <a:pt x="36840660" y="442297"/>
                  </a:lnTo>
                  <a:cubicBezTo>
                    <a:pt x="36840660" y="475434"/>
                    <a:pt x="36867524" y="502297"/>
                    <a:pt x="36900660" y="502297"/>
                  </a:cubicBezTo>
                  <a:lnTo>
                    <a:pt x="37085260" y="502297"/>
                  </a:lnTo>
                  <a:lnTo>
                    <a:pt x="37140660" y="502297"/>
                  </a:lnTo>
                  <a:cubicBezTo>
                    <a:pt x="37173796" y="502297"/>
                    <a:pt x="37200660" y="475434"/>
                    <a:pt x="37200660" y="442297"/>
                  </a:cubicBezTo>
                  <a:lnTo>
                    <a:pt x="37200660" y="202298"/>
                  </a:lnTo>
                  <a:cubicBezTo>
                    <a:pt x="37200660" y="169160"/>
                    <a:pt x="37173796" y="142297"/>
                    <a:pt x="37140660" y="142297"/>
                  </a:cubicBezTo>
                  <a:lnTo>
                    <a:pt x="37085260" y="142297"/>
                  </a:lnTo>
                  <a:close/>
                  <a:moveTo>
                    <a:pt x="36465188" y="142297"/>
                  </a:moveTo>
                  <a:cubicBezTo>
                    <a:pt x="36432052" y="142297"/>
                    <a:pt x="36405188" y="169160"/>
                    <a:pt x="36405188" y="202298"/>
                  </a:cubicBezTo>
                  <a:lnTo>
                    <a:pt x="36405188" y="442297"/>
                  </a:lnTo>
                  <a:cubicBezTo>
                    <a:pt x="36405188" y="475434"/>
                    <a:pt x="36432052" y="502297"/>
                    <a:pt x="36465188" y="502297"/>
                  </a:cubicBezTo>
                  <a:lnTo>
                    <a:pt x="36705188" y="502297"/>
                  </a:lnTo>
                  <a:cubicBezTo>
                    <a:pt x="36738324" y="502297"/>
                    <a:pt x="36765188" y="475434"/>
                    <a:pt x="36765188" y="442297"/>
                  </a:cubicBezTo>
                  <a:lnTo>
                    <a:pt x="36765188" y="202298"/>
                  </a:lnTo>
                  <a:cubicBezTo>
                    <a:pt x="36765188" y="169160"/>
                    <a:pt x="36738324" y="142297"/>
                    <a:pt x="36705188" y="142297"/>
                  </a:cubicBezTo>
                  <a:close/>
                  <a:moveTo>
                    <a:pt x="36029724" y="142297"/>
                  </a:moveTo>
                  <a:cubicBezTo>
                    <a:pt x="35996588" y="142297"/>
                    <a:pt x="35969724" y="169160"/>
                    <a:pt x="35969724" y="202298"/>
                  </a:cubicBezTo>
                  <a:lnTo>
                    <a:pt x="35969724" y="442297"/>
                  </a:lnTo>
                  <a:cubicBezTo>
                    <a:pt x="35969724" y="475434"/>
                    <a:pt x="35996588" y="502297"/>
                    <a:pt x="36029724" y="502297"/>
                  </a:cubicBezTo>
                  <a:lnTo>
                    <a:pt x="36269724" y="502297"/>
                  </a:lnTo>
                  <a:cubicBezTo>
                    <a:pt x="36302860" y="502297"/>
                    <a:pt x="36329724" y="475434"/>
                    <a:pt x="36329724" y="442297"/>
                  </a:cubicBezTo>
                  <a:lnTo>
                    <a:pt x="36329724" y="202298"/>
                  </a:lnTo>
                  <a:cubicBezTo>
                    <a:pt x="36329724" y="169160"/>
                    <a:pt x="36302860" y="142297"/>
                    <a:pt x="36269724" y="142297"/>
                  </a:cubicBezTo>
                  <a:close/>
                  <a:moveTo>
                    <a:pt x="35594260" y="142297"/>
                  </a:moveTo>
                  <a:cubicBezTo>
                    <a:pt x="35561120" y="142297"/>
                    <a:pt x="35534260" y="169160"/>
                    <a:pt x="35534260" y="202298"/>
                  </a:cubicBezTo>
                  <a:lnTo>
                    <a:pt x="35534260" y="442297"/>
                  </a:lnTo>
                  <a:cubicBezTo>
                    <a:pt x="35534260" y="475434"/>
                    <a:pt x="35561120" y="502297"/>
                    <a:pt x="35594260" y="502297"/>
                  </a:cubicBezTo>
                  <a:lnTo>
                    <a:pt x="35834256" y="502297"/>
                  </a:lnTo>
                  <a:cubicBezTo>
                    <a:pt x="35867396" y="502297"/>
                    <a:pt x="35894260" y="475434"/>
                    <a:pt x="35894260" y="442297"/>
                  </a:cubicBezTo>
                  <a:lnTo>
                    <a:pt x="35894260" y="202298"/>
                  </a:lnTo>
                  <a:cubicBezTo>
                    <a:pt x="35894260" y="169160"/>
                    <a:pt x="35867396" y="142297"/>
                    <a:pt x="35834256" y="142297"/>
                  </a:cubicBezTo>
                  <a:close/>
                  <a:moveTo>
                    <a:pt x="35158796" y="142297"/>
                  </a:moveTo>
                  <a:cubicBezTo>
                    <a:pt x="35125656" y="142297"/>
                    <a:pt x="35098792" y="169160"/>
                    <a:pt x="35098792" y="202298"/>
                  </a:cubicBezTo>
                  <a:lnTo>
                    <a:pt x="35098792" y="442297"/>
                  </a:lnTo>
                  <a:cubicBezTo>
                    <a:pt x="35098792" y="475434"/>
                    <a:pt x="35125656" y="502297"/>
                    <a:pt x="35158796" y="502297"/>
                  </a:cubicBezTo>
                  <a:lnTo>
                    <a:pt x="35398792" y="502297"/>
                  </a:lnTo>
                  <a:cubicBezTo>
                    <a:pt x="35431932" y="502297"/>
                    <a:pt x="35458792" y="475434"/>
                    <a:pt x="35458792" y="442297"/>
                  </a:cubicBezTo>
                  <a:lnTo>
                    <a:pt x="35458792" y="202298"/>
                  </a:lnTo>
                  <a:cubicBezTo>
                    <a:pt x="35458792" y="169160"/>
                    <a:pt x="35431932" y="142297"/>
                    <a:pt x="35398792" y="142297"/>
                  </a:cubicBezTo>
                  <a:close/>
                  <a:moveTo>
                    <a:pt x="34723328" y="142297"/>
                  </a:moveTo>
                  <a:cubicBezTo>
                    <a:pt x="34690192" y="142297"/>
                    <a:pt x="34663328" y="169160"/>
                    <a:pt x="34663328" y="202298"/>
                  </a:cubicBezTo>
                  <a:lnTo>
                    <a:pt x="34663328" y="442297"/>
                  </a:lnTo>
                  <a:cubicBezTo>
                    <a:pt x="34663328" y="475434"/>
                    <a:pt x="34690192" y="502297"/>
                    <a:pt x="34723328" y="502297"/>
                  </a:cubicBezTo>
                  <a:lnTo>
                    <a:pt x="34963328" y="502297"/>
                  </a:lnTo>
                  <a:cubicBezTo>
                    <a:pt x="34996464" y="502297"/>
                    <a:pt x="35023328" y="475434"/>
                    <a:pt x="35023328" y="442297"/>
                  </a:cubicBezTo>
                  <a:lnTo>
                    <a:pt x="35023328" y="202298"/>
                  </a:lnTo>
                  <a:cubicBezTo>
                    <a:pt x="35023328" y="169160"/>
                    <a:pt x="34996464" y="142297"/>
                    <a:pt x="34963328" y="142297"/>
                  </a:cubicBezTo>
                  <a:close/>
                  <a:moveTo>
                    <a:pt x="34287864" y="142297"/>
                  </a:moveTo>
                  <a:cubicBezTo>
                    <a:pt x="34254724" y="142297"/>
                    <a:pt x="34227864" y="169160"/>
                    <a:pt x="34227864" y="202298"/>
                  </a:cubicBezTo>
                  <a:lnTo>
                    <a:pt x="34227864" y="442297"/>
                  </a:lnTo>
                  <a:cubicBezTo>
                    <a:pt x="34227864" y="475434"/>
                    <a:pt x="34254724" y="502297"/>
                    <a:pt x="34287864" y="502297"/>
                  </a:cubicBezTo>
                  <a:lnTo>
                    <a:pt x="34527860" y="502297"/>
                  </a:lnTo>
                  <a:cubicBezTo>
                    <a:pt x="34561000" y="502297"/>
                    <a:pt x="34587864" y="475434"/>
                    <a:pt x="34587864" y="442297"/>
                  </a:cubicBezTo>
                  <a:lnTo>
                    <a:pt x="34587864" y="202298"/>
                  </a:lnTo>
                  <a:cubicBezTo>
                    <a:pt x="34587864" y="169160"/>
                    <a:pt x="34561000" y="142297"/>
                    <a:pt x="34527860" y="142297"/>
                  </a:cubicBezTo>
                  <a:close/>
                  <a:moveTo>
                    <a:pt x="33852400" y="142297"/>
                  </a:moveTo>
                  <a:cubicBezTo>
                    <a:pt x="33819260" y="142297"/>
                    <a:pt x="33792400" y="169160"/>
                    <a:pt x="33792400" y="202298"/>
                  </a:cubicBezTo>
                  <a:lnTo>
                    <a:pt x="33792400" y="442297"/>
                  </a:lnTo>
                  <a:cubicBezTo>
                    <a:pt x="33792400" y="475434"/>
                    <a:pt x="33819260" y="502297"/>
                    <a:pt x="33852400" y="502297"/>
                  </a:cubicBezTo>
                  <a:lnTo>
                    <a:pt x="34092396" y="502297"/>
                  </a:lnTo>
                  <a:cubicBezTo>
                    <a:pt x="34125536" y="502297"/>
                    <a:pt x="34152400" y="475434"/>
                    <a:pt x="34152400" y="442297"/>
                  </a:cubicBezTo>
                  <a:lnTo>
                    <a:pt x="34152400" y="202298"/>
                  </a:lnTo>
                  <a:cubicBezTo>
                    <a:pt x="34152400" y="169160"/>
                    <a:pt x="34125536" y="142297"/>
                    <a:pt x="34092396" y="142297"/>
                  </a:cubicBezTo>
                  <a:close/>
                  <a:moveTo>
                    <a:pt x="33416934" y="142297"/>
                  </a:moveTo>
                  <a:cubicBezTo>
                    <a:pt x="33383796" y="142297"/>
                    <a:pt x="33356932" y="169160"/>
                    <a:pt x="33356932" y="202298"/>
                  </a:cubicBezTo>
                  <a:lnTo>
                    <a:pt x="33356932" y="442297"/>
                  </a:lnTo>
                  <a:cubicBezTo>
                    <a:pt x="33356932" y="475434"/>
                    <a:pt x="33383796" y="502297"/>
                    <a:pt x="33416934" y="502297"/>
                  </a:cubicBezTo>
                  <a:lnTo>
                    <a:pt x="33656932" y="502297"/>
                  </a:lnTo>
                  <a:cubicBezTo>
                    <a:pt x="33690072" y="502297"/>
                    <a:pt x="33716932" y="475434"/>
                    <a:pt x="33716932" y="442297"/>
                  </a:cubicBezTo>
                  <a:lnTo>
                    <a:pt x="33716932" y="202298"/>
                  </a:lnTo>
                  <a:cubicBezTo>
                    <a:pt x="33716932" y="169160"/>
                    <a:pt x="33690072" y="142297"/>
                    <a:pt x="33656932" y="142297"/>
                  </a:cubicBezTo>
                  <a:close/>
                  <a:moveTo>
                    <a:pt x="32981468" y="142297"/>
                  </a:moveTo>
                  <a:cubicBezTo>
                    <a:pt x="32948332" y="142297"/>
                    <a:pt x="32921468" y="169160"/>
                    <a:pt x="32921468" y="202298"/>
                  </a:cubicBezTo>
                  <a:lnTo>
                    <a:pt x="32921468" y="442297"/>
                  </a:lnTo>
                  <a:cubicBezTo>
                    <a:pt x="32921468" y="475434"/>
                    <a:pt x="32948332" y="502297"/>
                    <a:pt x="32981468" y="502297"/>
                  </a:cubicBezTo>
                  <a:lnTo>
                    <a:pt x="33221468" y="502297"/>
                  </a:lnTo>
                  <a:cubicBezTo>
                    <a:pt x="33254604" y="502297"/>
                    <a:pt x="33281468" y="475434"/>
                    <a:pt x="33281468" y="442297"/>
                  </a:cubicBezTo>
                  <a:lnTo>
                    <a:pt x="33281468" y="202298"/>
                  </a:lnTo>
                  <a:cubicBezTo>
                    <a:pt x="33281468" y="169160"/>
                    <a:pt x="33254604" y="142297"/>
                    <a:pt x="33221468" y="142297"/>
                  </a:cubicBezTo>
                  <a:close/>
                  <a:moveTo>
                    <a:pt x="32546004" y="142297"/>
                  </a:moveTo>
                  <a:cubicBezTo>
                    <a:pt x="32512866" y="142297"/>
                    <a:pt x="32486004" y="169160"/>
                    <a:pt x="32486004" y="202298"/>
                  </a:cubicBezTo>
                  <a:lnTo>
                    <a:pt x="32486004" y="442297"/>
                  </a:lnTo>
                  <a:cubicBezTo>
                    <a:pt x="32486004" y="475434"/>
                    <a:pt x="32512866" y="502297"/>
                    <a:pt x="32546004" y="502297"/>
                  </a:cubicBezTo>
                  <a:lnTo>
                    <a:pt x="32786002" y="502297"/>
                  </a:lnTo>
                  <a:cubicBezTo>
                    <a:pt x="32819140" y="502297"/>
                    <a:pt x="32846004" y="475434"/>
                    <a:pt x="32846004" y="442297"/>
                  </a:cubicBezTo>
                  <a:lnTo>
                    <a:pt x="32846004" y="202298"/>
                  </a:lnTo>
                  <a:cubicBezTo>
                    <a:pt x="32846004" y="169160"/>
                    <a:pt x="32819140" y="142297"/>
                    <a:pt x="32786002" y="142297"/>
                  </a:cubicBezTo>
                  <a:close/>
                  <a:moveTo>
                    <a:pt x="32110540" y="142297"/>
                  </a:moveTo>
                  <a:cubicBezTo>
                    <a:pt x="32077400" y="142297"/>
                    <a:pt x="32050538" y="169160"/>
                    <a:pt x="32050538" y="202298"/>
                  </a:cubicBezTo>
                  <a:lnTo>
                    <a:pt x="32050538" y="442297"/>
                  </a:lnTo>
                  <a:cubicBezTo>
                    <a:pt x="32050538" y="475434"/>
                    <a:pt x="32077400" y="502297"/>
                    <a:pt x="32110540" y="502297"/>
                  </a:cubicBezTo>
                  <a:lnTo>
                    <a:pt x="32350536" y="502297"/>
                  </a:lnTo>
                  <a:cubicBezTo>
                    <a:pt x="32383676" y="502297"/>
                    <a:pt x="32410538" y="475434"/>
                    <a:pt x="32410538" y="442297"/>
                  </a:cubicBezTo>
                  <a:lnTo>
                    <a:pt x="32410538" y="202298"/>
                  </a:lnTo>
                  <a:cubicBezTo>
                    <a:pt x="32410538" y="169160"/>
                    <a:pt x="32383676" y="142297"/>
                    <a:pt x="32350536" y="142297"/>
                  </a:cubicBezTo>
                  <a:close/>
                  <a:moveTo>
                    <a:pt x="31675074" y="142297"/>
                  </a:moveTo>
                  <a:cubicBezTo>
                    <a:pt x="31641936" y="142297"/>
                    <a:pt x="31615072" y="169160"/>
                    <a:pt x="31615072" y="202298"/>
                  </a:cubicBezTo>
                  <a:lnTo>
                    <a:pt x="31615072" y="442297"/>
                  </a:lnTo>
                  <a:cubicBezTo>
                    <a:pt x="31615072" y="475434"/>
                    <a:pt x="31641936" y="502297"/>
                    <a:pt x="31675074" y="502297"/>
                  </a:cubicBezTo>
                  <a:lnTo>
                    <a:pt x="31915072" y="502297"/>
                  </a:lnTo>
                  <a:cubicBezTo>
                    <a:pt x="31948210" y="502297"/>
                    <a:pt x="31975072" y="475434"/>
                    <a:pt x="31975072" y="442297"/>
                  </a:cubicBezTo>
                  <a:lnTo>
                    <a:pt x="31975072" y="202298"/>
                  </a:lnTo>
                  <a:cubicBezTo>
                    <a:pt x="31975072" y="169160"/>
                    <a:pt x="31948210" y="142297"/>
                    <a:pt x="31915072" y="142297"/>
                  </a:cubicBezTo>
                  <a:close/>
                  <a:moveTo>
                    <a:pt x="31239608" y="142297"/>
                  </a:moveTo>
                  <a:cubicBezTo>
                    <a:pt x="31206472" y="142297"/>
                    <a:pt x="31179608" y="169160"/>
                    <a:pt x="31179608" y="202298"/>
                  </a:cubicBezTo>
                  <a:lnTo>
                    <a:pt x="31179608" y="442297"/>
                  </a:lnTo>
                  <a:cubicBezTo>
                    <a:pt x="31179608" y="475434"/>
                    <a:pt x="31206472" y="502297"/>
                    <a:pt x="31239608" y="502297"/>
                  </a:cubicBezTo>
                  <a:lnTo>
                    <a:pt x="31479608" y="502297"/>
                  </a:lnTo>
                  <a:cubicBezTo>
                    <a:pt x="31512744" y="502297"/>
                    <a:pt x="31539608" y="475434"/>
                    <a:pt x="31539608" y="442297"/>
                  </a:cubicBezTo>
                  <a:lnTo>
                    <a:pt x="31539608" y="202298"/>
                  </a:lnTo>
                  <a:cubicBezTo>
                    <a:pt x="31539608" y="169160"/>
                    <a:pt x="31512744" y="142297"/>
                    <a:pt x="31479608" y="142297"/>
                  </a:cubicBezTo>
                  <a:close/>
                  <a:moveTo>
                    <a:pt x="30804144" y="142297"/>
                  </a:moveTo>
                  <a:cubicBezTo>
                    <a:pt x="30771006" y="142297"/>
                    <a:pt x="30744144" y="169160"/>
                    <a:pt x="30744144" y="202298"/>
                  </a:cubicBezTo>
                  <a:lnTo>
                    <a:pt x="30744144" y="442297"/>
                  </a:lnTo>
                  <a:cubicBezTo>
                    <a:pt x="30744144" y="475434"/>
                    <a:pt x="30771006" y="502297"/>
                    <a:pt x="30804144" y="502297"/>
                  </a:cubicBezTo>
                  <a:lnTo>
                    <a:pt x="31044142" y="502297"/>
                  </a:lnTo>
                  <a:cubicBezTo>
                    <a:pt x="31077280" y="502297"/>
                    <a:pt x="31104144" y="475434"/>
                    <a:pt x="31104144" y="442297"/>
                  </a:cubicBezTo>
                  <a:lnTo>
                    <a:pt x="31104144" y="202298"/>
                  </a:lnTo>
                  <a:cubicBezTo>
                    <a:pt x="31104144" y="169160"/>
                    <a:pt x="31077280" y="142297"/>
                    <a:pt x="31044142" y="142297"/>
                  </a:cubicBezTo>
                  <a:close/>
                  <a:moveTo>
                    <a:pt x="30368680" y="142297"/>
                  </a:moveTo>
                  <a:cubicBezTo>
                    <a:pt x="30335540" y="142297"/>
                    <a:pt x="30308678" y="169160"/>
                    <a:pt x="30308678" y="202298"/>
                  </a:cubicBezTo>
                  <a:lnTo>
                    <a:pt x="30308678" y="442297"/>
                  </a:lnTo>
                  <a:cubicBezTo>
                    <a:pt x="30308678" y="475434"/>
                    <a:pt x="30335540" y="502297"/>
                    <a:pt x="30368680" y="502297"/>
                  </a:cubicBezTo>
                  <a:lnTo>
                    <a:pt x="30608676" y="502297"/>
                  </a:lnTo>
                  <a:cubicBezTo>
                    <a:pt x="30641816" y="502297"/>
                    <a:pt x="30668678" y="475434"/>
                    <a:pt x="30668678" y="442297"/>
                  </a:cubicBezTo>
                  <a:lnTo>
                    <a:pt x="30668678" y="202298"/>
                  </a:lnTo>
                  <a:cubicBezTo>
                    <a:pt x="30668678" y="169160"/>
                    <a:pt x="30641816" y="142297"/>
                    <a:pt x="30608676" y="142297"/>
                  </a:cubicBezTo>
                  <a:close/>
                  <a:moveTo>
                    <a:pt x="29933214" y="142297"/>
                  </a:moveTo>
                  <a:cubicBezTo>
                    <a:pt x="29900076" y="142297"/>
                    <a:pt x="29873212" y="169160"/>
                    <a:pt x="29873212" y="202298"/>
                  </a:cubicBezTo>
                  <a:lnTo>
                    <a:pt x="29873212" y="442297"/>
                  </a:lnTo>
                  <a:cubicBezTo>
                    <a:pt x="29873212" y="475434"/>
                    <a:pt x="29900076" y="502297"/>
                    <a:pt x="29933214" y="502297"/>
                  </a:cubicBezTo>
                  <a:lnTo>
                    <a:pt x="30173212" y="502297"/>
                  </a:lnTo>
                  <a:cubicBezTo>
                    <a:pt x="30206350" y="502297"/>
                    <a:pt x="30233212" y="475434"/>
                    <a:pt x="30233212" y="442297"/>
                  </a:cubicBezTo>
                  <a:lnTo>
                    <a:pt x="30233212" y="202298"/>
                  </a:lnTo>
                  <a:cubicBezTo>
                    <a:pt x="30233212" y="169160"/>
                    <a:pt x="30206350" y="142297"/>
                    <a:pt x="30173212" y="142297"/>
                  </a:cubicBezTo>
                  <a:close/>
                  <a:moveTo>
                    <a:pt x="29497748" y="142297"/>
                  </a:moveTo>
                  <a:cubicBezTo>
                    <a:pt x="29464612" y="142297"/>
                    <a:pt x="29437748" y="169160"/>
                    <a:pt x="29437748" y="202298"/>
                  </a:cubicBezTo>
                  <a:lnTo>
                    <a:pt x="29437748" y="442297"/>
                  </a:lnTo>
                  <a:cubicBezTo>
                    <a:pt x="29437748" y="475434"/>
                    <a:pt x="29464612" y="502297"/>
                    <a:pt x="29497748" y="502297"/>
                  </a:cubicBezTo>
                  <a:lnTo>
                    <a:pt x="29737748" y="502297"/>
                  </a:lnTo>
                  <a:cubicBezTo>
                    <a:pt x="29770884" y="502297"/>
                    <a:pt x="29797748" y="475434"/>
                    <a:pt x="29797748" y="442297"/>
                  </a:cubicBezTo>
                  <a:lnTo>
                    <a:pt x="29797748" y="202298"/>
                  </a:lnTo>
                  <a:cubicBezTo>
                    <a:pt x="29797748" y="169160"/>
                    <a:pt x="29770884" y="142297"/>
                    <a:pt x="29737748" y="142297"/>
                  </a:cubicBezTo>
                  <a:close/>
                  <a:moveTo>
                    <a:pt x="29062284" y="142297"/>
                  </a:moveTo>
                  <a:cubicBezTo>
                    <a:pt x="29029146" y="142299"/>
                    <a:pt x="29002284" y="169160"/>
                    <a:pt x="29002284" y="202298"/>
                  </a:cubicBezTo>
                  <a:lnTo>
                    <a:pt x="29002284" y="442297"/>
                  </a:lnTo>
                  <a:cubicBezTo>
                    <a:pt x="29002284" y="475434"/>
                    <a:pt x="29029146" y="502297"/>
                    <a:pt x="29062284" y="502297"/>
                  </a:cubicBezTo>
                  <a:lnTo>
                    <a:pt x="29302282" y="502297"/>
                  </a:lnTo>
                  <a:cubicBezTo>
                    <a:pt x="29335420" y="502297"/>
                    <a:pt x="29362284" y="475434"/>
                    <a:pt x="29362284" y="442297"/>
                  </a:cubicBezTo>
                  <a:lnTo>
                    <a:pt x="29362284" y="202298"/>
                  </a:lnTo>
                  <a:cubicBezTo>
                    <a:pt x="29362284" y="169160"/>
                    <a:pt x="29335420" y="142297"/>
                    <a:pt x="29302282" y="142297"/>
                  </a:cubicBezTo>
                  <a:close/>
                  <a:moveTo>
                    <a:pt x="28626820" y="142297"/>
                  </a:moveTo>
                  <a:cubicBezTo>
                    <a:pt x="28593680" y="142297"/>
                    <a:pt x="28566818" y="169160"/>
                    <a:pt x="28566818" y="202298"/>
                  </a:cubicBezTo>
                  <a:lnTo>
                    <a:pt x="28566818" y="442297"/>
                  </a:lnTo>
                  <a:cubicBezTo>
                    <a:pt x="28566818" y="475434"/>
                    <a:pt x="28593680" y="502297"/>
                    <a:pt x="28626820" y="502297"/>
                  </a:cubicBezTo>
                  <a:lnTo>
                    <a:pt x="28866816" y="502297"/>
                  </a:lnTo>
                  <a:cubicBezTo>
                    <a:pt x="28899956" y="502297"/>
                    <a:pt x="28926818" y="475434"/>
                    <a:pt x="28926818" y="442297"/>
                  </a:cubicBezTo>
                  <a:lnTo>
                    <a:pt x="28926818" y="202298"/>
                  </a:lnTo>
                  <a:cubicBezTo>
                    <a:pt x="28926818" y="169160"/>
                    <a:pt x="28899956" y="142297"/>
                    <a:pt x="28866816" y="142297"/>
                  </a:cubicBezTo>
                  <a:close/>
                  <a:moveTo>
                    <a:pt x="28191354" y="142297"/>
                  </a:moveTo>
                  <a:cubicBezTo>
                    <a:pt x="28158216" y="142297"/>
                    <a:pt x="28131352" y="169160"/>
                    <a:pt x="28131352" y="202298"/>
                  </a:cubicBezTo>
                  <a:lnTo>
                    <a:pt x="28131352" y="442297"/>
                  </a:lnTo>
                  <a:cubicBezTo>
                    <a:pt x="28131352" y="475434"/>
                    <a:pt x="28158216" y="502297"/>
                    <a:pt x="28191354" y="502297"/>
                  </a:cubicBezTo>
                  <a:lnTo>
                    <a:pt x="28431352" y="502297"/>
                  </a:lnTo>
                  <a:cubicBezTo>
                    <a:pt x="28464490" y="502297"/>
                    <a:pt x="28491352" y="475434"/>
                    <a:pt x="28491352" y="442297"/>
                  </a:cubicBezTo>
                  <a:lnTo>
                    <a:pt x="28491352" y="202298"/>
                  </a:lnTo>
                  <a:cubicBezTo>
                    <a:pt x="28491352" y="169160"/>
                    <a:pt x="28464490" y="142297"/>
                    <a:pt x="28431352" y="142297"/>
                  </a:cubicBezTo>
                  <a:close/>
                  <a:moveTo>
                    <a:pt x="27755888" y="142297"/>
                  </a:moveTo>
                  <a:cubicBezTo>
                    <a:pt x="27722752" y="142297"/>
                    <a:pt x="27695888" y="169160"/>
                    <a:pt x="27695888" y="202298"/>
                  </a:cubicBezTo>
                  <a:lnTo>
                    <a:pt x="27695888" y="442297"/>
                  </a:lnTo>
                  <a:cubicBezTo>
                    <a:pt x="27695888" y="475434"/>
                    <a:pt x="27722752" y="502297"/>
                    <a:pt x="27755888" y="502297"/>
                  </a:cubicBezTo>
                  <a:lnTo>
                    <a:pt x="27995888" y="502297"/>
                  </a:lnTo>
                  <a:cubicBezTo>
                    <a:pt x="28029024" y="502297"/>
                    <a:pt x="28055888" y="475434"/>
                    <a:pt x="28055888" y="442297"/>
                  </a:cubicBezTo>
                  <a:lnTo>
                    <a:pt x="28055888" y="202298"/>
                  </a:lnTo>
                  <a:cubicBezTo>
                    <a:pt x="28055888" y="169160"/>
                    <a:pt x="28029024" y="142297"/>
                    <a:pt x="27995888" y="142297"/>
                  </a:cubicBezTo>
                  <a:close/>
                  <a:moveTo>
                    <a:pt x="27320424" y="142297"/>
                  </a:moveTo>
                  <a:cubicBezTo>
                    <a:pt x="27287286" y="142297"/>
                    <a:pt x="27260424" y="169160"/>
                    <a:pt x="27260424" y="202298"/>
                  </a:cubicBezTo>
                  <a:lnTo>
                    <a:pt x="27260424" y="442297"/>
                  </a:lnTo>
                  <a:cubicBezTo>
                    <a:pt x="27260424" y="475434"/>
                    <a:pt x="27287286" y="502297"/>
                    <a:pt x="27320424" y="502297"/>
                  </a:cubicBezTo>
                  <a:lnTo>
                    <a:pt x="27560422" y="502297"/>
                  </a:lnTo>
                  <a:cubicBezTo>
                    <a:pt x="27593560" y="502297"/>
                    <a:pt x="27620424" y="475434"/>
                    <a:pt x="27620424" y="442297"/>
                  </a:cubicBezTo>
                  <a:lnTo>
                    <a:pt x="27620424" y="202298"/>
                  </a:lnTo>
                  <a:cubicBezTo>
                    <a:pt x="27620424" y="169160"/>
                    <a:pt x="27593560" y="142297"/>
                    <a:pt x="27560422" y="142297"/>
                  </a:cubicBezTo>
                  <a:close/>
                  <a:moveTo>
                    <a:pt x="26884960" y="142297"/>
                  </a:moveTo>
                  <a:cubicBezTo>
                    <a:pt x="26851820" y="142297"/>
                    <a:pt x="26824958" y="169160"/>
                    <a:pt x="26824958" y="202298"/>
                  </a:cubicBezTo>
                  <a:lnTo>
                    <a:pt x="26824958" y="442297"/>
                  </a:lnTo>
                  <a:cubicBezTo>
                    <a:pt x="26824958" y="475434"/>
                    <a:pt x="26851820" y="502297"/>
                    <a:pt x="26884960" y="502297"/>
                  </a:cubicBezTo>
                  <a:lnTo>
                    <a:pt x="27124956" y="502297"/>
                  </a:lnTo>
                  <a:cubicBezTo>
                    <a:pt x="27158096" y="502297"/>
                    <a:pt x="27184958" y="475434"/>
                    <a:pt x="27184958" y="442297"/>
                  </a:cubicBezTo>
                  <a:lnTo>
                    <a:pt x="27184958" y="202298"/>
                  </a:lnTo>
                  <a:cubicBezTo>
                    <a:pt x="27184958" y="169160"/>
                    <a:pt x="27158096" y="142297"/>
                    <a:pt x="27124956" y="142297"/>
                  </a:cubicBezTo>
                  <a:close/>
                  <a:moveTo>
                    <a:pt x="26449494" y="142297"/>
                  </a:moveTo>
                  <a:cubicBezTo>
                    <a:pt x="26416356" y="142297"/>
                    <a:pt x="26389492" y="169160"/>
                    <a:pt x="26389492" y="202298"/>
                  </a:cubicBezTo>
                  <a:lnTo>
                    <a:pt x="26389492" y="442297"/>
                  </a:lnTo>
                  <a:cubicBezTo>
                    <a:pt x="26389492" y="475434"/>
                    <a:pt x="26416356" y="502297"/>
                    <a:pt x="26449494" y="502297"/>
                  </a:cubicBezTo>
                  <a:lnTo>
                    <a:pt x="26689492" y="502297"/>
                  </a:lnTo>
                  <a:cubicBezTo>
                    <a:pt x="26722630" y="502297"/>
                    <a:pt x="26749492" y="475434"/>
                    <a:pt x="26749492" y="442297"/>
                  </a:cubicBezTo>
                  <a:lnTo>
                    <a:pt x="26749492" y="202298"/>
                  </a:lnTo>
                  <a:cubicBezTo>
                    <a:pt x="26749492" y="169160"/>
                    <a:pt x="26722630" y="142297"/>
                    <a:pt x="26689492" y="142297"/>
                  </a:cubicBezTo>
                  <a:close/>
                  <a:moveTo>
                    <a:pt x="26014028" y="142297"/>
                  </a:moveTo>
                  <a:cubicBezTo>
                    <a:pt x="25980892" y="142297"/>
                    <a:pt x="25954028" y="169160"/>
                    <a:pt x="25954028" y="202298"/>
                  </a:cubicBezTo>
                  <a:lnTo>
                    <a:pt x="25954028" y="442297"/>
                  </a:lnTo>
                  <a:cubicBezTo>
                    <a:pt x="25954028" y="475434"/>
                    <a:pt x="25980892" y="502297"/>
                    <a:pt x="26014028" y="502297"/>
                  </a:cubicBezTo>
                  <a:lnTo>
                    <a:pt x="26254028" y="502297"/>
                  </a:lnTo>
                  <a:cubicBezTo>
                    <a:pt x="26287164" y="502297"/>
                    <a:pt x="26314028" y="475434"/>
                    <a:pt x="26314028" y="442297"/>
                  </a:cubicBezTo>
                  <a:lnTo>
                    <a:pt x="26314028" y="202298"/>
                  </a:lnTo>
                  <a:cubicBezTo>
                    <a:pt x="26314028" y="169160"/>
                    <a:pt x="26287164" y="142297"/>
                    <a:pt x="26254028" y="142297"/>
                  </a:cubicBezTo>
                  <a:close/>
                  <a:moveTo>
                    <a:pt x="25578564" y="142297"/>
                  </a:moveTo>
                  <a:cubicBezTo>
                    <a:pt x="25545426" y="142297"/>
                    <a:pt x="25518564" y="169160"/>
                    <a:pt x="25518564" y="202298"/>
                  </a:cubicBezTo>
                  <a:lnTo>
                    <a:pt x="25518564" y="442297"/>
                  </a:lnTo>
                  <a:cubicBezTo>
                    <a:pt x="25518564" y="475434"/>
                    <a:pt x="25545426" y="502297"/>
                    <a:pt x="25578564" y="502297"/>
                  </a:cubicBezTo>
                  <a:lnTo>
                    <a:pt x="25818562" y="502297"/>
                  </a:lnTo>
                  <a:cubicBezTo>
                    <a:pt x="25851700" y="502297"/>
                    <a:pt x="25878564" y="475434"/>
                    <a:pt x="25878564" y="442297"/>
                  </a:cubicBezTo>
                  <a:lnTo>
                    <a:pt x="25878564" y="202298"/>
                  </a:lnTo>
                  <a:cubicBezTo>
                    <a:pt x="25878564" y="169160"/>
                    <a:pt x="25851700" y="142297"/>
                    <a:pt x="25818562" y="142297"/>
                  </a:cubicBezTo>
                  <a:close/>
                  <a:moveTo>
                    <a:pt x="25274808" y="142297"/>
                  </a:moveTo>
                  <a:lnTo>
                    <a:pt x="25274808" y="143018"/>
                  </a:lnTo>
                  <a:lnTo>
                    <a:pt x="25139540" y="143018"/>
                  </a:lnTo>
                  <a:cubicBezTo>
                    <a:pt x="25108038" y="144263"/>
                    <a:pt x="25083098" y="170368"/>
                    <a:pt x="25083098" y="202298"/>
                  </a:cubicBezTo>
                  <a:lnTo>
                    <a:pt x="25083098" y="442297"/>
                  </a:lnTo>
                  <a:cubicBezTo>
                    <a:pt x="25083098" y="475434"/>
                    <a:pt x="25109960" y="502297"/>
                    <a:pt x="25143100" y="502297"/>
                  </a:cubicBezTo>
                  <a:lnTo>
                    <a:pt x="25383096" y="502297"/>
                  </a:lnTo>
                  <a:cubicBezTo>
                    <a:pt x="25416236" y="502297"/>
                    <a:pt x="25443098" y="475434"/>
                    <a:pt x="25443098" y="442297"/>
                  </a:cubicBezTo>
                  <a:lnTo>
                    <a:pt x="25443098" y="202298"/>
                  </a:lnTo>
                  <a:cubicBezTo>
                    <a:pt x="25443098" y="169160"/>
                    <a:pt x="25416236" y="142297"/>
                    <a:pt x="25383096" y="142297"/>
                  </a:cubicBezTo>
                  <a:close/>
                  <a:moveTo>
                    <a:pt x="24771892" y="0"/>
                  </a:moveTo>
                  <a:lnTo>
                    <a:pt x="37085260" y="0"/>
                  </a:lnTo>
                  <a:lnTo>
                    <a:pt x="37416724" y="0"/>
                  </a:lnTo>
                  <a:lnTo>
                    <a:pt x="49181464" y="0"/>
                  </a:lnTo>
                  <a:lnTo>
                    <a:pt x="49181464" y="718"/>
                  </a:lnTo>
                  <a:lnTo>
                    <a:pt x="60184284" y="718"/>
                  </a:lnTo>
                  <a:lnTo>
                    <a:pt x="60515748" y="718"/>
                  </a:lnTo>
                  <a:lnTo>
                    <a:pt x="61854872" y="718"/>
                  </a:lnTo>
                  <a:lnTo>
                    <a:pt x="61854872" y="143018"/>
                  </a:lnTo>
                  <a:lnTo>
                    <a:pt x="61766752" y="143018"/>
                  </a:lnTo>
                  <a:cubicBezTo>
                    <a:pt x="61733612" y="143016"/>
                    <a:pt x="61706748" y="169879"/>
                    <a:pt x="61706748" y="203018"/>
                  </a:cubicBezTo>
                  <a:lnTo>
                    <a:pt x="61706748" y="443015"/>
                  </a:lnTo>
                  <a:cubicBezTo>
                    <a:pt x="61706748" y="476153"/>
                    <a:pt x="61733612" y="503016"/>
                    <a:pt x="61766752" y="503017"/>
                  </a:cubicBezTo>
                  <a:lnTo>
                    <a:pt x="61854872" y="503017"/>
                  </a:lnTo>
                  <a:lnTo>
                    <a:pt x="61854872" y="3856793"/>
                  </a:lnTo>
                  <a:lnTo>
                    <a:pt x="61766752" y="3856793"/>
                  </a:lnTo>
                  <a:cubicBezTo>
                    <a:pt x="61733612" y="3856791"/>
                    <a:pt x="61706748" y="3883654"/>
                    <a:pt x="61706748" y="3916793"/>
                  </a:cubicBezTo>
                  <a:lnTo>
                    <a:pt x="61706748" y="4156792"/>
                  </a:lnTo>
                  <a:cubicBezTo>
                    <a:pt x="61706748" y="4189928"/>
                    <a:pt x="61733612" y="4216791"/>
                    <a:pt x="61766752" y="4216792"/>
                  </a:cubicBezTo>
                  <a:lnTo>
                    <a:pt x="61854872" y="4216792"/>
                  </a:lnTo>
                  <a:lnTo>
                    <a:pt x="61854872" y="4393926"/>
                  </a:lnTo>
                  <a:lnTo>
                    <a:pt x="60515748" y="4393926"/>
                  </a:lnTo>
                  <a:lnTo>
                    <a:pt x="60184284" y="4393926"/>
                  </a:lnTo>
                  <a:lnTo>
                    <a:pt x="48922460" y="4393926"/>
                  </a:lnTo>
                  <a:lnTo>
                    <a:pt x="48922460" y="4393208"/>
                  </a:lnTo>
                  <a:lnTo>
                    <a:pt x="37416724" y="4393208"/>
                  </a:lnTo>
                  <a:lnTo>
                    <a:pt x="37085260" y="4393208"/>
                  </a:lnTo>
                  <a:lnTo>
                    <a:pt x="25274808" y="4393208"/>
                  </a:lnTo>
                  <a:lnTo>
                    <a:pt x="25274808" y="4393926"/>
                  </a:lnTo>
                  <a:lnTo>
                    <a:pt x="12961440" y="4393926"/>
                  </a:lnTo>
                  <a:lnTo>
                    <a:pt x="12629977" y="4393926"/>
                  </a:lnTo>
                  <a:lnTo>
                    <a:pt x="0" y="4393926"/>
                  </a:lnTo>
                  <a:lnTo>
                    <a:pt x="0" y="718"/>
                  </a:lnTo>
                  <a:lnTo>
                    <a:pt x="12629977" y="718"/>
                  </a:lnTo>
                  <a:lnTo>
                    <a:pt x="12961440" y="718"/>
                  </a:lnTo>
                  <a:lnTo>
                    <a:pt x="24771892" y="718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  <p:sp>
          <p:nvSpPr>
            <p:cNvPr id="22" name="圆角矩形 97"/>
            <p:cNvSpPr>
              <a:spLocks noChangeAspect="1"/>
            </p:cNvSpPr>
            <p:nvPr/>
          </p:nvSpPr>
          <p:spPr>
            <a:xfrm>
              <a:off x="5539656" y="2763204"/>
              <a:ext cx="4895938" cy="3058922"/>
            </a:xfrm>
            <a:prstGeom prst="roundRect">
              <a:avLst>
                <a:gd name="adj" fmla="val 6745"/>
              </a:avLst>
            </a:prstGeom>
            <a:gradFill flip="none" rotWithShape="1">
              <a:gsLst>
                <a:gs pos="0">
                  <a:srgbClr val="BE1247"/>
                </a:gs>
                <a:gs pos="33000">
                  <a:srgbClr val="D2144F"/>
                </a:gs>
                <a:gs pos="9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prstClr val="white"/>
                  </a:solidFill>
                </a:rPr>
                <a:t>面试的含义</a:t>
              </a: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3" name="圆角矩形 97"/>
            <p:cNvSpPr>
              <a:spLocks noChangeAspect="1"/>
            </p:cNvSpPr>
            <p:nvPr/>
          </p:nvSpPr>
          <p:spPr>
            <a:xfrm>
              <a:off x="10903914" y="2763204"/>
              <a:ext cx="4897526" cy="3058922"/>
            </a:xfrm>
            <a:prstGeom prst="roundRect">
              <a:avLst>
                <a:gd name="adj" fmla="val 6745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6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dirty="0">
                <a:solidFill>
                  <a:prstClr val="white"/>
                </a:solidFill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dirty="0">
                  <a:solidFill>
                    <a:prstClr val="white"/>
                  </a:solidFill>
                </a:rPr>
                <a:t>面试的作用</a:t>
              </a:r>
            </a:p>
          </p:txBody>
        </p:sp>
        <p:sp>
          <p:nvSpPr>
            <p:cNvPr id="24" name="圆角矩形 97">
              <a:hlinkClick r:id="rId3" action="ppaction://hlinkpres?slideindex=12&amp;slidetitle=PowerPoint 演示文稿"/>
            </p:cNvPr>
            <p:cNvSpPr>
              <a:spLocks noChangeAspect="1"/>
            </p:cNvSpPr>
            <p:nvPr/>
          </p:nvSpPr>
          <p:spPr>
            <a:xfrm>
              <a:off x="16268173" y="2763204"/>
              <a:ext cx="4897525" cy="3058922"/>
            </a:xfrm>
            <a:prstGeom prst="roundRect">
              <a:avLst>
                <a:gd name="adj" fmla="val 6745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选拔的渠道</a:t>
              </a:r>
            </a:p>
          </p:txBody>
        </p:sp>
        <p:sp>
          <p:nvSpPr>
            <p:cNvPr id="25" name="圆角矩形 97">
              <a:hlinkClick r:id="rId4" action="ppaction://hlinkfile"/>
            </p:cNvPr>
            <p:cNvSpPr>
              <a:spLocks noChangeAspect="1"/>
            </p:cNvSpPr>
            <p:nvPr/>
          </p:nvSpPr>
          <p:spPr>
            <a:xfrm>
              <a:off x="21634020" y="2763204"/>
              <a:ext cx="4895938" cy="3058922"/>
            </a:xfrm>
            <a:prstGeom prst="roundRect">
              <a:avLst>
                <a:gd name="adj" fmla="val 6745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面试的流程</a:t>
              </a:r>
            </a:p>
          </p:txBody>
        </p:sp>
        <p:sp>
          <p:nvSpPr>
            <p:cNvPr id="26" name="圆角矩形 97"/>
            <p:cNvSpPr>
              <a:spLocks noChangeAspect="1"/>
            </p:cNvSpPr>
            <p:nvPr/>
          </p:nvSpPr>
          <p:spPr>
            <a:xfrm>
              <a:off x="26998278" y="2763204"/>
              <a:ext cx="4895938" cy="3058922"/>
            </a:xfrm>
            <a:prstGeom prst="roundRect">
              <a:avLst>
                <a:gd name="adj" fmla="val 6745"/>
              </a:avLst>
            </a:prstGeom>
            <a:gradFill flip="none" rotWithShape="1">
              <a:gsLst>
                <a:gs pos="0">
                  <a:srgbClr val="BE1247"/>
                </a:gs>
                <a:gs pos="33000">
                  <a:srgbClr val="D2144F"/>
                </a:gs>
                <a:gs pos="9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面试的准备</a:t>
              </a:r>
            </a:p>
          </p:txBody>
        </p:sp>
        <p:sp>
          <p:nvSpPr>
            <p:cNvPr id="27" name="圆角矩形 97"/>
            <p:cNvSpPr>
              <a:spLocks noChangeAspect="1"/>
            </p:cNvSpPr>
            <p:nvPr/>
          </p:nvSpPr>
          <p:spPr>
            <a:xfrm>
              <a:off x="175397" y="2763204"/>
              <a:ext cx="4895938" cy="3058922"/>
            </a:xfrm>
            <a:prstGeom prst="roundRect">
              <a:avLst>
                <a:gd name="adj" fmla="val 6745"/>
              </a:avLst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圆角矩形 97"/>
            <p:cNvSpPr>
              <a:spLocks noChangeAspect="1"/>
            </p:cNvSpPr>
            <p:nvPr/>
          </p:nvSpPr>
          <p:spPr>
            <a:xfrm>
              <a:off x="32362537" y="2763204"/>
              <a:ext cx="4897525" cy="3058922"/>
            </a:xfrm>
            <a:prstGeom prst="roundRect">
              <a:avLst>
                <a:gd name="adj" fmla="val 6745"/>
              </a:avLst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圆角矩形 97">
              <a:hlinkClick r:id="rId5" action="ppaction://hlinkfile"/>
            </p:cNvPr>
            <p:cNvSpPr>
              <a:spLocks noChangeAspect="1"/>
            </p:cNvSpPr>
            <p:nvPr/>
          </p:nvSpPr>
          <p:spPr>
            <a:xfrm>
              <a:off x="37727120" y="2762600"/>
              <a:ext cx="4896803" cy="3060000"/>
            </a:xfrm>
            <a:prstGeom prst="roundRect">
              <a:avLst>
                <a:gd name="adj" fmla="val 6745"/>
              </a:avLst>
            </a:prstGeom>
            <a:gradFill flip="none" rotWithShape="1">
              <a:gsLst>
                <a:gs pos="0">
                  <a:srgbClr val="BE1247"/>
                </a:gs>
                <a:gs pos="33000">
                  <a:srgbClr val="D2144F"/>
                </a:gs>
                <a:gs pos="9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numCol="2"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sz="2800" b="1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white"/>
                  </a:solidFill>
                </a:rPr>
                <a:t>类型：</a:t>
              </a:r>
              <a:endParaRPr lang="en-US" altLang="zh-CN" sz="2800" b="1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结构化面试</a:t>
              </a:r>
              <a:endParaRPr lang="en-US" altLang="zh-CN" sz="2800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非结构化面试</a:t>
              </a:r>
              <a:endParaRPr lang="en-US" altLang="zh-CN" sz="2800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ts val="5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半结构化面试</a:t>
              </a:r>
              <a:endParaRPr lang="en-US" altLang="zh-CN" sz="2800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sz="2800" b="1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altLang="zh-CN" sz="2800" b="1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b="1" dirty="0">
                  <a:solidFill>
                    <a:prstClr val="white"/>
                  </a:solidFill>
                </a:rPr>
                <a:t>技巧：</a:t>
              </a:r>
              <a:endParaRPr lang="en-US" altLang="zh-CN" sz="2800" b="1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问</a:t>
              </a:r>
              <a:endParaRPr lang="en-US" altLang="zh-CN" sz="2800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听</a:t>
              </a:r>
              <a:endParaRPr lang="en-US" altLang="zh-CN" sz="2800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看</a:t>
              </a:r>
              <a:endParaRPr lang="en-US" altLang="zh-CN" sz="2800" dirty="0">
                <a:solidFill>
                  <a:prstClr val="white"/>
                </a:solidFill>
              </a:endParaRPr>
            </a:p>
            <a:p>
              <a:pPr algn="ctr"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2800" dirty="0">
                  <a:solidFill>
                    <a:prstClr val="white"/>
                  </a:solidFill>
                </a:rPr>
                <a:t>写</a:t>
              </a:r>
              <a:endParaRPr lang="en-US" altLang="zh-CN" sz="2000" dirty="0">
                <a:solidFill>
                  <a:prstClr val="white"/>
                </a:solidFill>
              </a:endParaRPr>
            </a:p>
          </p:txBody>
        </p:sp>
        <p:sp>
          <p:nvSpPr>
            <p:cNvPr id="30" name="圆角矩形 97"/>
            <p:cNvSpPr>
              <a:spLocks noChangeAspect="1"/>
            </p:cNvSpPr>
            <p:nvPr/>
          </p:nvSpPr>
          <p:spPr>
            <a:xfrm>
              <a:off x="43091055" y="2763204"/>
              <a:ext cx="4897525" cy="3058922"/>
            </a:xfrm>
            <a:prstGeom prst="roundRect">
              <a:avLst>
                <a:gd name="adj" fmla="val 6745"/>
              </a:avLst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圆角矩形 97">
              <a:hlinkClick r:id="rId4" action="ppaction://hlinkfile"/>
            </p:cNvPr>
            <p:cNvSpPr>
              <a:spLocks noChangeAspect="1"/>
            </p:cNvSpPr>
            <p:nvPr/>
          </p:nvSpPr>
          <p:spPr>
            <a:xfrm>
              <a:off x="48456901" y="2763204"/>
              <a:ext cx="4895938" cy="3058922"/>
            </a:xfrm>
            <a:prstGeom prst="roundRect">
              <a:avLst>
                <a:gd name="adj" fmla="val 6745"/>
              </a:avLst>
            </a:prstGeom>
            <a:gradFill flip="none" rotWithShape="1">
              <a:gsLst>
                <a:gs pos="0">
                  <a:srgbClr val="BE1247"/>
                </a:gs>
                <a:gs pos="33000">
                  <a:srgbClr val="D2144F"/>
                </a:gs>
                <a:gs pos="9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dirty="0"/>
                <a:t>跟踪与反馈</a:t>
              </a:r>
              <a:endParaRPr lang="en-US" altLang="zh-CN" sz="3200" dirty="0"/>
            </a:p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r>
                <a:rPr lang="zh-CN" altLang="en-US" sz="3200" dirty="0">
                  <a:solidFill>
                    <a:prstClr val="white"/>
                  </a:solidFill>
                </a:rPr>
                <a:t>反思与总结</a:t>
              </a:r>
            </a:p>
          </p:txBody>
        </p:sp>
        <p:sp>
          <p:nvSpPr>
            <p:cNvPr id="34" name="圆角矩形 97"/>
            <p:cNvSpPr>
              <a:spLocks noChangeAspect="1"/>
            </p:cNvSpPr>
            <p:nvPr/>
          </p:nvSpPr>
          <p:spPr>
            <a:xfrm>
              <a:off x="53821159" y="2763204"/>
              <a:ext cx="4895938" cy="3058922"/>
            </a:xfrm>
            <a:prstGeom prst="roundRect">
              <a:avLst>
                <a:gd name="adj" fmla="val 6745"/>
              </a:avLst>
            </a:prstGeom>
            <a:solidFill>
              <a:schemeClr val="tx1">
                <a:lumMod val="85000"/>
                <a:lumOff val="15000"/>
              </a:schemeClr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705350" y="1536700"/>
            <a:ext cx="876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/>
              <a:t>面试中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8091488" y="1528763"/>
            <a:ext cx="881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/>
              <a:t>面试后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1317625" y="1528763"/>
            <a:ext cx="8826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/>
              <a:t>面试前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0951" y="3068464"/>
            <a:ext cx="3654137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792572" y="3083606"/>
            <a:ext cx="3323297" cy="24331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3 -2.31214E-6 L -0.52854 -2.31214E-6 " pathEditMode="fixed" rAng="0" ptsTypes="AA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473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3 -2.31214E-6 L -0.52854 -2.31214E-6 " pathEditMode="fixed" rAng="0" ptsTypes="AA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4730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3 -2.31214E-6 L -0.52854 -2.31214E-6 " pathEditMode="fixed" rAng="0" ptsTypes="AA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4730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116 -2.31214E-6 L -1.06294 -2.31214E-6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116 -2.31214E-6 L -1.06294 -2.31214E-6 " pathEditMode="relative" rAng="0" ptsTypes="AA">
                                      <p:cBhvr>
                                        <p:cTn id="2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3116 -2.31214E-6 L -1.06294 -2.31214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6294 -2.31214E-6 L -1.57127 -2.31214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424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6294 -2.31214E-6 L -1.57127 -2.31214E-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424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6294 -2.31214E-6 L -1.57127 -2.31214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542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127 -2.31214E-6 L -2.10305 -2.31214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127 -2.31214E-6 L -2.10305 -2.31214E-6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7127 -2.31214E-6 L -2.10305 -2.31214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0306 -2.31214E-6 L -2.63484 -2.31214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0306 -2.31214E-6 L -2.63484 -2.31214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0306 -2.31214E-6 L -2.63484 -2.31214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659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3545 -2.31214E-6 L -3.69099 -2.31214E-6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7770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3545 -2.31214E-6 L -3.69099 -2.31214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7770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3545 -2.31214E-6 L -3.69099 -2.31214E-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7770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9392 -2.31214E-6 L -4.73665 -2.31214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1290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9392 -2.31214E-6 L -4.73665 -2.31214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12900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9392 -2.31214E-6 L -4.73665 -2.31214E-6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12900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1"/>
      <p:bldP spid="39" grpId="0"/>
      <p:bldP spid="40" grpId="0"/>
      <p:bldP spid="4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3395663" y="981075"/>
            <a:ext cx="0" cy="5035550"/>
          </a:xfrm>
          <a:prstGeom prst="line">
            <a:avLst/>
          </a:prstGeom>
          <a:noFill/>
          <a:ln w="31750">
            <a:solidFill>
              <a:schemeClr val="tx2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3452813" y="1812925"/>
            <a:ext cx="3095625" cy="522288"/>
            <a:chOff x="1777333" y="2329715"/>
            <a:chExt cx="3096170" cy="512910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777333" y="2596304"/>
              <a:ext cx="1600482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388" name="TextBox 4"/>
            <p:cNvSpPr txBox="1">
              <a:spLocks noChangeArrowheads="1"/>
            </p:cNvSpPr>
            <p:nvPr/>
          </p:nvSpPr>
          <p:spPr bwMode="auto">
            <a:xfrm>
              <a:off x="3593986" y="2329715"/>
              <a:ext cx="1279517" cy="5129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特点     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395663" y="3800475"/>
            <a:ext cx="3095625" cy="522288"/>
            <a:chOff x="1777333" y="3913892"/>
            <a:chExt cx="3096171" cy="52322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777333" y="4176297"/>
              <a:ext cx="1600482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391" name="TextBox 7"/>
            <p:cNvSpPr txBox="1">
              <a:spLocks noChangeArrowheads="1"/>
            </p:cNvSpPr>
            <p:nvPr/>
          </p:nvSpPr>
          <p:spPr bwMode="auto">
            <a:xfrm>
              <a:off x="3593987" y="3913892"/>
              <a:ext cx="12795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形式     </a:t>
              </a: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3395663" y="5776913"/>
            <a:ext cx="3095625" cy="522287"/>
            <a:chOff x="1777332" y="5570076"/>
            <a:chExt cx="3096172" cy="52322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777332" y="5832481"/>
              <a:ext cx="1600483" cy="0"/>
            </a:xfrm>
            <a:prstGeom prst="line">
              <a:avLst/>
            </a:prstGeom>
            <a:noFill/>
            <a:ln w="31750">
              <a:solidFill>
                <a:schemeClr val="tx2"/>
              </a:solidFill>
              <a:prstDash val="sysDash"/>
              <a:tailEnd type="oval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394" name="TextBox 10"/>
            <p:cNvSpPr txBox="1">
              <a:spLocks noChangeArrowheads="1"/>
            </p:cNvSpPr>
            <p:nvPr/>
          </p:nvSpPr>
          <p:spPr bwMode="auto">
            <a:xfrm>
              <a:off x="3593987" y="5570076"/>
              <a:ext cx="127951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/>
                <a:t>应用     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433513" y="1528763"/>
            <a:ext cx="650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/>
              <a:t>特点</a:t>
            </a:r>
          </a:p>
        </p:txBody>
      </p:sp>
      <p:grpSp>
        <p:nvGrpSpPr>
          <p:cNvPr id="2" name="组合 24"/>
          <p:cNvGrpSpPr/>
          <p:nvPr/>
        </p:nvGrpSpPr>
        <p:grpSpPr>
          <a:xfrm>
            <a:off x="3683262" y="2717098"/>
            <a:ext cx="2882187" cy="2872142"/>
            <a:chOff x="3131708" y="1925084"/>
            <a:chExt cx="2882187" cy="2872142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6" name="新月形 25"/>
            <p:cNvSpPr/>
            <p:nvPr/>
          </p:nvSpPr>
          <p:spPr>
            <a:xfrm rot="20751297">
              <a:off x="3131708" y="2126690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新月形 26"/>
            <p:cNvSpPr/>
            <p:nvPr/>
          </p:nvSpPr>
          <p:spPr>
            <a:xfrm rot="4551297">
              <a:off x="3813700" y="1259257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新月形 27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新月形 28"/>
            <p:cNvSpPr/>
            <p:nvPr/>
          </p:nvSpPr>
          <p:spPr>
            <a:xfrm rot="15351297">
              <a:off x="4011669" y="2799744"/>
              <a:ext cx="1331655" cy="266331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1733550" y="4803775"/>
            <a:ext cx="11064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动态性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1589088" y="3575050"/>
            <a:ext cx="2268537" cy="0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1589088" y="5226050"/>
            <a:ext cx="2646362" cy="0"/>
          </a:xfrm>
          <a:prstGeom prst="line">
            <a:avLst/>
          </a:prstGeom>
          <a:ln w="12700">
            <a:solidFill>
              <a:srgbClr val="11970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5988050" y="3024188"/>
            <a:ext cx="2840038" cy="0"/>
          </a:xfrm>
          <a:prstGeom prst="line">
            <a:avLst/>
          </a:prstGeom>
          <a:ln w="12700">
            <a:solidFill>
              <a:srgbClr val="BE124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362700" y="4803775"/>
            <a:ext cx="2460625" cy="0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1733550" y="3182938"/>
            <a:ext cx="11064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kern="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综合性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11"/>
          <p:cNvSpPr txBox="1">
            <a:spLocks noChangeArrowheads="1"/>
          </p:cNvSpPr>
          <p:nvPr/>
        </p:nvSpPr>
        <p:spPr bwMode="auto">
          <a:xfrm flipH="1">
            <a:off x="7327900" y="2633663"/>
            <a:ext cx="14874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整体互动性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1"/>
          <p:cNvSpPr txBox="1">
            <a:spLocks noChangeArrowheads="1"/>
          </p:cNvSpPr>
          <p:nvPr/>
        </p:nvSpPr>
        <p:spPr bwMode="auto">
          <a:xfrm flipH="1">
            <a:off x="7807325" y="4403725"/>
            <a:ext cx="1106488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标准化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1"/>
          <p:cNvSpPr txBox="1">
            <a:spLocks noChangeArrowheads="1"/>
          </p:cNvSpPr>
          <p:nvPr/>
        </p:nvSpPr>
        <p:spPr bwMode="auto">
          <a:xfrm flipH="1">
            <a:off x="1738313" y="4806950"/>
            <a:ext cx="22526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以预测为主要目的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H="1">
            <a:off x="1595438" y="3578225"/>
            <a:ext cx="2268537" cy="0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1595438" y="5229225"/>
            <a:ext cx="2646362" cy="0"/>
          </a:xfrm>
          <a:prstGeom prst="line">
            <a:avLst/>
          </a:prstGeom>
          <a:ln w="12700">
            <a:solidFill>
              <a:srgbClr val="11970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5994400" y="3028950"/>
            <a:ext cx="2840038" cy="0"/>
          </a:xfrm>
          <a:prstGeom prst="line">
            <a:avLst/>
          </a:prstGeom>
          <a:ln w="12700">
            <a:solidFill>
              <a:srgbClr val="BE1247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6369050" y="4806950"/>
            <a:ext cx="2460625" cy="0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11"/>
          <p:cNvSpPr txBox="1">
            <a:spLocks noChangeArrowheads="1"/>
          </p:cNvSpPr>
          <p:nvPr/>
        </p:nvSpPr>
        <p:spPr bwMode="auto">
          <a:xfrm flipH="1">
            <a:off x="1738313" y="3186113"/>
            <a:ext cx="1106487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全面性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 flipH="1">
            <a:off x="7688263" y="2636838"/>
            <a:ext cx="1487487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kern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行为性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11"/>
          <p:cNvSpPr txBox="1">
            <a:spLocks noChangeArrowheads="1"/>
          </p:cNvSpPr>
          <p:nvPr/>
        </p:nvSpPr>
        <p:spPr bwMode="auto">
          <a:xfrm flipH="1">
            <a:off x="7599363" y="4406900"/>
            <a:ext cx="132080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形象逼真</a:t>
            </a:r>
            <a:endParaRPr lang="en-US" altLang="zh-CN" sz="20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6" grpId="0"/>
      <p:bldP spid="46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60" grpId="0"/>
      <p:bldP spid="61" grpId="0"/>
      <p:bldP spid="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818063" y="1520825"/>
            <a:ext cx="650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b="1"/>
              <a:t>形式</a:t>
            </a:r>
          </a:p>
        </p:txBody>
      </p:sp>
      <p:sp>
        <p:nvSpPr>
          <p:cNvPr id="5" name="椭圆 10"/>
          <p:cNvSpPr>
            <a:spLocks noChangeArrowheads="1"/>
          </p:cNvSpPr>
          <p:nvPr/>
        </p:nvSpPr>
        <p:spPr bwMode="auto">
          <a:xfrm>
            <a:off x="2735260" y="3087106"/>
            <a:ext cx="4788071" cy="1973112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+mn-ea"/>
            </a:endParaRPr>
          </a:p>
        </p:txBody>
      </p:sp>
      <p:grpSp>
        <p:nvGrpSpPr>
          <p:cNvPr id="2" name="组合 5"/>
          <p:cNvGrpSpPr>
            <a:grpSpLocks/>
          </p:cNvGrpSpPr>
          <p:nvPr/>
        </p:nvGrpSpPr>
        <p:grpSpPr bwMode="auto">
          <a:xfrm>
            <a:off x="4673600" y="2679700"/>
            <a:ext cx="1011238" cy="1012825"/>
            <a:chOff x="4066391" y="1925619"/>
            <a:chExt cx="1102286" cy="1105075"/>
          </a:xfrm>
        </p:grpSpPr>
        <p:sp>
          <p:nvSpPr>
            <p:cNvPr id="31" name="任意多边形 30"/>
            <p:cNvSpPr/>
            <p:nvPr/>
          </p:nvSpPr>
          <p:spPr>
            <a:xfrm>
              <a:off x="4071583" y="2247788"/>
              <a:ext cx="1097094" cy="278867"/>
            </a:xfrm>
            <a:custGeom>
              <a:avLst/>
              <a:gdLst>
                <a:gd name="connsiteX0" fmla="*/ 0 w 1097280"/>
                <a:gd name="connsiteY0" fmla="*/ 10758 h 279699"/>
                <a:gd name="connsiteX1" fmla="*/ 0 w 1097280"/>
                <a:gd name="connsiteY1" fmla="*/ 279699 h 279699"/>
                <a:gd name="connsiteX2" fmla="*/ 1097280 w 1097280"/>
                <a:gd name="connsiteY2" fmla="*/ 279699 h 279699"/>
                <a:gd name="connsiteX3" fmla="*/ 1097280 w 1097280"/>
                <a:gd name="connsiteY3" fmla="*/ 0 h 279699"/>
                <a:gd name="connsiteX4" fmla="*/ 0 w 1097280"/>
                <a:gd name="connsiteY4" fmla="*/ 10758 h 27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7280" h="279699">
                  <a:moveTo>
                    <a:pt x="0" y="10758"/>
                  </a:moveTo>
                  <a:lnTo>
                    <a:pt x="0" y="279699"/>
                  </a:lnTo>
                  <a:lnTo>
                    <a:pt x="1097280" y="279699"/>
                  </a:lnTo>
                  <a:lnTo>
                    <a:pt x="1097280" y="0"/>
                  </a:lnTo>
                  <a:lnTo>
                    <a:pt x="0" y="107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4066391" y="1925619"/>
              <a:ext cx="1097280" cy="839096"/>
            </a:xfrm>
            <a:custGeom>
              <a:avLst/>
              <a:gdLst>
                <a:gd name="connsiteX0" fmla="*/ 559397 w 1097280"/>
                <a:gd name="connsiteY0" fmla="*/ 0 h 839096"/>
                <a:gd name="connsiteX1" fmla="*/ 0 w 1097280"/>
                <a:gd name="connsiteY1" fmla="*/ 333487 h 839096"/>
                <a:gd name="connsiteX2" fmla="*/ 258183 w 1097280"/>
                <a:gd name="connsiteY2" fmla="*/ 344245 h 839096"/>
                <a:gd name="connsiteX3" fmla="*/ 215153 w 1097280"/>
                <a:gd name="connsiteY3" fmla="*/ 828339 h 839096"/>
                <a:gd name="connsiteX4" fmla="*/ 871369 w 1097280"/>
                <a:gd name="connsiteY4" fmla="*/ 839096 h 839096"/>
                <a:gd name="connsiteX5" fmla="*/ 839096 w 1097280"/>
                <a:gd name="connsiteY5" fmla="*/ 322729 h 839096"/>
                <a:gd name="connsiteX6" fmla="*/ 1097280 w 1097280"/>
                <a:gd name="connsiteY6" fmla="*/ 322729 h 839096"/>
                <a:gd name="connsiteX7" fmla="*/ 559397 w 1097280"/>
                <a:gd name="connsiteY7" fmla="*/ 0 h 839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7280" h="839096">
                  <a:moveTo>
                    <a:pt x="559397" y="0"/>
                  </a:moveTo>
                  <a:lnTo>
                    <a:pt x="0" y="333487"/>
                  </a:lnTo>
                  <a:lnTo>
                    <a:pt x="258183" y="344245"/>
                  </a:lnTo>
                  <a:lnTo>
                    <a:pt x="215153" y="828339"/>
                  </a:lnTo>
                  <a:lnTo>
                    <a:pt x="871369" y="839096"/>
                  </a:lnTo>
                  <a:lnTo>
                    <a:pt x="839096" y="322729"/>
                  </a:lnTo>
                  <a:lnTo>
                    <a:pt x="1097280" y="322729"/>
                  </a:lnTo>
                  <a:lnTo>
                    <a:pt x="55939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9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272313" y="2755292"/>
              <a:ext cx="662755" cy="27540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组合 6"/>
          <p:cNvGrpSpPr>
            <a:grpSpLocks/>
          </p:cNvGrpSpPr>
          <p:nvPr/>
        </p:nvGrpSpPr>
        <p:grpSpPr bwMode="auto">
          <a:xfrm flipH="1">
            <a:off x="5500688" y="3190875"/>
            <a:ext cx="2116137" cy="846138"/>
            <a:chOff x="1947553" y="2434442"/>
            <a:chExt cx="2300504" cy="923012"/>
          </a:xfrm>
        </p:grpSpPr>
        <p:sp>
          <p:nvSpPr>
            <p:cNvPr id="26" name="任意多边形 25"/>
            <p:cNvSpPr/>
            <p:nvPr/>
          </p:nvSpPr>
          <p:spPr>
            <a:xfrm>
              <a:off x="2477376" y="2436174"/>
              <a:ext cx="740373" cy="921280"/>
            </a:xfrm>
            <a:custGeom>
              <a:avLst/>
              <a:gdLst>
                <a:gd name="connsiteX0" fmla="*/ 0 w 739896"/>
                <a:gd name="connsiteY0" fmla="*/ 600294 h 921381"/>
                <a:gd name="connsiteX1" fmla="*/ 41880 w 739896"/>
                <a:gd name="connsiteY1" fmla="*/ 921381 h 921381"/>
                <a:gd name="connsiteX2" fmla="*/ 739896 w 739896"/>
                <a:gd name="connsiteY2" fmla="*/ 293167 h 921381"/>
                <a:gd name="connsiteX3" fmla="*/ 704995 w 739896"/>
                <a:gd name="connsiteY3" fmla="*/ 0 h 921381"/>
                <a:gd name="connsiteX4" fmla="*/ 0 w 739896"/>
                <a:gd name="connsiteY4" fmla="*/ 600294 h 92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896" h="921381">
                  <a:moveTo>
                    <a:pt x="0" y="600294"/>
                  </a:moveTo>
                  <a:lnTo>
                    <a:pt x="41880" y="921381"/>
                  </a:lnTo>
                  <a:lnTo>
                    <a:pt x="739896" y="293167"/>
                  </a:lnTo>
                  <a:lnTo>
                    <a:pt x="704995" y="0"/>
                  </a:lnTo>
                  <a:lnTo>
                    <a:pt x="0" y="600294"/>
                  </a:lnTo>
                  <a:close/>
                </a:path>
              </a:pathLst>
            </a:custGeom>
            <a:solidFill>
              <a:srgbClr val="119707"/>
            </a:soli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1947553" y="2541809"/>
              <a:ext cx="569517" cy="806986"/>
            </a:xfrm>
            <a:custGeom>
              <a:avLst/>
              <a:gdLst>
                <a:gd name="connsiteX0" fmla="*/ 0 w 570016"/>
                <a:gd name="connsiteY0" fmla="*/ 0 h 807523"/>
                <a:gd name="connsiteX1" fmla="*/ 47502 w 570016"/>
                <a:gd name="connsiteY1" fmla="*/ 308759 h 807523"/>
                <a:gd name="connsiteX2" fmla="*/ 570016 w 570016"/>
                <a:gd name="connsiteY2" fmla="*/ 807523 h 807523"/>
                <a:gd name="connsiteX3" fmla="*/ 534390 w 570016"/>
                <a:gd name="connsiteY3" fmla="*/ 510639 h 807523"/>
                <a:gd name="connsiteX4" fmla="*/ 0 w 570016"/>
                <a:gd name="connsiteY4" fmla="*/ 0 h 80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16" h="807523">
                  <a:moveTo>
                    <a:pt x="0" y="0"/>
                  </a:moveTo>
                  <a:lnTo>
                    <a:pt x="47502" y="308759"/>
                  </a:lnTo>
                  <a:lnTo>
                    <a:pt x="570016" y="807523"/>
                  </a:lnTo>
                  <a:lnTo>
                    <a:pt x="534390" y="51063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947553" y="2434442"/>
              <a:ext cx="2279794" cy="606105"/>
            </a:xfrm>
            <a:custGeom>
              <a:avLst/>
              <a:gdLst>
                <a:gd name="connsiteX0" fmla="*/ 1995055 w 2280063"/>
                <a:gd name="connsiteY0" fmla="*/ 605641 h 605641"/>
                <a:gd name="connsiteX1" fmla="*/ 760021 w 2280063"/>
                <a:gd name="connsiteY1" fmla="*/ 403761 h 605641"/>
                <a:gd name="connsiteX2" fmla="*/ 534390 w 2280063"/>
                <a:gd name="connsiteY2" fmla="*/ 605641 h 605641"/>
                <a:gd name="connsiteX3" fmla="*/ 0 w 2280063"/>
                <a:gd name="connsiteY3" fmla="*/ 106877 h 605641"/>
                <a:gd name="connsiteX4" fmla="*/ 1246909 w 2280063"/>
                <a:gd name="connsiteY4" fmla="*/ 0 h 605641"/>
                <a:gd name="connsiteX5" fmla="*/ 1092530 w 2280063"/>
                <a:gd name="connsiteY5" fmla="*/ 118753 h 605641"/>
                <a:gd name="connsiteX6" fmla="*/ 2280063 w 2280063"/>
                <a:gd name="connsiteY6" fmla="*/ 308758 h 605641"/>
                <a:gd name="connsiteX7" fmla="*/ 1995055 w 2280063"/>
                <a:gd name="connsiteY7" fmla="*/ 605641 h 60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0063" h="605641">
                  <a:moveTo>
                    <a:pt x="1995055" y="605641"/>
                  </a:moveTo>
                  <a:lnTo>
                    <a:pt x="760021" y="403761"/>
                  </a:lnTo>
                  <a:lnTo>
                    <a:pt x="534390" y="605641"/>
                  </a:lnTo>
                  <a:lnTo>
                    <a:pt x="0" y="106877"/>
                  </a:lnTo>
                  <a:lnTo>
                    <a:pt x="1246909" y="0"/>
                  </a:lnTo>
                  <a:lnTo>
                    <a:pt x="1092530" y="118753"/>
                  </a:lnTo>
                  <a:lnTo>
                    <a:pt x="2280063" y="308758"/>
                  </a:lnTo>
                  <a:lnTo>
                    <a:pt x="1995055" y="605641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2708635" y="2832740"/>
              <a:ext cx="1270196" cy="497007"/>
            </a:xfrm>
            <a:custGeom>
              <a:avLst/>
              <a:gdLst>
                <a:gd name="connsiteX0" fmla="*/ 0 w 1270388"/>
                <a:gd name="connsiteY0" fmla="*/ 0 h 495591"/>
                <a:gd name="connsiteX1" fmla="*/ 27921 w 1270388"/>
                <a:gd name="connsiteY1" fmla="*/ 314107 h 495591"/>
                <a:gd name="connsiteX2" fmla="*/ 1270388 w 1270388"/>
                <a:gd name="connsiteY2" fmla="*/ 495591 h 495591"/>
                <a:gd name="connsiteX3" fmla="*/ 1242467 w 1270388"/>
                <a:gd name="connsiteY3" fmla="*/ 202425 h 495591"/>
                <a:gd name="connsiteX4" fmla="*/ 0 w 1270388"/>
                <a:gd name="connsiteY4" fmla="*/ 0 h 49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388" h="495591">
                  <a:moveTo>
                    <a:pt x="0" y="0"/>
                  </a:moveTo>
                  <a:lnTo>
                    <a:pt x="27921" y="314107"/>
                  </a:lnTo>
                  <a:lnTo>
                    <a:pt x="1270388" y="495591"/>
                  </a:lnTo>
                  <a:lnTo>
                    <a:pt x="1242467" y="2024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3933960" y="2737495"/>
              <a:ext cx="314097" cy="613032"/>
            </a:xfrm>
            <a:custGeom>
              <a:avLst/>
              <a:gdLst>
                <a:gd name="connsiteX0" fmla="*/ 0 w 314107"/>
                <a:gd name="connsiteY0" fmla="*/ 286187 h 579353"/>
                <a:gd name="connsiteX1" fmla="*/ 34901 w 314107"/>
                <a:gd name="connsiteY1" fmla="*/ 579353 h 579353"/>
                <a:gd name="connsiteX2" fmla="*/ 314107 w 314107"/>
                <a:gd name="connsiteY2" fmla="*/ 286187 h 579353"/>
                <a:gd name="connsiteX3" fmla="*/ 293167 w 314107"/>
                <a:gd name="connsiteY3" fmla="*/ 0 h 579353"/>
                <a:gd name="connsiteX4" fmla="*/ 0 w 314107"/>
                <a:gd name="connsiteY4" fmla="*/ 286187 h 57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07" h="579353">
                  <a:moveTo>
                    <a:pt x="0" y="286187"/>
                  </a:moveTo>
                  <a:lnTo>
                    <a:pt x="34901" y="579353"/>
                  </a:lnTo>
                  <a:lnTo>
                    <a:pt x="314107" y="286187"/>
                  </a:lnTo>
                  <a:lnTo>
                    <a:pt x="293167" y="0"/>
                  </a:lnTo>
                  <a:lnTo>
                    <a:pt x="0" y="286187"/>
                  </a:lnTo>
                  <a:close/>
                </a:path>
              </a:pathLst>
            </a:custGeom>
            <a:solidFill>
              <a:srgbClr val="BE1247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7"/>
          <p:cNvGrpSpPr>
            <a:grpSpLocks/>
          </p:cNvGrpSpPr>
          <p:nvPr/>
        </p:nvGrpSpPr>
        <p:grpSpPr bwMode="auto">
          <a:xfrm>
            <a:off x="2732088" y="3187700"/>
            <a:ext cx="2108200" cy="846138"/>
            <a:chOff x="1947553" y="2434442"/>
            <a:chExt cx="2300504" cy="923012"/>
          </a:xfrm>
        </p:grpSpPr>
        <p:sp>
          <p:nvSpPr>
            <p:cNvPr id="21" name="任意多边形 20"/>
            <p:cNvSpPr/>
            <p:nvPr/>
          </p:nvSpPr>
          <p:spPr>
            <a:xfrm>
              <a:off x="2477639" y="2436174"/>
              <a:ext cx="739695" cy="921280"/>
            </a:xfrm>
            <a:custGeom>
              <a:avLst/>
              <a:gdLst>
                <a:gd name="connsiteX0" fmla="*/ 0 w 739896"/>
                <a:gd name="connsiteY0" fmla="*/ 600294 h 921381"/>
                <a:gd name="connsiteX1" fmla="*/ 41880 w 739896"/>
                <a:gd name="connsiteY1" fmla="*/ 921381 h 921381"/>
                <a:gd name="connsiteX2" fmla="*/ 739896 w 739896"/>
                <a:gd name="connsiteY2" fmla="*/ 293167 h 921381"/>
                <a:gd name="connsiteX3" fmla="*/ 704995 w 739896"/>
                <a:gd name="connsiteY3" fmla="*/ 0 h 921381"/>
                <a:gd name="connsiteX4" fmla="*/ 0 w 739896"/>
                <a:gd name="connsiteY4" fmla="*/ 600294 h 921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9896" h="921381">
                  <a:moveTo>
                    <a:pt x="0" y="600294"/>
                  </a:moveTo>
                  <a:lnTo>
                    <a:pt x="41880" y="921381"/>
                  </a:lnTo>
                  <a:lnTo>
                    <a:pt x="739896" y="293167"/>
                  </a:lnTo>
                  <a:lnTo>
                    <a:pt x="704995" y="0"/>
                  </a:lnTo>
                  <a:lnTo>
                    <a:pt x="0" y="600294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947553" y="2541809"/>
              <a:ext cx="569929" cy="806986"/>
            </a:xfrm>
            <a:custGeom>
              <a:avLst/>
              <a:gdLst>
                <a:gd name="connsiteX0" fmla="*/ 0 w 570016"/>
                <a:gd name="connsiteY0" fmla="*/ 0 h 807523"/>
                <a:gd name="connsiteX1" fmla="*/ 47502 w 570016"/>
                <a:gd name="connsiteY1" fmla="*/ 308759 h 807523"/>
                <a:gd name="connsiteX2" fmla="*/ 570016 w 570016"/>
                <a:gd name="connsiteY2" fmla="*/ 807523 h 807523"/>
                <a:gd name="connsiteX3" fmla="*/ 534390 w 570016"/>
                <a:gd name="connsiteY3" fmla="*/ 510639 h 807523"/>
                <a:gd name="connsiteX4" fmla="*/ 0 w 570016"/>
                <a:gd name="connsiteY4" fmla="*/ 0 h 80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0016" h="807523">
                  <a:moveTo>
                    <a:pt x="0" y="0"/>
                  </a:moveTo>
                  <a:lnTo>
                    <a:pt x="47502" y="308759"/>
                  </a:lnTo>
                  <a:lnTo>
                    <a:pt x="570016" y="807523"/>
                  </a:lnTo>
                  <a:lnTo>
                    <a:pt x="534390" y="510639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1947553" y="2434442"/>
              <a:ext cx="2279716" cy="606105"/>
            </a:xfrm>
            <a:custGeom>
              <a:avLst/>
              <a:gdLst>
                <a:gd name="connsiteX0" fmla="*/ 1995055 w 2280063"/>
                <a:gd name="connsiteY0" fmla="*/ 605641 h 605641"/>
                <a:gd name="connsiteX1" fmla="*/ 760021 w 2280063"/>
                <a:gd name="connsiteY1" fmla="*/ 403761 h 605641"/>
                <a:gd name="connsiteX2" fmla="*/ 534390 w 2280063"/>
                <a:gd name="connsiteY2" fmla="*/ 605641 h 605641"/>
                <a:gd name="connsiteX3" fmla="*/ 0 w 2280063"/>
                <a:gd name="connsiteY3" fmla="*/ 106877 h 605641"/>
                <a:gd name="connsiteX4" fmla="*/ 1246909 w 2280063"/>
                <a:gd name="connsiteY4" fmla="*/ 0 h 605641"/>
                <a:gd name="connsiteX5" fmla="*/ 1092530 w 2280063"/>
                <a:gd name="connsiteY5" fmla="*/ 118753 h 605641"/>
                <a:gd name="connsiteX6" fmla="*/ 2280063 w 2280063"/>
                <a:gd name="connsiteY6" fmla="*/ 308758 h 605641"/>
                <a:gd name="connsiteX7" fmla="*/ 1995055 w 2280063"/>
                <a:gd name="connsiteY7" fmla="*/ 605641 h 605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80063" h="605641">
                  <a:moveTo>
                    <a:pt x="1995055" y="605641"/>
                  </a:moveTo>
                  <a:lnTo>
                    <a:pt x="760021" y="403761"/>
                  </a:lnTo>
                  <a:lnTo>
                    <a:pt x="534390" y="605641"/>
                  </a:lnTo>
                  <a:lnTo>
                    <a:pt x="0" y="106877"/>
                  </a:lnTo>
                  <a:lnTo>
                    <a:pt x="1246909" y="0"/>
                  </a:lnTo>
                  <a:lnTo>
                    <a:pt x="1092530" y="118753"/>
                  </a:lnTo>
                  <a:lnTo>
                    <a:pt x="2280063" y="308758"/>
                  </a:lnTo>
                  <a:lnTo>
                    <a:pt x="1995055" y="605641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708035" y="2832740"/>
              <a:ext cx="1271514" cy="497007"/>
            </a:xfrm>
            <a:custGeom>
              <a:avLst/>
              <a:gdLst>
                <a:gd name="connsiteX0" fmla="*/ 0 w 1270388"/>
                <a:gd name="connsiteY0" fmla="*/ 0 h 495591"/>
                <a:gd name="connsiteX1" fmla="*/ 27921 w 1270388"/>
                <a:gd name="connsiteY1" fmla="*/ 314107 h 495591"/>
                <a:gd name="connsiteX2" fmla="*/ 1270388 w 1270388"/>
                <a:gd name="connsiteY2" fmla="*/ 495591 h 495591"/>
                <a:gd name="connsiteX3" fmla="*/ 1242467 w 1270388"/>
                <a:gd name="connsiteY3" fmla="*/ 202425 h 495591"/>
                <a:gd name="connsiteX4" fmla="*/ 0 w 1270388"/>
                <a:gd name="connsiteY4" fmla="*/ 0 h 49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0388" h="495591">
                  <a:moveTo>
                    <a:pt x="0" y="0"/>
                  </a:moveTo>
                  <a:lnTo>
                    <a:pt x="27921" y="314107"/>
                  </a:lnTo>
                  <a:lnTo>
                    <a:pt x="1270388" y="495591"/>
                  </a:lnTo>
                  <a:lnTo>
                    <a:pt x="1242467" y="202425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934509" y="2737495"/>
              <a:ext cx="313548" cy="613032"/>
            </a:xfrm>
            <a:custGeom>
              <a:avLst/>
              <a:gdLst>
                <a:gd name="connsiteX0" fmla="*/ 0 w 314107"/>
                <a:gd name="connsiteY0" fmla="*/ 286187 h 579353"/>
                <a:gd name="connsiteX1" fmla="*/ 34901 w 314107"/>
                <a:gd name="connsiteY1" fmla="*/ 579353 h 579353"/>
                <a:gd name="connsiteX2" fmla="*/ 314107 w 314107"/>
                <a:gd name="connsiteY2" fmla="*/ 286187 h 579353"/>
                <a:gd name="connsiteX3" fmla="*/ 293167 w 314107"/>
                <a:gd name="connsiteY3" fmla="*/ 0 h 579353"/>
                <a:gd name="connsiteX4" fmla="*/ 0 w 314107"/>
                <a:gd name="connsiteY4" fmla="*/ 286187 h 579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107" h="579353">
                  <a:moveTo>
                    <a:pt x="0" y="286187"/>
                  </a:moveTo>
                  <a:lnTo>
                    <a:pt x="34901" y="579353"/>
                  </a:lnTo>
                  <a:lnTo>
                    <a:pt x="314107" y="286187"/>
                  </a:lnTo>
                  <a:lnTo>
                    <a:pt x="293167" y="0"/>
                  </a:lnTo>
                  <a:lnTo>
                    <a:pt x="0" y="2861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4372604" y="3712390"/>
            <a:ext cx="1550593" cy="73275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  <a:gs pos="55000">
                <a:schemeClr val="bg1">
                  <a:lumMod val="85000"/>
                </a:schemeClr>
              </a:gs>
            </a:gsLst>
            <a:lin ang="10800000" scaled="1"/>
            <a:tileRect/>
          </a:gradFill>
          <a:ln>
            <a:noFill/>
          </a:ln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9"/>
          <p:cNvGrpSpPr>
            <a:grpSpLocks/>
          </p:cNvGrpSpPr>
          <p:nvPr/>
        </p:nvGrpSpPr>
        <p:grpSpPr bwMode="auto">
          <a:xfrm>
            <a:off x="2357438" y="3879850"/>
            <a:ext cx="2624137" cy="2024063"/>
            <a:chOff x="1629516" y="3177392"/>
            <a:chExt cx="2861956" cy="2208811"/>
          </a:xfrm>
        </p:grpSpPr>
        <p:sp>
          <p:nvSpPr>
            <p:cNvPr id="18" name="任意多边形 17"/>
            <p:cNvSpPr/>
            <p:nvPr/>
          </p:nvSpPr>
          <p:spPr>
            <a:xfrm>
              <a:off x="3374738" y="3438985"/>
              <a:ext cx="1116734" cy="1198821"/>
            </a:xfrm>
            <a:custGeom>
              <a:avLst/>
              <a:gdLst>
                <a:gd name="connsiteX0" fmla="*/ 1104405 w 1116281"/>
                <a:gd name="connsiteY0" fmla="*/ 0 h 1199408"/>
                <a:gd name="connsiteX1" fmla="*/ 1116281 w 1116281"/>
                <a:gd name="connsiteY1" fmla="*/ 332509 h 1199408"/>
                <a:gd name="connsiteX2" fmla="*/ 166255 w 1116281"/>
                <a:gd name="connsiteY2" fmla="*/ 1104405 h 1199408"/>
                <a:gd name="connsiteX3" fmla="*/ 47502 w 1116281"/>
                <a:gd name="connsiteY3" fmla="*/ 1199408 h 1199408"/>
                <a:gd name="connsiteX4" fmla="*/ 0 w 1116281"/>
                <a:gd name="connsiteY4" fmla="*/ 831273 h 1199408"/>
                <a:gd name="connsiteX5" fmla="*/ 1104405 w 1116281"/>
                <a:gd name="connsiteY5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6281" h="1199408">
                  <a:moveTo>
                    <a:pt x="1104405" y="0"/>
                  </a:moveTo>
                  <a:lnTo>
                    <a:pt x="1116281" y="332509"/>
                  </a:lnTo>
                  <a:lnTo>
                    <a:pt x="166255" y="1104405"/>
                  </a:lnTo>
                  <a:lnTo>
                    <a:pt x="47502" y="1199408"/>
                  </a:lnTo>
                  <a:lnTo>
                    <a:pt x="0" y="831273"/>
                  </a:lnTo>
                  <a:lnTo>
                    <a:pt x="110440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629516" y="4436848"/>
              <a:ext cx="2077645" cy="949355"/>
            </a:xfrm>
            <a:custGeom>
              <a:avLst/>
              <a:gdLst>
                <a:gd name="connsiteX0" fmla="*/ 0 w 2078182"/>
                <a:gd name="connsiteY0" fmla="*/ 558140 h 950026"/>
                <a:gd name="connsiteX1" fmla="*/ 118754 w 2078182"/>
                <a:gd name="connsiteY1" fmla="*/ 950026 h 950026"/>
                <a:gd name="connsiteX2" fmla="*/ 2078182 w 2078182"/>
                <a:gd name="connsiteY2" fmla="*/ 356259 h 950026"/>
                <a:gd name="connsiteX3" fmla="*/ 2066307 w 2078182"/>
                <a:gd name="connsiteY3" fmla="*/ 0 h 950026"/>
                <a:gd name="connsiteX4" fmla="*/ 0 w 2078182"/>
                <a:gd name="connsiteY4" fmla="*/ 55814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82" h="950026">
                  <a:moveTo>
                    <a:pt x="0" y="558140"/>
                  </a:moveTo>
                  <a:lnTo>
                    <a:pt x="118754" y="950026"/>
                  </a:lnTo>
                  <a:lnTo>
                    <a:pt x="2078182" y="356259"/>
                  </a:lnTo>
                  <a:lnTo>
                    <a:pt x="2066307" y="0"/>
                  </a:lnTo>
                  <a:lnTo>
                    <a:pt x="0" y="558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641635" y="3177392"/>
              <a:ext cx="2849837" cy="1829415"/>
            </a:xfrm>
            <a:custGeom>
              <a:avLst/>
              <a:gdLst>
                <a:gd name="connsiteX0" fmla="*/ 0 w 2850078"/>
                <a:gd name="connsiteY0" fmla="*/ 1828800 h 1828800"/>
                <a:gd name="connsiteX1" fmla="*/ 843149 w 2850078"/>
                <a:gd name="connsiteY1" fmla="*/ 581891 h 1828800"/>
                <a:gd name="connsiteX2" fmla="*/ 1092530 w 2850078"/>
                <a:gd name="connsiteY2" fmla="*/ 748145 h 1828800"/>
                <a:gd name="connsiteX3" fmla="*/ 2280063 w 2850078"/>
                <a:gd name="connsiteY3" fmla="*/ 0 h 1828800"/>
                <a:gd name="connsiteX4" fmla="*/ 2850078 w 2850078"/>
                <a:gd name="connsiteY4" fmla="*/ 261257 h 1828800"/>
                <a:gd name="connsiteX5" fmla="*/ 1733798 w 2850078"/>
                <a:gd name="connsiteY5" fmla="*/ 1092530 h 1828800"/>
                <a:gd name="connsiteX6" fmla="*/ 2054432 w 2850078"/>
                <a:gd name="connsiteY6" fmla="*/ 1258784 h 1828800"/>
                <a:gd name="connsiteX7" fmla="*/ 0 w 2850078"/>
                <a:gd name="connsiteY7" fmla="*/ 18288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078" h="1828800">
                  <a:moveTo>
                    <a:pt x="0" y="1828800"/>
                  </a:moveTo>
                  <a:lnTo>
                    <a:pt x="843149" y="581891"/>
                  </a:lnTo>
                  <a:lnTo>
                    <a:pt x="1092530" y="748145"/>
                  </a:lnTo>
                  <a:lnTo>
                    <a:pt x="2280063" y="0"/>
                  </a:lnTo>
                  <a:lnTo>
                    <a:pt x="2850078" y="261257"/>
                  </a:lnTo>
                  <a:lnTo>
                    <a:pt x="1733798" y="1092530"/>
                  </a:lnTo>
                  <a:lnTo>
                    <a:pt x="2054432" y="1258784"/>
                  </a:lnTo>
                  <a:lnTo>
                    <a:pt x="0" y="18288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10"/>
          <p:cNvGrpSpPr>
            <a:grpSpLocks/>
          </p:cNvGrpSpPr>
          <p:nvPr/>
        </p:nvGrpSpPr>
        <p:grpSpPr bwMode="auto">
          <a:xfrm flipH="1">
            <a:off x="5270500" y="3895725"/>
            <a:ext cx="2622550" cy="2024063"/>
            <a:chOff x="1615044" y="3206338"/>
            <a:chExt cx="2861955" cy="2208811"/>
          </a:xfrm>
        </p:grpSpPr>
        <p:sp>
          <p:nvSpPr>
            <p:cNvPr id="15" name="任意多边形 14"/>
            <p:cNvSpPr/>
            <p:nvPr/>
          </p:nvSpPr>
          <p:spPr>
            <a:xfrm>
              <a:off x="3361322" y="3467931"/>
              <a:ext cx="1115677" cy="1198821"/>
            </a:xfrm>
            <a:custGeom>
              <a:avLst/>
              <a:gdLst>
                <a:gd name="connsiteX0" fmla="*/ 1104405 w 1116281"/>
                <a:gd name="connsiteY0" fmla="*/ 0 h 1199408"/>
                <a:gd name="connsiteX1" fmla="*/ 1116281 w 1116281"/>
                <a:gd name="connsiteY1" fmla="*/ 332509 h 1199408"/>
                <a:gd name="connsiteX2" fmla="*/ 166255 w 1116281"/>
                <a:gd name="connsiteY2" fmla="*/ 1104405 h 1199408"/>
                <a:gd name="connsiteX3" fmla="*/ 47502 w 1116281"/>
                <a:gd name="connsiteY3" fmla="*/ 1199408 h 1199408"/>
                <a:gd name="connsiteX4" fmla="*/ 0 w 1116281"/>
                <a:gd name="connsiteY4" fmla="*/ 831273 h 1199408"/>
                <a:gd name="connsiteX5" fmla="*/ 1104405 w 1116281"/>
                <a:gd name="connsiteY5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16281" h="1199408">
                  <a:moveTo>
                    <a:pt x="1104405" y="0"/>
                  </a:moveTo>
                  <a:lnTo>
                    <a:pt x="1116281" y="332509"/>
                  </a:lnTo>
                  <a:lnTo>
                    <a:pt x="166255" y="1104405"/>
                  </a:lnTo>
                  <a:lnTo>
                    <a:pt x="47502" y="1199408"/>
                  </a:lnTo>
                  <a:lnTo>
                    <a:pt x="0" y="831273"/>
                  </a:lnTo>
                  <a:lnTo>
                    <a:pt x="1104405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1615044" y="4465794"/>
              <a:ext cx="2078902" cy="949355"/>
            </a:xfrm>
            <a:custGeom>
              <a:avLst/>
              <a:gdLst>
                <a:gd name="connsiteX0" fmla="*/ 0 w 2078182"/>
                <a:gd name="connsiteY0" fmla="*/ 558140 h 950026"/>
                <a:gd name="connsiteX1" fmla="*/ 118754 w 2078182"/>
                <a:gd name="connsiteY1" fmla="*/ 950026 h 950026"/>
                <a:gd name="connsiteX2" fmla="*/ 2078182 w 2078182"/>
                <a:gd name="connsiteY2" fmla="*/ 356259 h 950026"/>
                <a:gd name="connsiteX3" fmla="*/ 2066307 w 2078182"/>
                <a:gd name="connsiteY3" fmla="*/ 0 h 950026"/>
                <a:gd name="connsiteX4" fmla="*/ 0 w 2078182"/>
                <a:gd name="connsiteY4" fmla="*/ 55814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8182" h="950026">
                  <a:moveTo>
                    <a:pt x="0" y="558140"/>
                  </a:moveTo>
                  <a:lnTo>
                    <a:pt x="118754" y="950026"/>
                  </a:lnTo>
                  <a:lnTo>
                    <a:pt x="2078182" y="356259"/>
                  </a:lnTo>
                  <a:lnTo>
                    <a:pt x="2066307" y="0"/>
                  </a:lnTo>
                  <a:lnTo>
                    <a:pt x="0" y="55814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627170" y="3206338"/>
              <a:ext cx="2849829" cy="1829415"/>
            </a:xfrm>
            <a:custGeom>
              <a:avLst/>
              <a:gdLst>
                <a:gd name="connsiteX0" fmla="*/ 0 w 2850078"/>
                <a:gd name="connsiteY0" fmla="*/ 1828800 h 1828800"/>
                <a:gd name="connsiteX1" fmla="*/ 843149 w 2850078"/>
                <a:gd name="connsiteY1" fmla="*/ 581891 h 1828800"/>
                <a:gd name="connsiteX2" fmla="*/ 1092530 w 2850078"/>
                <a:gd name="connsiteY2" fmla="*/ 748145 h 1828800"/>
                <a:gd name="connsiteX3" fmla="*/ 2280063 w 2850078"/>
                <a:gd name="connsiteY3" fmla="*/ 0 h 1828800"/>
                <a:gd name="connsiteX4" fmla="*/ 2850078 w 2850078"/>
                <a:gd name="connsiteY4" fmla="*/ 261257 h 1828800"/>
                <a:gd name="connsiteX5" fmla="*/ 1733798 w 2850078"/>
                <a:gd name="connsiteY5" fmla="*/ 1092530 h 1828800"/>
                <a:gd name="connsiteX6" fmla="*/ 2054432 w 2850078"/>
                <a:gd name="connsiteY6" fmla="*/ 1258784 h 1828800"/>
                <a:gd name="connsiteX7" fmla="*/ 0 w 2850078"/>
                <a:gd name="connsiteY7" fmla="*/ 182880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0078" h="1828800">
                  <a:moveTo>
                    <a:pt x="0" y="1828800"/>
                  </a:moveTo>
                  <a:lnTo>
                    <a:pt x="843149" y="581891"/>
                  </a:lnTo>
                  <a:lnTo>
                    <a:pt x="1092530" y="748145"/>
                  </a:lnTo>
                  <a:lnTo>
                    <a:pt x="2280063" y="0"/>
                  </a:lnTo>
                  <a:lnTo>
                    <a:pt x="2850078" y="261257"/>
                  </a:lnTo>
                  <a:lnTo>
                    <a:pt x="1733798" y="1092530"/>
                  </a:lnTo>
                  <a:lnTo>
                    <a:pt x="2054432" y="1258784"/>
                  </a:lnTo>
                  <a:lnTo>
                    <a:pt x="0" y="182880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4372605" y="3388765"/>
            <a:ext cx="1550593" cy="73275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65000"/>
                </a:schemeClr>
              </a:gs>
              <a:gs pos="100000">
                <a:schemeClr val="bg1">
                  <a:lumMod val="95000"/>
                </a:schemeClr>
              </a:gs>
              <a:gs pos="55000">
                <a:schemeClr val="bg1">
                  <a:lumMod val="85000"/>
                </a:schemeClr>
              </a:gs>
            </a:gsLst>
            <a:lin ang="0" scaled="1"/>
            <a:tileRect/>
          </a:gradFill>
          <a:ln w="3175">
            <a:solidFill>
              <a:schemeClr val="bg1"/>
            </a:solidFill>
          </a:ln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4479925" y="3594100"/>
            <a:ext cx="1335088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主要形式</a:t>
            </a:r>
            <a:endParaRPr lang="en-US" altLang="zh-CN" sz="16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33262" y="3445921"/>
            <a:ext cx="1210141" cy="571864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sp3d prstMaterial="matt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 rot="19549896" flipH="1">
            <a:off x="2946400" y="4398963"/>
            <a:ext cx="1711325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24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管理游戏</a:t>
            </a:r>
            <a:endParaRPr lang="en-US" altLang="zh-CN" sz="24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64" name="TextBox 11"/>
          <p:cNvSpPr txBox="1">
            <a:spLocks noChangeArrowheads="1"/>
          </p:cNvSpPr>
          <p:nvPr/>
        </p:nvSpPr>
        <p:spPr bwMode="auto">
          <a:xfrm rot="2031529" flipH="1">
            <a:off x="5702300" y="4443413"/>
            <a:ext cx="17129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小组讨论</a:t>
            </a:r>
            <a:endParaRPr lang="en-US" altLang="zh-CN" sz="24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65" name="TextBox 11"/>
          <p:cNvSpPr txBox="1">
            <a:spLocks noChangeArrowheads="1"/>
          </p:cNvSpPr>
          <p:nvPr/>
        </p:nvSpPr>
        <p:spPr bwMode="auto">
          <a:xfrm rot="20944253" flipH="1">
            <a:off x="5394325" y="3338513"/>
            <a:ext cx="1712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公文处理</a:t>
            </a:r>
            <a:endParaRPr lang="en-US" altLang="zh-CN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1"/>
          <p:cNvSpPr txBox="1">
            <a:spLocks noChangeArrowheads="1"/>
          </p:cNvSpPr>
          <p:nvPr/>
        </p:nvSpPr>
        <p:spPr bwMode="auto">
          <a:xfrm rot="518893" flipH="1">
            <a:off x="3413125" y="3340100"/>
            <a:ext cx="1712913" cy="3683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角色</a:t>
            </a:r>
            <a:r>
              <a:rPr lang="zh-CN" altLang="en-US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扮演</a:t>
            </a:r>
            <a:endParaRPr lang="en-US" altLang="zh-CN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11"/>
          <p:cNvSpPr txBox="1">
            <a:spLocks noChangeArrowheads="1"/>
          </p:cNvSpPr>
          <p:nvPr/>
        </p:nvSpPr>
        <p:spPr bwMode="auto">
          <a:xfrm flipH="1">
            <a:off x="5005388" y="2708275"/>
            <a:ext cx="368300" cy="788988"/>
          </a:xfrm>
          <a:prstGeom prst="rect">
            <a:avLst/>
          </a:prstGeom>
          <a:noFill/>
          <a:ln>
            <a:noFill/>
          </a:ln>
          <a:effectLst/>
        </p:spPr>
        <p:txBody>
          <a:bodyPr vert="eaVert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12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其他形式</a:t>
            </a:r>
            <a:endParaRPr lang="en-US" altLang="zh-CN" sz="1200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Myriad Pro Light"/>
        <a:ea typeface="方正兰亭粗黑简体"/>
        <a:cs typeface=""/>
      </a:majorFont>
      <a:minorFont>
        <a:latin typeface="Myriad Pro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0000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31750">
          <a:solidFill>
            <a:schemeClr val="tx2"/>
          </a:solidFill>
          <a:prstDash val="sysDash"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298</Words>
  <Characters>0</Characters>
  <Application>Microsoft Office PowerPoint</Application>
  <DocSecurity>0</DocSecurity>
  <PresentationFormat>35 毫米幻灯片</PresentationFormat>
  <Lines>0</Lines>
  <Paragraphs>163</Paragraphs>
  <Slides>16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Calibri</vt:lpstr>
      <vt:lpstr>方正剪纸简体</vt:lpstr>
      <vt:lpstr>方正超粗黑简体</vt:lpstr>
      <vt:lpstr>Myriad Pro</vt:lpstr>
      <vt:lpstr>方正艺黑简体</vt:lpstr>
      <vt:lpstr>方正兰亭粗黑简体</vt:lpstr>
      <vt:lpstr>微软雅黑</vt:lpstr>
      <vt:lpstr>Myriad Pro Light</vt:lpstr>
      <vt:lpstr>方正兰亭黑简体</vt:lpstr>
      <vt:lpstr>方正粗倩简体</vt:lpstr>
      <vt:lpstr>Office 主题​​</vt:lpstr>
      <vt:lpstr>人员测评与选拔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302</cp:revision>
  <dcterms:created xsi:type="dcterms:W3CDTF">2012-09-03T07:00:43Z</dcterms:created>
  <dcterms:modified xsi:type="dcterms:W3CDTF">2016-09-09T03:50:32Z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