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87" r:id="rId4"/>
    <p:sldId id="260" r:id="rId5"/>
    <p:sldId id="291" r:id="rId6"/>
    <p:sldId id="293" r:id="rId7"/>
    <p:sldId id="292" r:id="rId8"/>
    <p:sldId id="294" r:id="rId9"/>
    <p:sldId id="295" r:id="rId10"/>
    <p:sldId id="296" r:id="rId11"/>
    <p:sldId id="299" r:id="rId12"/>
    <p:sldId id="297" r:id="rId13"/>
    <p:sldId id="301" r:id="rId14"/>
    <p:sldId id="288" r:id="rId15"/>
    <p:sldId id="290" r:id="rId16"/>
    <p:sldId id="305" r:id="rId17"/>
    <p:sldId id="306" r:id="rId18"/>
    <p:sldId id="307" r:id="rId19"/>
    <p:sldId id="308" r:id="rId20"/>
    <p:sldId id="309" r:id="rId21"/>
    <p:sldId id="310" r:id="rId22"/>
    <p:sldId id="311" r:id="rId23"/>
    <p:sldId id="289" r:id="rId24"/>
    <p:sldId id="312" r:id="rId25"/>
    <p:sldId id="316" r:id="rId26"/>
    <p:sldId id="314" r:id="rId27"/>
    <p:sldId id="315" r:id="rId28"/>
    <p:sldId id="313" r:id="rId29"/>
    <p:sldId id="317" r:id="rId30"/>
    <p:sldId id="318" r:id="rId31"/>
    <p:sldId id="321" r:id="rId32"/>
    <p:sldId id="320" r:id="rId33"/>
    <p:sldId id="322" r:id="rId34"/>
    <p:sldId id="286" r:id="rId35"/>
    <p:sldId id="323" r:id="rId36"/>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napToGrid="0">
      <p:cViewPr varScale="1">
        <p:scale>
          <a:sx n="99" d="100"/>
          <a:sy n="99" d="100"/>
        </p:scale>
        <p:origin x="-996" y="-96"/>
      </p:cViewPr>
      <p:guideLst>
        <p:guide orient="horz" pos="2160"/>
        <p:guide orient="horz" pos="4243"/>
        <p:guide pos="3840"/>
        <p:guide pos="923"/>
        <p:guide pos="706"/>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Tree>
    <p:extLst>
      <p:ext uri="{BB962C8B-B14F-4D97-AF65-F5344CB8AC3E}">
        <p14:creationId xmlns:p14="http://schemas.microsoft.com/office/powerpoint/2010/main" val="9037959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649235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948956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808213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Tree>
    <p:extLst>
      <p:ext uri="{BB962C8B-B14F-4D97-AF65-F5344CB8AC3E}">
        <p14:creationId xmlns:p14="http://schemas.microsoft.com/office/powerpoint/2010/main" val="3102452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34467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4" name="内容占位符 3"/>
          <p:cNvSpPr>
            <a:spLocks noGrp="1"/>
          </p:cNvSpPr>
          <p:nvPr>
            <p:ph sz="half" idx="2"/>
          </p:nvPr>
        </p:nvSpPr>
        <p:spPr>
          <a:xfrm>
            <a:off x="1186774" y="2665379"/>
            <a:ext cx="4873574"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3688436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extLst>
      <p:ext uri="{BB962C8B-B14F-4D97-AF65-F5344CB8AC3E}">
        <p14:creationId xmlns:p14="http://schemas.microsoft.com/office/powerpoint/2010/main" val="2630404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4435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Tree>
    <p:extLst>
      <p:ext uri="{BB962C8B-B14F-4D97-AF65-F5344CB8AC3E}">
        <p14:creationId xmlns:p14="http://schemas.microsoft.com/office/powerpoint/2010/main" val="1694638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extLst>
      <p:ext uri="{BB962C8B-B14F-4D97-AF65-F5344CB8AC3E}">
        <p14:creationId xmlns:p14="http://schemas.microsoft.com/office/powerpoint/2010/main" val="327843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3EFE5"/>
        </a:solidFill>
        <a:effectLst/>
      </p:bgPr>
    </p:bg>
    <p:spTree>
      <p:nvGrpSpPr>
        <p:cNvPr id="1" name=""/>
        <p:cNvGrpSpPr/>
        <p:nvPr/>
      </p:nvGrpSpPr>
      <p:grpSpPr>
        <a:xfrm>
          <a:off x="0" y="0"/>
          <a:ext cx="0" cy="0"/>
          <a:chOff x="0" y="0"/>
          <a:chExt cx="0" cy="0"/>
        </a:xfrm>
      </p:grpSpPr>
      <p:sp>
        <p:nvSpPr>
          <p:cNvPr id="1026" name="TextBox 15"/>
          <p:cNvSpPr>
            <a:spLocks noChangeArrowheads="1"/>
          </p:cNvSpPr>
          <p:nvPr/>
        </p:nvSpPr>
        <p:spPr bwMode="auto">
          <a:xfrm>
            <a:off x="11369675" y="6391275"/>
            <a:ext cx="6508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949F4A9B-DE7C-44E8-8D08-F1DCDB38C0FE}" type="slidenum">
              <a:rPr lang="zh-CN" altLang="en-US" sz="1600">
                <a:solidFill>
                  <a:schemeClr val="bg1"/>
                </a:solidFill>
                <a:latin typeface="Arial Unicode MS" pitchFamily="34" charset="-122"/>
                <a:ea typeface="Arial Unicode MS" pitchFamily="34" charset="-122"/>
                <a:cs typeface="Arial Unicode MS" pitchFamily="34" charset="-122"/>
                <a:sym typeface="Arial Unicode MS" pitchFamily="34" charset="-122"/>
              </a:rPr>
              <a:pPr algn="ctr"/>
              <a:t>‹#›</a:t>
            </a:fld>
            <a:r>
              <a:rPr lang="zh-CN" altLang="en-US" sz="1600">
                <a:solidFill>
                  <a:schemeClr val="bg1"/>
                </a:solidFill>
                <a:latin typeface="Arial Unicode MS" pitchFamily="34" charset="-122"/>
                <a:ea typeface="Arial Unicode MS" pitchFamily="34" charset="-122"/>
                <a:cs typeface="Arial Unicode MS" pitchFamily="34" charset="-122"/>
                <a:sym typeface="Arial Unicode MS" pitchFamily="34" charset="-122"/>
              </a:rPr>
              <a:t> </a:t>
            </a:r>
          </a:p>
        </p:txBody>
      </p:sp>
      <p:sp>
        <p:nvSpPr>
          <p:cNvPr id="1027" name="直接连接符 5"/>
          <p:cNvSpPr>
            <a:spLocks noChangeShapeType="1"/>
          </p:cNvSpPr>
          <p:nvPr/>
        </p:nvSpPr>
        <p:spPr bwMode="auto">
          <a:xfrm>
            <a:off x="11420475" y="6559550"/>
            <a:ext cx="0" cy="298450"/>
          </a:xfrm>
          <a:prstGeom prst="line">
            <a:avLst/>
          </a:prstGeom>
          <a:noFill/>
          <a:ln w="6350">
            <a:solidFill>
              <a:srgbClr val="FFFFF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8" name="矩形 6"/>
          <p:cNvSpPr>
            <a:spLocks noChangeArrowheads="1"/>
          </p:cNvSpPr>
          <p:nvPr/>
        </p:nvSpPr>
        <p:spPr bwMode="auto">
          <a:xfrm>
            <a:off x="11369675" y="6457950"/>
            <a:ext cx="101600" cy="101600"/>
          </a:xfrm>
          <a:prstGeom prst="rect">
            <a:avLst/>
          </a:prstGeom>
          <a:solidFill>
            <a:srgbClr val="FFFFFF">
              <a:alpha val="68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latin typeface="微软雅黑 Light" pitchFamily="2" charset="-122"/>
              <a:ea typeface="微软雅黑 Light" pitchFamily="2" charset="-122"/>
              <a:sym typeface="微软雅黑 Light" pitchFamily="2" charset="-122"/>
            </a:endParaRPr>
          </a:p>
        </p:txBody>
      </p:sp>
      <p:sp>
        <p:nvSpPr>
          <p:cNvPr id="1029" name="Rectangle 13"/>
          <p:cNvSpPr>
            <a:spLocks noChangeArrowheads="1"/>
          </p:cNvSpPr>
          <p:nvPr/>
        </p:nvSpPr>
        <p:spPr bwMode="auto">
          <a:xfrm>
            <a:off x="0" y="549275"/>
            <a:ext cx="2824163" cy="431800"/>
          </a:xfrm>
          <a:prstGeom prst="rect">
            <a:avLst/>
          </a:prstGeom>
          <a:solidFill>
            <a:srgbClr val="FF9400">
              <a:alpha val="5000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latin typeface="微软雅黑 Light" pitchFamily="2" charset="-122"/>
              <a:ea typeface="微软雅黑 Light" pitchFamily="2" charset="-122"/>
              <a:sym typeface="微软雅黑 Light" pitchFamily="2" charset="-122"/>
            </a:endParaRPr>
          </a:p>
        </p:txBody>
      </p:sp>
      <p:sp>
        <p:nvSpPr>
          <p:cNvPr id="1030" name="Freeform 9"/>
          <p:cNvSpPr>
            <a:spLocks noEditPoints="1" noChangeArrowheads="1"/>
          </p:cNvSpPr>
          <p:nvPr/>
        </p:nvSpPr>
        <p:spPr bwMode="auto">
          <a:xfrm>
            <a:off x="2387600" y="620713"/>
            <a:ext cx="287338" cy="288925"/>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alpha val="93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48640" tIns="146304" rIns="0" bIns="146304" anchor="ctr"/>
          <a:lstStyle/>
          <a:p>
            <a:endParaRPr lang="zh-CN" altLang="zh-CN" b="1">
              <a:solidFill>
                <a:srgbClr val="FFFFFF"/>
              </a:solidFill>
              <a:latin typeface="Calibri Light" pitchFamily="34" charset="0"/>
              <a:sym typeface="Calibri Light" pitchFamily="34" charset="0"/>
            </a:endParaRP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sldNum="0" hdr="0"/>
  <p:txStyles>
    <p:titleStyle>
      <a:lvl1pPr algn="l" rtl="0" fontAlgn="base">
        <a:lnSpc>
          <a:spcPct val="90000"/>
        </a:lnSpc>
        <a:spcBef>
          <a:spcPct val="0"/>
        </a:spcBef>
        <a:spcAft>
          <a:spcPct val="0"/>
        </a:spcAft>
        <a:buFont typeface="Arial" pitchFamily="34" charset="0"/>
        <a:defRPr sz="4400" kern="1200">
          <a:solidFill>
            <a:schemeClr val="tx1"/>
          </a:solidFill>
          <a:latin typeface="+mj-lt"/>
          <a:ea typeface="+mj-ea"/>
          <a:cs typeface="+mj-cs"/>
          <a:sym typeface="Calibri Light" pitchFamily="34" charset="0"/>
        </a:defRPr>
      </a:lvl1pPr>
      <a:lvl2pPr algn="l" rtl="0" fontAlgn="base">
        <a:lnSpc>
          <a:spcPct val="90000"/>
        </a:lnSpc>
        <a:spcBef>
          <a:spcPct val="0"/>
        </a:spcBef>
        <a:spcAft>
          <a:spcPct val="0"/>
        </a:spcAft>
        <a:buFont typeface="Arial" pitchFamily="34" charset="0"/>
        <a:defRPr sz="4400">
          <a:solidFill>
            <a:schemeClr val="tx1"/>
          </a:solidFill>
          <a:latin typeface="Arial" pitchFamily="34" charset="0"/>
          <a:ea typeface="宋体" pitchFamily="2" charset="-122"/>
          <a:sym typeface="Calibri Light" pitchFamily="34" charset="0"/>
        </a:defRPr>
      </a:lvl2pPr>
      <a:lvl3pPr algn="l" rtl="0" fontAlgn="base">
        <a:lnSpc>
          <a:spcPct val="90000"/>
        </a:lnSpc>
        <a:spcBef>
          <a:spcPct val="0"/>
        </a:spcBef>
        <a:spcAft>
          <a:spcPct val="0"/>
        </a:spcAft>
        <a:buFont typeface="Arial" pitchFamily="34" charset="0"/>
        <a:defRPr sz="4400">
          <a:solidFill>
            <a:schemeClr val="tx1"/>
          </a:solidFill>
          <a:latin typeface="Arial" pitchFamily="34" charset="0"/>
          <a:ea typeface="宋体" pitchFamily="2" charset="-122"/>
          <a:sym typeface="Calibri Light" pitchFamily="34" charset="0"/>
        </a:defRPr>
      </a:lvl3pPr>
      <a:lvl4pPr algn="l" rtl="0" fontAlgn="base">
        <a:lnSpc>
          <a:spcPct val="90000"/>
        </a:lnSpc>
        <a:spcBef>
          <a:spcPct val="0"/>
        </a:spcBef>
        <a:spcAft>
          <a:spcPct val="0"/>
        </a:spcAft>
        <a:buFont typeface="Arial" pitchFamily="34" charset="0"/>
        <a:defRPr sz="4400">
          <a:solidFill>
            <a:schemeClr val="tx1"/>
          </a:solidFill>
          <a:latin typeface="Arial" pitchFamily="34" charset="0"/>
          <a:ea typeface="宋体" pitchFamily="2" charset="-122"/>
          <a:sym typeface="Calibri Light" pitchFamily="34" charset="0"/>
        </a:defRPr>
      </a:lvl4pPr>
      <a:lvl5pPr algn="l" rtl="0" fontAlgn="base">
        <a:lnSpc>
          <a:spcPct val="90000"/>
        </a:lnSpc>
        <a:spcBef>
          <a:spcPct val="0"/>
        </a:spcBef>
        <a:spcAft>
          <a:spcPct val="0"/>
        </a:spcAft>
        <a:buFont typeface="Arial" pitchFamily="34" charset="0"/>
        <a:defRPr sz="4400">
          <a:solidFill>
            <a:schemeClr val="tx1"/>
          </a:solidFill>
          <a:latin typeface="Arial" pitchFamily="34" charset="0"/>
          <a:ea typeface="宋体" pitchFamily="2" charset="-122"/>
          <a:sym typeface="Calibri Light" pitchFamily="34" charset="0"/>
        </a:defRPr>
      </a:lvl5pPr>
      <a:lvl6pPr marL="457200" algn="l" rtl="0" fontAlgn="base">
        <a:lnSpc>
          <a:spcPct val="90000"/>
        </a:lnSpc>
        <a:spcBef>
          <a:spcPct val="0"/>
        </a:spcBef>
        <a:spcAft>
          <a:spcPct val="0"/>
        </a:spcAft>
        <a:buFont typeface="Arial" pitchFamily="34" charset="0"/>
        <a:defRPr sz="4400">
          <a:solidFill>
            <a:schemeClr val="tx1"/>
          </a:solidFill>
          <a:latin typeface="Arial" pitchFamily="34" charset="0"/>
          <a:ea typeface="宋体" pitchFamily="2" charset="-122"/>
          <a:sym typeface="Calibri Light" pitchFamily="34" charset="0"/>
        </a:defRPr>
      </a:lvl6pPr>
      <a:lvl7pPr marL="914400" algn="l" rtl="0" fontAlgn="base">
        <a:lnSpc>
          <a:spcPct val="90000"/>
        </a:lnSpc>
        <a:spcBef>
          <a:spcPct val="0"/>
        </a:spcBef>
        <a:spcAft>
          <a:spcPct val="0"/>
        </a:spcAft>
        <a:buFont typeface="Arial" pitchFamily="34" charset="0"/>
        <a:defRPr sz="4400">
          <a:solidFill>
            <a:schemeClr val="tx1"/>
          </a:solidFill>
          <a:latin typeface="Arial" pitchFamily="34" charset="0"/>
          <a:ea typeface="宋体" pitchFamily="2" charset="-122"/>
          <a:sym typeface="Calibri Light" pitchFamily="34" charset="0"/>
        </a:defRPr>
      </a:lvl7pPr>
      <a:lvl8pPr marL="1371600" algn="l" rtl="0" fontAlgn="base">
        <a:lnSpc>
          <a:spcPct val="90000"/>
        </a:lnSpc>
        <a:spcBef>
          <a:spcPct val="0"/>
        </a:spcBef>
        <a:spcAft>
          <a:spcPct val="0"/>
        </a:spcAft>
        <a:buFont typeface="Arial" pitchFamily="34" charset="0"/>
        <a:defRPr sz="4400">
          <a:solidFill>
            <a:schemeClr val="tx1"/>
          </a:solidFill>
          <a:latin typeface="Arial" pitchFamily="34" charset="0"/>
          <a:ea typeface="宋体" pitchFamily="2" charset="-122"/>
          <a:sym typeface="Calibri Light" pitchFamily="34" charset="0"/>
        </a:defRPr>
      </a:lvl8pPr>
      <a:lvl9pPr marL="1828800" algn="l" rtl="0" fontAlgn="base">
        <a:lnSpc>
          <a:spcPct val="90000"/>
        </a:lnSpc>
        <a:spcBef>
          <a:spcPct val="0"/>
        </a:spcBef>
        <a:spcAft>
          <a:spcPct val="0"/>
        </a:spcAft>
        <a:buFont typeface="Arial" pitchFamily="34" charset="0"/>
        <a:defRPr sz="4400">
          <a:solidFill>
            <a:schemeClr val="tx1"/>
          </a:solidFill>
          <a:latin typeface="Arial" pitchFamily="34" charset="0"/>
          <a:ea typeface="宋体" pitchFamily="2" charset="-122"/>
          <a:sym typeface="Calibri Light"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lvl="1" indent="-228600" algn="l" rtl="0" fontAlgn="base">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lvl="2" indent="-228600" algn="l" rtl="0" fontAlgn="base">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lvl="3" indent="-228600" algn="l"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lvl="4" indent="-228600" algn="l"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vl6pPr marL="2514600" lvl="5" indent="-228600" algn="l" defTabSz="914400" eaLnBrk="1" fontAlgn="base" latinLnBrk="0" hangingPunct="1">
        <a:lnSpc>
          <a:spcPct val="90000"/>
        </a:lnSpc>
        <a:spcBef>
          <a:spcPts val="500"/>
        </a:spcBef>
        <a:buFont typeface="Arial" charset="0"/>
        <a:buChar char="•"/>
        <a:defRPr sz="1800" kern="1200">
          <a:solidFill>
            <a:schemeClr val="tx1"/>
          </a:solidFill>
          <a:latin typeface="+mn-lt"/>
          <a:ea typeface="+mn-ea"/>
          <a:cs typeface="+mn-cs"/>
          <a:sym typeface="Calibri" charset="0"/>
        </a:defRPr>
      </a:lvl6pPr>
      <a:lvl7pPr marL="2971800" lvl="6" indent="-228600" algn="l" defTabSz="914400" eaLnBrk="1" fontAlgn="base" latinLnBrk="0" hangingPunct="1">
        <a:lnSpc>
          <a:spcPct val="90000"/>
        </a:lnSpc>
        <a:spcBef>
          <a:spcPts val="500"/>
        </a:spcBef>
        <a:buFont typeface="Arial" charset="0"/>
        <a:buChar char="•"/>
        <a:defRPr sz="1800" kern="1200">
          <a:solidFill>
            <a:schemeClr val="tx1"/>
          </a:solidFill>
          <a:latin typeface="+mn-lt"/>
          <a:ea typeface="+mn-ea"/>
          <a:cs typeface="+mn-cs"/>
          <a:sym typeface="Calibri" charset="0"/>
        </a:defRPr>
      </a:lvl7pPr>
      <a:lvl8pPr marL="3429000" lvl="7" indent="-228600" algn="l" defTabSz="914400" eaLnBrk="1" fontAlgn="base" latinLnBrk="0" hangingPunct="1">
        <a:lnSpc>
          <a:spcPct val="90000"/>
        </a:lnSpc>
        <a:spcBef>
          <a:spcPts val="500"/>
        </a:spcBef>
        <a:buFont typeface="Arial" charset="0"/>
        <a:buChar char="•"/>
        <a:defRPr sz="1800" kern="1200">
          <a:solidFill>
            <a:schemeClr val="tx1"/>
          </a:solidFill>
          <a:latin typeface="+mn-lt"/>
          <a:ea typeface="+mn-ea"/>
          <a:cs typeface="+mn-cs"/>
          <a:sym typeface="Calibri" charset="0"/>
        </a:defRPr>
      </a:lvl8pPr>
      <a:lvl9pPr marL="3886200" lvl="8" indent="-228600" algn="l" defTabSz="914400" eaLnBrk="1" fontAlgn="base" latinLnBrk="0" hangingPunct="1">
        <a:lnSpc>
          <a:spcPct val="90000"/>
        </a:lnSpc>
        <a:spcBef>
          <a:spcPts val="500"/>
        </a:spcBef>
        <a:buFont typeface="Arial" charset="0"/>
        <a:buChar char="•"/>
        <a:defRPr sz="1800" kern="1200">
          <a:solidFill>
            <a:schemeClr val="tx1"/>
          </a:solidFill>
          <a:latin typeface="+mn-lt"/>
          <a:ea typeface="+mn-ea"/>
          <a:cs typeface="+mn-cs"/>
          <a:sym typeface="Calibri" charset="0"/>
        </a:defRPr>
      </a:lvl9pPr>
    </p:bodyStyle>
    <p:otherStyle>
      <a:lvl1pPr marL="0" lvl="0"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13"/>
          <p:cNvSpPr>
            <a:spLocks noChangeArrowheads="1"/>
          </p:cNvSpPr>
          <p:nvPr/>
        </p:nvSpPr>
        <p:spPr bwMode="auto">
          <a:xfrm>
            <a:off x="0" y="3778250"/>
            <a:ext cx="4491038" cy="914400"/>
          </a:xfrm>
          <a:prstGeom prst="rect">
            <a:avLst/>
          </a:pr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sz="3600">
              <a:solidFill>
                <a:srgbClr val="FFFFFF"/>
              </a:solidFill>
              <a:latin typeface="微软雅黑" pitchFamily="34" charset="-122"/>
              <a:ea typeface="微软雅黑" pitchFamily="34" charset="-122"/>
              <a:sym typeface="微软雅黑" pitchFamily="34" charset="-122"/>
            </a:endParaRPr>
          </a:p>
        </p:txBody>
      </p:sp>
      <p:sp>
        <p:nvSpPr>
          <p:cNvPr id="2051" name="矩形 61"/>
          <p:cNvSpPr>
            <a:spLocks noChangeArrowheads="1"/>
          </p:cNvSpPr>
          <p:nvPr/>
        </p:nvSpPr>
        <p:spPr bwMode="auto">
          <a:xfrm>
            <a:off x="1577975" y="1558925"/>
            <a:ext cx="3959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588" indent="-1588"/>
            <a:r>
              <a:rPr lang="zh-CN" altLang="en-US" i="1">
                <a:solidFill>
                  <a:srgbClr val="BA6D02"/>
                </a:solidFill>
                <a:latin typeface="微软雅黑" pitchFamily="34" charset="-122"/>
                <a:ea typeface="微软雅黑" pitchFamily="34" charset="-122"/>
                <a:sym typeface="微软雅黑" pitchFamily="34" charset="-122"/>
              </a:rPr>
              <a:t>员工在职培训之</a:t>
            </a:r>
            <a:r>
              <a:rPr lang="en-US" altLang="zh-CN" i="1">
                <a:solidFill>
                  <a:srgbClr val="BA6D02"/>
                </a:solidFill>
                <a:latin typeface="微软雅黑" pitchFamily="34" charset="-122"/>
                <a:ea typeface="微软雅黑" pitchFamily="34" charset="-122"/>
                <a:sym typeface="微软雅黑" pitchFamily="34" charset="-122"/>
              </a:rPr>
              <a:t>—</a:t>
            </a:r>
            <a:r>
              <a:rPr lang="en-US" altLang="zh-CN" b="1" i="1">
                <a:solidFill>
                  <a:srgbClr val="BA6D02"/>
                </a:solidFill>
                <a:latin typeface="微软雅黑" pitchFamily="34" charset="-122"/>
                <a:ea typeface="微软雅黑" pitchFamily="34" charset="-122"/>
                <a:sym typeface="微软雅黑" pitchFamily="34" charset="-122"/>
              </a:rPr>
              <a:t>—</a:t>
            </a:r>
            <a:endParaRPr lang="en-US" altLang="zh-CN" b="1" i="1">
              <a:solidFill>
                <a:srgbClr val="BA6D02"/>
              </a:solidFill>
              <a:latin typeface="Calibri" pitchFamily="34" charset="0"/>
              <a:sym typeface="宋体" pitchFamily="2" charset="-122"/>
            </a:endParaRPr>
          </a:p>
        </p:txBody>
      </p:sp>
      <p:sp>
        <p:nvSpPr>
          <p:cNvPr id="2052" name="Freeform 196"/>
          <p:cNvSpPr>
            <a:spLocks noChangeArrowheads="1"/>
          </p:cNvSpPr>
          <p:nvPr/>
        </p:nvSpPr>
        <p:spPr bwMode="auto">
          <a:xfrm>
            <a:off x="1074738" y="1536700"/>
            <a:ext cx="484187" cy="412750"/>
          </a:xfrm>
          <a:custGeom>
            <a:avLst/>
            <a:gdLst>
              <a:gd name="T0" fmla="*/ 174 w 348"/>
              <a:gd name="T1" fmla="*/ 0 h 298"/>
              <a:gd name="T2" fmla="*/ 209 w 348"/>
              <a:gd name="T3" fmla="*/ 3 h 298"/>
              <a:gd name="T4" fmla="*/ 242 w 348"/>
              <a:gd name="T5" fmla="*/ 10 h 298"/>
              <a:gd name="T6" fmla="*/ 272 w 348"/>
              <a:gd name="T7" fmla="*/ 23 h 298"/>
              <a:gd name="T8" fmla="*/ 297 w 348"/>
              <a:gd name="T9" fmla="*/ 39 h 298"/>
              <a:gd name="T10" fmla="*/ 318 w 348"/>
              <a:gd name="T11" fmla="*/ 59 h 298"/>
              <a:gd name="T12" fmla="*/ 334 w 348"/>
              <a:gd name="T13" fmla="*/ 81 h 298"/>
              <a:gd name="T14" fmla="*/ 345 w 348"/>
              <a:gd name="T15" fmla="*/ 107 h 298"/>
              <a:gd name="T16" fmla="*/ 348 w 348"/>
              <a:gd name="T17" fmla="*/ 133 h 298"/>
              <a:gd name="T18" fmla="*/ 346 w 348"/>
              <a:gd name="T19" fmla="*/ 150 h 298"/>
              <a:gd name="T20" fmla="*/ 336 w 348"/>
              <a:gd name="T21" fmla="*/ 181 h 298"/>
              <a:gd name="T22" fmla="*/ 317 w 348"/>
              <a:gd name="T23" fmla="*/ 209 h 298"/>
              <a:gd name="T24" fmla="*/ 290 w 348"/>
              <a:gd name="T25" fmla="*/ 233 h 298"/>
              <a:gd name="T26" fmla="*/ 308 w 348"/>
              <a:gd name="T27" fmla="*/ 298 h 298"/>
              <a:gd name="T28" fmla="*/ 244 w 348"/>
              <a:gd name="T29" fmla="*/ 255 h 298"/>
              <a:gd name="T30" fmla="*/ 210 w 348"/>
              <a:gd name="T31" fmla="*/ 264 h 298"/>
              <a:gd name="T32" fmla="*/ 174 w 348"/>
              <a:gd name="T33" fmla="*/ 267 h 298"/>
              <a:gd name="T34" fmla="*/ 157 w 348"/>
              <a:gd name="T35" fmla="*/ 265 h 298"/>
              <a:gd name="T36" fmla="*/ 122 w 348"/>
              <a:gd name="T37" fmla="*/ 261 h 298"/>
              <a:gd name="T38" fmla="*/ 91 w 348"/>
              <a:gd name="T39" fmla="*/ 251 h 298"/>
              <a:gd name="T40" fmla="*/ 63 w 348"/>
              <a:gd name="T41" fmla="*/ 236 h 298"/>
              <a:gd name="T42" fmla="*/ 40 w 348"/>
              <a:gd name="T43" fmla="*/ 218 h 298"/>
              <a:gd name="T44" fmla="*/ 21 w 348"/>
              <a:gd name="T45" fmla="*/ 197 h 298"/>
              <a:gd name="T46" fmla="*/ 8 w 348"/>
              <a:gd name="T47" fmla="*/ 173 h 298"/>
              <a:gd name="T48" fmla="*/ 1 w 348"/>
              <a:gd name="T49" fmla="*/ 147 h 298"/>
              <a:gd name="T50" fmla="*/ 0 w 348"/>
              <a:gd name="T51" fmla="*/ 133 h 298"/>
              <a:gd name="T52" fmla="*/ 4 w 348"/>
              <a:gd name="T53" fmla="*/ 107 h 298"/>
              <a:gd name="T54" fmla="*/ 14 w 348"/>
              <a:gd name="T55" fmla="*/ 81 h 298"/>
              <a:gd name="T56" fmla="*/ 31 w 348"/>
              <a:gd name="T57" fmla="*/ 59 h 298"/>
              <a:gd name="T58" fmla="*/ 52 w 348"/>
              <a:gd name="T59" fmla="*/ 39 h 298"/>
              <a:gd name="T60" fmla="*/ 77 w 348"/>
              <a:gd name="T61" fmla="*/ 23 h 298"/>
              <a:gd name="T62" fmla="*/ 106 w 348"/>
              <a:gd name="T63" fmla="*/ 10 h 298"/>
              <a:gd name="T64" fmla="*/ 139 w 348"/>
              <a:gd name="T65" fmla="*/ 3 h 298"/>
              <a:gd name="T66" fmla="*/ 174 w 348"/>
              <a:gd name="T67" fmla="*/ 0 h 29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48"/>
              <a:gd name="T103" fmla="*/ 0 h 298"/>
              <a:gd name="T104" fmla="*/ 348 w 348"/>
              <a:gd name="T105" fmla="*/ 298 h 29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48" h="298">
                <a:moveTo>
                  <a:pt x="174" y="0"/>
                </a:moveTo>
                <a:lnTo>
                  <a:pt x="174" y="0"/>
                </a:lnTo>
                <a:lnTo>
                  <a:pt x="192" y="2"/>
                </a:lnTo>
                <a:lnTo>
                  <a:pt x="209" y="3"/>
                </a:lnTo>
                <a:lnTo>
                  <a:pt x="226" y="6"/>
                </a:lnTo>
                <a:lnTo>
                  <a:pt x="242" y="10"/>
                </a:lnTo>
                <a:lnTo>
                  <a:pt x="256" y="16"/>
                </a:lnTo>
                <a:lnTo>
                  <a:pt x="272" y="23"/>
                </a:lnTo>
                <a:lnTo>
                  <a:pt x="284" y="31"/>
                </a:lnTo>
                <a:lnTo>
                  <a:pt x="297" y="39"/>
                </a:lnTo>
                <a:lnTo>
                  <a:pt x="308" y="49"/>
                </a:lnTo>
                <a:lnTo>
                  <a:pt x="318" y="59"/>
                </a:lnTo>
                <a:lnTo>
                  <a:pt x="327" y="70"/>
                </a:lnTo>
                <a:lnTo>
                  <a:pt x="334" y="81"/>
                </a:lnTo>
                <a:lnTo>
                  <a:pt x="341" y="94"/>
                </a:lnTo>
                <a:lnTo>
                  <a:pt x="345" y="107"/>
                </a:lnTo>
                <a:lnTo>
                  <a:pt x="348" y="119"/>
                </a:lnTo>
                <a:lnTo>
                  <a:pt x="348" y="133"/>
                </a:lnTo>
                <a:lnTo>
                  <a:pt x="346" y="150"/>
                </a:lnTo>
                <a:lnTo>
                  <a:pt x="342" y="166"/>
                </a:lnTo>
                <a:lnTo>
                  <a:pt x="336" y="181"/>
                </a:lnTo>
                <a:lnTo>
                  <a:pt x="328" y="195"/>
                </a:lnTo>
                <a:lnTo>
                  <a:pt x="317" y="209"/>
                </a:lnTo>
                <a:lnTo>
                  <a:pt x="304" y="222"/>
                </a:lnTo>
                <a:lnTo>
                  <a:pt x="290" y="233"/>
                </a:lnTo>
                <a:lnTo>
                  <a:pt x="273" y="243"/>
                </a:lnTo>
                <a:lnTo>
                  <a:pt x="308" y="298"/>
                </a:lnTo>
                <a:lnTo>
                  <a:pt x="244" y="255"/>
                </a:lnTo>
                <a:lnTo>
                  <a:pt x="227" y="260"/>
                </a:lnTo>
                <a:lnTo>
                  <a:pt x="210" y="264"/>
                </a:lnTo>
                <a:lnTo>
                  <a:pt x="192" y="265"/>
                </a:lnTo>
                <a:lnTo>
                  <a:pt x="174" y="267"/>
                </a:lnTo>
                <a:lnTo>
                  <a:pt x="157" y="265"/>
                </a:lnTo>
                <a:lnTo>
                  <a:pt x="139" y="264"/>
                </a:lnTo>
                <a:lnTo>
                  <a:pt x="122" y="261"/>
                </a:lnTo>
                <a:lnTo>
                  <a:pt x="106" y="257"/>
                </a:lnTo>
                <a:lnTo>
                  <a:pt x="91" y="251"/>
                </a:lnTo>
                <a:lnTo>
                  <a:pt x="77" y="244"/>
                </a:lnTo>
                <a:lnTo>
                  <a:pt x="63" y="236"/>
                </a:lnTo>
                <a:lnTo>
                  <a:pt x="52" y="227"/>
                </a:lnTo>
                <a:lnTo>
                  <a:pt x="40" y="218"/>
                </a:lnTo>
                <a:lnTo>
                  <a:pt x="31" y="208"/>
                </a:lnTo>
                <a:lnTo>
                  <a:pt x="21" y="197"/>
                </a:lnTo>
                <a:lnTo>
                  <a:pt x="14" y="185"/>
                </a:lnTo>
                <a:lnTo>
                  <a:pt x="8" y="173"/>
                </a:lnTo>
                <a:lnTo>
                  <a:pt x="4" y="160"/>
                </a:lnTo>
                <a:lnTo>
                  <a:pt x="1" y="147"/>
                </a:lnTo>
                <a:lnTo>
                  <a:pt x="0" y="133"/>
                </a:lnTo>
                <a:lnTo>
                  <a:pt x="1" y="119"/>
                </a:lnTo>
                <a:lnTo>
                  <a:pt x="4" y="107"/>
                </a:lnTo>
                <a:lnTo>
                  <a:pt x="8" y="94"/>
                </a:lnTo>
                <a:lnTo>
                  <a:pt x="14" y="81"/>
                </a:lnTo>
                <a:lnTo>
                  <a:pt x="21" y="70"/>
                </a:lnTo>
                <a:lnTo>
                  <a:pt x="31" y="59"/>
                </a:lnTo>
                <a:lnTo>
                  <a:pt x="40" y="49"/>
                </a:lnTo>
                <a:lnTo>
                  <a:pt x="52" y="39"/>
                </a:lnTo>
                <a:lnTo>
                  <a:pt x="63" y="31"/>
                </a:lnTo>
                <a:lnTo>
                  <a:pt x="77" y="23"/>
                </a:lnTo>
                <a:lnTo>
                  <a:pt x="91" y="16"/>
                </a:lnTo>
                <a:lnTo>
                  <a:pt x="106" y="10"/>
                </a:lnTo>
                <a:lnTo>
                  <a:pt x="122" y="6"/>
                </a:lnTo>
                <a:lnTo>
                  <a:pt x="139" y="3"/>
                </a:lnTo>
                <a:lnTo>
                  <a:pt x="157" y="2"/>
                </a:lnTo>
                <a:lnTo>
                  <a:pt x="174" y="0"/>
                </a:lnTo>
                <a:close/>
              </a:path>
            </a:pathLst>
          </a:custGeom>
          <a:solidFill>
            <a:srgbClr val="BA6D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18000" rIns="36000" bIns="54000" anchor="ctr"/>
          <a:lstStyle/>
          <a:p>
            <a:pPr algn="ctr"/>
            <a:r>
              <a:rPr lang="en-US" altLang="zh-CN">
                <a:solidFill>
                  <a:schemeClr val="bg1"/>
                </a:solidFill>
                <a:latin typeface="微软雅黑" pitchFamily="34" charset="-122"/>
                <a:ea typeface="微软雅黑" pitchFamily="34" charset="-122"/>
                <a:sym typeface="Arial Unicode MS" pitchFamily="34" charset="-122"/>
              </a:rPr>
              <a:t>50</a:t>
            </a:r>
          </a:p>
        </p:txBody>
      </p:sp>
      <p:sp>
        <p:nvSpPr>
          <p:cNvPr id="2053" name="矩形 118"/>
          <p:cNvSpPr>
            <a:spLocks noChangeArrowheads="1"/>
          </p:cNvSpPr>
          <p:nvPr/>
        </p:nvSpPr>
        <p:spPr bwMode="auto">
          <a:xfrm>
            <a:off x="1344613" y="3775075"/>
            <a:ext cx="30876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5600" b="1">
                <a:solidFill>
                  <a:schemeClr val="bg1"/>
                </a:solidFill>
                <a:latin typeface="微软雅黑" pitchFamily="34" charset="-122"/>
                <a:ea typeface="微软雅黑" pitchFamily="34" charset="-122"/>
                <a:sym typeface="微软雅黑" pitchFamily="34" charset="-122"/>
              </a:rPr>
              <a:t>去哪儿了</a:t>
            </a:r>
          </a:p>
        </p:txBody>
      </p:sp>
      <p:sp>
        <p:nvSpPr>
          <p:cNvPr id="2054" name="Rectangle 13"/>
          <p:cNvSpPr>
            <a:spLocks noChangeArrowheads="1"/>
          </p:cNvSpPr>
          <p:nvPr/>
        </p:nvSpPr>
        <p:spPr bwMode="auto">
          <a:xfrm>
            <a:off x="0" y="4743450"/>
            <a:ext cx="4491038" cy="47625"/>
          </a:xfrm>
          <a:prstGeom prst="rect">
            <a:avLst/>
          </a:pr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sz="3600">
              <a:solidFill>
                <a:srgbClr val="FFFFFF"/>
              </a:solidFill>
              <a:latin typeface="微软雅黑" pitchFamily="34" charset="-122"/>
              <a:ea typeface="微软雅黑" pitchFamily="34" charset="-122"/>
              <a:sym typeface="微软雅黑" pitchFamily="34" charset="-122"/>
            </a:endParaRPr>
          </a:p>
        </p:txBody>
      </p:sp>
      <p:grpSp>
        <p:nvGrpSpPr>
          <p:cNvPr id="2055" name="组合 124"/>
          <p:cNvGrpSpPr>
            <a:grpSpLocks/>
          </p:cNvGrpSpPr>
          <p:nvPr/>
        </p:nvGrpSpPr>
        <p:grpSpPr bwMode="auto">
          <a:xfrm>
            <a:off x="1447800" y="2197100"/>
            <a:ext cx="3014663" cy="1435100"/>
            <a:chOff x="0" y="0"/>
            <a:chExt cx="1381126" cy="657226"/>
          </a:xfrm>
        </p:grpSpPr>
        <p:sp>
          <p:nvSpPr>
            <p:cNvPr id="2056" name="Freeform 6"/>
            <p:cNvSpPr>
              <a:spLocks noEditPoints="1" noChangeArrowheads="1"/>
            </p:cNvSpPr>
            <p:nvPr/>
          </p:nvSpPr>
          <p:spPr bwMode="auto">
            <a:xfrm>
              <a:off x="0" y="4763"/>
              <a:ext cx="663575" cy="652463"/>
            </a:xfrm>
            <a:custGeom>
              <a:avLst/>
              <a:gdLst>
                <a:gd name="T0" fmla="*/ 0 w 177"/>
                <a:gd name="T1" fmla="*/ 170 h 174"/>
                <a:gd name="T2" fmla="*/ 39 w 177"/>
                <a:gd name="T3" fmla="*/ 94 h 174"/>
                <a:gd name="T4" fmla="*/ 27 w 177"/>
                <a:gd name="T5" fmla="*/ 4 h 174"/>
                <a:gd name="T6" fmla="*/ 12 w 177"/>
                <a:gd name="T7" fmla="*/ 40 h 174"/>
                <a:gd name="T8" fmla="*/ 27 w 177"/>
                <a:gd name="T9" fmla="*/ 4 h 174"/>
                <a:gd name="T10" fmla="*/ 40 w 177"/>
                <a:gd name="T11" fmla="*/ 85 h 174"/>
                <a:gd name="T12" fmla="*/ 4 w 177"/>
                <a:gd name="T13" fmla="*/ 49 h 174"/>
                <a:gd name="T14" fmla="*/ 42 w 177"/>
                <a:gd name="T15" fmla="*/ 110 h 174"/>
                <a:gd name="T16" fmla="*/ 63 w 177"/>
                <a:gd name="T17" fmla="*/ 91 h 174"/>
                <a:gd name="T18" fmla="*/ 93 w 177"/>
                <a:gd name="T19" fmla="*/ 83 h 174"/>
                <a:gd name="T20" fmla="*/ 114 w 177"/>
                <a:gd name="T21" fmla="*/ 91 h 174"/>
                <a:gd name="T22" fmla="*/ 75 w 177"/>
                <a:gd name="T23" fmla="*/ 110 h 174"/>
                <a:gd name="T24" fmla="*/ 75 w 177"/>
                <a:gd name="T25" fmla="*/ 117 h 174"/>
                <a:gd name="T26" fmla="*/ 110 w 177"/>
                <a:gd name="T27" fmla="*/ 148 h 174"/>
                <a:gd name="T28" fmla="*/ 71 w 177"/>
                <a:gd name="T29" fmla="*/ 170 h 174"/>
                <a:gd name="T30" fmla="*/ 77 w 177"/>
                <a:gd name="T31" fmla="*/ 153 h 174"/>
                <a:gd name="T32" fmla="*/ 84 w 177"/>
                <a:gd name="T33" fmla="*/ 135 h 174"/>
                <a:gd name="T34" fmla="*/ 35 w 177"/>
                <a:gd name="T35" fmla="*/ 174 h 174"/>
                <a:gd name="T36" fmla="*/ 49 w 177"/>
                <a:gd name="T37" fmla="*/ 116 h 174"/>
                <a:gd name="T38" fmla="*/ 42 w 177"/>
                <a:gd name="T39" fmla="*/ 110 h 174"/>
                <a:gd name="T40" fmla="*/ 109 w 177"/>
                <a:gd name="T41" fmla="*/ 58 h 174"/>
                <a:gd name="T42" fmla="*/ 45 w 177"/>
                <a:gd name="T43" fmla="*/ 81 h 174"/>
                <a:gd name="T44" fmla="*/ 61 w 177"/>
                <a:gd name="T45" fmla="*/ 9 h 174"/>
                <a:gd name="T46" fmla="*/ 63 w 177"/>
                <a:gd name="T47" fmla="*/ 0 h 174"/>
                <a:gd name="T48" fmla="*/ 90 w 177"/>
                <a:gd name="T49" fmla="*/ 9 h 174"/>
                <a:gd name="T50" fmla="*/ 69 w 177"/>
                <a:gd name="T51" fmla="*/ 28 h 174"/>
                <a:gd name="T52" fmla="*/ 85 w 177"/>
                <a:gd name="T53" fmla="*/ 36 h 174"/>
                <a:gd name="T54" fmla="*/ 69 w 177"/>
                <a:gd name="T55" fmla="*/ 28 h 174"/>
                <a:gd name="T56" fmla="*/ 85 w 177"/>
                <a:gd name="T57" fmla="*/ 54 h 174"/>
                <a:gd name="T58" fmla="*/ 69 w 177"/>
                <a:gd name="T59" fmla="*/ 53 h 174"/>
                <a:gd name="T60" fmla="*/ 76 w 177"/>
                <a:gd name="T61" fmla="*/ 62 h 174"/>
                <a:gd name="T62" fmla="*/ 129 w 177"/>
                <a:gd name="T63" fmla="*/ 125 h 174"/>
                <a:gd name="T64" fmla="*/ 113 w 177"/>
                <a:gd name="T65" fmla="*/ 56 h 174"/>
                <a:gd name="T66" fmla="*/ 111 w 177"/>
                <a:gd name="T67" fmla="*/ 39 h 174"/>
                <a:gd name="T68" fmla="*/ 151 w 177"/>
                <a:gd name="T69" fmla="*/ 1 h 174"/>
                <a:gd name="T70" fmla="*/ 148 w 177"/>
                <a:gd name="T71" fmla="*/ 18 h 174"/>
                <a:gd name="T72" fmla="*/ 177 w 177"/>
                <a:gd name="T73" fmla="*/ 38 h 174"/>
                <a:gd name="T74" fmla="*/ 155 w 177"/>
                <a:gd name="T75" fmla="*/ 125 h 174"/>
                <a:gd name="T76" fmla="*/ 174 w 177"/>
                <a:gd name="T77" fmla="*/ 173 h 174"/>
                <a:gd name="T78" fmla="*/ 111 w 177"/>
                <a:gd name="T79" fmla="*/ 174 h 174"/>
                <a:gd name="T80" fmla="*/ 139 w 177"/>
                <a:gd name="T81" fmla="*/ 38 h 174"/>
                <a:gd name="T82" fmla="*/ 138 w 177"/>
                <a:gd name="T83" fmla="*/ 47 h 174"/>
                <a:gd name="T84" fmla="*/ 147 w 177"/>
                <a:gd name="T85" fmla="*/ 3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7" h="174">
                  <a:moveTo>
                    <a:pt x="28" y="170"/>
                  </a:moveTo>
                  <a:cubicBezTo>
                    <a:pt x="0" y="170"/>
                    <a:pt x="0" y="170"/>
                    <a:pt x="0" y="170"/>
                  </a:cubicBezTo>
                  <a:cubicBezTo>
                    <a:pt x="9" y="144"/>
                    <a:pt x="14" y="118"/>
                    <a:pt x="15" y="94"/>
                  </a:cubicBezTo>
                  <a:cubicBezTo>
                    <a:pt x="39" y="94"/>
                    <a:pt x="39" y="94"/>
                    <a:pt x="39" y="94"/>
                  </a:cubicBezTo>
                  <a:cubicBezTo>
                    <a:pt x="38" y="120"/>
                    <a:pt x="35" y="146"/>
                    <a:pt x="28" y="170"/>
                  </a:cubicBezTo>
                  <a:close/>
                  <a:moveTo>
                    <a:pt x="27" y="4"/>
                  </a:moveTo>
                  <a:cubicBezTo>
                    <a:pt x="32" y="15"/>
                    <a:pt x="35" y="27"/>
                    <a:pt x="38" y="40"/>
                  </a:cubicBezTo>
                  <a:cubicBezTo>
                    <a:pt x="12" y="40"/>
                    <a:pt x="12" y="40"/>
                    <a:pt x="12" y="40"/>
                  </a:cubicBezTo>
                  <a:cubicBezTo>
                    <a:pt x="9" y="26"/>
                    <a:pt x="6" y="14"/>
                    <a:pt x="2" y="4"/>
                  </a:cubicBezTo>
                  <a:lnTo>
                    <a:pt x="27" y="4"/>
                  </a:lnTo>
                  <a:close/>
                  <a:moveTo>
                    <a:pt x="29" y="49"/>
                  </a:moveTo>
                  <a:cubicBezTo>
                    <a:pt x="34" y="59"/>
                    <a:pt x="38" y="71"/>
                    <a:pt x="40" y="85"/>
                  </a:cubicBezTo>
                  <a:cubicBezTo>
                    <a:pt x="13" y="85"/>
                    <a:pt x="13" y="85"/>
                    <a:pt x="13" y="85"/>
                  </a:cubicBezTo>
                  <a:cubicBezTo>
                    <a:pt x="12" y="74"/>
                    <a:pt x="9" y="62"/>
                    <a:pt x="4" y="49"/>
                  </a:cubicBezTo>
                  <a:lnTo>
                    <a:pt x="29" y="49"/>
                  </a:lnTo>
                  <a:close/>
                  <a:moveTo>
                    <a:pt x="42" y="110"/>
                  </a:moveTo>
                  <a:cubicBezTo>
                    <a:pt x="42" y="91"/>
                    <a:pt x="42" y="91"/>
                    <a:pt x="42" y="91"/>
                  </a:cubicBezTo>
                  <a:cubicBezTo>
                    <a:pt x="63" y="91"/>
                    <a:pt x="63" y="91"/>
                    <a:pt x="63" y="91"/>
                  </a:cubicBezTo>
                  <a:cubicBezTo>
                    <a:pt x="63" y="83"/>
                    <a:pt x="63" y="83"/>
                    <a:pt x="63" y="83"/>
                  </a:cubicBezTo>
                  <a:cubicBezTo>
                    <a:pt x="93" y="83"/>
                    <a:pt x="93" y="83"/>
                    <a:pt x="93" y="83"/>
                  </a:cubicBezTo>
                  <a:cubicBezTo>
                    <a:pt x="93" y="91"/>
                    <a:pt x="93" y="91"/>
                    <a:pt x="93" y="91"/>
                  </a:cubicBezTo>
                  <a:cubicBezTo>
                    <a:pt x="114" y="91"/>
                    <a:pt x="114" y="91"/>
                    <a:pt x="114" y="91"/>
                  </a:cubicBezTo>
                  <a:cubicBezTo>
                    <a:pt x="114" y="110"/>
                    <a:pt x="114" y="110"/>
                    <a:pt x="114" y="110"/>
                  </a:cubicBezTo>
                  <a:cubicBezTo>
                    <a:pt x="75" y="110"/>
                    <a:pt x="75" y="110"/>
                    <a:pt x="75" y="110"/>
                  </a:cubicBezTo>
                  <a:cubicBezTo>
                    <a:pt x="75" y="113"/>
                    <a:pt x="75" y="113"/>
                    <a:pt x="75" y="113"/>
                  </a:cubicBezTo>
                  <a:cubicBezTo>
                    <a:pt x="75" y="114"/>
                    <a:pt x="75" y="116"/>
                    <a:pt x="75" y="117"/>
                  </a:cubicBezTo>
                  <a:cubicBezTo>
                    <a:pt x="110" y="117"/>
                    <a:pt x="110" y="117"/>
                    <a:pt x="110" y="117"/>
                  </a:cubicBezTo>
                  <a:cubicBezTo>
                    <a:pt x="110" y="148"/>
                    <a:pt x="110" y="148"/>
                    <a:pt x="110" y="148"/>
                  </a:cubicBezTo>
                  <a:cubicBezTo>
                    <a:pt x="110" y="163"/>
                    <a:pt x="102" y="170"/>
                    <a:pt x="86" y="170"/>
                  </a:cubicBezTo>
                  <a:cubicBezTo>
                    <a:pt x="71" y="170"/>
                    <a:pt x="71" y="170"/>
                    <a:pt x="71" y="170"/>
                  </a:cubicBezTo>
                  <a:cubicBezTo>
                    <a:pt x="71" y="153"/>
                    <a:pt x="71" y="153"/>
                    <a:pt x="71" y="153"/>
                  </a:cubicBezTo>
                  <a:cubicBezTo>
                    <a:pt x="77" y="153"/>
                    <a:pt x="77" y="153"/>
                    <a:pt x="77" y="153"/>
                  </a:cubicBezTo>
                  <a:cubicBezTo>
                    <a:pt x="82" y="153"/>
                    <a:pt x="84" y="150"/>
                    <a:pt x="84" y="145"/>
                  </a:cubicBezTo>
                  <a:cubicBezTo>
                    <a:pt x="84" y="135"/>
                    <a:pt x="84" y="135"/>
                    <a:pt x="84" y="135"/>
                  </a:cubicBezTo>
                  <a:cubicBezTo>
                    <a:pt x="72" y="135"/>
                    <a:pt x="72" y="135"/>
                    <a:pt x="72" y="135"/>
                  </a:cubicBezTo>
                  <a:cubicBezTo>
                    <a:pt x="69" y="152"/>
                    <a:pt x="56" y="165"/>
                    <a:pt x="35" y="174"/>
                  </a:cubicBezTo>
                  <a:cubicBezTo>
                    <a:pt x="35" y="155"/>
                    <a:pt x="35" y="155"/>
                    <a:pt x="35" y="155"/>
                  </a:cubicBezTo>
                  <a:cubicBezTo>
                    <a:pt x="45" y="146"/>
                    <a:pt x="50" y="133"/>
                    <a:pt x="49" y="116"/>
                  </a:cubicBezTo>
                  <a:cubicBezTo>
                    <a:pt x="49" y="110"/>
                    <a:pt x="49" y="110"/>
                    <a:pt x="49" y="110"/>
                  </a:cubicBezTo>
                  <a:lnTo>
                    <a:pt x="42" y="110"/>
                  </a:lnTo>
                  <a:close/>
                  <a:moveTo>
                    <a:pt x="109" y="9"/>
                  </a:moveTo>
                  <a:cubicBezTo>
                    <a:pt x="109" y="58"/>
                    <a:pt x="109" y="58"/>
                    <a:pt x="109" y="58"/>
                  </a:cubicBezTo>
                  <a:cubicBezTo>
                    <a:pt x="110" y="74"/>
                    <a:pt x="101" y="82"/>
                    <a:pt x="84" y="81"/>
                  </a:cubicBezTo>
                  <a:cubicBezTo>
                    <a:pt x="45" y="81"/>
                    <a:pt x="45" y="81"/>
                    <a:pt x="45" y="81"/>
                  </a:cubicBezTo>
                  <a:cubicBezTo>
                    <a:pt x="45" y="9"/>
                    <a:pt x="45" y="9"/>
                    <a:pt x="45" y="9"/>
                  </a:cubicBezTo>
                  <a:cubicBezTo>
                    <a:pt x="61" y="9"/>
                    <a:pt x="61" y="9"/>
                    <a:pt x="61" y="9"/>
                  </a:cubicBezTo>
                  <a:cubicBezTo>
                    <a:pt x="62" y="8"/>
                    <a:pt x="62" y="7"/>
                    <a:pt x="62" y="5"/>
                  </a:cubicBezTo>
                  <a:cubicBezTo>
                    <a:pt x="62" y="3"/>
                    <a:pt x="63" y="1"/>
                    <a:pt x="63" y="0"/>
                  </a:cubicBezTo>
                  <a:cubicBezTo>
                    <a:pt x="93" y="0"/>
                    <a:pt x="93" y="0"/>
                    <a:pt x="93" y="0"/>
                  </a:cubicBezTo>
                  <a:cubicBezTo>
                    <a:pt x="92" y="4"/>
                    <a:pt x="91" y="7"/>
                    <a:pt x="90" y="9"/>
                  </a:cubicBezTo>
                  <a:lnTo>
                    <a:pt x="109" y="9"/>
                  </a:lnTo>
                  <a:close/>
                  <a:moveTo>
                    <a:pt x="69" y="28"/>
                  </a:moveTo>
                  <a:cubicBezTo>
                    <a:pt x="69" y="36"/>
                    <a:pt x="69" y="36"/>
                    <a:pt x="69" y="36"/>
                  </a:cubicBezTo>
                  <a:cubicBezTo>
                    <a:pt x="85" y="36"/>
                    <a:pt x="85" y="36"/>
                    <a:pt x="85" y="36"/>
                  </a:cubicBezTo>
                  <a:cubicBezTo>
                    <a:pt x="85" y="28"/>
                    <a:pt x="85" y="28"/>
                    <a:pt x="85" y="28"/>
                  </a:cubicBezTo>
                  <a:lnTo>
                    <a:pt x="69" y="28"/>
                  </a:lnTo>
                  <a:close/>
                  <a:moveTo>
                    <a:pt x="76" y="62"/>
                  </a:moveTo>
                  <a:cubicBezTo>
                    <a:pt x="83" y="63"/>
                    <a:pt x="86" y="61"/>
                    <a:pt x="85" y="54"/>
                  </a:cubicBezTo>
                  <a:cubicBezTo>
                    <a:pt x="85" y="53"/>
                    <a:pt x="85" y="53"/>
                    <a:pt x="85" y="53"/>
                  </a:cubicBezTo>
                  <a:cubicBezTo>
                    <a:pt x="69" y="53"/>
                    <a:pt x="69" y="53"/>
                    <a:pt x="69" y="53"/>
                  </a:cubicBezTo>
                  <a:cubicBezTo>
                    <a:pt x="69" y="62"/>
                    <a:pt x="69" y="62"/>
                    <a:pt x="69" y="62"/>
                  </a:cubicBezTo>
                  <a:lnTo>
                    <a:pt x="76" y="62"/>
                  </a:lnTo>
                  <a:close/>
                  <a:moveTo>
                    <a:pt x="111" y="152"/>
                  </a:moveTo>
                  <a:cubicBezTo>
                    <a:pt x="119" y="143"/>
                    <a:pt x="125" y="134"/>
                    <a:pt x="129" y="125"/>
                  </a:cubicBezTo>
                  <a:cubicBezTo>
                    <a:pt x="120" y="107"/>
                    <a:pt x="116" y="84"/>
                    <a:pt x="115" y="56"/>
                  </a:cubicBezTo>
                  <a:cubicBezTo>
                    <a:pt x="115" y="56"/>
                    <a:pt x="114" y="56"/>
                    <a:pt x="113" y="56"/>
                  </a:cubicBezTo>
                  <a:cubicBezTo>
                    <a:pt x="112" y="56"/>
                    <a:pt x="111" y="57"/>
                    <a:pt x="111" y="57"/>
                  </a:cubicBezTo>
                  <a:cubicBezTo>
                    <a:pt x="111" y="39"/>
                    <a:pt x="111" y="39"/>
                    <a:pt x="111" y="39"/>
                  </a:cubicBezTo>
                  <a:cubicBezTo>
                    <a:pt x="119" y="31"/>
                    <a:pt x="124" y="18"/>
                    <a:pt x="126" y="1"/>
                  </a:cubicBezTo>
                  <a:cubicBezTo>
                    <a:pt x="151" y="1"/>
                    <a:pt x="151" y="1"/>
                    <a:pt x="151" y="1"/>
                  </a:cubicBezTo>
                  <a:cubicBezTo>
                    <a:pt x="151" y="4"/>
                    <a:pt x="150" y="8"/>
                    <a:pt x="149" y="13"/>
                  </a:cubicBezTo>
                  <a:cubicBezTo>
                    <a:pt x="148" y="15"/>
                    <a:pt x="148" y="17"/>
                    <a:pt x="148" y="18"/>
                  </a:cubicBezTo>
                  <a:cubicBezTo>
                    <a:pt x="177" y="18"/>
                    <a:pt x="177" y="18"/>
                    <a:pt x="177" y="18"/>
                  </a:cubicBezTo>
                  <a:cubicBezTo>
                    <a:pt x="177" y="38"/>
                    <a:pt x="177" y="38"/>
                    <a:pt x="177" y="38"/>
                  </a:cubicBezTo>
                  <a:cubicBezTo>
                    <a:pt x="171" y="38"/>
                    <a:pt x="171" y="38"/>
                    <a:pt x="171" y="38"/>
                  </a:cubicBezTo>
                  <a:cubicBezTo>
                    <a:pt x="170" y="77"/>
                    <a:pt x="165" y="106"/>
                    <a:pt x="155" y="125"/>
                  </a:cubicBezTo>
                  <a:cubicBezTo>
                    <a:pt x="159" y="135"/>
                    <a:pt x="166" y="144"/>
                    <a:pt x="174" y="152"/>
                  </a:cubicBezTo>
                  <a:cubicBezTo>
                    <a:pt x="174" y="173"/>
                    <a:pt x="174" y="173"/>
                    <a:pt x="174" y="173"/>
                  </a:cubicBezTo>
                  <a:cubicBezTo>
                    <a:pt x="162" y="164"/>
                    <a:pt x="151" y="154"/>
                    <a:pt x="142" y="145"/>
                  </a:cubicBezTo>
                  <a:cubicBezTo>
                    <a:pt x="135" y="155"/>
                    <a:pt x="124" y="165"/>
                    <a:pt x="111" y="174"/>
                  </a:cubicBezTo>
                  <a:lnTo>
                    <a:pt x="111" y="152"/>
                  </a:lnTo>
                  <a:close/>
                  <a:moveTo>
                    <a:pt x="139" y="38"/>
                  </a:moveTo>
                  <a:cubicBezTo>
                    <a:pt x="137" y="41"/>
                    <a:pt x="135" y="44"/>
                    <a:pt x="132" y="47"/>
                  </a:cubicBezTo>
                  <a:cubicBezTo>
                    <a:pt x="138" y="47"/>
                    <a:pt x="138" y="47"/>
                    <a:pt x="138" y="47"/>
                  </a:cubicBezTo>
                  <a:cubicBezTo>
                    <a:pt x="138" y="63"/>
                    <a:pt x="140" y="77"/>
                    <a:pt x="142" y="89"/>
                  </a:cubicBezTo>
                  <a:cubicBezTo>
                    <a:pt x="146" y="75"/>
                    <a:pt x="147" y="58"/>
                    <a:pt x="147" y="38"/>
                  </a:cubicBezTo>
                  <a:lnTo>
                    <a:pt x="139" y="38"/>
                  </a:lnTo>
                  <a:close/>
                </a:path>
              </a:pathLst>
            </a:cu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sz="3600">
                <a:solidFill>
                  <a:srgbClr val="FFFFFF"/>
                </a:solidFill>
                <a:latin typeface="微软雅黑" pitchFamily="34" charset="-122"/>
                <a:ea typeface="微软雅黑" pitchFamily="34" charset="-122"/>
                <a:sym typeface="微软雅黑" pitchFamily="34" charset="-122"/>
              </a:endParaRPr>
            </a:p>
          </p:txBody>
        </p:sp>
        <p:sp>
          <p:nvSpPr>
            <p:cNvPr id="2057" name="Freeform 7"/>
            <p:cNvSpPr>
              <a:spLocks noEditPoints="1" noChangeArrowheads="1"/>
            </p:cNvSpPr>
            <p:nvPr/>
          </p:nvSpPr>
          <p:spPr bwMode="auto">
            <a:xfrm>
              <a:off x="715963" y="0"/>
              <a:ext cx="665163" cy="654050"/>
            </a:xfrm>
            <a:custGeom>
              <a:avLst/>
              <a:gdLst>
                <a:gd name="T0" fmla="*/ 4 w 177"/>
                <a:gd name="T1" fmla="*/ 33 h 174"/>
                <a:gd name="T2" fmla="*/ 19 w 177"/>
                <a:gd name="T3" fmla="*/ 33 h 174"/>
                <a:gd name="T4" fmla="*/ 17 w 177"/>
                <a:gd name="T5" fmla="*/ 100 h 174"/>
                <a:gd name="T6" fmla="*/ 0 w 177"/>
                <a:gd name="T7" fmla="*/ 100 h 174"/>
                <a:gd name="T8" fmla="*/ 4 w 177"/>
                <a:gd name="T9" fmla="*/ 33 h 174"/>
                <a:gd name="T10" fmla="*/ 59 w 177"/>
                <a:gd name="T11" fmla="*/ 26 h 174"/>
                <a:gd name="T12" fmla="*/ 59 w 177"/>
                <a:gd name="T13" fmla="*/ 9 h 174"/>
                <a:gd name="T14" fmla="*/ 101 w 177"/>
                <a:gd name="T15" fmla="*/ 9 h 174"/>
                <a:gd name="T16" fmla="*/ 101 w 177"/>
                <a:gd name="T17" fmla="*/ 0 h 174"/>
                <a:gd name="T18" fmla="*/ 130 w 177"/>
                <a:gd name="T19" fmla="*/ 0 h 174"/>
                <a:gd name="T20" fmla="*/ 130 w 177"/>
                <a:gd name="T21" fmla="*/ 9 h 174"/>
                <a:gd name="T22" fmla="*/ 174 w 177"/>
                <a:gd name="T23" fmla="*/ 9 h 174"/>
                <a:gd name="T24" fmla="*/ 174 w 177"/>
                <a:gd name="T25" fmla="*/ 26 h 174"/>
                <a:gd name="T26" fmla="*/ 130 w 177"/>
                <a:gd name="T27" fmla="*/ 26 h 174"/>
                <a:gd name="T28" fmla="*/ 130 w 177"/>
                <a:gd name="T29" fmla="*/ 33 h 174"/>
                <a:gd name="T30" fmla="*/ 170 w 177"/>
                <a:gd name="T31" fmla="*/ 33 h 174"/>
                <a:gd name="T32" fmla="*/ 170 w 177"/>
                <a:gd name="T33" fmla="*/ 50 h 174"/>
                <a:gd name="T34" fmla="*/ 130 w 177"/>
                <a:gd name="T35" fmla="*/ 50 h 174"/>
                <a:gd name="T36" fmla="*/ 130 w 177"/>
                <a:gd name="T37" fmla="*/ 57 h 174"/>
                <a:gd name="T38" fmla="*/ 177 w 177"/>
                <a:gd name="T39" fmla="*/ 57 h 174"/>
                <a:gd name="T40" fmla="*/ 177 w 177"/>
                <a:gd name="T41" fmla="*/ 75 h 174"/>
                <a:gd name="T42" fmla="*/ 55 w 177"/>
                <a:gd name="T43" fmla="*/ 75 h 174"/>
                <a:gd name="T44" fmla="*/ 55 w 177"/>
                <a:gd name="T45" fmla="*/ 60 h 174"/>
                <a:gd name="T46" fmla="*/ 50 w 177"/>
                <a:gd name="T47" fmla="*/ 59 h 174"/>
                <a:gd name="T48" fmla="*/ 50 w 177"/>
                <a:gd name="T49" fmla="*/ 174 h 174"/>
                <a:gd name="T50" fmla="*/ 22 w 177"/>
                <a:gd name="T51" fmla="*/ 174 h 174"/>
                <a:gd name="T52" fmla="*/ 22 w 177"/>
                <a:gd name="T53" fmla="*/ 1 h 174"/>
                <a:gd name="T54" fmla="*/ 50 w 177"/>
                <a:gd name="T55" fmla="*/ 1 h 174"/>
                <a:gd name="T56" fmla="*/ 50 w 177"/>
                <a:gd name="T57" fmla="*/ 38 h 174"/>
                <a:gd name="T58" fmla="*/ 55 w 177"/>
                <a:gd name="T59" fmla="*/ 38 h 174"/>
                <a:gd name="T60" fmla="*/ 61 w 177"/>
                <a:gd name="T61" fmla="*/ 39 h 174"/>
                <a:gd name="T62" fmla="*/ 61 w 177"/>
                <a:gd name="T63" fmla="*/ 57 h 174"/>
                <a:gd name="T64" fmla="*/ 101 w 177"/>
                <a:gd name="T65" fmla="*/ 57 h 174"/>
                <a:gd name="T66" fmla="*/ 101 w 177"/>
                <a:gd name="T67" fmla="*/ 50 h 174"/>
                <a:gd name="T68" fmla="*/ 64 w 177"/>
                <a:gd name="T69" fmla="*/ 50 h 174"/>
                <a:gd name="T70" fmla="*/ 64 w 177"/>
                <a:gd name="T71" fmla="*/ 33 h 174"/>
                <a:gd name="T72" fmla="*/ 101 w 177"/>
                <a:gd name="T73" fmla="*/ 33 h 174"/>
                <a:gd name="T74" fmla="*/ 101 w 177"/>
                <a:gd name="T75" fmla="*/ 26 h 174"/>
                <a:gd name="T76" fmla="*/ 59 w 177"/>
                <a:gd name="T77" fmla="*/ 26 h 174"/>
                <a:gd name="T78" fmla="*/ 132 w 177"/>
                <a:gd name="T79" fmla="*/ 155 h 174"/>
                <a:gd name="T80" fmla="*/ 139 w 177"/>
                <a:gd name="T81" fmla="*/ 147 h 174"/>
                <a:gd name="T82" fmla="*/ 139 w 177"/>
                <a:gd name="T83" fmla="*/ 147 h 174"/>
                <a:gd name="T84" fmla="*/ 93 w 177"/>
                <a:gd name="T85" fmla="*/ 147 h 174"/>
                <a:gd name="T86" fmla="*/ 93 w 177"/>
                <a:gd name="T87" fmla="*/ 174 h 174"/>
                <a:gd name="T88" fmla="*/ 63 w 177"/>
                <a:gd name="T89" fmla="*/ 174 h 174"/>
                <a:gd name="T90" fmla="*/ 63 w 177"/>
                <a:gd name="T91" fmla="*/ 81 h 174"/>
                <a:gd name="T92" fmla="*/ 169 w 177"/>
                <a:gd name="T93" fmla="*/ 81 h 174"/>
                <a:gd name="T94" fmla="*/ 169 w 177"/>
                <a:gd name="T95" fmla="*/ 149 h 174"/>
                <a:gd name="T96" fmla="*/ 145 w 177"/>
                <a:gd name="T97" fmla="*/ 173 h 174"/>
                <a:gd name="T98" fmla="*/ 125 w 177"/>
                <a:gd name="T99" fmla="*/ 173 h 174"/>
                <a:gd name="T100" fmla="*/ 125 w 177"/>
                <a:gd name="T101" fmla="*/ 155 h 174"/>
                <a:gd name="T102" fmla="*/ 132 w 177"/>
                <a:gd name="T103" fmla="*/ 155 h 174"/>
                <a:gd name="T104" fmla="*/ 139 w 177"/>
                <a:gd name="T105" fmla="*/ 100 h 174"/>
                <a:gd name="T106" fmla="*/ 93 w 177"/>
                <a:gd name="T107" fmla="*/ 100 h 174"/>
                <a:gd name="T108" fmla="*/ 93 w 177"/>
                <a:gd name="T109" fmla="*/ 107 h 174"/>
                <a:gd name="T110" fmla="*/ 139 w 177"/>
                <a:gd name="T111" fmla="*/ 107 h 174"/>
                <a:gd name="T112" fmla="*/ 139 w 177"/>
                <a:gd name="T113" fmla="*/ 100 h 174"/>
                <a:gd name="T114" fmla="*/ 93 w 177"/>
                <a:gd name="T115" fmla="*/ 123 h 174"/>
                <a:gd name="T116" fmla="*/ 93 w 177"/>
                <a:gd name="T117" fmla="*/ 130 h 174"/>
                <a:gd name="T118" fmla="*/ 139 w 177"/>
                <a:gd name="T119" fmla="*/ 130 h 174"/>
                <a:gd name="T120" fmla="*/ 139 w 177"/>
                <a:gd name="T121" fmla="*/ 123 h 174"/>
                <a:gd name="T122" fmla="*/ 93 w 177"/>
                <a:gd name="T123" fmla="*/ 12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7" h="174">
                  <a:moveTo>
                    <a:pt x="4" y="33"/>
                  </a:moveTo>
                  <a:cubicBezTo>
                    <a:pt x="19" y="33"/>
                    <a:pt x="19" y="33"/>
                    <a:pt x="19" y="33"/>
                  </a:cubicBezTo>
                  <a:cubicBezTo>
                    <a:pt x="19" y="57"/>
                    <a:pt x="19" y="79"/>
                    <a:pt x="17" y="100"/>
                  </a:cubicBezTo>
                  <a:cubicBezTo>
                    <a:pt x="0" y="100"/>
                    <a:pt x="0" y="100"/>
                    <a:pt x="0" y="100"/>
                  </a:cubicBezTo>
                  <a:cubicBezTo>
                    <a:pt x="2" y="82"/>
                    <a:pt x="3" y="60"/>
                    <a:pt x="4" y="33"/>
                  </a:cubicBezTo>
                  <a:close/>
                  <a:moveTo>
                    <a:pt x="59" y="26"/>
                  </a:moveTo>
                  <a:cubicBezTo>
                    <a:pt x="59" y="9"/>
                    <a:pt x="59" y="9"/>
                    <a:pt x="59" y="9"/>
                  </a:cubicBezTo>
                  <a:cubicBezTo>
                    <a:pt x="101" y="9"/>
                    <a:pt x="101" y="9"/>
                    <a:pt x="101" y="9"/>
                  </a:cubicBezTo>
                  <a:cubicBezTo>
                    <a:pt x="101" y="0"/>
                    <a:pt x="101" y="0"/>
                    <a:pt x="101" y="0"/>
                  </a:cubicBezTo>
                  <a:cubicBezTo>
                    <a:pt x="130" y="0"/>
                    <a:pt x="130" y="0"/>
                    <a:pt x="130" y="0"/>
                  </a:cubicBezTo>
                  <a:cubicBezTo>
                    <a:pt x="130" y="9"/>
                    <a:pt x="130" y="9"/>
                    <a:pt x="130" y="9"/>
                  </a:cubicBezTo>
                  <a:cubicBezTo>
                    <a:pt x="174" y="9"/>
                    <a:pt x="174" y="9"/>
                    <a:pt x="174" y="9"/>
                  </a:cubicBezTo>
                  <a:cubicBezTo>
                    <a:pt x="174" y="26"/>
                    <a:pt x="174" y="26"/>
                    <a:pt x="174" y="26"/>
                  </a:cubicBezTo>
                  <a:cubicBezTo>
                    <a:pt x="130" y="26"/>
                    <a:pt x="130" y="26"/>
                    <a:pt x="130" y="26"/>
                  </a:cubicBezTo>
                  <a:cubicBezTo>
                    <a:pt x="130" y="33"/>
                    <a:pt x="130" y="33"/>
                    <a:pt x="130" y="33"/>
                  </a:cubicBezTo>
                  <a:cubicBezTo>
                    <a:pt x="170" y="33"/>
                    <a:pt x="170" y="33"/>
                    <a:pt x="170" y="33"/>
                  </a:cubicBezTo>
                  <a:cubicBezTo>
                    <a:pt x="170" y="50"/>
                    <a:pt x="170" y="50"/>
                    <a:pt x="170" y="50"/>
                  </a:cubicBezTo>
                  <a:cubicBezTo>
                    <a:pt x="130" y="50"/>
                    <a:pt x="130" y="50"/>
                    <a:pt x="130" y="50"/>
                  </a:cubicBezTo>
                  <a:cubicBezTo>
                    <a:pt x="130" y="57"/>
                    <a:pt x="130" y="57"/>
                    <a:pt x="130" y="57"/>
                  </a:cubicBezTo>
                  <a:cubicBezTo>
                    <a:pt x="177" y="57"/>
                    <a:pt x="177" y="57"/>
                    <a:pt x="177" y="57"/>
                  </a:cubicBezTo>
                  <a:cubicBezTo>
                    <a:pt x="177" y="75"/>
                    <a:pt x="177" y="75"/>
                    <a:pt x="177" y="75"/>
                  </a:cubicBezTo>
                  <a:cubicBezTo>
                    <a:pt x="55" y="75"/>
                    <a:pt x="55" y="75"/>
                    <a:pt x="55" y="75"/>
                  </a:cubicBezTo>
                  <a:cubicBezTo>
                    <a:pt x="55" y="60"/>
                    <a:pt x="55" y="60"/>
                    <a:pt x="55" y="60"/>
                  </a:cubicBezTo>
                  <a:cubicBezTo>
                    <a:pt x="54" y="59"/>
                    <a:pt x="52" y="59"/>
                    <a:pt x="50" y="59"/>
                  </a:cubicBezTo>
                  <a:cubicBezTo>
                    <a:pt x="50" y="174"/>
                    <a:pt x="50" y="174"/>
                    <a:pt x="50" y="174"/>
                  </a:cubicBezTo>
                  <a:cubicBezTo>
                    <a:pt x="22" y="174"/>
                    <a:pt x="22" y="174"/>
                    <a:pt x="22" y="174"/>
                  </a:cubicBezTo>
                  <a:cubicBezTo>
                    <a:pt x="22" y="1"/>
                    <a:pt x="22" y="1"/>
                    <a:pt x="22" y="1"/>
                  </a:cubicBezTo>
                  <a:cubicBezTo>
                    <a:pt x="50" y="1"/>
                    <a:pt x="50" y="1"/>
                    <a:pt x="50" y="1"/>
                  </a:cubicBezTo>
                  <a:cubicBezTo>
                    <a:pt x="50" y="38"/>
                    <a:pt x="50" y="38"/>
                    <a:pt x="50" y="38"/>
                  </a:cubicBezTo>
                  <a:cubicBezTo>
                    <a:pt x="51" y="38"/>
                    <a:pt x="53" y="38"/>
                    <a:pt x="55" y="38"/>
                  </a:cubicBezTo>
                  <a:cubicBezTo>
                    <a:pt x="58" y="38"/>
                    <a:pt x="60" y="39"/>
                    <a:pt x="61" y="39"/>
                  </a:cubicBezTo>
                  <a:cubicBezTo>
                    <a:pt x="61" y="57"/>
                    <a:pt x="61" y="57"/>
                    <a:pt x="61" y="57"/>
                  </a:cubicBezTo>
                  <a:cubicBezTo>
                    <a:pt x="101" y="57"/>
                    <a:pt x="101" y="57"/>
                    <a:pt x="101" y="57"/>
                  </a:cubicBezTo>
                  <a:cubicBezTo>
                    <a:pt x="101" y="50"/>
                    <a:pt x="101" y="50"/>
                    <a:pt x="101" y="50"/>
                  </a:cubicBezTo>
                  <a:cubicBezTo>
                    <a:pt x="64" y="50"/>
                    <a:pt x="64" y="50"/>
                    <a:pt x="64" y="50"/>
                  </a:cubicBezTo>
                  <a:cubicBezTo>
                    <a:pt x="64" y="33"/>
                    <a:pt x="64" y="33"/>
                    <a:pt x="64" y="33"/>
                  </a:cubicBezTo>
                  <a:cubicBezTo>
                    <a:pt x="101" y="33"/>
                    <a:pt x="101" y="33"/>
                    <a:pt x="101" y="33"/>
                  </a:cubicBezTo>
                  <a:cubicBezTo>
                    <a:pt x="101" y="26"/>
                    <a:pt x="101" y="26"/>
                    <a:pt x="101" y="26"/>
                  </a:cubicBezTo>
                  <a:lnTo>
                    <a:pt x="59" y="26"/>
                  </a:lnTo>
                  <a:close/>
                  <a:moveTo>
                    <a:pt x="132" y="155"/>
                  </a:moveTo>
                  <a:cubicBezTo>
                    <a:pt x="137" y="155"/>
                    <a:pt x="139" y="153"/>
                    <a:pt x="139" y="147"/>
                  </a:cubicBezTo>
                  <a:cubicBezTo>
                    <a:pt x="139" y="147"/>
                    <a:pt x="139" y="147"/>
                    <a:pt x="139" y="147"/>
                  </a:cubicBezTo>
                  <a:cubicBezTo>
                    <a:pt x="93" y="147"/>
                    <a:pt x="93" y="147"/>
                    <a:pt x="93" y="147"/>
                  </a:cubicBezTo>
                  <a:cubicBezTo>
                    <a:pt x="93" y="174"/>
                    <a:pt x="93" y="174"/>
                    <a:pt x="93" y="174"/>
                  </a:cubicBezTo>
                  <a:cubicBezTo>
                    <a:pt x="63" y="174"/>
                    <a:pt x="63" y="174"/>
                    <a:pt x="63" y="174"/>
                  </a:cubicBezTo>
                  <a:cubicBezTo>
                    <a:pt x="63" y="81"/>
                    <a:pt x="63" y="81"/>
                    <a:pt x="63" y="81"/>
                  </a:cubicBezTo>
                  <a:cubicBezTo>
                    <a:pt x="169" y="81"/>
                    <a:pt x="169" y="81"/>
                    <a:pt x="169" y="81"/>
                  </a:cubicBezTo>
                  <a:cubicBezTo>
                    <a:pt x="169" y="149"/>
                    <a:pt x="169" y="149"/>
                    <a:pt x="169" y="149"/>
                  </a:cubicBezTo>
                  <a:cubicBezTo>
                    <a:pt x="169" y="165"/>
                    <a:pt x="161" y="173"/>
                    <a:pt x="145" y="173"/>
                  </a:cubicBezTo>
                  <a:cubicBezTo>
                    <a:pt x="125" y="173"/>
                    <a:pt x="125" y="173"/>
                    <a:pt x="125" y="173"/>
                  </a:cubicBezTo>
                  <a:cubicBezTo>
                    <a:pt x="125" y="155"/>
                    <a:pt x="125" y="155"/>
                    <a:pt x="125" y="155"/>
                  </a:cubicBezTo>
                  <a:lnTo>
                    <a:pt x="132" y="155"/>
                  </a:lnTo>
                  <a:close/>
                  <a:moveTo>
                    <a:pt x="139" y="100"/>
                  </a:moveTo>
                  <a:cubicBezTo>
                    <a:pt x="93" y="100"/>
                    <a:pt x="93" y="100"/>
                    <a:pt x="93" y="100"/>
                  </a:cubicBezTo>
                  <a:cubicBezTo>
                    <a:pt x="93" y="107"/>
                    <a:pt x="93" y="107"/>
                    <a:pt x="93" y="107"/>
                  </a:cubicBezTo>
                  <a:cubicBezTo>
                    <a:pt x="139" y="107"/>
                    <a:pt x="139" y="107"/>
                    <a:pt x="139" y="107"/>
                  </a:cubicBezTo>
                  <a:lnTo>
                    <a:pt x="139" y="100"/>
                  </a:lnTo>
                  <a:close/>
                  <a:moveTo>
                    <a:pt x="93" y="123"/>
                  </a:moveTo>
                  <a:cubicBezTo>
                    <a:pt x="93" y="130"/>
                    <a:pt x="93" y="130"/>
                    <a:pt x="93" y="130"/>
                  </a:cubicBezTo>
                  <a:cubicBezTo>
                    <a:pt x="139" y="130"/>
                    <a:pt x="139" y="130"/>
                    <a:pt x="139" y="130"/>
                  </a:cubicBezTo>
                  <a:cubicBezTo>
                    <a:pt x="139" y="123"/>
                    <a:pt x="139" y="123"/>
                    <a:pt x="139" y="123"/>
                  </a:cubicBezTo>
                  <a:lnTo>
                    <a:pt x="93" y="123"/>
                  </a:lnTo>
                  <a:close/>
                </a:path>
              </a:pathLst>
            </a:cu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sz="3600">
                <a:solidFill>
                  <a:srgbClr val="FFFFFF"/>
                </a:solidFill>
                <a:latin typeface="微软雅黑" pitchFamily="34" charset="-122"/>
                <a:ea typeface="微软雅黑" pitchFamily="34" charset="-122"/>
                <a:sym typeface="微软雅黑" pitchFamily="34" charset="-122"/>
              </a:endParaRPr>
            </a:p>
          </p:txBody>
        </p:sp>
      </p:grpSp>
    </p:spTree>
  </p:cSld>
  <p:clrMapOvr>
    <a:masterClrMapping/>
  </p:clrMapOvr>
  <p:transition>
    <p:newsflash/>
  </p:transition>
</p:sld>
</file>

<file path=ppt/slides/slide10.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矩形 1"/>
          <p:cNvSpPr>
            <a:spLocks noChangeArrowheads="1"/>
          </p:cNvSpPr>
          <p:nvPr/>
        </p:nvSpPr>
        <p:spPr bwMode="auto">
          <a:xfrm>
            <a:off x="530225" y="4945063"/>
            <a:ext cx="3579813" cy="142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生活凌乱 没有规律</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乱七八糟的，不仅是表面</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更是你的内心</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也从没有想到去好好梳理一下</a:t>
            </a:r>
            <a:endParaRPr lang="en-US" sz="1600" i="1">
              <a:solidFill>
                <a:schemeClr val="bg1"/>
              </a:solidFill>
              <a:latin typeface="微软雅黑 Light" pitchFamily="2" charset="-122"/>
              <a:ea typeface="微软雅黑 Light" pitchFamily="2" charset="-122"/>
              <a:sym typeface="微软雅黑 Light" pitchFamily="2" charset="-122"/>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矩形 2"/>
          <p:cNvSpPr>
            <a:spLocks noChangeArrowheads="1"/>
          </p:cNvSpPr>
          <p:nvPr/>
        </p:nvSpPr>
        <p:spPr bwMode="auto">
          <a:xfrm>
            <a:off x="539750" y="5022850"/>
            <a:ext cx="3581400"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不想起床 不想上班</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起床仿佛一场战争</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上班如同上坟</a:t>
            </a:r>
            <a:endParaRPr lang="en-US" sz="1600" i="1">
              <a:solidFill>
                <a:schemeClr val="bg1"/>
              </a:solidFill>
              <a:latin typeface="微软雅黑 Light" pitchFamily="2" charset="-122"/>
              <a:ea typeface="微软雅黑 Light" pitchFamily="2" charset="-122"/>
              <a:sym typeface="微软雅黑 Light" pitchFamily="2" charset="-122"/>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矩形 3"/>
          <p:cNvSpPr>
            <a:spLocks noChangeArrowheads="1"/>
          </p:cNvSpPr>
          <p:nvPr/>
        </p:nvSpPr>
        <p:spPr bwMode="auto">
          <a:xfrm>
            <a:off x="750888" y="441325"/>
            <a:ext cx="3579812"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拖延健忘 得过且过</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尽管事情很多，却没有紧迫感</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常常溜号、发呆，不想做事</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工作变成了“等、靠、要”</a:t>
            </a:r>
            <a:endParaRPr lang="en-US" sz="1600" i="1">
              <a:solidFill>
                <a:schemeClr val="bg1"/>
              </a:solidFill>
              <a:latin typeface="微软雅黑 Light" pitchFamily="2" charset="-122"/>
              <a:ea typeface="微软雅黑 Light" pitchFamily="2" charset="-122"/>
              <a:sym typeface="微软雅黑 Light" pitchFamily="2" charset="-122"/>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矩形 3"/>
          <p:cNvSpPr>
            <a:spLocks noChangeArrowheads="1"/>
          </p:cNvSpPr>
          <p:nvPr/>
        </p:nvSpPr>
        <p:spPr bwMode="auto">
          <a:xfrm>
            <a:off x="8423275" y="228600"/>
            <a:ext cx="3581400" cy="142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回避问题 逃避困难</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总会有很多的理由和借口</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让你选择放弃</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而没有能够坚持</a:t>
            </a:r>
            <a:endParaRPr lang="en-US" sz="1600" i="1">
              <a:solidFill>
                <a:schemeClr val="bg1"/>
              </a:solidFill>
              <a:latin typeface="微软雅黑 Light" pitchFamily="2" charset="-122"/>
              <a:ea typeface="微软雅黑 Light" pitchFamily="2" charset="-122"/>
              <a:sym typeface="微软雅黑 Light" pitchFamily="2" charset="-122"/>
            </a:endParaRPr>
          </a:p>
        </p:txBody>
      </p:sp>
      <p:sp>
        <p:nvSpPr>
          <p:cNvPr id="15363" name="矩形 4"/>
          <p:cNvSpPr>
            <a:spLocks noChangeArrowheads="1"/>
          </p:cNvSpPr>
          <p:nvPr/>
        </p:nvSpPr>
        <p:spPr bwMode="auto">
          <a:xfrm>
            <a:off x="8423275" y="5273675"/>
            <a:ext cx="3130550"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a:solidFill>
                  <a:schemeClr val="bg1"/>
                </a:solidFill>
                <a:latin typeface="华文中宋" pitchFamily="2" charset="-122"/>
                <a:ea typeface="华文中宋" pitchFamily="2" charset="-122"/>
                <a:sym typeface="华文中宋" pitchFamily="2" charset="-122"/>
              </a:rPr>
              <a:t>那么</a:t>
            </a:r>
            <a:r>
              <a:rPr lang="en-US">
                <a:solidFill>
                  <a:schemeClr val="bg1"/>
                </a:solidFill>
                <a:latin typeface="华文中宋" pitchFamily="2" charset="-122"/>
                <a:ea typeface="华文中宋" pitchFamily="2" charset="-122"/>
                <a:sym typeface="华文中宋" pitchFamily="2" charset="-122"/>
              </a:rPr>
              <a:t>……</a:t>
            </a:r>
            <a:endParaRPr lang="zh-CN" altLang="en-US">
              <a:solidFill>
                <a:schemeClr val="bg1"/>
              </a:solidFill>
              <a:latin typeface="华文中宋" pitchFamily="2" charset="-122"/>
              <a:ea typeface="华文中宋" pitchFamily="2" charset="-122"/>
              <a:sym typeface="华文中宋" pitchFamily="2" charset="-122"/>
            </a:endParaRPr>
          </a:p>
          <a:p>
            <a:pPr>
              <a:lnSpc>
                <a:spcPct val="120000"/>
              </a:lnSpc>
            </a:pPr>
            <a:r>
              <a:rPr lang="zh-CN" altLang="en-US">
                <a:solidFill>
                  <a:schemeClr val="bg1"/>
                </a:solidFill>
                <a:latin typeface="华文中宋" pitchFamily="2" charset="-122"/>
                <a:ea typeface="华文中宋" pitchFamily="2" charset="-122"/>
                <a:sym typeface="华文中宋" pitchFamily="2" charset="-122"/>
              </a:rPr>
              <a:t>你很可能是</a:t>
            </a:r>
            <a:r>
              <a:rPr lang="zh-CN" altLang="en-US" sz="2400">
                <a:solidFill>
                  <a:srgbClr val="FF9400"/>
                </a:solidFill>
                <a:latin typeface="华文中宋" pitchFamily="2" charset="-122"/>
                <a:ea typeface="华文中宋" pitchFamily="2" charset="-122"/>
                <a:sym typeface="华文中宋" pitchFamily="2" charset="-122"/>
              </a:rPr>
              <a:t>缺乏激情了</a:t>
            </a:r>
            <a:endParaRPr lang="en-US" sz="2400">
              <a:solidFill>
                <a:srgbClr val="FF9400"/>
              </a:solidFill>
              <a:latin typeface="华文中宋" pitchFamily="2" charset="-122"/>
              <a:ea typeface="华文中宋" pitchFamily="2" charset="-122"/>
              <a:sym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363"/>
                                        </p:tgtEl>
                                        <p:attrNameLst>
                                          <p:attrName>style.visibility</p:attrName>
                                        </p:attrNameLst>
                                      </p:cBhvr>
                                      <p:to>
                                        <p:strVal val="visible"/>
                                      </p:to>
                                    </p:set>
                                    <p:animEffect filter="fade">
                                      <p:cBhvr>
                                        <p:cTn id="7"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ldLvl="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bwMode="auto">
      <p:bgPr>
        <a:solidFill>
          <a:srgbClr val="F3EFE5"/>
        </a:solidFill>
        <a:effectLst/>
      </p:bgPr>
    </p:bg>
    <p:spTree>
      <p:nvGrpSpPr>
        <p:cNvPr id="1" name=""/>
        <p:cNvGrpSpPr/>
        <p:nvPr/>
      </p:nvGrpSpPr>
      <p:grpSpPr>
        <a:xfrm>
          <a:off x="0" y="0"/>
          <a:ext cx="0" cy="0"/>
          <a:chOff x="0" y="0"/>
          <a:chExt cx="0" cy="0"/>
        </a:xfrm>
      </p:grpSpPr>
      <p:sp>
        <p:nvSpPr>
          <p:cNvPr id="15362" name="矩形 15"/>
          <p:cNvSpPr>
            <a:spLocks noChangeArrowheads="1"/>
          </p:cNvSpPr>
          <p:nvPr/>
        </p:nvSpPr>
        <p:spPr bwMode="auto">
          <a:xfrm>
            <a:off x="0" y="1833563"/>
            <a:ext cx="1420813" cy="3190875"/>
          </a:xfrm>
          <a:prstGeom prst="rect">
            <a:avLst/>
          </a:pr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sz="3600">
              <a:solidFill>
                <a:srgbClr val="FFFFFF"/>
              </a:solidFill>
              <a:latin typeface="微软雅黑" pitchFamily="34" charset="-122"/>
              <a:ea typeface="微软雅黑" pitchFamily="34" charset="-122"/>
              <a:sym typeface="微软雅黑" pitchFamily="34" charset="-122"/>
            </a:endParaRPr>
          </a:p>
        </p:txBody>
      </p:sp>
      <p:sp>
        <p:nvSpPr>
          <p:cNvPr id="15363" name="TextBox 15"/>
          <p:cNvSpPr>
            <a:spLocks noChangeArrowheads="1"/>
          </p:cNvSpPr>
          <p:nvPr/>
        </p:nvSpPr>
        <p:spPr bwMode="auto">
          <a:xfrm>
            <a:off x="-49213" y="2538413"/>
            <a:ext cx="1511301"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chemeClr val="bg1"/>
                </a:solidFill>
                <a:latin typeface="Agency FB" pitchFamily="34" charset="0"/>
                <a:ea typeface="Adobe 宋体 Std L" pitchFamily="18" charset="-122"/>
                <a:sym typeface="Agency FB" pitchFamily="34" charset="0"/>
              </a:rPr>
              <a:t>Transition Page</a:t>
            </a:r>
          </a:p>
        </p:txBody>
      </p:sp>
      <p:sp>
        <p:nvSpPr>
          <p:cNvPr id="15364" name="文本框 13"/>
          <p:cNvSpPr>
            <a:spLocks noChangeArrowheads="1"/>
          </p:cNvSpPr>
          <p:nvPr/>
        </p:nvSpPr>
        <p:spPr bwMode="auto">
          <a:xfrm>
            <a:off x="-49213" y="2098675"/>
            <a:ext cx="1511301"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chemeClr val="bg1"/>
                </a:solidFill>
                <a:ea typeface="微软雅黑" pitchFamily="34" charset="-122"/>
              </a:rPr>
              <a:t>过渡页</a:t>
            </a:r>
          </a:p>
        </p:txBody>
      </p:sp>
      <p:sp>
        <p:nvSpPr>
          <p:cNvPr id="15365" name="矩形 16"/>
          <p:cNvSpPr>
            <a:spLocks noChangeArrowheads="1"/>
          </p:cNvSpPr>
          <p:nvPr/>
        </p:nvSpPr>
        <p:spPr bwMode="auto">
          <a:xfrm>
            <a:off x="6372225" y="1833563"/>
            <a:ext cx="5819775" cy="3190875"/>
          </a:xfrm>
          <a:prstGeom prst="rect">
            <a:avLst/>
          </a:pr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sz="3600">
              <a:solidFill>
                <a:srgbClr val="FFFFFF"/>
              </a:solidFill>
              <a:latin typeface="微软雅黑" pitchFamily="34" charset="-122"/>
              <a:ea typeface="微软雅黑" pitchFamily="34" charset="-122"/>
              <a:sym typeface="微软雅黑" pitchFamily="34" charset="-122"/>
            </a:endParaRPr>
          </a:p>
        </p:txBody>
      </p:sp>
      <p:sp>
        <p:nvSpPr>
          <p:cNvPr id="15366" name="TextBox 6"/>
          <p:cNvSpPr>
            <a:spLocks noChangeArrowheads="1"/>
          </p:cNvSpPr>
          <p:nvPr/>
        </p:nvSpPr>
        <p:spPr bwMode="auto">
          <a:xfrm>
            <a:off x="6642100" y="3784600"/>
            <a:ext cx="22987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lnSpc>
                <a:spcPct val="130000"/>
              </a:lnSpc>
              <a:buFont typeface="Wingdings" pitchFamily="2" charset="2"/>
              <a:buChar char="n"/>
            </a:pPr>
            <a:r>
              <a:rPr lang="zh-CN" altLang="en-US">
                <a:solidFill>
                  <a:schemeClr val="bg1"/>
                </a:solidFill>
                <a:latin typeface="微软雅黑" pitchFamily="34" charset="-122"/>
                <a:ea typeface="微软雅黑" pitchFamily="34" charset="-122"/>
                <a:sym typeface="微软雅黑" pitchFamily="34" charset="-122"/>
              </a:rPr>
              <a:t>如果没有激情</a:t>
            </a:r>
            <a:endParaRPr lang="en-US">
              <a:solidFill>
                <a:schemeClr val="bg1"/>
              </a:solidFill>
              <a:latin typeface="微软雅黑" pitchFamily="34" charset="-122"/>
              <a:ea typeface="微软雅黑" pitchFamily="34" charset="-122"/>
              <a:sym typeface="微软雅黑" pitchFamily="34" charset="-122"/>
            </a:endParaRPr>
          </a:p>
          <a:p>
            <a:pPr marL="342900" indent="-342900">
              <a:lnSpc>
                <a:spcPct val="130000"/>
              </a:lnSpc>
              <a:buFont typeface="Wingdings" pitchFamily="2" charset="2"/>
              <a:buChar char="n"/>
            </a:pPr>
            <a:r>
              <a:rPr lang="zh-CN" altLang="en-US">
                <a:solidFill>
                  <a:schemeClr val="bg1"/>
                </a:solidFill>
                <a:latin typeface="微软雅黑" pitchFamily="34" charset="-122"/>
                <a:ea typeface="微软雅黑" pitchFamily="34" charset="-122"/>
                <a:sym typeface="微软雅黑" pitchFamily="34" charset="-122"/>
              </a:rPr>
              <a:t>如果拥有激情</a:t>
            </a:r>
            <a:endParaRPr lang="en-US">
              <a:solidFill>
                <a:schemeClr val="bg1"/>
              </a:solidFill>
              <a:latin typeface="微软雅黑" pitchFamily="34" charset="-122"/>
              <a:ea typeface="微软雅黑" pitchFamily="34" charset="-122"/>
              <a:sym typeface="微软雅黑" pitchFamily="34" charset="-122"/>
            </a:endParaRPr>
          </a:p>
        </p:txBody>
      </p:sp>
      <p:sp>
        <p:nvSpPr>
          <p:cNvPr id="15367" name="矩形 3"/>
          <p:cNvSpPr>
            <a:spLocks noChangeArrowheads="1"/>
          </p:cNvSpPr>
          <p:nvPr/>
        </p:nvSpPr>
        <p:spPr bwMode="auto">
          <a:xfrm>
            <a:off x="6642100" y="2787650"/>
            <a:ext cx="507047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5000" b="1">
                <a:solidFill>
                  <a:schemeClr val="bg1"/>
                </a:solidFill>
                <a:latin typeface="微软雅黑" pitchFamily="34" charset="-122"/>
                <a:ea typeface="微软雅黑" pitchFamily="34" charset="-122"/>
                <a:sym typeface="微软雅黑" pitchFamily="34" charset="-122"/>
              </a:rPr>
              <a:t>第二章 分析激情</a:t>
            </a:r>
          </a:p>
        </p:txBody>
      </p:sp>
      <p:pic>
        <p:nvPicPr>
          <p:cNvPr id="15368" name="Picture 3" descr="C:\Documents and Settings\t11318\My Documents\Downloads\激情去哪儿了\图片\忧郁.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0813" y="1833563"/>
            <a:ext cx="4951412" cy="318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6" name="矩形 9"/>
          <p:cNvSpPr>
            <a:spLocks noChangeArrowheads="1"/>
          </p:cNvSpPr>
          <p:nvPr/>
        </p:nvSpPr>
        <p:spPr bwMode="auto">
          <a:xfrm>
            <a:off x="639763" y="400050"/>
            <a:ext cx="3579812"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没有激情，就没有快乐</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人生，仿佛一潭死水，没有任何波澜</a:t>
            </a: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工作，仿佛无休止的苦役，暗无天日</a:t>
            </a:r>
            <a:endParaRPr lang="zh-CN" altLang="en-US"/>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矩形 9"/>
          <p:cNvSpPr>
            <a:spLocks noChangeArrowheads="1"/>
          </p:cNvSpPr>
          <p:nvPr/>
        </p:nvSpPr>
        <p:spPr bwMode="auto">
          <a:xfrm>
            <a:off x="7435850" y="514350"/>
            <a:ext cx="45497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没有激情，就没有价值</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人的价值</a:t>
            </a:r>
            <a:r>
              <a:rPr lang="en-US" sz="1600" i="1">
                <a:solidFill>
                  <a:schemeClr val="bg1"/>
                </a:solidFill>
                <a:latin typeface="微软雅黑 Light" pitchFamily="2" charset="-122"/>
                <a:ea typeface="微软雅黑 Light" pitchFamily="2" charset="-122"/>
                <a:sym typeface="微软雅黑 Light" pitchFamily="2" charset="-122"/>
              </a:rPr>
              <a:t>=</a:t>
            </a:r>
            <a:r>
              <a:rPr lang="zh-CN" altLang="en-US" sz="1600" i="1">
                <a:solidFill>
                  <a:schemeClr val="bg1"/>
                </a:solidFill>
                <a:latin typeface="微软雅黑 Light" pitchFamily="2" charset="-122"/>
                <a:ea typeface="微软雅黑 Light" pitchFamily="2" charset="-122"/>
                <a:sym typeface="微软雅黑 Light" pitchFamily="2" charset="-122"/>
              </a:rPr>
              <a:t>人力资本</a:t>
            </a:r>
            <a:r>
              <a:rPr lang="en-US" sz="1600" i="1">
                <a:solidFill>
                  <a:schemeClr val="bg1"/>
                </a:solidFill>
                <a:latin typeface="微软雅黑 Light" pitchFamily="2" charset="-122"/>
                <a:ea typeface="微软雅黑 Light" pitchFamily="2" charset="-122"/>
                <a:sym typeface="微软雅黑 Light" pitchFamily="2" charset="-122"/>
              </a:rPr>
              <a:t>×</a:t>
            </a:r>
            <a:r>
              <a:rPr lang="zh-CN" altLang="en-US" sz="1600" i="1">
                <a:solidFill>
                  <a:schemeClr val="bg1"/>
                </a:solidFill>
                <a:latin typeface="微软雅黑 Light" pitchFamily="2" charset="-122"/>
                <a:ea typeface="微软雅黑 Light" pitchFamily="2" charset="-122"/>
                <a:sym typeface="微软雅黑 Light" pitchFamily="2" charset="-122"/>
              </a:rPr>
              <a:t>工作能力</a:t>
            </a:r>
            <a:r>
              <a:rPr lang="en-US" sz="1600" i="1">
                <a:solidFill>
                  <a:schemeClr val="bg1"/>
                </a:solidFill>
                <a:latin typeface="微软雅黑 Light" pitchFamily="2" charset="-122"/>
                <a:ea typeface="微软雅黑 Light" pitchFamily="2" charset="-122"/>
                <a:sym typeface="微软雅黑 Light" pitchFamily="2" charset="-122"/>
              </a:rPr>
              <a:t>×</a:t>
            </a:r>
            <a:r>
              <a:rPr lang="zh-CN" altLang="en-US" sz="1600" i="1">
                <a:solidFill>
                  <a:schemeClr val="bg1"/>
                </a:solidFill>
                <a:latin typeface="微软雅黑 Light" pitchFamily="2" charset="-122"/>
                <a:ea typeface="微软雅黑 Light" pitchFamily="2" charset="-122"/>
                <a:sym typeface="微软雅黑 Light" pitchFamily="2" charset="-122"/>
              </a:rPr>
              <a:t>工作激情</a:t>
            </a: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矩形 9"/>
          <p:cNvSpPr>
            <a:spLocks noChangeArrowheads="1"/>
          </p:cNvSpPr>
          <p:nvPr/>
        </p:nvSpPr>
        <p:spPr bwMode="auto">
          <a:xfrm>
            <a:off x="8612188" y="4651375"/>
            <a:ext cx="3579812"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没有激情，就没有勇气</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没有困难的时候</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还能依照惯性持续下去</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一旦遇到困难，就迅速掉头</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甚至泼冷水，打击别人的热情</a:t>
            </a: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bwMode="auto">
      <p:bgPr>
        <a:pattFill prst="pct5">
          <a:fgClr>
            <a:srgbClr val="F3EFE5"/>
          </a:fgClr>
          <a:bgClr>
            <a:schemeClr val="bg1"/>
          </a:bgClr>
        </a:pattFill>
        <a:effectLst/>
      </p:bgPr>
    </p:bg>
    <p:spTree>
      <p:nvGrpSpPr>
        <p:cNvPr id="1" name=""/>
        <p:cNvGrpSpPr/>
        <p:nvPr/>
      </p:nvGrpSpPr>
      <p:grpSpPr>
        <a:xfrm>
          <a:off x="0" y="0"/>
          <a:ext cx="0" cy="0"/>
          <a:chOff x="0" y="0"/>
          <a:chExt cx="0" cy="0"/>
        </a:xfrm>
      </p:grpSpPr>
      <p:sp>
        <p:nvSpPr>
          <p:cNvPr id="19458" name="矩形 3"/>
          <p:cNvSpPr>
            <a:spLocks noChangeArrowheads="1"/>
          </p:cNvSpPr>
          <p:nvPr/>
        </p:nvSpPr>
        <p:spPr bwMode="auto">
          <a:xfrm>
            <a:off x="6096000" y="0"/>
            <a:ext cx="6096000" cy="6858000"/>
          </a:xfrm>
          <a:prstGeom prst="rect">
            <a:avLst/>
          </a:prstGeom>
          <a:pattFill prst="ltUpDiag">
            <a:fgClr>
              <a:srgbClr val="F2F2F2"/>
            </a:fgClr>
            <a:bgClr>
              <a:srgbClr val="E1E1E1"/>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sz="3600">
              <a:solidFill>
                <a:srgbClr val="FFFFFF"/>
              </a:solidFill>
              <a:latin typeface="微软雅黑" pitchFamily="34" charset="-122"/>
              <a:ea typeface="微软雅黑" pitchFamily="34" charset="-122"/>
              <a:sym typeface="微软雅黑" pitchFamily="34" charset="-122"/>
            </a:endParaRPr>
          </a:p>
        </p:txBody>
      </p:sp>
      <p:pic>
        <p:nvPicPr>
          <p:cNvPr id="19459" name="Picture 2" descr="C:\Documents and Settings\t11318\桌面\xpic933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矩形 4"/>
          <p:cNvSpPr>
            <a:spLocks noChangeArrowheads="1"/>
          </p:cNvSpPr>
          <p:nvPr/>
        </p:nvSpPr>
        <p:spPr bwMode="auto">
          <a:xfrm>
            <a:off x="7340600" y="557213"/>
            <a:ext cx="4576763" cy="112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0000"/>
              </a:lnSpc>
            </a:pPr>
            <a:r>
              <a:rPr lang="zh-CN" altLang="en-US" sz="2400">
                <a:solidFill>
                  <a:srgbClr val="FF9400"/>
                </a:solidFill>
                <a:latin typeface="华文中宋" pitchFamily="2" charset="-122"/>
                <a:ea typeface="华文中宋" pitchFamily="2" charset="-122"/>
                <a:sym typeface="华文中宋" pitchFamily="2" charset="-122"/>
              </a:rPr>
              <a:t>没有激情，就没有晋升</a:t>
            </a:r>
            <a:endParaRPr lang="en-US" sz="2400">
              <a:solidFill>
                <a:srgbClr val="FF9400"/>
              </a:solidFill>
              <a:latin typeface="华文中宋" pitchFamily="2" charset="-122"/>
              <a:ea typeface="华文中宋" pitchFamily="2" charset="-122"/>
              <a:sym typeface="华文中宋" pitchFamily="2" charset="-122"/>
            </a:endParaRPr>
          </a:p>
          <a:p>
            <a:pPr algn="r">
              <a:lnSpc>
                <a:spcPct val="120000"/>
              </a:lnSpc>
            </a:pPr>
            <a:r>
              <a:rPr lang="zh-CN" altLang="en-US" sz="1600" i="1">
                <a:solidFill>
                  <a:srgbClr val="595959"/>
                </a:solidFill>
                <a:latin typeface="微软雅黑 Light" pitchFamily="2" charset="-122"/>
                <a:ea typeface="微软雅黑 Light" pitchFamily="2" charset="-122"/>
                <a:sym typeface="微软雅黑 Light" pitchFamily="2" charset="-122"/>
              </a:rPr>
              <a:t>没有人愿意跟一个整天提不起精神的人打交道</a:t>
            </a:r>
            <a:endParaRPr lang="en-US" sz="1600" i="1">
              <a:solidFill>
                <a:srgbClr val="595959"/>
              </a:solidFill>
              <a:latin typeface="微软雅黑 Light" pitchFamily="2" charset="-122"/>
              <a:ea typeface="微软雅黑 Light" pitchFamily="2" charset="-122"/>
              <a:sym typeface="微软雅黑 Light" pitchFamily="2" charset="-122"/>
            </a:endParaRPr>
          </a:p>
          <a:p>
            <a:pPr algn="r">
              <a:lnSpc>
                <a:spcPct val="120000"/>
              </a:lnSpc>
            </a:pPr>
            <a:r>
              <a:rPr lang="zh-CN" altLang="en-US" sz="1600" i="1">
                <a:solidFill>
                  <a:srgbClr val="595959"/>
                </a:solidFill>
                <a:latin typeface="微软雅黑 Light" pitchFamily="2" charset="-122"/>
                <a:ea typeface="微软雅黑 Light" pitchFamily="2" charset="-122"/>
                <a:sym typeface="微软雅黑 Light" pitchFamily="2" charset="-122"/>
              </a:rPr>
              <a:t>没有哪一个领导愿意提升一个毫无热情的下属</a:t>
            </a:r>
            <a:endParaRPr lang="zh-CN" altLang="en-US"/>
          </a:p>
        </p:txBody>
      </p:sp>
      <p:sp>
        <p:nvSpPr>
          <p:cNvPr id="19461" name="椭圆形标注 1"/>
          <p:cNvSpPr>
            <a:spLocks noChangeArrowheads="1"/>
          </p:cNvSpPr>
          <p:nvPr/>
        </p:nvSpPr>
        <p:spPr bwMode="auto">
          <a:xfrm>
            <a:off x="7518400" y="2286000"/>
            <a:ext cx="3240088" cy="3238500"/>
          </a:xfrm>
          <a:prstGeom prst="wedgeEllipseCallout">
            <a:avLst>
              <a:gd name="adj1" fmla="val 333"/>
              <a:gd name="adj2" fmla="val 57796"/>
            </a:avLst>
          </a:pr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algn="ctr"/>
            <a:endParaRPr lang="zh-CN" altLang="zh-CN" sz="4400">
              <a:solidFill>
                <a:srgbClr val="FFFFFF"/>
              </a:solidFill>
              <a:latin typeface="微软雅黑" pitchFamily="34" charset="-122"/>
              <a:ea typeface="微软雅黑" pitchFamily="34" charset="-122"/>
              <a:sym typeface="微软雅黑" pitchFamily="34" charset="-122"/>
            </a:endParaRPr>
          </a:p>
        </p:txBody>
      </p:sp>
      <p:sp>
        <p:nvSpPr>
          <p:cNvPr id="19462" name="矩形 2"/>
          <p:cNvSpPr>
            <a:spLocks noChangeArrowheads="1"/>
          </p:cNvSpPr>
          <p:nvPr/>
        </p:nvSpPr>
        <p:spPr bwMode="auto">
          <a:xfrm>
            <a:off x="7807325" y="3121025"/>
            <a:ext cx="266065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800" b="1">
                <a:solidFill>
                  <a:schemeClr val="bg1"/>
                </a:solidFill>
                <a:latin typeface="微软雅黑" pitchFamily="34" charset="-122"/>
                <a:ea typeface="微软雅黑" pitchFamily="34" charset="-122"/>
                <a:sym typeface="微软雅黑" pitchFamily="34" charset="-122"/>
              </a:rPr>
              <a:t>人才首先要有激情</a:t>
            </a:r>
            <a:endParaRPr lang="zh-CN" altLang="en-US"/>
          </a:p>
        </p:txBody>
      </p:sp>
      <p:sp>
        <p:nvSpPr>
          <p:cNvPr id="19463" name="矩形 5"/>
          <p:cNvSpPr>
            <a:spLocks noChangeArrowheads="1"/>
          </p:cNvSpPr>
          <p:nvPr/>
        </p:nvSpPr>
        <p:spPr bwMode="auto">
          <a:xfrm>
            <a:off x="8132763" y="5892800"/>
            <a:ext cx="2041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rgbClr val="595959"/>
                </a:solidFill>
                <a:latin typeface="微软雅黑" pitchFamily="34" charset="-122"/>
                <a:ea typeface="微软雅黑" pitchFamily="34" charset="-122"/>
                <a:sym typeface="微软雅黑" pitchFamily="34" charset="-122"/>
              </a:rPr>
              <a:t>杰克 </a:t>
            </a:r>
            <a:r>
              <a:rPr lang="en-US" sz="2400" b="1">
                <a:solidFill>
                  <a:srgbClr val="595959"/>
                </a:solidFill>
                <a:latin typeface="微软雅黑" pitchFamily="34" charset="-122"/>
                <a:ea typeface="微软雅黑" pitchFamily="34" charset="-122"/>
                <a:sym typeface="微软雅黑" pitchFamily="34" charset="-122"/>
              </a:rPr>
              <a:t>· </a:t>
            </a:r>
            <a:r>
              <a:rPr lang="zh-CN" altLang="en-US" sz="2400" b="1">
                <a:solidFill>
                  <a:srgbClr val="595959"/>
                </a:solidFill>
                <a:latin typeface="微软雅黑" pitchFamily="34" charset="-122"/>
                <a:ea typeface="微软雅黑" pitchFamily="34" charset="-122"/>
                <a:sym typeface="微软雅黑" pitchFamily="34" charset="-122"/>
              </a:rPr>
              <a:t>韦尔奇</a:t>
            </a:r>
            <a:endParaRPr lang="zh-CN" altLang="en-US"/>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482" name="矩形 9"/>
          <p:cNvSpPr>
            <a:spLocks noChangeArrowheads="1"/>
          </p:cNvSpPr>
          <p:nvPr/>
        </p:nvSpPr>
        <p:spPr bwMode="auto">
          <a:xfrm>
            <a:off x="306388" y="781050"/>
            <a:ext cx="3716337"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拥有激情，就充满正能量</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激情，是发现生活之美的钥匙</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充满激情的人，心态是年轻的</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充满激情的人，心情是快乐的</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充满激情的人，生活是充实的</a:t>
            </a: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rgbClr val="F3EFE5"/>
        </a:solidFill>
        <a:effectLst/>
      </p:bgPr>
    </p:bg>
    <p:spTree>
      <p:nvGrpSpPr>
        <p:cNvPr id="1" name=""/>
        <p:cNvGrpSpPr/>
        <p:nvPr/>
      </p:nvGrpSpPr>
      <p:grpSpPr>
        <a:xfrm>
          <a:off x="0" y="0"/>
          <a:ext cx="0" cy="0"/>
          <a:chOff x="0" y="0"/>
          <a:chExt cx="0" cy="0"/>
        </a:xfrm>
      </p:grpSpPr>
      <p:pic>
        <p:nvPicPr>
          <p:cNvPr id="3074" name="Picture 2" descr="C:\Documents and Settings\t11318\桌面\look.com.ua-2218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343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TextBox 15"/>
          <p:cNvSpPr>
            <a:spLocks noChangeArrowheads="1"/>
          </p:cNvSpPr>
          <p:nvPr/>
        </p:nvSpPr>
        <p:spPr bwMode="auto">
          <a:xfrm>
            <a:off x="10131425" y="641350"/>
            <a:ext cx="15113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chemeClr val="bg1"/>
                </a:solidFill>
                <a:latin typeface="Agency FB" pitchFamily="34" charset="0"/>
                <a:ea typeface="Adobe 宋体 Std L" pitchFamily="18" charset="-122"/>
                <a:sym typeface="Agency FB" pitchFamily="34" charset="0"/>
              </a:rPr>
              <a:t>Contents Page</a:t>
            </a:r>
          </a:p>
        </p:txBody>
      </p:sp>
      <p:sp>
        <p:nvSpPr>
          <p:cNvPr id="3076" name="文本框 13"/>
          <p:cNvSpPr>
            <a:spLocks noChangeArrowheads="1"/>
          </p:cNvSpPr>
          <p:nvPr/>
        </p:nvSpPr>
        <p:spPr bwMode="auto">
          <a:xfrm>
            <a:off x="10131425" y="200025"/>
            <a:ext cx="1511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chemeClr val="bg1"/>
                </a:solidFill>
                <a:ea typeface="微软雅黑" pitchFamily="34" charset="-122"/>
              </a:rPr>
              <a:t>目录页</a:t>
            </a:r>
          </a:p>
        </p:txBody>
      </p:sp>
      <p:sp>
        <p:nvSpPr>
          <p:cNvPr id="3077" name="椭圆 9"/>
          <p:cNvSpPr>
            <a:spLocks noChangeArrowheads="1"/>
          </p:cNvSpPr>
          <p:nvPr/>
        </p:nvSpPr>
        <p:spPr bwMode="auto">
          <a:xfrm>
            <a:off x="2066925" y="2349500"/>
            <a:ext cx="2300288" cy="2300288"/>
          </a:xfrm>
          <a:prstGeom prst="ellipse">
            <a:avLst/>
          </a:pr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r>
              <a:rPr lang="zh-CN" altLang="en-US" sz="4000" b="1">
                <a:solidFill>
                  <a:srgbClr val="FFFFFF"/>
                </a:solidFill>
                <a:latin typeface="微软雅黑" pitchFamily="34" charset="-122"/>
                <a:ea typeface="微软雅黑" pitchFamily="34" charset="-122"/>
                <a:sym typeface="微软雅黑" pitchFamily="34" charset="-122"/>
              </a:rPr>
              <a:t>了解激情</a:t>
            </a:r>
          </a:p>
        </p:txBody>
      </p:sp>
      <p:sp>
        <p:nvSpPr>
          <p:cNvPr id="3078" name="椭圆 10"/>
          <p:cNvSpPr>
            <a:spLocks noChangeArrowheads="1"/>
          </p:cNvSpPr>
          <p:nvPr/>
        </p:nvSpPr>
        <p:spPr bwMode="auto">
          <a:xfrm>
            <a:off x="5091113" y="2349500"/>
            <a:ext cx="2300287" cy="2300288"/>
          </a:xfrm>
          <a:prstGeom prst="ellipse">
            <a:avLst/>
          </a:pr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r>
              <a:rPr lang="zh-CN" altLang="en-US" sz="4000" b="1">
                <a:solidFill>
                  <a:srgbClr val="FFFFFF"/>
                </a:solidFill>
                <a:latin typeface="微软雅黑" pitchFamily="34" charset="-122"/>
                <a:ea typeface="微软雅黑" pitchFamily="34" charset="-122"/>
                <a:sym typeface="微软雅黑" pitchFamily="34" charset="-122"/>
              </a:rPr>
              <a:t>分析激情</a:t>
            </a:r>
            <a:endParaRPr lang="zh-CN" altLang="en-US"/>
          </a:p>
        </p:txBody>
      </p:sp>
      <p:sp>
        <p:nvSpPr>
          <p:cNvPr id="3079" name="椭圆 11"/>
          <p:cNvSpPr>
            <a:spLocks noChangeArrowheads="1"/>
          </p:cNvSpPr>
          <p:nvPr/>
        </p:nvSpPr>
        <p:spPr bwMode="auto">
          <a:xfrm>
            <a:off x="8115300" y="2349500"/>
            <a:ext cx="2300288" cy="2300288"/>
          </a:xfrm>
          <a:prstGeom prst="ellipse">
            <a:avLst/>
          </a:pr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r>
              <a:rPr lang="zh-CN" altLang="en-US" sz="4000" b="1">
                <a:solidFill>
                  <a:srgbClr val="FFFFFF"/>
                </a:solidFill>
                <a:latin typeface="微软雅黑" pitchFamily="34" charset="-122"/>
                <a:ea typeface="微软雅黑" pitchFamily="34" charset="-122"/>
                <a:sym typeface="微软雅黑" pitchFamily="34" charset="-122"/>
              </a:rPr>
              <a:t>点燃激情</a:t>
            </a:r>
          </a:p>
        </p:txBody>
      </p:sp>
      <p:sp>
        <p:nvSpPr>
          <p:cNvPr id="3080" name="TextBox 6"/>
          <p:cNvSpPr>
            <a:spLocks noChangeArrowheads="1"/>
          </p:cNvSpPr>
          <p:nvPr/>
        </p:nvSpPr>
        <p:spPr bwMode="auto">
          <a:xfrm>
            <a:off x="2214563" y="5353050"/>
            <a:ext cx="2300287"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588" indent="-1588">
              <a:lnSpc>
                <a:spcPct val="130000"/>
              </a:lnSpc>
              <a:buFont typeface="Wingdings" pitchFamily="2" charset="2"/>
              <a:buChar char="n"/>
            </a:pPr>
            <a:r>
              <a:rPr lang="zh-CN" altLang="en-US">
                <a:solidFill>
                  <a:srgbClr val="595959"/>
                </a:solidFill>
                <a:latin typeface="微软雅黑" pitchFamily="34" charset="-122"/>
                <a:ea typeface="微软雅黑" pitchFamily="34" charset="-122"/>
                <a:sym typeface="微软雅黑" pitchFamily="34" charset="-122"/>
              </a:rPr>
              <a:t>激情是什么呢</a:t>
            </a:r>
          </a:p>
          <a:p>
            <a:pPr marL="1588" indent="-1588">
              <a:lnSpc>
                <a:spcPct val="130000"/>
              </a:lnSpc>
              <a:buFont typeface="Wingdings" pitchFamily="2" charset="2"/>
              <a:buChar char="n"/>
            </a:pPr>
            <a:r>
              <a:rPr lang="zh-CN" altLang="en-US">
                <a:solidFill>
                  <a:srgbClr val="595959"/>
                </a:solidFill>
                <a:latin typeface="微软雅黑" pitchFamily="34" charset="-122"/>
                <a:ea typeface="微软雅黑" pitchFamily="34" charset="-122"/>
                <a:sym typeface="微软雅黑" pitchFamily="34" charset="-122"/>
              </a:rPr>
              <a:t>无激情的状态</a:t>
            </a:r>
          </a:p>
        </p:txBody>
      </p:sp>
      <p:sp>
        <p:nvSpPr>
          <p:cNvPr id="3081" name="TextBox 6"/>
          <p:cNvSpPr>
            <a:spLocks noChangeArrowheads="1"/>
          </p:cNvSpPr>
          <p:nvPr/>
        </p:nvSpPr>
        <p:spPr bwMode="auto">
          <a:xfrm>
            <a:off x="5381625" y="5353050"/>
            <a:ext cx="22987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588" indent="-1588">
              <a:lnSpc>
                <a:spcPct val="130000"/>
              </a:lnSpc>
              <a:buFont typeface="Wingdings" pitchFamily="2" charset="2"/>
              <a:buChar char="n"/>
            </a:pPr>
            <a:r>
              <a:rPr lang="zh-CN" altLang="en-US">
                <a:solidFill>
                  <a:srgbClr val="595959"/>
                </a:solidFill>
                <a:latin typeface="微软雅黑" pitchFamily="34" charset="-122"/>
                <a:ea typeface="微软雅黑" pitchFamily="34" charset="-122"/>
                <a:sym typeface="微软雅黑" pitchFamily="34" charset="-122"/>
              </a:rPr>
              <a:t>如果没有激情</a:t>
            </a:r>
          </a:p>
          <a:p>
            <a:pPr marL="1588" indent="-1588">
              <a:lnSpc>
                <a:spcPct val="130000"/>
              </a:lnSpc>
              <a:buFont typeface="Wingdings" pitchFamily="2" charset="2"/>
              <a:buChar char="n"/>
            </a:pPr>
            <a:r>
              <a:rPr lang="zh-CN" altLang="en-US">
                <a:solidFill>
                  <a:srgbClr val="595959"/>
                </a:solidFill>
                <a:latin typeface="微软雅黑" pitchFamily="34" charset="-122"/>
                <a:ea typeface="微软雅黑" pitchFamily="34" charset="-122"/>
                <a:sym typeface="微软雅黑" pitchFamily="34" charset="-122"/>
              </a:rPr>
              <a:t>如果拥有激情</a:t>
            </a:r>
          </a:p>
        </p:txBody>
      </p:sp>
      <p:sp>
        <p:nvSpPr>
          <p:cNvPr id="3082" name="TextBox 6"/>
          <p:cNvSpPr>
            <a:spLocks noChangeArrowheads="1"/>
          </p:cNvSpPr>
          <p:nvPr/>
        </p:nvSpPr>
        <p:spPr bwMode="auto">
          <a:xfrm>
            <a:off x="8547100" y="5370513"/>
            <a:ext cx="2300288"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588" indent="-1588">
              <a:lnSpc>
                <a:spcPct val="130000"/>
              </a:lnSpc>
              <a:buFont typeface="Wingdings" pitchFamily="2" charset="2"/>
              <a:buChar char="n"/>
            </a:pPr>
            <a:r>
              <a:rPr lang="zh-CN" altLang="en-US">
                <a:solidFill>
                  <a:srgbClr val="595959"/>
                </a:solidFill>
                <a:latin typeface="微软雅黑" pitchFamily="34" charset="-122"/>
                <a:ea typeface="微软雅黑" pitchFamily="34" charset="-122"/>
                <a:sym typeface="微软雅黑" pitchFamily="34" charset="-122"/>
              </a:rPr>
              <a:t>为啥没有激情</a:t>
            </a:r>
          </a:p>
          <a:p>
            <a:pPr marL="1588" indent="-1588">
              <a:lnSpc>
                <a:spcPct val="130000"/>
              </a:lnSpc>
              <a:buFont typeface="Wingdings" pitchFamily="2" charset="2"/>
              <a:buChar char="n"/>
            </a:pPr>
            <a:r>
              <a:rPr lang="zh-CN" altLang="en-US">
                <a:solidFill>
                  <a:srgbClr val="595959"/>
                </a:solidFill>
                <a:latin typeface="微软雅黑" pitchFamily="34" charset="-122"/>
                <a:ea typeface="微软雅黑" pitchFamily="34" charset="-122"/>
                <a:sym typeface="微软雅黑" pitchFamily="34" charset="-122"/>
              </a:rPr>
              <a:t>如何点燃激情</a:t>
            </a: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06" name="矩形 9"/>
          <p:cNvSpPr>
            <a:spLocks noChangeArrowheads="1"/>
          </p:cNvSpPr>
          <p:nvPr/>
        </p:nvSpPr>
        <p:spPr bwMode="auto">
          <a:xfrm>
            <a:off x="319088" y="4672013"/>
            <a:ext cx="3579812"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拥有激情，才有出色成果</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对成功而言，激情是必不可少的</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“我们雇佣员工的前提是，这个员工对软件开发是有激情的”</a:t>
            </a:r>
            <a:r>
              <a:rPr lang="en-US" sz="1600" i="1">
                <a:solidFill>
                  <a:schemeClr val="bg1"/>
                </a:solidFill>
                <a:latin typeface="微软雅黑 Light" pitchFamily="2" charset="-122"/>
                <a:ea typeface="微软雅黑 Light" pitchFamily="2" charset="-122"/>
                <a:sym typeface="微软雅黑 Light" pitchFamily="2" charset="-122"/>
              </a:rPr>
              <a:t>——</a:t>
            </a:r>
            <a:r>
              <a:rPr lang="zh-CN" altLang="en-US" sz="1600" i="1">
                <a:solidFill>
                  <a:schemeClr val="bg1"/>
                </a:solidFill>
                <a:latin typeface="微软雅黑 Light" pitchFamily="2" charset="-122"/>
                <a:ea typeface="微软雅黑 Light" pitchFamily="2" charset="-122"/>
                <a:sym typeface="微软雅黑 Light" pitchFamily="2" charset="-122"/>
              </a:rPr>
              <a:t>比尔</a:t>
            </a:r>
            <a:r>
              <a:rPr lang="en-US" sz="1600" i="1">
                <a:solidFill>
                  <a:schemeClr val="bg1"/>
                </a:solidFill>
                <a:latin typeface="微软雅黑 Light" pitchFamily="2" charset="-122"/>
                <a:ea typeface="微软雅黑 Light" pitchFamily="2" charset="-122"/>
                <a:sym typeface="微软雅黑 Light" pitchFamily="2" charset="-122"/>
              </a:rPr>
              <a:t>•</a:t>
            </a:r>
            <a:r>
              <a:rPr lang="zh-CN" altLang="en-US" sz="1600" i="1">
                <a:solidFill>
                  <a:schemeClr val="bg1"/>
                </a:solidFill>
                <a:latin typeface="微软雅黑 Light" pitchFamily="2" charset="-122"/>
                <a:ea typeface="微软雅黑 Light" pitchFamily="2" charset="-122"/>
                <a:sym typeface="微软雅黑 Light" pitchFamily="2" charset="-122"/>
              </a:rPr>
              <a:t>盖茨</a:t>
            </a:r>
            <a:endParaRPr lang="zh-CN" altLang="en-US"/>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矩形 2"/>
          <p:cNvSpPr>
            <a:spLocks noChangeArrowheads="1"/>
          </p:cNvSpPr>
          <p:nvPr/>
        </p:nvSpPr>
        <p:spPr bwMode="auto">
          <a:xfrm>
            <a:off x="0" y="1841500"/>
            <a:ext cx="5289550" cy="1385888"/>
          </a:xfrm>
          <a:prstGeom prst="rect">
            <a:avLst/>
          </a:pr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algn="ctr"/>
            <a:endParaRPr lang="zh-CN" altLang="zh-CN" sz="4400">
              <a:solidFill>
                <a:srgbClr val="FFFFFF"/>
              </a:solidFill>
              <a:latin typeface="微软雅黑" pitchFamily="34" charset="-122"/>
              <a:ea typeface="微软雅黑" pitchFamily="34" charset="-122"/>
              <a:sym typeface="微软雅黑" pitchFamily="34" charset="-122"/>
            </a:endParaRPr>
          </a:p>
        </p:txBody>
      </p:sp>
      <p:sp>
        <p:nvSpPr>
          <p:cNvPr id="22531" name="TextBox 3"/>
          <p:cNvSpPr>
            <a:spLocks noChangeArrowheads="1"/>
          </p:cNvSpPr>
          <p:nvPr/>
        </p:nvSpPr>
        <p:spPr bwMode="auto">
          <a:xfrm>
            <a:off x="323850" y="1162050"/>
            <a:ext cx="6151563" cy="22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3000"/>
              </a:lnSpc>
            </a:pPr>
            <a:r>
              <a:rPr lang="zh-CN" altLang="en-US" sz="2800">
                <a:solidFill>
                  <a:srgbClr val="FC8000"/>
                </a:solidFill>
                <a:latin typeface="微软雅黑" pitchFamily="34" charset="-122"/>
                <a:ea typeface="微软雅黑" pitchFamily="34" charset="-122"/>
                <a:sym typeface="微软雅黑" pitchFamily="34" charset="-122"/>
              </a:rPr>
              <a:t>拥有激情，才敢于</a:t>
            </a:r>
            <a:r>
              <a:rPr lang="en-US" sz="2800">
                <a:solidFill>
                  <a:srgbClr val="FC8000"/>
                </a:solidFill>
                <a:latin typeface="微软雅黑" pitchFamily="34" charset="-122"/>
                <a:ea typeface="微软雅黑" pitchFamily="34" charset="-122"/>
                <a:sym typeface="微软雅黑" pitchFamily="34" charset="-122"/>
              </a:rPr>
              <a:t>——</a:t>
            </a:r>
            <a:endParaRPr lang="zh-CN" altLang="en-US" sz="2800">
              <a:solidFill>
                <a:srgbClr val="FC8000"/>
              </a:solidFill>
              <a:latin typeface="微软雅黑" pitchFamily="34" charset="-122"/>
              <a:ea typeface="微软雅黑" pitchFamily="34" charset="-122"/>
              <a:sym typeface="微软雅黑" pitchFamily="34" charset="-122"/>
            </a:endParaRPr>
          </a:p>
          <a:p>
            <a:pPr>
              <a:lnSpc>
                <a:spcPct val="123000"/>
              </a:lnSpc>
            </a:pPr>
            <a:r>
              <a:rPr lang="zh-CN" altLang="en-US" sz="8800">
                <a:solidFill>
                  <a:schemeClr val="bg1"/>
                </a:solidFill>
                <a:latin typeface="华康俪金黑W8(P)"/>
                <a:ea typeface="华康俪金黑W8(P)"/>
                <a:cs typeface="华康俪金黑W8(P)"/>
                <a:sym typeface="经典繁仿黑" pitchFamily="49" charset="-122"/>
              </a:rPr>
              <a:t>啃硬骨头</a:t>
            </a:r>
            <a:endParaRPr lang="en-US" sz="8800">
              <a:solidFill>
                <a:schemeClr val="bg1"/>
              </a:solidFill>
              <a:latin typeface="华康俪金黑W8(P)"/>
              <a:ea typeface="华康俪金黑W8(P)"/>
              <a:cs typeface="华康俪金黑W8(P)"/>
              <a:sym typeface="经典繁仿黑" pitchFamily="49" charset="-122"/>
            </a:endParaRPr>
          </a:p>
        </p:txBody>
      </p:sp>
      <p:sp>
        <p:nvSpPr>
          <p:cNvPr id="22532" name="矩形 4"/>
          <p:cNvSpPr>
            <a:spLocks noChangeArrowheads="1"/>
          </p:cNvSpPr>
          <p:nvPr/>
        </p:nvSpPr>
        <p:spPr bwMode="auto">
          <a:xfrm>
            <a:off x="0" y="0"/>
            <a:ext cx="12192000" cy="365125"/>
          </a:xfrm>
          <a:prstGeom prst="rect">
            <a:avLst/>
          </a:prstGeom>
          <a:solidFill>
            <a:srgbClr val="3F3F3F"/>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D8D8D8"/>
              </a:solidFill>
              <a:latin typeface="宋体" pitchFamily="2" charset="-122"/>
              <a:sym typeface="宋体" pitchFamily="2" charset="-122"/>
            </a:endParaRPr>
          </a:p>
        </p:txBody>
      </p:sp>
      <p:sp>
        <p:nvSpPr>
          <p:cNvPr id="22533" name="矩形 5"/>
          <p:cNvSpPr>
            <a:spLocks noChangeArrowheads="1"/>
          </p:cNvSpPr>
          <p:nvPr/>
        </p:nvSpPr>
        <p:spPr bwMode="auto">
          <a:xfrm>
            <a:off x="0" y="6738938"/>
            <a:ext cx="12192000" cy="144462"/>
          </a:xfrm>
          <a:prstGeom prst="rect">
            <a:avLst/>
          </a:pr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algn="ctr"/>
            <a:endParaRPr lang="zh-CN" altLang="zh-CN" sz="4400">
              <a:solidFill>
                <a:srgbClr val="FFFFFF"/>
              </a:solidFill>
              <a:latin typeface="微软雅黑" pitchFamily="34" charset="-122"/>
              <a:ea typeface="微软雅黑" pitchFamily="34" charset="-122"/>
              <a:sym typeface="微软雅黑" pitchFamily="34" charset="-122"/>
            </a:endParaRPr>
          </a:p>
        </p:txBody>
      </p:sp>
      <p:sp>
        <p:nvSpPr>
          <p:cNvPr id="22534" name="矩形 6"/>
          <p:cNvSpPr>
            <a:spLocks noChangeArrowheads="1"/>
          </p:cNvSpPr>
          <p:nvPr/>
        </p:nvSpPr>
        <p:spPr bwMode="auto">
          <a:xfrm>
            <a:off x="0" y="365125"/>
            <a:ext cx="12192000" cy="79375"/>
          </a:xfrm>
          <a:prstGeom prst="rect">
            <a:avLst/>
          </a:pr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algn="ctr"/>
            <a:endParaRPr lang="zh-CN" altLang="zh-CN" sz="4400">
              <a:solidFill>
                <a:srgbClr val="FFFFFF"/>
              </a:solidFill>
              <a:latin typeface="微软雅黑" pitchFamily="34" charset="-122"/>
              <a:ea typeface="微软雅黑" pitchFamily="34" charset="-122"/>
              <a:sym typeface="微软雅黑" pitchFamily="34" charset="-122"/>
            </a:endParaRPr>
          </a:p>
        </p:txBody>
      </p:sp>
      <p:sp>
        <p:nvSpPr>
          <p:cNvPr id="22535" name="矩形 7"/>
          <p:cNvSpPr>
            <a:spLocks noChangeArrowheads="1"/>
          </p:cNvSpPr>
          <p:nvPr/>
        </p:nvSpPr>
        <p:spPr bwMode="auto">
          <a:xfrm>
            <a:off x="5375275" y="1841500"/>
            <a:ext cx="280988" cy="1385888"/>
          </a:xfrm>
          <a:prstGeom prst="rect">
            <a:avLst/>
          </a:prstGeom>
          <a:solidFill>
            <a:srgbClr val="3F3F3F"/>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36" name="矩形 1"/>
          <p:cNvSpPr>
            <a:spLocks noChangeArrowheads="1"/>
          </p:cNvSpPr>
          <p:nvPr/>
        </p:nvSpPr>
        <p:spPr bwMode="auto">
          <a:xfrm>
            <a:off x="323850" y="3321050"/>
            <a:ext cx="60960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600" i="1">
                <a:solidFill>
                  <a:srgbClr val="595959"/>
                </a:solidFill>
                <a:latin typeface="微软雅黑 Light" pitchFamily="2" charset="-122"/>
                <a:ea typeface="微软雅黑 Light" pitchFamily="2" charset="-122"/>
                <a:sym typeface="微软雅黑 Light" pitchFamily="2" charset="-122"/>
              </a:rPr>
              <a:t>没有患得患失的惶恐，只有无穷无尽的动力</a:t>
            </a:r>
            <a:endParaRPr lang="en-US" sz="1600" i="1">
              <a:solidFill>
                <a:srgbClr val="595959"/>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rgbClr val="595959"/>
                </a:solidFill>
                <a:latin typeface="微软雅黑 Light" pitchFamily="2" charset="-122"/>
                <a:ea typeface="微软雅黑 Light" pitchFamily="2" charset="-122"/>
                <a:sym typeface="微软雅黑 Light" pitchFamily="2" charset="-122"/>
              </a:rPr>
              <a:t>动脑筋，想办法，思路敏捷，创意无限</a:t>
            </a:r>
            <a:r>
              <a:rPr lang="en-US" sz="1600" i="1">
                <a:solidFill>
                  <a:srgbClr val="595959"/>
                </a:solidFill>
                <a:latin typeface="微软雅黑 Light" pitchFamily="2" charset="-122"/>
                <a:ea typeface="微软雅黑 Light" pitchFamily="2" charset="-122"/>
                <a:sym typeface="微软雅黑 Light" pitchFamily="2" charset="-122"/>
              </a:rPr>
              <a:t>……</a:t>
            </a:r>
            <a:endParaRPr lang="zh-CN" altLang="en-US" sz="1600" i="1">
              <a:solidFill>
                <a:srgbClr val="595959"/>
              </a:solidFill>
              <a:latin typeface="微软雅黑 Light" pitchFamily="2" charset="-122"/>
              <a:ea typeface="微软雅黑 Light" pitchFamily="2" charset="-122"/>
              <a:sym typeface="微软雅黑 Light" pitchFamily="2" charset="-122"/>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3554" name="矩形 9"/>
          <p:cNvSpPr>
            <a:spLocks noChangeArrowheads="1"/>
          </p:cNvSpPr>
          <p:nvPr/>
        </p:nvSpPr>
        <p:spPr bwMode="auto">
          <a:xfrm>
            <a:off x="7458075" y="323850"/>
            <a:ext cx="449421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拥有激情，才可能会被赏识</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领导最直接感受到的，就是下属的激情</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它通过主动性、责任感、创新意识等展现出来</a:t>
            </a: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showMasterSp="0">
  <p:cSld>
    <p:bg bwMode="auto">
      <p:bgPr>
        <a:solidFill>
          <a:srgbClr val="F3EFE5"/>
        </a:solidFill>
        <a:effectLst/>
      </p:bgPr>
    </p:bg>
    <p:spTree>
      <p:nvGrpSpPr>
        <p:cNvPr id="1" name=""/>
        <p:cNvGrpSpPr/>
        <p:nvPr/>
      </p:nvGrpSpPr>
      <p:grpSpPr>
        <a:xfrm>
          <a:off x="0" y="0"/>
          <a:ext cx="0" cy="0"/>
          <a:chOff x="0" y="0"/>
          <a:chExt cx="0" cy="0"/>
        </a:xfrm>
      </p:grpSpPr>
      <p:sp>
        <p:nvSpPr>
          <p:cNvPr id="24578" name="矩形 15"/>
          <p:cNvSpPr>
            <a:spLocks noChangeArrowheads="1"/>
          </p:cNvSpPr>
          <p:nvPr/>
        </p:nvSpPr>
        <p:spPr bwMode="auto">
          <a:xfrm>
            <a:off x="0" y="1833563"/>
            <a:ext cx="1420813" cy="3190875"/>
          </a:xfrm>
          <a:prstGeom prst="rect">
            <a:avLst/>
          </a:pr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sz="3600">
              <a:solidFill>
                <a:srgbClr val="FFFFFF"/>
              </a:solidFill>
              <a:latin typeface="微软雅黑" pitchFamily="34" charset="-122"/>
              <a:ea typeface="微软雅黑" pitchFamily="34" charset="-122"/>
              <a:sym typeface="微软雅黑" pitchFamily="34" charset="-122"/>
            </a:endParaRPr>
          </a:p>
        </p:txBody>
      </p:sp>
      <p:sp>
        <p:nvSpPr>
          <p:cNvPr id="24579" name="TextBox 15"/>
          <p:cNvSpPr>
            <a:spLocks noChangeArrowheads="1"/>
          </p:cNvSpPr>
          <p:nvPr/>
        </p:nvSpPr>
        <p:spPr bwMode="auto">
          <a:xfrm>
            <a:off x="-49213" y="2538413"/>
            <a:ext cx="1511301"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chemeClr val="bg1"/>
                </a:solidFill>
                <a:latin typeface="Agency FB" pitchFamily="34" charset="0"/>
                <a:ea typeface="Adobe 宋体 Std L" pitchFamily="18" charset="-122"/>
                <a:sym typeface="Agency FB" pitchFamily="34" charset="0"/>
              </a:rPr>
              <a:t>Transition Page</a:t>
            </a:r>
          </a:p>
        </p:txBody>
      </p:sp>
      <p:sp>
        <p:nvSpPr>
          <p:cNvPr id="24580" name="文本框 13"/>
          <p:cNvSpPr>
            <a:spLocks noChangeArrowheads="1"/>
          </p:cNvSpPr>
          <p:nvPr/>
        </p:nvSpPr>
        <p:spPr bwMode="auto">
          <a:xfrm>
            <a:off x="-49213" y="2098675"/>
            <a:ext cx="1511301"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chemeClr val="bg1"/>
                </a:solidFill>
                <a:ea typeface="微软雅黑" pitchFamily="34" charset="-122"/>
              </a:rPr>
              <a:t>过渡页</a:t>
            </a:r>
          </a:p>
        </p:txBody>
      </p:sp>
      <p:sp>
        <p:nvSpPr>
          <p:cNvPr id="24581" name="矩形 16"/>
          <p:cNvSpPr>
            <a:spLocks noChangeArrowheads="1"/>
          </p:cNvSpPr>
          <p:nvPr/>
        </p:nvSpPr>
        <p:spPr bwMode="auto">
          <a:xfrm>
            <a:off x="6372225" y="1833563"/>
            <a:ext cx="5819775" cy="3190875"/>
          </a:xfrm>
          <a:prstGeom prst="rect">
            <a:avLst/>
          </a:pr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sz="3600">
              <a:solidFill>
                <a:srgbClr val="FFFFFF"/>
              </a:solidFill>
              <a:latin typeface="微软雅黑" pitchFamily="34" charset="-122"/>
              <a:ea typeface="微软雅黑" pitchFamily="34" charset="-122"/>
              <a:sym typeface="微软雅黑" pitchFamily="34" charset="-122"/>
            </a:endParaRPr>
          </a:p>
        </p:txBody>
      </p:sp>
      <p:sp>
        <p:nvSpPr>
          <p:cNvPr id="24582" name="TextBox 6"/>
          <p:cNvSpPr>
            <a:spLocks noChangeArrowheads="1"/>
          </p:cNvSpPr>
          <p:nvPr/>
        </p:nvSpPr>
        <p:spPr bwMode="auto">
          <a:xfrm>
            <a:off x="6642100" y="3784600"/>
            <a:ext cx="22987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lnSpc>
                <a:spcPct val="130000"/>
              </a:lnSpc>
              <a:buFont typeface="Wingdings" pitchFamily="2" charset="2"/>
              <a:buChar char="n"/>
            </a:pPr>
            <a:r>
              <a:rPr lang="zh-CN" altLang="en-US">
                <a:solidFill>
                  <a:schemeClr val="bg1"/>
                </a:solidFill>
                <a:latin typeface="微软雅黑" pitchFamily="34" charset="-122"/>
                <a:ea typeface="微软雅黑" pitchFamily="34" charset="-122"/>
                <a:sym typeface="微软雅黑" pitchFamily="34" charset="-122"/>
              </a:rPr>
              <a:t>为啥没有激情</a:t>
            </a:r>
            <a:endParaRPr lang="en-US">
              <a:solidFill>
                <a:schemeClr val="bg1"/>
              </a:solidFill>
              <a:latin typeface="微软雅黑" pitchFamily="34" charset="-122"/>
              <a:ea typeface="微软雅黑" pitchFamily="34" charset="-122"/>
              <a:sym typeface="微软雅黑" pitchFamily="34" charset="-122"/>
            </a:endParaRPr>
          </a:p>
          <a:p>
            <a:pPr marL="342900" indent="-342900">
              <a:lnSpc>
                <a:spcPct val="130000"/>
              </a:lnSpc>
              <a:buFont typeface="Wingdings" pitchFamily="2" charset="2"/>
              <a:buChar char="n"/>
            </a:pPr>
            <a:r>
              <a:rPr lang="zh-CN" altLang="en-US">
                <a:solidFill>
                  <a:schemeClr val="bg1"/>
                </a:solidFill>
                <a:latin typeface="微软雅黑" pitchFamily="34" charset="-122"/>
                <a:ea typeface="微软雅黑" pitchFamily="34" charset="-122"/>
                <a:sym typeface="微软雅黑" pitchFamily="34" charset="-122"/>
              </a:rPr>
              <a:t>如何点燃激情</a:t>
            </a:r>
            <a:endParaRPr lang="en-US">
              <a:solidFill>
                <a:schemeClr val="bg1"/>
              </a:solidFill>
              <a:latin typeface="微软雅黑" pitchFamily="34" charset="-122"/>
              <a:ea typeface="微软雅黑" pitchFamily="34" charset="-122"/>
              <a:sym typeface="微软雅黑" pitchFamily="34" charset="-122"/>
            </a:endParaRPr>
          </a:p>
        </p:txBody>
      </p:sp>
      <p:sp>
        <p:nvSpPr>
          <p:cNvPr id="24583" name="矩形 3"/>
          <p:cNvSpPr>
            <a:spLocks noChangeArrowheads="1"/>
          </p:cNvSpPr>
          <p:nvPr/>
        </p:nvSpPr>
        <p:spPr bwMode="auto">
          <a:xfrm>
            <a:off x="6642100" y="2787650"/>
            <a:ext cx="507047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5000" b="1">
                <a:solidFill>
                  <a:schemeClr val="bg1"/>
                </a:solidFill>
                <a:latin typeface="微软雅黑" pitchFamily="34" charset="-122"/>
                <a:ea typeface="微软雅黑" pitchFamily="34" charset="-122"/>
                <a:sym typeface="微软雅黑" pitchFamily="34" charset="-122"/>
              </a:rPr>
              <a:t>第三章 点燃激情</a:t>
            </a:r>
          </a:p>
        </p:txBody>
      </p:sp>
      <p:pic>
        <p:nvPicPr>
          <p:cNvPr id="24584" name="Picture 2" descr="C:\Documents and Settings\t11318\My Documents\Downloads\激情去哪儿了\图片\look_com_ua-4977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0813" y="1833563"/>
            <a:ext cx="4951412" cy="318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601" name="Picture 2" descr="F:\360云盘\03-doing\课件升级\激情去哪儿了\图片\bc914927b3aac8081f66373017853605.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0"/>
            <a:ext cx="609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2" name="Rectangle 13"/>
          <p:cNvSpPr>
            <a:spLocks noChangeArrowheads="1"/>
          </p:cNvSpPr>
          <p:nvPr/>
        </p:nvSpPr>
        <p:spPr bwMode="auto">
          <a:xfrm>
            <a:off x="-1588" y="549275"/>
            <a:ext cx="6796088" cy="431800"/>
          </a:xfrm>
          <a:prstGeom prst="rect">
            <a:avLst/>
          </a:prstGeom>
          <a:solidFill>
            <a:srgbClr val="FF9400">
              <a:alpha val="5000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latin typeface="微软雅黑 Light" pitchFamily="2" charset="-122"/>
              <a:ea typeface="微软雅黑 Light" pitchFamily="2" charset="-122"/>
              <a:sym typeface="微软雅黑 Light" pitchFamily="2" charset="-122"/>
            </a:endParaRPr>
          </a:p>
        </p:txBody>
      </p:sp>
      <p:sp>
        <p:nvSpPr>
          <p:cNvPr id="25603" name="Freeform 9"/>
          <p:cNvSpPr>
            <a:spLocks noEditPoints="1" noChangeArrowheads="1"/>
          </p:cNvSpPr>
          <p:nvPr/>
        </p:nvSpPr>
        <p:spPr bwMode="auto">
          <a:xfrm>
            <a:off x="6286500" y="620713"/>
            <a:ext cx="287338" cy="288925"/>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alpha val="93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48640" tIns="146304" rIns="0" bIns="146304" anchor="ctr"/>
          <a:lstStyle/>
          <a:p>
            <a:endParaRPr lang="zh-CN" altLang="zh-CN" b="1">
              <a:solidFill>
                <a:srgbClr val="FFFFFF"/>
              </a:solidFill>
              <a:latin typeface="Calibri Light" pitchFamily="34" charset="0"/>
              <a:sym typeface="Calibri Light" pitchFamily="34" charset="0"/>
            </a:endParaRPr>
          </a:p>
        </p:txBody>
      </p:sp>
      <p:sp>
        <p:nvSpPr>
          <p:cNvPr id="25604" name="矩形 5"/>
          <p:cNvSpPr>
            <a:spLocks noChangeArrowheads="1"/>
          </p:cNvSpPr>
          <p:nvPr/>
        </p:nvSpPr>
        <p:spPr bwMode="auto">
          <a:xfrm>
            <a:off x="534988" y="595313"/>
            <a:ext cx="39862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solidFill>
                <a:latin typeface="微软雅黑 Light" pitchFamily="2" charset="-122"/>
                <a:ea typeface="微软雅黑 Light" pitchFamily="2" charset="-122"/>
                <a:sym typeface="微软雅黑 Light" pitchFamily="2" charset="-122"/>
              </a:rPr>
              <a:t>思考：为什么会失去</a:t>
            </a:r>
            <a:r>
              <a:rPr lang="en-US" sz="1600">
                <a:solidFill>
                  <a:schemeClr val="bg1"/>
                </a:solidFill>
                <a:latin typeface="微软雅黑 Light" pitchFamily="2" charset="-122"/>
                <a:ea typeface="微软雅黑 Light" pitchFamily="2" charset="-122"/>
                <a:sym typeface="微软雅黑 Light" pitchFamily="2" charset="-122"/>
              </a:rPr>
              <a:t>/</a:t>
            </a:r>
            <a:r>
              <a:rPr lang="zh-CN" altLang="en-US" sz="1600">
                <a:solidFill>
                  <a:schemeClr val="bg1"/>
                </a:solidFill>
                <a:latin typeface="微软雅黑 Light" pitchFamily="2" charset="-122"/>
                <a:ea typeface="微软雅黑 Light" pitchFamily="2" charset="-122"/>
                <a:sym typeface="微软雅黑 Light" pitchFamily="2" charset="-122"/>
              </a:rPr>
              <a:t>没有激情？</a:t>
            </a:r>
            <a:endParaRPr lang="en-US" sz="1600">
              <a:solidFill>
                <a:schemeClr val="bg1"/>
              </a:solidFill>
              <a:latin typeface="微软雅黑 Light" pitchFamily="2" charset="-122"/>
              <a:ea typeface="微软雅黑 Light" pitchFamily="2" charset="-122"/>
              <a:sym typeface="微软雅黑 Light" pitchFamily="2" charset="-122"/>
            </a:endParaRPr>
          </a:p>
        </p:txBody>
      </p:sp>
      <p:sp>
        <p:nvSpPr>
          <p:cNvPr id="25605" name="矩形 2"/>
          <p:cNvSpPr>
            <a:spLocks noChangeArrowheads="1"/>
          </p:cNvSpPr>
          <p:nvPr/>
        </p:nvSpPr>
        <p:spPr bwMode="auto">
          <a:xfrm>
            <a:off x="7215188" y="3429000"/>
            <a:ext cx="6096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solidFill>
                <a:srgbClr val="000000"/>
              </a:solidFill>
              <a:latin typeface="Calibri" pitchFamily="34" charset="0"/>
              <a:sym typeface="宋体" pitchFamily="2" charset="-122"/>
            </a:endParaRPr>
          </a:p>
        </p:txBody>
      </p:sp>
      <p:grpSp>
        <p:nvGrpSpPr>
          <p:cNvPr id="25606" name="组合 10"/>
          <p:cNvGrpSpPr>
            <a:grpSpLocks/>
          </p:cNvGrpSpPr>
          <p:nvPr/>
        </p:nvGrpSpPr>
        <p:grpSpPr bwMode="auto">
          <a:xfrm>
            <a:off x="1016000" y="1524000"/>
            <a:ext cx="4297363" cy="1060450"/>
            <a:chOff x="0" y="0"/>
            <a:chExt cx="4297103" cy="1060966"/>
          </a:xfrm>
        </p:grpSpPr>
        <p:sp>
          <p:nvSpPr>
            <p:cNvPr id="25607" name="圆角矩形 7"/>
            <p:cNvSpPr>
              <a:spLocks noChangeArrowheads="1"/>
            </p:cNvSpPr>
            <p:nvPr/>
          </p:nvSpPr>
          <p:spPr bwMode="auto">
            <a:xfrm>
              <a:off x="88900" y="0"/>
              <a:ext cx="1930400" cy="609600"/>
            </a:xfrm>
            <a:prstGeom prst="roundRect">
              <a:avLst>
                <a:gd name="adj" fmla="val 12500"/>
              </a:avLst>
            </a:prstGeom>
            <a:solidFill>
              <a:srgbClr val="7F7F7F"/>
            </a:solidFill>
            <a:ln>
              <a:noFill/>
            </a:ln>
            <a:extLst>
              <a:ext uri="{91240B29-F687-4F45-9708-019B960494DF}">
                <a14:hiddenLine xmlns:a14="http://schemas.microsoft.com/office/drawing/2010/main" w="28575">
                  <a:solidFill>
                    <a:srgbClr val="000000"/>
                  </a:solidFill>
                  <a:round/>
                  <a:headEnd/>
                  <a:tailEnd/>
                </a14:hiddenLine>
              </a:ext>
            </a:extLst>
          </p:spPr>
          <p:txBody>
            <a:bodyPr anchor="ctr"/>
            <a:lstStyle/>
            <a:p>
              <a:pPr algn="ctr"/>
              <a:r>
                <a:rPr lang="zh-CN" altLang="en-US" sz="3200">
                  <a:solidFill>
                    <a:srgbClr val="FFFFFF"/>
                  </a:solidFill>
                  <a:latin typeface="微软雅黑" pitchFamily="34" charset="-122"/>
                  <a:ea typeface="微软雅黑" pitchFamily="34" charset="-122"/>
                  <a:sym typeface="微软雅黑" pitchFamily="34" charset="-122"/>
                </a:rPr>
                <a:t>消极</a:t>
              </a:r>
            </a:p>
          </p:txBody>
        </p:sp>
        <p:sp>
          <p:nvSpPr>
            <p:cNvPr id="25608" name="矩形 8"/>
            <p:cNvSpPr>
              <a:spLocks noChangeArrowheads="1"/>
            </p:cNvSpPr>
            <p:nvPr/>
          </p:nvSpPr>
          <p:spPr bwMode="auto">
            <a:xfrm>
              <a:off x="0" y="691634"/>
              <a:ext cx="42971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595959"/>
                  </a:solidFill>
                  <a:latin typeface="微软雅黑" pitchFamily="34" charset="-122"/>
                  <a:ea typeface="微软雅黑" pitchFamily="34" charset="-122"/>
                  <a:sym typeface="微软雅黑" pitchFamily="34" charset="-122"/>
                </a:rPr>
                <a:t>正能量缺失，眼里</a:t>
              </a:r>
              <a:r>
                <a:rPr lang="en-US">
                  <a:solidFill>
                    <a:srgbClr val="595959"/>
                  </a:solidFill>
                  <a:latin typeface="微软雅黑" pitchFamily="34" charset="-122"/>
                  <a:ea typeface="微软雅黑" pitchFamily="34" charset="-122"/>
                  <a:sym typeface="微软雅黑" pitchFamily="34" charset="-122"/>
                </a:rPr>
                <a:t>/</a:t>
              </a:r>
              <a:r>
                <a:rPr lang="zh-CN" altLang="en-US">
                  <a:solidFill>
                    <a:srgbClr val="595959"/>
                  </a:solidFill>
                  <a:latin typeface="微软雅黑" pitchFamily="34" charset="-122"/>
                  <a:ea typeface="微软雅黑" pitchFamily="34" charset="-122"/>
                  <a:sym typeface="微软雅黑" pitchFamily="34" charset="-122"/>
                </a:rPr>
                <a:t>心中往往都只有负面</a:t>
              </a:r>
            </a:p>
          </p:txBody>
        </p:sp>
      </p:grpSp>
      <p:grpSp>
        <p:nvGrpSpPr>
          <p:cNvPr id="25609" name="组合 12"/>
          <p:cNvGrpSpPr>
            <a:grpSpLocks/>
          </p:cNvGrpSpPr>
          <p:nvPr/>
        </p:nvGrpSpPr>
        <p:grpSpPr bwMode="auto">
          <a:xfrm>
            <a:off x="1016000" y="2774950"/>
            <a:ext cx="4297363" cy="1062038"/>
            <a:chOff x="0" y="0"/>
            <a:chExt cx="4297103" cy="1060966"/>
          </a:xfrm>
        </p:grpSpPr>
        <p:sp>
          <p:nvSpPr>
            <p:cNvPr id="25610" name="圆角矩形 13"/>
            <p:cNvSpPr>
              <a:spLocks noChangeArrowheads="1"/>
            </p:cNvSpPr>
            <p:nvPr/>
          </p:nvSpPr>
          <p:spPr bwMode="auto">
            <a:xfrm>
              <a:off x="88900" y="0"/>
              <a:ext cx="1930400" cy="609600"/>
            </a:xfrm>
            <a:prstGeom prst="roundRect">
              <a:avLst>
                <a:gd name="adj" fmla="val 12500"/>
              </a:avLst>
            </a:prstGeom>
            <a:solidFill>
              <a:srgbClr val="7F7F7F"/>
            </a:solidFill>
            <a:ln>
              <a:noFill/>
            </a:ln>
            <a:extLst>
              <a:ext uri="{91240B29-F687-4F45-9708-019B960494DF}">
                <a14:hiddenLine xmlns:a14="http://schemas.microsoft.com/office/drawing/2010/main" w="28575">
                  <a:solidFill>
                    <a:srgbClr val="000000"/>
                  </a:solidFill>
                  <a:round/>
                  <a:headEnd/>
                  <a:tailEnd/>
                </a14:hiddenLine>
              </a:ext>
            </a:extLst>
          </p:spPr>
          <p:txBody>
            <a:bodyPr anchor="ctr"/>
            <a:lstStyle/>
            <a:p>
              <a:pPr algn="ctr"/>
              <a:r>
                <a:rPr lang="zh-CN" altLang="en-US" sz="3200">
                  <a:solidFill>
                    <a:srgbClr val="FFFFFF"/>
                  </a:solidFill>
                  <a:latin typeface="微软雅黑" pitchFamily="34" charset="-122"/>
                  <a:ea typeface="微软雅黑" pitchFamily="34" charset="-122"/>
                  <a:sym typeface="微软雅黑" pitchFamily="34" charset="-122"/>
                </a:rPr>
                <a:t>颓丧</a:t>
              </a:r>
              <a:endParaRPr lang="zh-CN" altLang="en-US"/>
            </a:p>
          </p:txBody>
        </p:sp>
        <p:sp>
          <p:nvSpPr>
            <p:cNvPr id="25611" name="矩形 14"/>
            <p:cNvSpPr>
              <a:spLocks noChangeArrowheads="1"/>
            </p:cNvSpPr>
            <p:nvPr/>
          </p:nvSpPr>
          <p:spPr bwMode="auto">
            <a:xfrm>
              <a:off x="0" y="691634"/>
              <a:ext cx="42971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595959"/>
                  </a:solidFill>
                  <a:latin typeface="微软雅黑" pitchFamily="34" charset="-122"/>
                  <a:ea typeface="微软雅黑" pitchFamily="34" charset="-122"/>
                  <a:sym typeface="微软雅黑" pitchFamily="34" charset="-122"/>
                </a:rPr>
                <a:t>遭受打击，失去信心，激情被泼冷水</a:t>
              </a:r>
              <a:endParaRPr lang="zh-CN" altLang="en-US"/>
            </a:p>
          </p:txBody>
        </p:sp>
      </p:grpSp>
      <p:grpSp>
        <p:nvGrpSpPr>
          <p:cNvPr id="25612" name="组合 15"/>
          <p:cNvGrpSpPr>
            <a:grpSpLocks/>
          </p:cNvGrpSpPr>
          <p:nvPr/>
        </p:nvGrpSpPr>
        <p:grpSpPr bwMode="auto">
          <a:xfrm>
            <a:off x="1016000" y="4025900"/>
            <a:ext cx="4297363" cy="1062038"/>
            <a:chOff x="0" y="0"/>
            <a:chExt cx="4297103" cy="1060966"/>
          </a:xfrm>
        </p:grpSpPr>
        <p:sp>
          <p:nvSpPr>
            <p:cNvPr id="25613" name="圆角矩形 16"/>
            <p:cNvSpPr>
              <a:spLocks noChangeArrowheads="1"/>
            </p:cNvSpPr>
            <p:nvPr/>
          </p:nvSpPr>
          <p:spPr bwMode="auto">
            <a:xfrm>
              <a:off x="88900" y="0"/>
              <a:ext cx="1930400" cy="609600"/>
            </a:xfrm>
            <a:prstGeom prst="roundRect">
              <a:avLst>
                <a:gd name="adj" fmla="val 12500"/>
              </a:avLst>
            </a:prstGeom>
            <a:solidFill>
              <a:srgbClr val="7F7F7F"/>
            </a:solidFill>
            <a:ln>
              <a:noFill/>
            </a:ln>
            <a:extLst>
              <a:ext uri="{91240B29-F687-4F45-9708-019B960494DF}">
                <a14:hiddenLine xmlns:a14="http://schemas.microsoft.com/office/drawing/2010/main" w="28575">
                  <a:solidFill>
                    <a:srgbClr val="000000"/>
                  </a:solidFill>
                  <a:round/>
                  <a:headEnd/>
                  <a:tailEnd/>
                </a14:hiddenLine>
              </a:ext>
            </a:extLst>
          </p:spPr>
          <p:txBody>
            <a:bodyPr anchor="ctr"/>
            <a:lstStyle/>
            <a:p>
              <a:pPr algn="ctr"/>
              <a:r>
                <a:rPr lang="zh-CN" altLang="en-US" sz="3200">
                  <a:solidFill>
                    <a:srgbClr val="FFFFFF"/>
                  </a:solidFill>
                  <a:latin typeface="微软雅黑" pitchFamily="34" charset="-122"/>
                  <a:ea typeface="微软雅黑" pitchFamily="34" charset="-122"/>
                  <a:sym typeface="微软雅黑" pitchFamily="34" charset="-122"/>
                </a:rPr>
                <a:t>单调</a:t>
              </a:r>
              <a:endParaRPr lang="zh-CN" altLang="en-US"/>
            </a:p>
          </p:txBody>
        </p:sp>
        <p:sp>
          <p:nvSpPr>
            <p:cNvPr id="25614" name="矩形 17"/>
            <p:cNvSpPr>
              <a:spLocks noChangeArrowheads="1"/>
            </p:cNvSpPr>
            <p:nvPr/>
          </p:nvSpPr>
          <p:spPr bwMode="auto">
            <a:xfrm>
              <a:off x="0" y="691634"/>
              <a:ext cx="42971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595959"/>
                  </a:solidFill>
                  <a:latin typeface="微软雅黑" pitchFamily="34" charset="-122"/>
                  <a:ea typeface="微软雅黑" pitchFamily="34" charset="-122"/>
                  <a:sym typeface="微软雅黑" pitchFamily="34" charset="-122"/>
                </a:rPr>
                <a:t>生活平淡，没有波澜，慢慢消磨了激情</a:t>
              </a:r>
            </a:p>
          </p:txBody>
        </p:sp>
      </p:grpSp>
      <p:grpSp>
        <p:nvGrpSpPr>
          <p:cNvPr id="25615" name="组合 18"/>
          <p:cNvGrpSpPr>
            <a:grpSpLocks/>
          </p:cNvGrpSpPr>
          <p:nvPr/>
        </p:nvGrpSpPr>
        <p:grpSpPr bwMode="auto">
          <a:xfrm>
            <a:off x="1016000" y="5278438"/>
            <a:ext cx="4297363" cy="1060450"/>
            <a:chOff x="0" y="0"/>
            <a:chExt cx="4297103" cy="1060966"/>
          </a:xfrm>
        </p:grpSpPr>
        <p:sp>
          <p:nvSpPr>
            <p:cNvPr id="25616" name="圆角矩形 19"/>
            <p:cNvSpPr>
              <a:spLocks noChangeArrowheads="1"/>
            </p:cNvSpPr>
            <p:nvPr/>
          </p:nvSpPr>
          <p:spPr bwMode="auto">
            <a:xfrm>
              <a:off x="88900" y="0"/>
              <a:ext cx="1930400" cy="609600"/>
            </a:xfrm>
            <a:prstGeom prst="roundRect">
              <a:avLst>
                <a:gd name="adj" fmla="val 12500"/>
              </a:avLst>
            </a:prstGeom>
            <a:solidFill>
              <a:srgbClr val="7F7F7F"/>
            </a:solidFill>
            <a:ln>
              <a:noFill/>
            </a:ln>
            <a:extLst>
              <a:ext uri="{91240B29-F687-4F45-9708-019B960494DF}">
                <a14:hiddenLine xmlns:a14="http://schemas.microsoft.com/office/drawing/2010/main" w="28575">
                  <a:solidFill>
                    <a:srgbClr val="000000"/>
                  </a:solidFill>
                  <a:round/>
                  <a:headEnd/>
                  <a:tailEnd/>
                </a14:hiddenLine>
              </a:ext>
            </a:extLst>
          </p:spPr>
          <p:txBody>
            <a:bodyPr anchor="ctr"/>
            <a:lstStyle/>
            <a:p>
              <a:pPr algn="ctr"/>
              <a:r>
                <a:rPr lang="zh-CN" altLang="en-US" sz="3200">
                  <a:solidFill>
                    <a:srgbClr val="FFFFFF"/>
                  </a:solidFill>
                  <a:latin typeface="微软雅黑" pitchFamily="34" charset="-122"/>
                  <a:ea typeface="微软雅黑" pitchFamily="34" charset="-122"/>
                  <a:sym typeface="微软雅黑" pitchFamily="34" charset="-122"/>
                </a:rPr>
                <a:t>倦怠</a:t>
              </a:r>
              <a:endParaRPr lang="zh-CN" altLang="en-US"/>
            </a:p>
          </p:txBody>
        </p:sp>
        <p:sp>
          <p:nvSpPr>
            <p:cNvPr id="25617" name="矩形 20"/>
            <p:cNvSpPr>
              <a:spLocks noChangeArrowheads="1"/>
            </p:cNvSpPr>
            <p:nvPr/>
          </p:nvSpPr>
          <p:spPr bwMode="auto">
            <a:xfrm>
              <a:off x="0" y="691634"/>
              <a:ext cx="42971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595959"/>
                  </a:solidFill>
                  <a:latin typeface="微软雅黑" pitchFamily="34" charset="-122"/>
                  <a:ea typeface="微软雅黑" pitchFamily="34" charset="-122"/>
                  <a:sym typeface="微软雅黑" pitchFamily="34" charset="-122"/>
                </a:rPr>
                <a:t>找不到工作的意义，或迷失了梦想</a:t>
              </a:r>
            </a:p>
          </p:txBody>
        </p:sp>
      </p:grpSp>
    </p:spTree>
  </p:cSld>
  <p:clrMapOvr>
    <a:masterClrMapping/>
  </p:clrMapOvr>
  <p:transition>
    <p:pull dir="lu"/>
  </p:transition>
</p:sld>
</file>

<file path=ppt/slides/slide25.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626" name="矩形 1"/>
          <p:cNvSpPr>
            <a:spLocks noChangeArrowheads="1"/>
          </p:cNvSpPr>
          <p:nvPr/>
        </p:nvSpPr>
        <p:spPr bwMode="auto">
          <a:xfrm>
            <a:off x="371475" y="361950"/>
            <a:ext cx="449421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找到生命的意义</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永恒的激情源自于对生活的热爱</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来自于一个人对美好生活的追求</a:t>
            </a: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650" name="矩形 1"/>
          <p:cNvSpPr>
            <a:spLocks noChangeArrowheads="1"/>
          </p:cNvSpPr>
          <p:nvPr/>
        </p:nvSpPr>
        <p:spPr bwMode="auto">
          <a:xfrm>
            <a:off x="371475" y="361950"/>
            <a:ext cx="449421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爱与责任</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爱情可以带来无比巨大的激情</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责任让我们明白，我们不仅仅是为了自己而活</a:t>
            </a:r>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674" name="矩形 1"/>
          <p:cNvSpPr>
            <a:spLocks noChangeArrowheads="1"/>
          </p:cNvSpPr>
          <p:nvPr/>
        </p:nvSpPr>
        <p:spPr bwMode="auto">
          <a:xfrm>
            <a:off x="371475" y="361950"/>
            <a:ext cx="44942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锻造强大的内心，初心不改</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rgbClr val="595959"/>
                </a:solidFill>
                <a:latin typeface="微软雅黑 Light" pitchFamily="2" charset="-122"/>
                <a:ea typeface="微软雅黑 Light" pitchFamily="2" charset="-122"/>
                <a:sym typeface="微软雅黑 Light" pitchFamily="2" charset="-122"/>
              </a:rPr>
              <a:t>激情来自于一个人坚定的性格和信念</a:t>
            </a:r>
            <a:endParaRPr lang="en-US" sz="1600" i="1">
              <a:solidFill>
                <a:srgbClr val="595959"/>
              </a:solidFill>
              <a:latin typeface="微软雅黑 Light" pitchFamily="2" charset="-122"/>
              <a:ea typeface="微软雅黑 Light" pitchFamily="2" charset="-122"/>
              <a:sym typeface="微软雅黑 Light" pitchFamily="2" charset="-122"/>
            </a:endParaRP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698" name="矩形 1"/>
          <p:cNvSpPr>
            <a:spLocks noChangeArrowheads="1"/>
          </p:cNvSpPr>
          <p:nvPr/>
        </p:nvSpPr>
        <p:spPr bwMode="auto">
          <a:xfrm>
            <a:off x="903288" y="5549900"/>
            <a:ext cx="4276725"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走出小圈子，让生活多姿多彩</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生活之美，在于会有很多惊喜和期待</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只要你不去封闭自己</a:t>
            </a:r>
            <a:endParaRPr lang="zh-CN" altLang="en-US"/>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矩形 1"/>
          <p:cNvSpPr>
            <a:spLocks noChangeArrowheads="1"/>
          </p:cNvSpPr>
          <p:nvPr/>
        </p:nvSpPr>
        <p:spPr bwMode="auto">
          <a:xfrm>
            <a:off x="8853488" y="263525"/>
            <a:ext cx="32226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与激情人士为伍</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激情是可以传递和相互感染的</a:t>
            </a:r>
            <a:endParaRPr lang="zh-CN" altLang="en-US"/>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showMasterSp="0">
  <p:cSld>
    <p:bg bwMode="auto">
      <p:bgPr>
        <a:solidFill>
          <a:srgbClr val="F3EFE5"/>
        </a:solidFill>
        <a:effectLst/>
      </p:bgPr>
    </p:bg>
    <p:spTree>
      <p:nvGrpSpPr>
        <p:cNvPr id="1" name=""/>
        <p:cNvGrpSpPr/>
        <p:nvPr/>
      </p:nvGrpSpPr>
      <p:grpSpPr>
        <a:xfrm>
          <a:off x="0" y="0"/>
          <a:ext cx="0" cy="0"/>
          <a:chOff x="0" y="0"/>
          <a:chExt cx="0" cy="0"/>
        </a:xfrm>
      </p:grpSpPr>
      <p:sp>
        <p:nvSpPr>
          <p:cNvPr id="4098" name="矩形 15"/>
          <p:cNvSpPr>
            <a:spLocks noChangeArrowheads="1"/>
          </p:cNvSpPr>
          <p:nvPr/>
        </p:nvSpPr>
        <p:spPr bwMode="auto">
          <a:xfrm>
            <a:off x="0" y="1833563"/>
            <a:ext cx="1420813" cy="3190875"/>
          </a:xfrm>
          <a:prstGeom prst="rect">
            <a:avLst/>
          </a:pr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sz="3600">
              <a:solidFill>
                <a:srgbClr val="FFFFFF"/>
              </a:solidFill>
              <a:latin typeface="微软雅黑" pitchFamily="34" charset="-122"/>
              <a:ea typeface="微软雅黑" pitchFamily="34" charset="-122"/>
              <a:sym typeface="微软雅黑" pitchFamily="34" charset="-122"/>
            </a:endParaRPr>
          </a:p>
        </p:txBody>
      </p:sp>
      <p:sp>
        <p:nvSpPr>
          <p:cNvPr id="4099" name="TextBox 15"/>
          <p:cNvSpPr>
            <a:spLocks noChangeArrowheads="1"/>
          </p:cNvSpPr>
          <p:nvPr/>
        </p:nvSpPr>
        <p:spPr bwMode="auto">
          <a:xfrm>
            <a:off x="-49213" y="2538413"/>
            <a:ext cx="1511301"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chemeClr val="bg1"/>
                </a:solidFill>
                <a:latin typeface="Agency FB" pitchFamily="34" charset="0"/>
                <a:ea typeface="Adobe 宋体 Std L" pitchFamily="18" charset="-122"/>
                <a:sym typeface="Agency FB" pitchFamily="34" charset="0"/>
              </a:rPr>
              <a:t>Transition Page</a:t>
            </a:r>
          </a:p>
        </p:txBody>
      </p:sp>
      <p:sp>
        <p:nvSpPr>
          <p:cNvPr id="4100" name="文本框 13"/>
          <p:cNvSpPr>
            <a:spLocks noChangeArrowheads="1"/>
          </p:cNvSpPr>
          <p:nvPr/>
        </p:nvSpPr>
        <p:spPr bwMode="auto">
          <a:xfrm>
            <a:off x="-49213" y="2098675"/>
            <a:ext cx="1511301"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chemeClr val="bg1"/>
                </a:solidFill>
                <a:ea typeface="微软雅黑" pitchFamily="34" charset="-122"/>
              </a:rPr>
              <a:t>过渡页</a:t>
            </a:r>
          </a:p>
        </p:txBody>
      </p:sp>
      <p:sp>
        <p:nvSpPr>
          <p:cNvPr id="4101" name="矩形 16"/>
          <p:cNvSpPr>
            <a:spLocks noChangeArrowheads="1"/>
          </p:cNvSpPr>
          <p:nvPr/>
        </p:nvSpPr>
        <p:spPr bwMode="auto">
          <a:xfrm>
            <a:off x="6372225" y="1833563"/>
            <a:ext cx="5819775" cy="3190875"/>
          </a:xfrm>
          <a:prstGeom prst="rect">
            <a:avLst/>
          </a:pr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sz="3600">
              <a:solidFill>
                <a:srgbClr val="FFFFFF"/>
              </a:solidFill>
              <a:latin typeface="微软雅黑" pitchFamily="34" charset="-122"/>
              <a:ea typeface="微软雅黑" pitchFamily="34" charset="-122"/>
              <a:sym typeface="微软雅黑" pitchFamily="34" charset="-122"/>
            </a:endParaRPr>
          </a:p>
        </p:txBody>
      </p:sp>
      <p:sp>
        <p:nvSpPr>
          <p:cNvPr id="4102" name="TextBox 6"/>
          <p:cNvSpPr>
            <a:spLocks noChangeArrowheads="1"/>
          </p:cNvSpPr>
          <p:nvPr/>
        </p:nvSpPr>
        <p:spPr bwMode="auto">
          <a:xfrm>
            <a:off x="6642100" y="3784600"/>
            <a:ext cx="22987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lnSpc>
                <a:spcPct val="130000"/>
              </a:lnSpc>
              <a:buFont typeface="Wingdings" pitchFamily="2" charset="2"/>
              <a:buChar char="n"/>
            </a:pPr>
            <a:r>
              <a:rPr lang="zh-CN" altLang="en-US">
                <a:solidFill>
                  <a:schemeClr val="bg1"/>
                </a:solidFill>
                <a:latin typeface="微软雅黑" pitchFamily="34" charset="-122"/>
                <a:ea typeface="微软雅黑" pitchFamily="34" charset="-122"/>
                <a:sym typeface="微软雅黑" pitchFamily="34" charset="-122"/>
              </a:rPr>
              <a:t>激情是什么呢</a:t>
            </a:r>
            <a:endParaRPr lang="en-US">
              <a:solidFill>
                <a:schemeClr val="bg1"/>
              </a:solidFill>
              <a:latin typeface="微软雅黑" pitchFamily="34" charset="-122"/>
              <a:ea typeface="微软雅黑" pitchFamily="34" charset="-122"/>
              <a:sym typeface="微软雅黑" pitchFamily="34" charset="-122"/>
            </a:endParaRPr>
          </a:p>
          <a:p>
            <a:pPr marL="342900" indent="-342900">
              <a:lnSpc>
                <a:spcPct val="130000"/>
              </a:lnSpc>
              <a:buFont typeface="Wingdings" pitchFamily="2" charset="2"/>
              <a:buChar char="n"/>
            </a:pPr>
            <a:r>
              <a:rPr lang="zh-CN" altLang="en-US">
                <a:solidFill>
                  <a:schemeClr val="bg1"/>
                </a:solidFill>
                <a:latin typeface="微软雅黑" pitchFamily="34" charset="-122"/>
                <a:ea typeface="微软雅黑" pitchFamily="34" charset="-122"/>
                <a:sym typeface="微软雅黑" pitchFamily="34" charset="-122"/>
              </a:rPr>
              <a:t>无激情的状态</a:t>
            </a:r>
            <a:endParaRPr lang="en-US">
              <a:solidFill>
                <a:schemeClr val="bg1"/>
              </a:solidFill>
              <a:latin typeface="微软雅黑" pitchFamily="34" charset="-122"/>
              <a:ea typeface="微软雅黑" pitchFamily="34" charset="-122"/>
              <a:sym typeface="微软雅黑" pitchFamily="34" charset="-122"/>
            </a:endParaRPr>
          </a:p>
        </p:txBody>
      </p:sp>
      <p:sp>
        <p:nvSpPr>
          <p:cNvPr id="4103" name="矩形 3"/>
          <p:cNvSpPr>
            <a:spLocks noChangeArrowheads="1"/>
          </p:cNvSpPr>
          <p:nvPr/>
        </p:nvSpPr>
        <p:spPr bwMode="auto">
          <a:xfrm>
            <a:off x="6642100" y="2787650"/>
            <a:ext cx="507047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5000" b="1">
                <a:solidFill>
                  <a:schemeClr val="bg1"/>
                </a:solidFill>
                <a:latin typeface="微软雅黑" pitchFamily="34" charset="-122"/>
                <a:ea typeface="微软雅黑" pitchFamily="34" charset="-122"/>
                <a:sym typeface="微软雅黑" pitchFamily="34" charset="-122"/>
              </a:rPr>
              <a:t>第一章 了解激情</a:t>
            </a:r>
          </a:p>
        </p:txBody>
      </p:sp>
      <p:pic>
        <p:nvPicPr>
          <p:cNvPr id="4104" name="Picture 3" descr="C:\Documents and Settings\t11318\My Documents\Downloads\激情去哪儿了\图片\look_com_ua-47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0813" y="1833563"/>
            <a:ext cx="4951412" cy="318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746" name="矩形 1"/>
          <p:cNvSpPr>
            <a:spLocks noChangeArrowheads="1"/>
          </p:cNvSpPr>
          <p:nvPr/>
        </p:nvSpPr>
        <p:spPr bwMode="auto">
          <a:xfrm>
            <a:off x="420688" y="296863"/>
            <a:ext cx="5022850" cy="142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找到工作的使命感</a:t>
            </a:r>
            <a:r>
              <a:rPr lang="en-US" sz="2400">
                <a:solidFill>
                  <a:srgbClr val="FF9400"/>
                </a:solidFill>
                <a:latin typeface="华文中宋" pitchFamily="2" charset="-122"/>
                <a:ea typeface="华文中宋" pitchFamily="2" charset="-122"/>
                <a:sym typeface="华文中宋" pitchFamily="2" charset="-122"/>
              </a:rPr>
              <a:t>&amp;</a:t>
            </a:r>
            <a:r>
              <a:rPr lang="zh-CN" altLang="en-US" sz="2400">
                <a:solidFill>
                  <a:srgbClr val="FF9400"/>
                </a:solidFill>
                <a:latin typeface="华文中宋" pitchFamily="2" charset="-122"/>
                <a:ea typeface="华文中宋" pitchFamily="2" charset="-122"/>
                <a:sym typeface="华文中宋" pitchFamily="2" charset="-122"/>
              </a:rPr>
              <a:t>荣誉感</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“每天早晨醒来，一想到所从事的工作和所开发的技术将会给人类生活带来的巨大影响和变化，我就会无比兴奋和激动。”</a:t>
            </a:r>
            <a:r>
              <a:rPr lang="en-US" sz="1600" i="1">
                <a:solidFill>
                  <a:schemeClr val="bg1"/>
                </a:solidFill>
                <a:latin typeface="微软雅黑 Light" pitchFamily="2" charset="-122"/>
                <a:ea typeface="微软雅黑 Light" pitchFamily="2" charset="-122"/>
                <a:sym typeface="微软雅黑 Light" pitchFamily="2" charset="-122"/>
              </a:rPr>
              <a:t>——</a:t>
            </a:r>
            <a:r>
              <a:rPr lang="zh-CN" altLang="en-US" sz="1600" i="1">
                <a:solidFill>
                  <a:schemeClr val="bg1"/>
                </a:solidFill>
                <a:latin typeface="微软雅黑 Light" pitchFamily="2" charset="-122"/>
                <a:ea typeface="微软雅黑 Light" pitchFamily="2" charset="-122"/>
                <a:sym typeface="微软雅黑 Light" pitchFamily="2" charset="-122"/>
              </a:rPr>
              <a:t>比尔</a:t>
            </a:r>
            <a:r>
              <a:rPr lang="en-US" sz="1600" i="1">
                <a:solidFill>
                  <a:schemeClr val="bg1"/>
                </a:solidFill>
                <a:latin typeface="微软雅黑 Light" pitchFamily="2" charset="-122"/>
                <a:ea typeface="微软雅黑 Light" pitchFamily="2" charset="-122"/>
                <a:sym typeface="微软雅黑 Light" pitchFamily="2" charset="-122"/>
              </a:rPr>
              <a:t>·</a:t>
            </a:r>
            <a:r>
              <a:rPr lang="zh-CN" altLang="en-US" sz="1600" i="1">
                <a:solidFill>
                  <a:schemeClr val="bg1"/>
                </a:solidFill>
                <a:latin typeface="微软雅黑 Light" pitchFamily="2" charset="-122"/>
                <a:ea typeface="微软雅黑 Light" pitchFamily="2" charset="-122"/>
                <a:sym typeface="微软雅黑 Light" pitchFamily="2" charset="-122"/>
              </a:rPr>
              <a:t>盖茨</a:t>
            </a:r>
            <a:endParaRPr lang="zh-CN" altLang="en-US"/>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2770" name="矩形 1"/>
          <p:cNvSpPr>
            <a:spLocks noChangeArrowheads="1"/>
          </p:cNvSpPr>
          <p:nvPr/>
        </p:nvSpPr>
        <p:spPr bwMode="auto">
          <a:xfrm>
            <a:off x="7169150" y="296863"/>
            <a:ext cx="5022850" cy="112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换个角度看待现在的工作</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rgbClr val="595959"/>
                </a:solidFill>
                <a:latin typeface="微软雅黑 Light" pitchFamily="2" charset="-122"/>
                <a:ea typeface="微软雅黑 Light" pitchFamily="2" charset="-122"/>
                <a:sym typeface="微软雅黑 Light" pitchFamily="2" charset="-122"/>
              </a:rPr>
              <a:t>没有单调的工作，只有乏味的内心</a:t>
            </a:r>
          </a:p>
          <a:p>
            <a:pPr>
              <a:lnSpc>
                <a:spcPct val="120000"/>
              </a:lnSpc>
            </a:pPr>
            <a:r>
              <a:rPr lang="zh-CN" altLang="en-US" sz="1600" i="1">
                <a:solidFill>
                  <a:srgbClr val="595959"/>
                </a:solidFill>
                <a:latin typeface="微软雅黑 Light" pitchFamily="2" charset="-122"/>
                <a:ea typeface="微软雅黑 Light" pitchFamily="2" charset="-122"/>
                <a:sym typeface="微软雅黑 Light" pitchFamily="2" charset="-122"/>
              </a:rPr>
              <a:t>想办法，与梦想之路逐渐靠近</a:t>
            </a:r>
            <a:endParaRPr lang="zh-CN" altLang="en-US"/>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3" name="Rectangle 13"/>
          <p:cNvSpPr>
            <a:spLocks noChangeArrowheads="1"/>
          </p:cNvSpPr>
          <p:nvPr/>
        </p:nvSpPr>
        <p:spPr bwMode="auto">
          <a:xfrm>
            <a:off x="7010400" y="4376738"/>
            <a:ext cx="4110038" cy="431800"/>
          </a:xfrm>
          <a:prstGeom prst="rect">
            <a:avLst/>
          </a:prstGeom>
          <a:pattFill prst="ltUpDiag">
            <a:fgClr>
              <a:srgbClr val="FFB757"/>
            </a:fgClr>
            <a:bgClr>
              <a:srgbClr val="FF9400"/>
            </a:bgClr>
          </a:patt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p>
            <a:pPr algn="ctr"/>
            <a:endParaRPr lang="zh-CN" altLang="zh-CN" sz="4400">
              <a:solidFill>
                <a:srgbClr val="FFFFFF"/>
              </a:solidFill>
              <a:latin typeface="微软雅黑" pitchFamily="34" charset="-122"/>
              <a:ea typeface="微软雅黑" pitchFamily="34" charset="-122"/>
              <a:sym typeface="微软雅黑" pitchFamily="34" charset="-122"/>
            </a:endParaRPr>
          </a:p>
        </p:txBody>
      </p:sp>
      <p:pic>
        <p:nvPicPr>
          <p:cNvPr id="33794" name="Picture 2" descr="F:\360云盘\02-个人资料\！PPT图片及版面资源\04-PPT精选插图\02-商务类\02-商务人物\apic56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extBox 1"/>
          <p:cNvSpPr>
            <a:spLocks noChangeArrowheads="1"/>
          </p:cNvSpPr>
          <p:nvPr/>
        </p:nvSpPr>
        <p:spPr bwMode="auto">
          <a:xfrm>
            <a:off x="7280275" y="3295650"/>
            <a:ext cx="357028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6600" b="1">
                <a:solidFill>
                  <a:srgbClr val="FF9400"/>
                </a:solidFill>
                <a:latin typeface="微软雅黑" pitchFamily="34" charset="-122"/>
                <a:ea typeface="微软雅黑" pitchFamily="34" charset="-122"/>
                <a:sym typeface="微软雅黑" pitchFamily="34" charset="-122"/>
              </a:rPr>
              <a:t>重拾梦想</a:t>
            </a:r>
          </a:p>
        </p:txBody>
      </p:sp>
      <p:sp>
        <p:nvSpPr>
          <p:cNvPr id="33796" name="Rectangle 13"/>
          <p:cNvSpPr>
            <a:spLocks noChangeArrowheads="1"/>
          </p:cNvSpPr>
          <p:nvPr/>
        </p:nvSpPr>
        <p:spPr bwMode="auto">
          <a:xfrm>
            <a:off x="5395913" y="549275"/>
            <a:ext cx="6796087" cy="431800"/>
          </a:xfrm>
          <a:prstGeom prst="rect">
            <a:avLst/>
          </a:prstGeom>
          <a:solidFill>
            <a:srgbClr val="595959">
              <a:alpha val="5000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latin typeface="微软雅黑 Light" pitchFamily="2" charset="-122"/>
              <a:ea typeface="微软雅黑 Light" pitchFamily="2" charset="-122"/>
              <a:sym typeface="微软雅黑 Light" pitchFamily="2" charset="-122"/>
            </a:endParaRPr>
          </a:p>
        </p:txBody>
      </p:sp>
      <p:sp>
        <p:nvSpPr>
          <p:cNvPr id="33797" name="Freeform 9"/>
          <p:cNvSpPr>
            <a:spLocks noEditPoints="1" noChangeArrowheads="1"/>
          </p:cNvSpPr>
          <p:nvPr/>
        </p:nvSpPr>
        <p:spPr bwMode="auto">
          <a:xfrm>
            <a:off x="5575300" y="620713"/>
            <a:ext cx="287338" cy="288925"/>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alpha val="93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48640" tIns="146304" rIns="0" bIns="146304" anchor="ctr"/>
          <a:lstStyle/>
          <a:p>
            <a:endParaRPr lang="zh-CN" altLang="zh-CN" b="1">
              <a:solidFill>
                <a:srgbClr val="FFFFFF"/>
              </a:solidFill>
              <a:latin typeface="Calibri Light" pitchFamily="34" charset="0"/>
              <a:sym typeface="Calibri Light" pitchFamily="34" charset="0"/>
            </a:endParaRPr>
          </a:p>
        </p:txBody>
      </p:sp>
      <p:sp>
        <p:nvSpPr>
          <p:cNvPr id="33798" name="矩形 2"/>
          <p:cNvSpPr>
            <a:spLocks noChangeArrowheads="1"/>
          </p:cNvSpPr>
          <p:nvPr/>
        </p:nvSpPr>
        <p:spPr bwMode="auto">
          <a:xfrm>
            <a:off x="6858000" y="576263"/>
            <a:ext cx="4572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itchFamily="34" charset="-122"/>
                <a:ea typeface="微软雅黑" pitchFamily="34" charset="-122"/>
                <a:sym typeface="微软雅黑" pitchFamily="34" charset="-122"/>
              </a:rPr>
              <a:t>我们最可怕的不是年华老去，而是迷失自我</a:t>
            </a:r>
            <a:endParaRPr lang="zh-CN" altLang="en-US"/>
          </a:p>
        </p:txBody>
      </p:sp>
      <p:sp>
        <p:nvSpPr>
          <p:cNvPr id="33799" name="矩形 5"/>
          <p:cNvSpPr>
            <a:spLocks noChangeArrowheads="1"/>
          </p:cNvSpPr>
          <p:nvPr/>
        </p:nvSpPr>
        <p:spPr bwMode="auto">
          <a:xfrm>
            <a:off x="6516688" y="5049838"/>
            <a:ext cx="5181600"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i="1">
                <a:solidFill>
                  <a:srgbClr val="595959"/>
                </a:solidFill>
                <a:latin typeface="微软雅黑" pitchFamily="34" charset="-122"/>
                <a:ea typeface="微软雅黑" pitchFamily="34" charset="-122"/>
                <a:sym typeface="微软雅黑" pitchFamily="34" charset="-122"/>
              </a:rPr>
              <a:t>“当你每天早上醒来想到要做这份工作时，会觉得很兴奋，迫不及待地想去做，每天晚上睡觉的时候，觉得有很多事，希望明天可以快点去工作，这就是对工作的激情。”</a:t>
            </a:r>
            <a:r>
              <a:rPr lang="en-US" i="1">
                <a:solidFill>
                  <a:srgbClr val="595959"/>
                </a:solidFill>
                <a:latin typeface="微软雅黑" pitchFamily="34" charset="-122"/>
                <a:ea typeface="微软雅黑" pitchFamily="34" charset="-122"/>
                <a:sym typeface="微软雅黑" pitchFamily="34" charset="-122"/>
              </a:rPr>
              <a:t>——</a:t>
            </a:r>
            <a:r>
              <a:rPr lang="zh-CN" altLang="en-US" i="1">
                <a:solidFill>
                  <a:srgbClr val="595959"/>
                </a:solidFill>
                <a:latin typeface="微软雅黑" pitchFamily="34" charset="-122"/>
                <a:ea typeface="微软雅黑" pitchFamily="34" charset="-122"/>
                <a:sym typeface="微软雅黑" pitchFamily="34" charset="-122"/>
              </a:rPr>
              <a:t>唐骏</a:t>
            </a:r>
          </a:p>
        </p:txBody>
      </p:sp>
      <p:sp>
        <p:nvSpPr>
          <p:cNvPr id="33800" name="矩形 7"/>
          <p:cNvSpPr>
            <a:spLocks noChangeArrowheads="1"/>
          </p:cNvSpPr>
          <p:nvPr/>
        </p:nvSpPr>
        <p:spPr bwMode="auto">
          <a:xfrm>
            <a:off x="7010400" y="4408488"/>
            <a:ext cx="411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itchFamily="34" charset="-122"/>
                <a:ea typeface="微软雅黑" pitchFamily="34" charset="-122"/>
                <a:sym typeface="微软雅黑" pitchFamily="34" charset="-122"/>
              </a:rPr>
              <a:t>每天叫醒我们的，不是闹钟，而是梦想</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817" name="Picture 2" descr="F:\360云盘\03-doing\课件升级\激情去哪儿了\图片\apic16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3175" y="0"/>
            <a:ext cx="456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8" name="Rectangle 13"/>
          <p:cNvSpPr>
            <a:spLocks noChangeArrowheads="1"/>
          </p:cNvSpPr>
          <p:nvPr/>
        </p:nvSpPr>
        <p:spPr bwMode="auto">
          <a:xfrm>
            <a:off x="0" y="549275"/>
            <a:ext cx="8331200" cy="431800"/>
          </a:xfrm>
          <a:prstGeom prst="rect">
            <a:avLst/>
          </a:prstGeom>
          <a:solidFill>
            <a:srgbClr val="FF0000">
              <a:alpha val="5000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latin typeface="微软雅黑 Light" pitchFamily="2" charset="-122"/>
              <a:ea typeface="微软雅黑 Light" pitchFamily="2" charset="-122"/>
              <a:sym typeface="微软雅黑 Light" pitchFamily="2" charset="-122"/>
            </a:endParaRPr>
          </a:p>
        </p:txBody>
      </p:sp>
      <p:sp>
        <p:nvSpPr>
          <p:cNvPr id="34819" name="Freeform 9"/>
          <p:cNvSpPr>
            <a:spLocks noEditPoints="1" noChangeArrowheads="1"/>
          </p:cNvSpPr>
          <p:nvPr/>
        </p:nvSpPr>
        <p:spPr bwMode="auto">
          <a:xfrm>
            <a:off x="7796213" y="620713"/>
            <a:ext cx="287337" cy="288925"/>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FFFFFF">
              <a:alpha val="93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548640" tIns="146304" rIns="0" bIns="146304" anchor="ctr"/>
          <a:lstStyle/>
          <a:p>
            <a:endParaRPr lang="zh-CN" altLang="zh-CN" b="1">
              <a:solidFill>
                <a:srgbClr val="FFFFFF"/>
              </a:solidFill>
              <a:latin typeface="Calibri Light" pitchFamily="34" charset="0"/>
              <a:sym typeface="Calibri Light" pitchFamily="34" charset="0"/>
            </a:endParaRPr>
          </a:p>
        </p:txBody>
      </p:sp>
      <p:sp>
        <p:nvSpPr>
          <p:cNvPr id="34820" name="矩形 2"/>
          <p:cNvSpPr>
            <a:spLocks noChangeArrowheads="1"/>
          </p:cNvSpPr>
          <p:nvPr/>
        </p:nvSpPr>
        <p:spPr bwMode="auto">
          <a:xfrm>
            <a:off x="361950" y="581025"/>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itchFamily="34" charset="-122"/>
                <a:ea typeface="微软雅黑" pitchFamily="34" charset="-122"/>
                <a:sym typeface="微软雅黑" pitchFamily="34" charset="-122"/>
              </a:rPr>
              <a:t>两点提醒</a:t>
            </a:r>
          </a:p>
        </p:txBody>
      </p:sp>
      <p:grpSp>
        <p:nvGrpSpPr>
          <p:cNvPr id="34821" name="组合 103"/>
          <p:cNvGrpSpPr>
            <a:grpSpLocks/>
          </p:cNvGrpSpPr>
          <p:nvPr/>
        </p:nvGrpSpPr>
        <p:grpSpPr bwMode="auto">
          <a:xfrm>
            <a:off x="739775" y="2547938"/>
            <a:ext cx="5486400" cy="1462087"/>
            <a:chOff x="0" y="0"/>
            <a:chExt cx="5486399" cy="1462073"/>
          </a:xfrm>
        </p:grpSpPr>
        <p:sp>
          <p:nvSpPr>
            <p:cNvPr id="34822" name="圆角矩形 10"/>
            <p:cNvSpPr>
              <a:spLocks noChangeArrowheads="1"/>
            </p:cNvSpPr>
            <p:nvPr/>
          </p:nvSpPr>
          <p:spPr bwMode="auto">
            <a:xfrm>
              <a:off x="0" y="0"/>
              <a:ext cx="5486399" cy="1462073"/>
            </a:xfrm>
            <a:prstGeom prst="roundRect">
              <a:avLst>
                <a:gd name="adj" fmla="val 4375"/>
              </a:avLst>
            </a:prstGeom>
            <a:solidFill>
              <a:srgbClr val="FFFFFF"/>
            </a:solidFill>
            <a:ln w="9525">
              <a:solidFill>
                <a:srgbClr val="FF9400"/>
              </a:solidFill>
              <a:prstDash val="dash"/>
              <a:bevel/>
              <a:headEnd/>
              <a:tailEnd/>
            </a:ln>
          </p:spPr>
          <p:txBody>
            <a:bodyPr anchor="ctr"/>
            <a:lstStyle/>
            <a:p>
              <a:pPr algn="ctr"/>
              <a:endParaRPr lang="zh-CN" altLang="zh-CN" sz="4800">
                <a:solidFill>
                  <a:srgbClr val="FFFFFF"/>
                </a:solidFill>
                <a:latin typeface="宋体" pitchFamily="2" charset="-122"/>
                <a:sym typeface="宋体" pitchFamily="2" charset="-122"/>
              </a:endParaRPr>
            </a:p>
          </p:txBody>
        </p:sp>
        <p:sp>
          <p:nvSpPr>
            <p:cNvPr id="34823" name="矩形 9"/>
            <p:cNvSpPr>
              <a:spLocks noChangeArrowheads="1"/>
            </p:cNvSpPr>
            <p:nvPr/>
          </p:nvSpPr>
          <p:spPr bwMode="auto">
            <a:xfrm>
              <a:off x="1826067" y="124716"/>
              <a:ext cx="2339102"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nSpc>
                  <a:spcPct val="130000"/>
                </a:lnSpc>
              </a:pPr>
              <a:r>
                <a:rPr lang="zh-CN" altLang="en-US" sz="2800">
                  <a:solidFill>
                    <a:srgbClr val="595959"/>
                  </a:solidFill>
                  <a:latin typeface="微软雅黑" pitchFamily="34" charset="-122"/>
                  <a:ea typeface="微软雅黑" pitchFamily="34" charset="-122"/>
                  <a:sym typeface="微软雅黑" pitchFamily="34" charset="-122"/>
                </a:rPr>
                <a:t>激情是催化剂</a:t>
              </a:r>
              <a:endParaRPr lang="en-US" sz="2800">
                <a:solidFill>
                  <a:srgbClr val="595959"/>
                </a:solidFill>
                <a:latin typeface="微软雅黑" pitchFamily="34" charset="-122"/>
                <a:ea typeface="微软雅黑" pitchFamily="34" charset="-122"/>
                <a:sym typeface="微软雅黑" pitchFamily="34" charset="-122"/>
              </a:endParaRPr>
            </a:p>
            <a:p>
              <a:pPr>
                <a:lnSpc>
                  <a:spcPct val="130000"/>
                </a:lnSpc>
              </a:pPr>
              <a:r>
                <a:rPr lang="zh-CN" altLang="en-US" sz="2800">
                  <a:solidFill>
                    <a:srgbClr val="595959"/>
                  </a:solidFill>
                  <a:latin typeface="微软雅黑" pitchFamily="34" charset="-122"/>
                  <a:ea typeface="微软雅黑" pitchFamily="34" charset="-122"/>
                  <a:sym typeface="微软雅黑" pitchFamily="34" charset="-122"/>
                </a:rPr>
                <a:t>理性是方向盘</a:t>
              </a:r>
              <a:endParaRPr lang="zh-CN" altLang="en-US"/>
            </a:p>
          </p:txBody>
        </p:sp>
        <p:grpSp>
          <p:nvGrpSpPr>
            <p:cNvPr id="34824" name="组合 12"/>
            <p:cNvGrpSpPr>
              <a:grpSpLocks/>
            </p:cNvGrpSpPr>
            <p:nvPr/>
          </p:nvGrpSpPr>
          <p:grpSpPr bwMode="auto">
            <a:xfrm>
              <a:off x="176619" y="178010"/>
              <a:ext cx="1100638" cy="1106052"/>
              <a:chOff x="0" y="0"/>
              <a:chExt cx="968375" cy="973138"/>
            </a:xfrm>
          </p:grpSpPr>
          <p:sp>
            <p:nvSpPr>
              <p:cNvPr id="34825" name="Freeform 1028"/>
              <p:cNvSpPr>
                <a:spLocks noEditPoints="1" noChangeArrowheads="1"/>
              </p:cNvSpPr>
              <p:nvPr/>
            </p:nvSpPr>
            <p:spPr bwMode="auto">
              <a:xfrm>
                <a:off x="0" y="0"/>
                <a:ext cx="968375" cy="973138"/>
              </a:xfrm>
              <a:custGeom>
                <a:avLst/>
                <a:gdLst>
                  <a:gd name="T0" fmla="*/ 184 w 369"/>
                  <a:gd name="T1" fmla="*/ 0 h 370"/>
                  <a:gd name="T2" fmla="*/ 0 w 369"/>
                  <a:gd name="T3" fmla="*/ 185 h 370"/>
                  <a:gd name="T4" fmla="*/ 184 w 369"/>
                  <a:gd name="T5" fmla="*/ 370 h 370"/>
                  <a:gd name="T6" fmla="*/ 369 w 369"/>
                  <a:gd name="T7" fmla="*/ 185 h 370"/>
                  <a:gd name="T8" fmla="*/ 184 w 369"/>
                  <a:gd name="T9" fmla="*/ 0 h 370"/>
                  <a:gd name="T10" fmla="*/ 192 w 369"/>
                  <a:gd name="T11" fmla="*/ 100 h 370"/>
                  <a:gd name="T12" fmla="*/ 176 w 369"/>
                  <a:gd name="T13" fmla="*/ 100 h 370"/>
                  <a:gd name="T14" fmla="*/ 180 w 369"/>
                  <a:gd name="T15" fmla="*/ 64 h 370"/>
                  <a:gd name="T16" fmla="*/ 189 w 369"/>
                  <a:gd name="T17" fmla="*/ 64 h 370"/>
                  <a:gd name="T18" fmla="*/ 192 w 369"/>
                  <a:gd name="T19" fmla="*/ 100 h 370"/>
                  <a:gd name="T20" fmla="*/ 184 w 369"/>
                  <a:gd name="T21" fmla="*/ 341 h 370"/>
                  <a:gd name="T22" fmla="*/ 61 w 369"/>
                  <a:gd name="T23" fmla="*/ 281 h 370"/>
                  <a:gd name="T24" fmla="*/ 154 w 369"/>
                  <a:gd name="T25" fmla="*/ 243 h 370"/>
                  <a:gd name="T26" fmla="*/ 119 w 369"/>
                  <a:gd name="T27" fmla="*/ 185 h 370"/>
                  <a:gd name="T28" fmla="*/ 119 w 369"/>
                  <a:gd name="T29" fmla="*/ 182 h 370"/>
                  <a:gd name="T30" fmla="*/ 39 w 369"/>
                  <a:gd name="T31" fmla="*/ 244 h 370"/>
                  <a:gd name="T32" fmla="*/ 28 w 369"/>
                  <a:gd name="T33" fmla="*/ 185 h 370"/>
                  <a:gd name="T34" fmla="*/ 163 w 369"/>
                  <a:gd name="T35" fmla="*/ 30 h 370"/>
                  <a:gd name="T36" fmla="*/ 149 w 369"/>
                  <a:gd name="T37" fmla="*/ 130 h 370"/>
                  <a:gd name="T38" fmla="*/ 184 w 369"/>
                  <a:gd name="T39" fmla="*/ 120 h 370"/>
                  <a:gd name="T40" fmla="*/ 219 w 369"/>
                  <a:gd name="T41" fmla="*/ 130 h 370"/>
                  <a:gd name="T42" fmla="*/ 206 w 369"/>
                  <a:gd name="T43" fmla="*/ 30 h 370"/>
                  <a:gd name="T44" fmla="*/ 341 w 369"/>
                  <a:gd name="T45" fmla="*/ 185 h 370"/>
                  <a:gd name="T46" fmla="*/ 329 w 369"/>
                  <a:gd name="T47" fmla="*/ 244 h 370"/>
                  <a:gd name="T48" fmla="*/ 249 w 369"/>
                  <a:gd name="T49" fmla="*/ 182 h 370"/>
                  <a:gd name="T50" fmla="*/ 250 w 369"/>
                  <a:gd name="T51" fmla="*/ 185 h 370"/>
                  <a:gd name="T52" fmla="*/ 215 w 369"/>
                  <a:gd name="T53" fmla="*/ 243 h 370"/>
                  <a:gd name="T54" fmla="*/ 308 w 369"/>
                  <a:gd name="T55" fmla="*/ 281 h 370"/>
                  <a:gd name="T56" fmla="*/ 184 w 369"/>
                  <a:gd name="T57" fmla="*/ 341 h 370"/>
                  <a:gd name="T58" fmla="*/ 77 w 369"/>
                  <a:gd name="T59" fmla="*/ 242 h 370"/>
                  <a:gd name="T60" fmla="*/ 107 w 369"/>
                  <a:gd name="T61" fmla="*/ 220 h 370"/>
                  <a:gd name="T62" fmla="*/ 115 w 369"/>
                  <a:gd name="T63" fmla="*/ 234 h 370"/>
                  <a:gd name="T64" fmla="*/ 81 w 369"/>
                  <a:gd name="T65" fmla="*/ 250 h 370"/>
                  <a:gd name="T66" fmla="*/ 77 w 369"/>
                  <a:gd name="T67" fmla="*/ 242 h 370"/>
                  <a:gd name="T68" fmla="*/ 292 w 369"/>
                  <a:gd name="T69" fmla="*/ 242 h 370"/>
                  <a:gd name="T70" fmla="*/ 287 w 369"/>
                  <a:gd name="T71" fmla="*/ 250 h 370"/>
                  <a:gd name="T72" fmla="*/ 254 w 369"/>
                  <a:gd name="T73" fmla="*/ 234 h 370"/>
                  <a:gd name="T74" fmla="*/ 262 w 369"/>
                  <a:gd name="T75" fmla="*/ 220 h 370"/>
                  <a:gd name="T76" fmla="*/ 292 w 369"/>
                  <a:gd name="T77" fmla="*/ 242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9" h="370">
                    <a:moveTo>
                      <a:pt x="184" y="0"/>
                    </a:moveTo>
                    <a:cubicBezTo>
                      <a:pt x="82" y="0"/>
                      <a:pt x="0" y="83"/>
                      <a:pt x="0" y="185"/>
                    </a:cubicBezTo>
                    <a:cubicBezTo>
                      <a:pt x="0" y="287"/>
                      <a:pt x="82" y="370"/>
                      <a:pt x="184" y="370"/>
                    </a:cubicBezTo>
                    <a:cubicBezTo>
                      <a:pt x="286" y="370"/>
                      <a:pt x="369" y="287"/>
                      <a:pt x="369" y="185"/>
                    </a:cubicBezTo>
                    <a:cubicBezTo>
                      <a:pt x="369" y="83"/>
                      <a:pt x="286" y="0"/>
                      <a:pt x="184" y="0"/>
                    </a:cubicBezTo>
                    <a:close/>
                    <a:moveTo>
                      <a:pt x="192" y="100"/>
                    </a:moveTo>
                    <a:cubicBezTo>
                      <a:pt x="176" y="100"/>
                      <a:pt x="176" y="100"/>
                      <a:pt x="176" y="100"/>
                    </a:cubicBezTo>
                    <a:cubicBezTo>
                      <a:pt x="180" y="64"/>
                      <a:pt x="180" y="64"/>
                      <a:pt x="180" y="64"/>
                    </a:cubicBezTo>
                    <a:cubicBezTo>
                      <a:pt x="189" y="64"/>
                      <a:pt x="189" y="64"/>
                      <a:pt x="189" y="64"/>
                    </a:cubicBezTo>
                    <a:lnTo>
                      <a:pt x="192" y="100"/>
                    </a:lnTo>
                    <a:close/>
                    <a:moveTo>
                      <a:pt x="184" y="341"/>
                    </a:moveTo>
                    <a:cubicBezTo>
                      <a:pt x="134" y="341"/>
                      <a:pt x="89" y="318"/>
                      <a:pt x="61" y="281"/>
                    </a:cubicBezTo>
                    <a:cubicBezTo>
                      <a:pt x="154" y="243"/>
                      <a:pt x="154" y="243"/>
                      <a:pt x="154" y="243"/>
                    </a:cubicBezTo>
                    <a:cubicBezTo>
                      <a:pt x="133" y="232"/>
                      <a:pt x="119" y="210"/>
                      <a:pt x="119" y="185"/>
                    </a:cubicBezTo>
                    <a:cubicBezTo>
                      <a:pt x="119" y="184"/>
                      <a:pt x="119" y="183"/>
                      <a:pt x="119" y="182"/>
                    </a:cubicBezTo>
                    <a:cubicBezTo>
                      <a:pt x="39" y="244"/>
                      <a:pt x="39" y="244"/>
                      <a:pt x="39" y="244"/>
                    </a:cubicBezTo>
                    <a:cubicBezTo>
                      <a:pt x="32" y="226"/>
                      <a:pt x="28" y="206"/>
                      <a:pt x="28" y="185"/>
                    </a:cubicBezTo>
                    <a:cubicBezTo>
                      <a:pt x="28" y="106"/>
                      <a:pt x="87" y="41"/>
                      <a:pt x="163" y="30"/>
                    </a:cubicBezTo>
                    <a:cubicBezTo>
                      <a:pt x="149" y="130"/>
                      <a:pt x="149" y="130"/>
                      <a:pt x="149" y="130"/>
                    </a:cubicBezTo>
                    <a:cubicBezTo>
                      <a:pt x="159" y="124"/>
                      <a:pt x="171" y="120"/>
                      <a:pt x="184" y="120"/>
                    </a:cubicBezTo>
                    <a:cubicBezTo>
                      <a:pt x="197" y="120"/>
                      <a:pt x="209" y="124"/>
                      <a:pt x="219" y="130"/>
                    </a:cubicBezTo>
                    <a:cubicBezTo>
                      <a:pt x="206" y="30"/>
                      <a:pt x="206" y="30"/>
                      <a:pt x="206" y="30"/>
                    </a:cubicBezTo>
                    <a:cubicBezTo>
                      <a:pt x="282" y="41"/>
                      <a:pt x="341" y="106"/>
                      <a:pt x="341" y="185"/>
                    </a:cubicBezTo>
                    <a:cubicBezTo>
                      <a:pt x="341" y="206"/>
                      <a:pt x="336" y="226"/>
                      <a:pt x="329" y="244"/>
                    </a:cubicBezTo>
                    <a:cubicBezTo>
                      <a:pt x="249" y="182"/>
                      <a:pt x="249" y="182"/>
                      <a:pt x="249" y="182"/>
                    </a:cubicBezTo>
                    <a:cubicBezTo>
                      <a:pt x="250" y="183"/>
                      <a:pt x="250" y="184"/>
                      <a:pt x="250" y="185"/>
                    </a:cubicBezTo>
                    <a:cubicBezTo>
                      <a:pt x="250" y="210"/>
                      <a:pt x="235" y="232"/>
                      <a:pt x="215" y="243"/>
                    </a:cubicBezTo>
                    <a:cubicBezTo>
                      <a:pt x="308" y="281"/>
                      <a:pt x="308" y="281"/>
                      <a:pt x="308" y="281"/>
                    </a:cubicBezTo>
                    <a:cubicBezTo>
                      <a:pt x="279" y="318"/>
                      <a:pt x="234" y="341"/>
                      <a:pt x="184" y="341"/>
                    </a:cubicBezTo>
                    <a:close/>
                    <a:moveTo>
                      <a:pt x="77" y="242"/>
                    </a:moveTo>
                    <a:cubicBezTo>
                      <a:pt x="107" y="220"/>
                      <a:pt x="107" y="220"/>
                      <a:pt x="107" y="220"/>
                    </a:cubicBezTo>
                    <a:cubicBezTo>
                      <a:pt x="115" y="234"/>
                      <a:pt x="115" y="234"/>
                      <a:pt x="115" y="234"/>
                    </a:cubicBezTo>
                    <a:cubicBezTo>
                      <a:pt x="81" y="250"/>
                      <a:pt x="81" y="250"/>
                      <a:pt x="81" y="250"/>
                    </a:cubicBezTo>
                    <a:lnTo>
                      <a:pt x="77" y="242"/>
                    </a:lnTo>
                    <a:close/>
                    <a:moveTo>
                      <a:pt x="292" y="242"/>
                    </a:moveTo>
                    <a:cubicBezTo>
                      <a:pt x="287" y="250"/>
                      <a:pt x="287" y="250"/>
                      <a:pt x="287" y="250"/>
                    </a:cubicBezTo>
                    <a:cubicBezTo>
                      <a:pt x="254" y="234"/>
                      <a:pt x="254" y="234"/>
                      <a:pt x="254" y="234"/>
                    </a:cubicBezTo>
                    <a:cubicBezTo>
                      <a:pt x="262" y="220"/>
                      <a:pt x="262" y="220"/>
                      <a:pt x="262" y="220"/>
                    </a:cubicBezTo>
                    <a:lnTo>
                      <a:pt x="292" y="242"/>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4826" name="Freeform 1029"/>
              <p:cNvSpPr>
                <a:spLocks noEditPoints="1" noChangeArrowheads="1"/>
              </p:cNvSpPr>
              <p:nvPr/>
            </p:nvSpPr>
            <p:spPr bwMode="auto">
              <a:xfrm>
                <a:off x="327025" y="328613"/>
                <a:ext cx="312738" cy="315913"/>
              </a:xfrm>
              <a:custGeom>
                <a:avLst/>
                <a:gdLst>
                  <a:gd name="T0" fmla="*/ 119 w 119"/>
                  <a:gd name="T1" fmla="*/ 60 h 120"/>
                  <a:gd name="T2" fmla="*/ 59 w 119"/>
                  <a:gd name="T3" fmla="*/ 0 h 120"/>
                  <a:gd name="T4" fmla="*/ 0 w 119"/>
                  <a:gd name="T5" fmla="*/ 60 h 120"/>
                  <a:gd name="T6" fmla="*/ 59 w 119"/>
                  <a:gd name="T7" fmla="*/ 120 h 120"/>
                  <a:gd name="T8" fmla="*/ 119 w 119"/>
                  <a:gd name="T9" fmla="*/ 60 h 120"/>
                  <a:gd name="T10" fmla="*/ 59 w 119"/>
                  <a:gd name="T11" fmla="*/ 98 h 120"/>
                  <a:gd name="T12" fmla="*/ 22 w 119"/>
                  <a:gd name="T13" fmla="*/ 60 h 120"/>
                  <a:gd name="T14" fmla="*/ 59 w 119"/>
                  <a:gd name="T15" fmla="*/ 23 h 120"/>
                  <a:gd name="T16" fmla="*/ 97 w 119"/>
                  <a:gd name="T17" fmla="*/ 60 h 120"/>
                  <a:gd name="T18" fmla="*/ 59 w 119"/>
                  <a:gd name="T19" fmla="*/ 9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0">
                    <a:moveTo>
                      <a:pt x="119" y="60"/>
                    </a:moveTo>
                    <a:cubicBezTo>
                      <a:pt x="119" y="27"/>
                      <a:pt x="92" y="0"/>
                      <a:pt x="59" y="0"/>
                    </a:cubicBezTo>
                    <a:cubicBezTo>
                      <a:pt x="26" y="0"/>
                      <a:pt x="0" y="27"/>
                      <a:pt x="0" y="60"/>
                    </a:cubicBezTo>
                    <a:cubicBezTo>
                      <a:pt x="0" y="93"/>
                      <a:pt x="26" y="120"/>
                      <a:pt x="59" y="120"/>
                    </a:cubicBezTo>
                    <a:cubicBezTo>
                      <a:pt x="92" y="120"/>
                      <a:pt x="119" y="93"/>
                      <a:pt x="119" y="60"/>
                    </a:cubicBezTo>
                    <a:close/>
                    <a:moveTo>
                      <a:pt x="59" y="98"/>
                    </a:moveTo>
                    <a:cubicBezTo>
                      <a:pt x="39" y="98"/>
                      <a:pt x="22" y="81"/>
                      <a:pt x="22" y="60"/>
                    </a:cubicBezTo>
                    <a:cubicBezTo>
                      <a:pt x="22" y="39"/>
                      <a:pt x="39" y="23"/>
                      <a:pt x="59" y="23"/>
                    </a:cubicBezTo>
                    <a:cubicBezTo>
                      <a:pt x="80" y="23"/>
                      <a:pt x="97" y="39"/>
                      <a:pt x="97" y="60"/>
                    </a:cubicBezTo>
                    <a:cubicBezTo>
                      <a:pt x="97" y="81"/>
                      <a:pt x="80" y="98"/>
                      <a:pt x="59" y="98"/>
                    </a:cubicBez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4827" name="Oval 1030"/>
              <p:cNvSpPr>
                <a:spLocks noChangeArrowheads="1"/>
              </p:cNvSpPr>
              <p:nvPr/>
            </p:nvSpPr>
            <p:spPr bwMode="auto">
              <a:xfrm>
                <a:off x="398463" y="403225"/>
                <a:ext cx="168275" cy="168275"/>
              </a:xfrm>
              <a:prstGeom prst="ellipse">
                <a:avLst/>
              </a:pr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grpSp>
        <p:nvGrpSpPr>
          <p:cNvPr id="34828" name="组合 99"/>
          <p:cNvGrpSpPr>
            <a:grpSpLocks/>
          </p:cNvGrpSpPr>
          <p:nvPr/>
        </p:nvGrpSpPr>
        <p:grpSpPr bwMode="auto">
          <a:xfrm>
            <a:off x="739775" y="4397375"/>
            <a:ext cx="5486400" cy="1462088"/>
            <a:chOff x="0" y="0"/>
            <a:chExt cx="5486400" cy="1462073"/>
          </a:xfrm>
        </p:grpSpPr>
        <p:sp>
          <p:nvSpPr>
            <p:cNvPr id="34829" name="圆角矩形 100"/>
            <p:cNvSpPr>
              <a:spLocks noChangeArrowheads="1"/>
            </p:cNvSpPr>
            <p:nvPr/>
          </p:nvSpPr>
          <p:spPr bwMode="auto">
            <a:xfrm>
              <a:off x="0" y="0"/>
              <a:ext cx="5486400" cy="1462073"/>
            </a:xfrm>
            <a:prstGeom prst="roundRect">
              <a:avLst>
                <a:gd name="adj" fmla="val 4375"/>
              </a:avLst>
            </a:prstGeom>
            <a:solidFill>
              <a:srgbClr val="FFFFFF"/>
            </a:solidFill>
            <a:ln w="9525">
              <a:solidFill>
                <a:srgbClr val="FF9400"/>
              </a:solidFill>
              <a:prstDash val="dash"/>
              <a:bevel/>
              <a:headEnd/>
              <a:tailEnd/>
            </a:ln>
          </p:spPr>
          <p:txBody>
            <a:bodyPr anchor="ctr"/>
            <a:lstStyle/>
            <a:p>
              <a:pPr algn="ctr"/>
              <a:endParaRPr lang="zh-CN" altLang="zh-CN" sz="4800">
                <a:solidFill>
                  <a:srgbClr val="FFFFFF"/>
                </a:solidFill>
                <a:latin typeface="宋体" pitchFamily="2" charset="-122"/>
                <a:sym typeface="宋体" pitchFamily="2" charset="-122"/>
              </a:endParaRPr>
            </a:p>
          </p:txBody>
        </p:sp>
        <p:sp>
          <p:nvSpPr>
            <p:cNvPr id="34830" name="矩形 101"/>
            <p:cNvSpPr>
              <a:spLocks noChangeArrowheads="1"/>
            </p:cNvSpPr>
            <p:nvPr/>
          </p:nvSpPr>
          <p:spPr bwMode="auto">
            <a:xfrm>
              <a:off x="1826067" y="151999"/>
              <a:ext cx="3416320" cy="1158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2800">
                  <a:solidFill>
                    <a:srgbClr val="595959"/>
                  </a:solidFill>
                  <a:latin typeface="微软雅黑" pitchFamily="34" charset="-122"/>
                  <a:ea typeface="微软雅黑" pitchFamily="34" charset="-122"/>
                  <a:sym typeface="微软雅黑" pitchFamily="34" charset="-122"/>
                </a:rPr>
                <a:t>强极则辱，情深不寿</a:t>
              </a:r>
              <a:endParaRPr lang="en-US" sz="2800">
                <a:solidFill>
                  <a:srgbClr val="595959"/>
                </a:solidFill>
                <a:latin typeface="微软雅黑" pitchFamily="34" charset="-122"/>
                <a:ea typeface="微软雅黑" pitchFamily="34" charset="-122"/>
                <a:sym typeface="微软雅黑" pitchFamily="34" charset="-122"/>
              </a:endParaRPr>
            </a:p>
            <a:p>
              <a:pPr>
                <a:lnSpc>
                  <a:spcPct val="130000"/>
                </a:lnSpc>
              </a:pPr>
              <a:r>
                <a:rPr lang="zh-CN" altLang="en-US" sz="2800">
                  <a:solidFill>
                    <a:srgbClr val="595959"/>
                  </a:solidFill>
                  <a:latin typeface="微软雅黑" pitchFamily="34" charset="-122"/>
                  <a:ea typeface="微软雅黑" pitchFamily="34" charset="-122"/>
                  <a:sym typeface="微软雅黑" pitchFamily="34" charset="-122"/>
                </a:rPr>
                <a:t>激情，不要透支生命</a:t>
              </a:r>
              <a:endParaRPr lang="zh-CN" altLang="en-US"/>
            </a:p>
          </p:txBody>
        </p:sp>
        <p:sp>
          <p:nvSpPr>
            <p:cNvPr id="34831" name="Freeform 999"/>
            <p:cNvSpPr>
              <a:spLocks noChangeAspect="1" noChangeArrowheads="1"/>
            </p:cNvSpPr>
            <p:nvPr/>
          </p:nvSpPr>
          <p:spPr bwMode="auto">
            <a:xfrm>
              <a:off x="339621" y="168182"/>
              <a:ext cx="864000" cy="1125709"/>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5842" name="TextBox 2"/>
          <p:cNvSpPr>
            <a:spLocks noChangeArrowheads="1"/>
          </p:cNvSpPr>
          <p:nvPr/>
        </p:nvSpPr>
        <p:spPr bwMode="auto">
          <a:xfrm>
            <a:off x="10626725" y="5913438"/>
            <a:ext cx="13160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2800">
                <a:solidFill>
                  <a:srgbClr val="B5A403"/>
                </a:solidFill>
                <a:latin typeface="Britannic Bold" pitchFamily="34" charset="0"/>
                <a:ea typeface="微软雅黑 Light" pitchFamily="2" charset="-122"/>
                <a:sym typeface="Britannic Bold" pitchFamily="34" charset="0"/>
              </a:rPr>
              <a:t>Thanks</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矩形 6"/>
          <p:cNvSpPr>
            <a:spLocks noChangeArrowheads="1"/>
          </p:cNvSpPr>
          <p:nvPr/>
        </p:nvSpPr>
        <p:spPr bwMode="auto">
          <a:xfrm>
            <a:off x="1028700" y="4346575"/>
            <a:ext cx="35798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chemeClr val="bg1"/>
                </a:solidFill>
                <a:latin typeface="华文中宋" pitchFamily="2" charset="-122"/>
                <a:ea typeface="华文中宋" pitchFamily="2" charset="-122"/>
                <a:sym typeface="华文中宋" pitchFamily="2" charset="-122"/>
              </a:rPr>
              <a:t>今天所说的</a:t>
            </a:r>
            <a:r>
              <a:rPr lang="zh-CN" altLang="en-US" sz="2400">
                <a:solidFill>
                  <a:srgbClr val="FF9400"/>
                </a:solidFill>
                <a:latin typeface="华文中宋" pitchFamily="2" charset="-122"/>
                <a:ea typeface="华文中宋" pitchFamily="2" charset="-122"/>
                <a:sym typeface="华文中宋" pitchFamily="2" charset="-122"/>
              </a:rPr>
              <a:t>激情</a:t>
            </a:r>
            <a:endParaRPr lang="en-US" sz="2400">
              <a:solidFill>
                <a:srgbClr val="FF9400"/>
              </a:solidFill>
              <a:latin typeface="华文中宋" pitchFamily="2" charset="-122"/>
              <a:ea typeface="华文中宋" pitchFamily="2" charset="-122"/>
              <a:sym typeface="华文中宋" pitchFamily="2" charset="-122"/>
            </a:endParaRPr>
          </a:p>
          <a:p>
            <a:pPr>
              <a:lnSpc>
                <a:spcPct val="150000"/>
              </a:lnSpc>
            </a:pPr>
            <a:r>
              <a:rPr lang="zh-CN" altLang="en-US">
                <a:solidFill>
                  <a:schemeClr val="bg1"/>
                </a:solidFill>
                <a:latin typeface="华文中宋" pitchFamily="2" charset="-122"/>
                <a:ea typeface="华文中宋" pitchFamily="2" charset="-122"/>
                <a:sym typeface="华文中宋" pitchFamily="2" charset="-122"/>
              </a:rPr>
              <a:t>                  不是指</a:t>
            </a:r>
            <a:r>
              <a:rPr lang="zh-CN" altLang="en-US" sz="2400">
                <a:solidFill>
                  <a:srgbClr val="FF9400"/>
                </a:solidFill>
                <a:latin typeface="华文中宋" pitchFamily="2" charset="-122"/>
                <a:ea typeface="华文中宋" pitchFamily="2" charset="-122"/>
                <a:sym typeface="华文中宋" pitchFamily="2" charset="-122"/>
              </a:rPr>
              <a:t>过激行为</a:t>
            </a:r>
            <a:endParaRPr lang="en-US" sz="2400">
              <a:solidFill>
                <a:srgbClr val="FF9400"/>
              </a:solidFill>
              <a:latin typeface="华文中宋" pitchFamily="2" charset="-122"/>
              <a:ea typeface="华文中宋" pitchFamily="2" charset="-122"/>
              <a:sym typeface="华文中宋" pitchFamily="2" charset="-122"/>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6" name="矩形 6"/>
          <p:cNvSpPr>
            <a:spLocks noChangeArrowheads="1"/>
          </p:cNvSpPr>
          <p:nvPr/>
        </p:nvSpPr>
        <p:spPr bwMode="auto">
          <a:xfrm>
            <a:off x="1268413" y="728663"/>
            <a:ext cx="3579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chemeClr val="bg1"/>
                </a:solidFill>
                <a:latin typeface="华文中宋" pitchFamily="2" charset="-122"/>
                <a:ea typeface="华文中宋" pitchFamily="2" charset="-122"/>
                <a:sym typeface="华文中宋" pitchFamily="2" charset="-122"/>
              </a:rPr>
              <a:t>也不是</a:t>
            </a:r>
            <a:r>
              <a:rPr lang="zh-CN" altLang="en-US" sz="2400">
                <a:solidFill>
                  <a:srgbClr val="FF9400"/>
                </a:solidFill>
                <a:latin typeface="华文中宋" pitchFamily="2" charset="-122"/>
                <a:ea typeface="华文中宋" pitchFamily="2" charset="-122"/>
                <a:sym typeface="华文中宋" pitchFamily="2" charset="-122"/>
              </a:rPr>
              <a:t>湿身诱惑</a:t>
            </a:r>
            <a:endParaRPr lang="en-US" sz="2400">
              <a:solidFill>
                <a:srgbClr val="FF9400"/>
              </a:solidFill>
              <a:latin typeface="华文中宋" pitchFamily="2" charset="-122"/>
              <a:ea typeface="华文中宋" pitchFamily="2" charset="-122"/>
              <a:sym typeface="华文中宋" pitchFamily="2" charset="-122"/>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矩形 6"/>
          <p:cNvSpPr>
            <a:spLocks noChangeArrowheads="1"/>
          </p:cNvSpPr>
          <p:nvPr/>
        </p:nvSpPr>
        <p:spPr bwMode="auto">
          <a:xfrm>
            <a:off x="9337675" y="509588"/>
            <a:ext cx="25003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chemeClr val="bg1"/>
                </a:solidFill>
                <a:latin typeface="华文中宋" pitchFamily="2" charset="-122"/>
                <a:ea typeface="华文中宋" pitchFamily="2" charset="-122"/>
                <a:sym typeface="华文中宋" pitchFamily="2" charset="-122"/>
              </a:rPr>
              <a:t>也不是</a:t>
            </a:r>
            <a:r>
              <a:rPr lang="zh-CN" altLang="en-US" sz="2400">
                <a:solidFill>
                  <a:srgbClr val="FF9400"/>
                </a:solidFill>
                <a:latin typeface="华文中宋" pitchFamily="2" charset="-122"/>
                <a:ea typeface="华文中宋" pitchFamily="2" charset="-122"/>
                <a:sym typeface="华文中宋" pitchFamily="2" charset="-122"/>
              </a:rPr>
              <a:t>干柴烈火</a:t>
            </a:r>
            <a:endParaRPr lang="en-US" sz="2400">
              <a:solidFill>
                <a:srgbClr val="FF9400"/>
              </a:solidFill>
              <a:latin typeface="华文中宋" pitchFamily="2" charset="-122"/>
              <a:ea typeface="华文中宋" pitchFamily="2" charset="-122"/>
              <a:sym typeface="华文中宋" pitchFamily="2" charset="-122"/>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矩形 6"/>
          <p:cNvSpPr>
            <a:spLocks noChangeArrowheads="1"/>
          </p:cNvSpPr>
          <p:nvPr/>
        </p:nvSpPr>
        <p:spPr bwMode="auto">
          <a:xfrm>
            <a:off x="8612188" y="3471863"/>
            <a:ext cx="35798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chemeClr val="bg1"/>
                </a:solidFill>
                <a:latin typeface="华文中宋" pitchFamily="2" charset="-122"/>
                <a:ea typeface="华文中宋" pitchFamily="2" charset="-122"/>
                <a:sym typeface="华文中宋" pitchFamily="2" charset="-122"/>
              </a:rPr>
              <a:t>更不是</a:t>
            </a:r>
            <a:r>
              <a:rPr lang="zh-CN" altLang="en-US" sz="2400">
                <a:solidFill>
                  <a:srgbClr val="FF9400"/>
                </a:solidFill>
                <a:latin typeface="华文中宋" pitchFamily="2" charset="-122"/>
                <a:ea typeface="华文中宋" pitchFamily="2" charset="-122"/>
                <a:sym typeface="华文中宋" pitchFamily="2" charset="-122"/>
              </a:rPr>
              <a:t>放纵欲望</a:t>
            </a:r>
            <a:endParaRPr lang="en-US" sz="2400">
              <a:solidFill>
                <a:srgbClr val="FF9400"/>
              </a:solidFill>
              <a:latin typeface="华文中宋" pitchFamily="2" charset="-122"/>
              <a:ea typeface="华文中宋" pitchFamily="2" charset="-122"/>
              <a:sym typeface="华文中宋" pitchFamily="2" charset="-122"/>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Rectangle 13"/>
          <p:cNvSpPr>
            <a:spLocks noChangeArrowheads="1"/>
          </p:cNvSpPr>
          <p:nvPr/>
        </p:nvSpPr>
        <p:spPr bwMode="auto">
          <a:xfrm>
            <a:off x="1411288" y="5530850"/>
            <a:ext cx="5149850" cy="431800"/>
          </a:xfrm>
          <a:prstGeom prst="rect">
            <a:avLst/>
          </a:prstGeom>
          <a:solidFill>
            <a:srgbClr val="FF9400">
              <a:alpha val="39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latin typeface="微软雅黑 Light" pitchFamily="2" charset="-122"/>
              <a:ea typeface="微软雅黑 Light" pitchFamily="2" charset="-122"/>
              <a:sym typeface="微软雅黑 Light" pitchFamily="2" charset="-122"/>
            </a:endParaRPr>
          </a:p>
        </p:txBody>
      </p:sp>
      <p:sp>
        <p:nvSpPr>
          <p:cNvPr id="9219" name="矩形 6"/>
          <p:cNvSpPr>
            <a:spLocks noChangeArrowheads="1"/>
          </p:cNvSpPr>
          <p:nvPr/>
        </p:nvSpPr>
        <p:spPr bwMode="auto">
          <a:xfrm>
            <a:off x="1395413" y="2163763"/>
            <a:ext cx="7278687" cy="321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chemeClr val="bg1"/>
                </a:solidFill>
                <a:latin typeface="华文中宋" pitchFamily="2" charset="-122"/>
                <a:ea typeface="华文中宋" pitchFamily="2" charset="-122"/>
                <a:sym typeface="华文中宋" pitchFamily="2" charset="-122"/>
              </a:rPr>
              <a:t>而是指</a:t>
            </a:r>
            <a:endParaRPr lang="en-US">
              <a:solidFill>
                <a:schemeClr val="bg1"/>
              </a:solidFill>
              <a:latin typeface="华文中宋" pitchFamily="2" charset="-122"/>
              <a:ea typeface="华文中宋" pitchFamily="2" charset="-122"/>
              <a:sym typeface="华文中宋" pitchFamily="2" charset="-122"/>
            </a:endParaRPr>
          </a:p>
          <a:p>
            <a:pPr>
              <a:lnSpc>
                <a:spcPct val="110000"/>
              </a:lnSpc>
            </a:pPr>
            <a:r>
              <a:rPr lang="zh-CN" altLang="en-US" sz="8000" b="1">
                <a:solidFill>
                  <a:srgbClr val="FF9400"/>
                </a:solidFill>
                <a:latin typeface="微软雅黑" pitchFamily="34" charset="-122"/>
                <a:ea typeface="微软雅黑" pitchFamily="34" charset="-122"/>
                <a:sym typeface="微软雅黑" pitchFamily="34" charset="-122"/>
              </a:rPr>
              <a:t>振奋的精神</a:t>
            </a:r>
            <a:endParaRPr lang="en-US" sz="8000" b="1">
              <a:solidFill>
                <a:srgbClr val="FF9400"/>
              </a:solidFill>
              <a:latin typeface="微软雅黑" pitchFamily="34" charset="-122"/>
              <a:ea typeface="微软雅黑" pitchFamily="34" charset="-122"/>
              <a:sym typeface="微软雅黑" pitchFamily="34" charset="-122"/>
            </a:endParaRPr>
          </a:p>
          <a:p>
            <a:pPr>
              <a:lnSpc>
                <a:spcPct val="110000"/>
              </a:lnSpc>
            </a:pPr>
            <a:r>
              <a:rPr lang="zh-CN" altLang="en-US" sz="8000" b="1">
                <a:solidFill>
                  <a:srgbClr val="FF9400"/>
                </a:solidFill>
                <a:latin typeface="微软雅黑" pitchFamily="34" charset="-122"/>
                <a:ea typeface="微软雅黑" pitchFamily="34" charset="-122"/>
                <a:sym typeface="微软雅黑" pitchFamily="34" charset="-122"/>
              </a:rPr>
              <a:t>奋发的状态</a:t>
            </a:r>
            <a:endParaRPr lang="en-US" sz="8000" b="1">
              <a:solidFill>
                <a:srgbClr val="FF9400"/>
              </a:solidFill>
              <a:latin typeface="微软雅黑" pitchFamily="34" charset="-122"/>
              <a:ea typeface="微软雅黑" pitchFamily="34" charset="-122"/>
              <a:sym typeface="微软雅黑" pitchFamily="34" charset="-122"/>
            </a:endParaRPr>
          </a:p>
        </p:txBody>
      </p:sp>
      <p:sp>
        <p:nvSpPr>
          <p:cNvPr id="9220" name="矩形 1"/>
          <p:cNvSpPr>
            <a:spLocks noChangeArrowheads="1"/>
          </p:cNvSpPr>
          <p:nvPr/>
        </p:nvSpPr>
        <p:spPr bwMode="auto">
          <a:xfrm>
            <a:off x="1511300" y="5562600"/>
            <a:ext cx="4949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Light" pitchFamily="2" charset="-122"/>
                <a:ea typeface="微软雅黑 Light" pitchFamily="2" charset="-122"/>
                <a:sym typeface="微软雅黑 Light" pitchFamily="2" charset="-122"/>
              </a:rPr>
              <a:t>人在激情的支配下，常能调动身心的巨大潜力</a:t>
            </a: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矩形 1"/>
          <p:cNvSpPr>
            <a:spLocks noChangeArrowheads="1"/>
          </p:cNvSpPr>
          <p:nvPr/>
        </p:nvSpPr>
        <p:spPr bwMode="auto">
          <a:xfrm>
            <a:off x="1196975" y="2074863"/>
            <a:ext cx="35814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a:solidFill>
                  <a:srgbClr val="FF9400"/>
                </a:solidFill>
                <a:latin typeface="华文中宋" pitchFamily="2" charset="-122"/>
                <a:ea typeface="华文中宋" pitchFamily="2" charset="-122"/>
                <a:sym typeface="华文中宋" pitchFamily="2" charset="-122"/>
              </a:rPr>
              <a:t>空虚乏味 百无聊赖</a:t>
            </a:r>
            <a:endParaRPr lang="en-US" sz="2400">
              <a:solidFill>
                <a:srgbClr val="FF9400"/>
              </a:solidFill>
              <a:latin typeface="华文中宋" pitchFamily="2" charset="-122"/>
              <a:ea typeface="华文中宋" pitchFamily="2" charset="-122"/>
              <a:sym typeface="华文中宋"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干什么都提不起精神</a:t>
            </a:r>
            <a:endParaRPr lang="en-US" sz="1600" i="1">
              <a:solidFill>
                <a:schemeClr val="bg1"/>
              </a:solidFill>
              <a:latin typeface="微软雅黑 Light" pitchFamily="2" charset="-122"/>
              <a:ea typeface="微软雅黑 Light" pitchFamily="2" charset="-122"/>
              <a:sym typeface="微软雅黑 Light" pitchFamily="2" charset="-122"/>
            </a:endParaRPr>
          </a:p>
          <a:p>
            <a:pPr>
              <a:lnSpc>
                <a:spcPct val="120000"/>
              </a:lnSpc>
            </a:pPr>
            <a:r>
              <a:rPr lang="zh-CN" altLang="en-US" sz="1600" i="1">
                <a:solidFill>
                  <a:schemeClr val="bg1"/>
                </a:solidFill>
                <a:latin typeface="微软雅黑 Light" pitchFamily="2" charset="-122"/>
                <a:ea typeface="微软雅黑 Light" pitchFamily="2" charset="-122"/>
                <a:sym typeface="微软雅黑 Light" pitchFamily="2" charset="-122"/>
              </a:rPr>
              <a:t>生活像寡淡的白开水</a:t>
            </a:r>
            <a:endParaRPr lang="en-US" sz="1600" i="1">
              <a:solidFill>
                <a:schemeClr val="bg1"/>
              </a:solidFill>
              <a:latin typeface="微软雅黑 Light" pitchFamily="2" charset="-122"/>
              <a:ea typeface="微软雅黑 Light" pitchFamily="2" charset="-122"/>
              <a:sym typeface="微软雅黑 Light" pitchFamily="2" charset="-122"/>
            </a:endParaRPr>
          </a:p>
        </p:txBody>
      </p:sp>
      <p:sp>
        <p:nvSpPr>
          <p:cNvPr id="10243" name="TextBox 2"/>
          <p:cNvSpPr>
            <a:spLocks noChangeArrowheads="1"/>
          </p:cNvSpPr>
          <p:nvPr/>
        </p:nvSpPr>
        <p:spPr bwMode="auto">
          <a:xfrm>
            <a:off x="1173163" y="1449388"/>
            <a:ext cx="17668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a:solidFill>
                  <a:schemeClr val="bg1"/>
                </a:solidFill>
                <a:latin typeface="华文中宋" pitchFamily="2" charset="-122"/>
                <a:ea typeface="华文中宋" pitchFamily="2" charset="-122"/>
                <a:sym typeface="华文中宋" pitchFamily="2" charset="-122"/>
              </a:rPr>
              <a:t>如果 </a:t>
            </a:r>
            <a:r>
              <a:rPr lang="en-US" sz="3200">
                <a:solidFill>
                  <a:schemeClr val="bg1"/>
                </a:solidFill>
                <a:latin typeface="微软雅黑 Light" pitchFamily="2" charset="-122"/>
                <a:ea typeface="微软雅黑 Light" pitchFamily="2" charset="-122"/>
                <a:sym typeface="微软雅黑 Light" pitchFamily="2" charset="-122"/>
              </a:rPr>
              <a:t>· </a:t>
            </a:r>
            <a:r>
              <a:rPr lang="zh-CN" altLang="en-US" sz="3200">
                <a:solidFill>
                  <a:schemeClr val="bg1"/>
                </a:solidFill>
                <a:latin typeface="华文中宋" pitchFamily="2" charset="-122"/>
                <a:ea typeface="华文中宋" pitchFamily="2" charset="-122"/>
                <a:sym typeface="华文中宋" pitchFamily="2" charset="-122"/>
              </a:rPr>
              <a:t>你</a:t>
            </a:r>
          </a:p>
        </p:txBody>
      </p:sp>
    </p:spTree>
  </p:cSld>
  <p:clrMapOvr>
    <a:masterClrMapping/>
  </p:clrMapOvr>
  <p:transition>
    <p:fade/>
  </p:transition>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804</Words>
  <Application>Microsoft Office PowerPoint</Application>
  <PresentationFormat>自定义</PresentationFormat>
  <Paragraphs>126</Paragraphs>
  <Slides>35</Slides>
  <Notes>0</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cp:revision>
  <dcterms:modified xsi:type="dcterms:W3CDTF">2016-09-09T03:50:32Z</dcterms:modified>
  <cp:category>https://800sucai.taobao.com</cp:category>
</cp:coreProperties>
</file>