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256" r:id="rId2"/>
    <p:sldId id="257" r:id="rId3"/>
    <p:sldId id="258" r:id="rId4"/>
    <p:sldId id="259" r:id="rId5"/>
    <p:sldId id="261" r:id="rId6"/>
    <p:sldId id="262" r:id="rId7"/>
    <p:sldId id="263" r:id="rId8"/>
    <p:sldId id="264" r:id="rId9"/>
    <p:sldId id="269" r:id="rId10"/>
    <p:sldId id="265" r:id="rId11"/>
    <p:sldId id="266" r:id="rId12"/>
    <p:sldId id="270" r:id="rId13"/>
    <p:sldId id="271" r:id="rId14"/>
    <p:sldId id="272" r:id="rId15"/>
    <p:sldId id="278" r:id="rId16"/>
    <p:sldId id="273" r:id="rId17"/>
    <p:sldId id="274" r:id="rId18"/>
    <p:sldId id="275" r:id="rId19"/>
    <p:sldId id="279" r:id="rId20"/>
    <p:sldId id="283" r:id="rId21"/>
    <p:sldId id="280" r:id="rId22"/>
    <p:sldId id="260" r:id="rId23"/>
    <p:sldId id="284" r:id="rId24"/>
    <p:sldId id="285" r:id="rId25"/>
    <p:sldId id="281" r:id="rId26"/>
    <p:sldId id="286" r:id="rId27"/>
    <p:sldId id="287" r:id="rId28"/>
  </p:sldIdLst>
  <p:sldSz cx="12190413" cy="6858000"/>
  <p:notesSz cx="6858000" cy="9144000"/>
  <p:embeddedFontLst>
    <p:embeddedFont>
      <p:font typeface="方正兰亭黑_GBK" pitchFamily="2" charset="-122"/>
      <p:regular r:id="rId30"/>
    </p:embeddedFont>
    <p:embeddedFont>
      <p:font typeface="华文黑体" charset="-122"/>
      <p:regular r:id="rId31"/>
    </p:embeddedFont>
    <p:embeddedFont>
      <p:font typeface="华文细黑" pitchFamily="2" charset="-122"/>
      <p:regular r:id="rId32"/>
    </p:embeddedFont>
    <p:embeddedFont>
      <p:font typeface="Calibri" pitchFamily="34" charset="0"/>
      <p:regular r:id="rId33"/>
      <p:bold r:id="rId34"/>
      <p:italic r:id="rId35"/>
      <p:boldItalic r:id="rId36"/>
    </p:embeddedFont>
    <p:embeddedFont>
      <p:font typeface="微软雅黑" pitchFamily="34" charset="-122"/>
      <p:regular r:id="rId37"/>
      <p:bold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47A7FF"/>
    <a:srgbClr val="FF781D"/>
    <a:srgbClr val="000000"/>
    <a:srgbClr val="FD77F3"/>
    <a:srgbClr val="5A61EC"/>
    <a:srgbClr val="2A4DFE"/>
    <a:srgbClr val="B00071"/>
    <a:srgbClr val="FF09A7"/>
    <a:srgbClr val="E6009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660"/>
  </p:normalViewPr>
  <p:slideViewPr>
    <p:cSldViewPr>
      <p:cViewPr>
        <p:scale>
          <a:sx n="107" d="100"/>
          <a:sy n="107" d="100"/>
        </p:scale>
        <p:origin x="-924" y="-372"/>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pPr/>
              <a:t>‹#›</a:t>
            </a:fld>
            <a:endParaRPr lang="zh-CN" altLang="en-US"/>
          </a:p>
        </p:txBody>
      </p:sp>
    </p:spTree>
    <p:extLst>
      <p:ext uri="{BB962C8B-B14F-4D97-AF65-F5344CB8AC3E}">
        <p14:creationId xmlns:p14="http://schemas.microsoft.com/office/powerpoint/2010/main" xmlns=""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a:t>
            </a:fld>
            <a:endParaRPr lang="zh-CN" altLang="en-US"/>
          </a:p>
        </p:txBody>
      </p:sp>
    </p:spTree>
    <p:extLst>
      <p:ext uri="{BB962C8B-B14F-4D97-AF65-F5344CB8AC3E}">
        <p14:creationId xmlns:p14="http://schemas.microsoft.com/office/powerpoint/2010/main" xmlns=""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10</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11</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12</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13</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14</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15</a:t>
            </a:fld>
            <a:endParaRPr lang="zh-CN" altLang="en-US"/>
          </a:p>
        </p:txBody>
      </p:sp>
    </p:spTree>
    <p:extLst>
      <p:ext uri="{BB962C8B-B14F-4D97-AF65-F5344CB8AC3E}">
        <p14:creationId xmlns:p14="http://schemas.microsoft.com/office/powerpoint/2010/main" xmlns=""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16</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17</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18</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19</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a:t>
            </a:fld>
            <a:endParaRPr lang="zh-CN" altLang="en-US"/>
          </a:p>
        </p:txBody>
      </p:sp>
    </p:spTree>
    <p:extLst>
      <p:ext uri="{BB962C8B-B14F-4D97-AF65-F5344CB8AC3E}">
        <p14:creationId xmlns:p14="http://schemas.microsoft.com/office/powerpoint/2010/main" xmlns=""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20</a:t>
            </a:fld>
            <a:endParaRPr lang="zh-CN" altLang="en-US"/>
          </a:p>
        </p:txBody>
      </p:sp>
    </p:spTree>
    <p:extLst>
      <p:ext uri="{BB962C8B-B14F-4D97-AF65-F5344CB8AC3E}">
        <p14:creationId xmlns:p14="http://schemas.microsoft.com/office/powerpoint/2010/main" xmlns=""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21</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22</a:t>
            </a:fld>
            <a:endParaRPr lang="zh-CN" altLang="en-US"/>
          </a:p>
        </p:txBody>
      </p:sp>
    </p:spTree>
    <p:extLst>
      <p:ext uri="{BB962C8B-B14F-4D97-AF65-F5344CB8AC3E}">
        <p14:creationId xmlns:p14="http://schemas.microsoft.com/office/powerpoint/2010/main" xmlns=""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23</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24</a:t>
            </a:fld>
            <a:endParaRPr lang="zh-CN" altLang="en-US"/>
          </a:p>
        </p:txBody>
      </p:sp>
    </p:spTree>
    <p:extLst>
      <p:ext uri="{BB962C8B-B14F-4D97-AF65-F5344CB8AC3E}">
        <p14:creationId xmlns:p14="http://schemas.microsoft.com/office/powerpoint/2010/main" xmlns=""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25</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26</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27</a:t>
            </a:fld>
            <a:endParaRPr lang="zh-CN" altLang="en-US"/>
          </a:p>
        </p:txBody>
      </p:sp>
    </p:spTree>
    <p:extLst>
      <p:ext uri="{BB962C8B-B14F-4D97-AF65-F5344CB8AC3E}">
        <p14:creationId xmlns:p14="http://schemas.microsoft.com/office/powerpoint/2010/main" xmlns="" val="109977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3</a:t>
            </a:fld>
            <a:endParaRPr lang="zh-CN" altLang="en-US"/>
          </a:p>
        </p:txBody>
      </p:sp>
    </p:spTree>
    <p:extLst>
      <p:ext uri="{BB962C8B-B14F-4D97-AF65-F5344CB8AC3E}">
        <p14:creationId xmlns:p14="http://schemas.microsoft.com/office/powerpoint/2010/main" xmlns=""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4</a:t>
            </a:fld>
            <a:endParaRPr lang="zh-CN" altLang="en-US"/>
          </a:p>
        </p:txBody>
      </p:sp>
    </p:spTree>
    <p:extLst>
      <p:ext uri="{BB962C8B-B14F-4D97-AF65-F5344CB8AC3E}">
        <p14:creationId xmlns:p14="http://schemas.microsoft.com/office/powerpoint/2010/main" xmlns=""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5</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6</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7</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8</a:t>
            </a:fld>
            <a:endParaRPr lang="zh-CN" altLang="en-US"/>
          </a:p>
        </p:txBody>
      </p:sp>
    </p:spTree>
    <p:extLst>
      <p:ext uri="{BB962C8B-B14F-4D97-AF65-F5344CB8AC3E}">
        <p14:creationId xmlns:p14="http://schemas.microsoft.com/office/powerpoint/2010/main" xmlns=""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9</a:t>
            </a:fld>
            <a:endParaRPr lang="zh-CN" altLang="en-US"/>
          </a:p>
        </p:txBody>
      </p:sp>
    </p:spTree>
    <p:extLst>
      <p:ext uri="{BB962C8B-B14F-4D97-AF65-F5344CB8AC3E}">
        <p14:creationId xmlns:p14="http://schemas.microsoft.com/office/powerpoint/2010/main" xmlns=""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xmlns="">
                  <a14:imgLayer r:embed="rId3">
                    <a14:imgEffect>
                      <a14:artisticBlur radius="55"/>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xmlns="">
                  <a14:imgLayer r:embed="rId3">
                    <a14:imgEffect>
                      <a14:artisticBlur radius="55"/>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notesSlide" Target="../notesSlides/notesSlide12.xml"/><Relationship Id="rId21" Type="http://schemas.openxmlformats.org/officeDocument/2006/relationships/image" Target="../media/image22.gif"/><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slideLayout" Target="../slideLayouts/slideLayout2.xml"/><Relationship Id="rId16" Type="http://schemas.openxmlformats.org/officeDocument/2006/relationships/image" Target="../media/image17.png"/><Relationship Id="rId20" Type="http://schemas.openxmlformats.org/officeDocument/2006/relationships/image" Target="../media/image21.gif"/><Relationship Id="rId1" Type="http://schemas.openxmlformats.org/officeDocument/2006/relationships/tags" Target="../tags/tag7.xml"/><Relationship Id="rId6" Type="http://schemas.openxmlformats.org/officeDocument/2006/relationships/image" Target="../media/image7.jpeg"/><Relationship Id="rId11" Type="http://schemas.openxmlformats.org/officeDocument/2006/relationships/image" Target="../media/image12.gif"/><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gif"/><Relationship Id="rId19" Type="http://schemas.openxmlformats.org/officeDocument/2006/relationships/image" Target="../media/image20.png"/><Relationship Id="rId4" Type="http://schemas.openxmlformats.org/officeDocument/2006/relationships/image" Target="../media/image5.jpeg"/><Relationship Id="rId9" Type="http://schemas.openxmlformats.org/officeDocument/2006/relationships/image" Target="../media/image10.gif"/><Relationship Id="rId1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适用于工作计划</a:t>
            </a:r>
            <a:r>
              <a:rPr lang="en-US" altLang="zh-CN" dirty="0">
                <a:solidFill>
                  <a:schemeClr val="bg1"/>
                </a:solidFill>
                <a:latin typeface="方正兰亭黑_GBK" pitchFamily="2" charset="-122"/>
                <a:ea typeface="方正兰亭黑_GBK" pitchFamily="2" charset="-122"/>
                <a:cs typeface="华文黑体" pitchFamily="2" charset="-122"/>
              </a:rPr>
              <a:t> / </a:t>
            </a:r>
            <a:r>
              <a:rPr lang="zh-CN" altLang="en-US" dirty="0">
                <a:solidFill>
                  <a:schemeClr val="bg1"/>
                </a:solidFill>
                <a:latin typeface="方正兰亭黑_GBK" pitchFamily="2" charset="-122"/>
                <a:ea typeface="方正兰亭黑_GBK" pitchFamily="2" charset="-122"/>
                <a:cs typeface="华文黑体" pitchFamily="2" charset="-122"/>
              </a:rPr>
              <a:t>工作总结</a:t>
            </a:r>
            <a:r>
              <a:rPr lang="en-US" altLang="zh-CN" dirty="0">
                <a:solidFill>
                  <a:schemeClr val="bg1"/>
                </a:solidFill>
                <a:latin typeface="方正兰亭黑_GBK" pitchFamily="2" charset="-122"/>
                <a:ea typeface="方正兰亭黑_GBK" pitchFamily="2" charset="-122"/>
                <a:cs typeface="华文黑体" pitchFamily="2" charset="-122"/>
              </a:rPr>
              <a:t> / </a:t>
            </a:r>
            <a:r>
              <a:rPr lang="zh-CN" altLang="en-US" dirty="0">
                <a:solidFill>
                  <a:schemeClr val="bg1"/>
                </a:solidFill>
                <a:latin typeface="方正兰亭黑_GBK" pitchFamily="2" charset="-122"/>
                <a:ea typeface="方正兰亭黑_GBK" pitchFamily="2" charset="-122"/>
                <a:cs typeface="华文黑体" pitchFamily="2" charset="-122"/>
              </a:rPr>
              <a:t>季度报告等演示</a:t>
            </a:r>
          </a:p>
        </p:txBody>
      </p:sp>
      <p:sp>
        <p:nvSpPr>
          <p:cNvPr id="4" name="TextBox 3"/>
          <p:cNvSpPr txBox="1"/>
          <p:nvPr/>
        </p:nvSpPr>
        <p:spPr>
          <a:xfrm>
            <a:off x="2848164" y="1865633"/>
            <a:ext cx="6494085" cy="1200329"/>
          </a:xfrm>
          <a:prstGeom prst="rect">
            <a:avLst/>
          </a:prstGeom>
          <a:noFill/>
        </p:spPr>
        <p:txBody>
          <a:bodyPr wrap="none" rtlCol="0">
            <a:spAutoFit/>
          </a:bodyPr>
          <a:lstStyle/>
          <a:p>
            <a:pPr algn="ctr"/>
            <a:r>
              <a:rPr lang="en-US" altLang="zh-CN" sz="7200" dirty="0">
                <a:solidFill>
                  <a:schemeClr val="bg1"/>
                </a:solidFill>
                <a:latin typeface="HelveticaNeueLT Pro 35 Th" pitchFamily="34" charset="0"/>
                <a:ea typeface="华文细黑" pitchFamily="2" charset="-122"/>
                <a:cs typeface="华文黑体" pitchFamily="2" charset="-122"/>
              </a:rPr>
              <a:t>POWERPOINT</a:t>
            </a:r>
            <a:endParaRPr lang="zh-CN" altLang="en-US" sz="7200" dirty="0">
              <a:solidFill>
                <a:schemeClr val="bg1"/>
              </a:solidFill>
              <a:latin typeface="HelveticaNeueLT Pro 35 Th" pitchFamily="34" charset="0"/>
              <a:ea typeface="华文细黑" pitchFamily="2" charset="-122"/>
              <a:cs typeface="华文黑体" pitchFamily="2" charset="-122"/>
            </a:endParaRPr>
          </a:p>
        </p:txBody>
      </p:sp>
      <p:sp>
        <p:nvSpPr>
          <p:cNvPr id="13" name="矩形 12"/>
          <p:cNvSpPr/>
          <p:nvPr/>
        </p:nvSpPr>
        <p:spPr>
          <a:xfrm>
            <a:off x="2009546" y="4090267"/>
            <a:ext cx="1853412"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HelveticaNeueLT Pro 35 Th" pitchFamily="34" charset="0"/>
                <a:ea typeface="华文细黑" pitchFamily="2" charset="-122"/>
              </a:rPr>
              <a:t>时尚 </a:t>
            </a:r>
            <a:r>
              <a:rPr lang="en-US" altLang="zh-CN" sz="160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xmlns="" val="32001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dirty="0">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3079" name="Picture 7" descr="D:\360data\重要数据\桌面\世界品牌LOGO\car\ford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xmlns="">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xmlns="">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xmlns="">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xmlns="">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xmlns="">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xmlns="">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xmlns="">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xmlns="">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xmlns="">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xmlns="">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xmlns="">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xmlns="">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7" cstate="print">
            <a:extLst>
              <a:ext uri="{28A0092B-C50C-407E-A947-70E740481C1C}">
                <a14:useLocalDpi xmlns:a14="http://schemas.microsoft.com/office/drawing/2010/main" xmlns=""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xmlns="">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8" cstate="print">
            <a:extLst>
              <a:ext uri="{28A0092B-C50C-407E-A947-70E740481C1C}">
                <a14:useLocalDpi xmlns:a14="http://schemas.microsoft.com/office/drawing/2010/main" xmlns=""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xmlns="">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xmlns="">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xmlns="">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24" name="矩形 23"/>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xmlns="">
                <a:solidFill>
                  <a:srgbClr val="FFFFFF"/>
                </a:solidFill>
              </a14:hiddenFill>
            </a:ext>
          </a:extLst>
        </p:spPr>
      </p:pic>
      <p:sp>
        <p:nvSpPr>
          <p:cNvPr id="9" name="矩形 8"/>
          <p:cNvSpPr/>
          <p:nvPr/>
        </p:nvSpPr>
        <p:spPr>
          <a:xfrm>
            <a:off x="1702718" y="2023228"/>
            <a:ext cx="4104456" cy="5367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631974"/>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1" name="矩形 10"/>
          <p:cNvSpPr/>
          <p:nvPr/>
        </p:nvSpPr>
        <p:spPr>
          <a:xfrm>
            <a:off x="1702718" y="3295354"/>
            <a:ext cx="4104456" cy="536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13" name="矩形 12"/>
          <p:cNvSpPr/>
          <p:nvPr/>
        </p:nvSpPr>
        <p:spPr>
          <a:xfrm>
            <a:off x="1702718" y="3904100"/>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16" name="矩形 15"/>
          <p:cNvSpPr/>
          <p:nvPr/>
        </p:nvSpPr>
        <p:spPr>
          <a:xfrm>
            <a:off x="1702718" y="5075892"/>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667079584"/>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3545766"/>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3</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xmlns=""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 name="矩形 3"/>
          <p:cNvSpPr/>
          <p:nvPr/>
        </p:nvSpPr>
        <p:spPr>
          <a:xfrm>
            <a:off x="1540121" y="3356992"/>
            <a:ext cx="6931349" cy="1620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xmlns=""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xmlns="">
                    <a14:imgLayer r:embed="rId7">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dirty="0">
                <a:solidFill>
                  <a:schemeClr val="bg1"/>
                </a:solidFill>
                <a:latin typeface="方正兰亭黑_GBK" pitchFamily="2" charset="-122"/>
                <a:ea typeface="方正兰亭黑_GBK" pitchFamily="2" charset="-122"/>
                <a:cs typeface="华文黑体" pitchFamily="2" charset="-122"/>
              </a:rPr>
              <a:t>   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pPr marL="171450" indent="-171450">
              <a:buSzPct val="50000"/>
              <a:buFont typeface="Wingdings" pitchFamily="2" charset="2"/>
              <a:buChar char="l"/>
            </a:pPr>
            <a:endParaRPr lang="en-US" altLang="zh-CN" sz="1000" dirty="0">
              <a:solidFill>
                <a:schemeClr val="bg1"/>
              </a:solidFill>
              <a:latin typeface="方正兰亭黑_GBK" pitchFamily="2" charset="-122"/>
              <a:ea typeface="方正兰亭黑_GBK"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23812" y="1309547"/>
            <a:ext cx="3751314" cy="2663433"/>
          </a:xfrm>
          <a:prstGeom prst="rect">
            <a:avLst/>
          </a:prstGeom>
          <a:noFill/>
          <a:ln w="12700">
            <a:solidFill>
              <a:schemeClr val="accent2"/>
            </a:solidFill>
          </a:ln>
          <a:extLst>
            <a:ext uri="{909E8E84-426E-40DD-AFC4-6F175D3DCCD1}">
              <a14:hiddenFill xmlns:a14="http://schemas.microsoft.com/office/drawing/2010/main" xmlns="">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a:t>
            </a:r>
            <a:endParaRPr lang="en-US" altLang="zh-CN" sz="1400" dirty="0">
              <a:solidFill>
                <a:schemeClr val="bg1"/>
              </a:solidFill>
              <a:latin typeface="华文细黑" pitchFamily="2" charset="-122"/>
              <a:ea typeface="华文细黑" pitchFamily="2" charset="-122"/>
              <a:cs typeface="华文黑体" pitchFamily="2" charset="-122"/>
            </a:endParaRPr>
          </a:p>
          <a:p>
            <a:endParaRPr lang="en-US" altLang="zh-CN" sz="800" dirty="0">
              <a:solidFill>
                <a:schemeClr val="bg1"/>
              </a:solidFill>
              <a:latin typeface="华文细黑" pitchFamily="2" charset="-122"/>
              <a:ea typeface="华文细黑" pitchFamily="2" charset="-122"/>
              <a:cs typeface="华文黑体" pitchFamily="2" charset="-122"/>
            </a:endParaRPr>
          </a:p>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a:t>
            </a: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椭圆 1"/>
          <p:cNvSpPr/>
          <p:nvPr/>
        </p:nvSpPr>
        <p:spPr>
          <a:xfrm>
            <a:off x="4475026" y="1283522"/>
            <a:ext cx="3240360" cy="3240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单击添加文本单击添加文本单击单击添加文本单击添加文本</a:t>
            </a: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2</a:t>
              </a:r>
              <a:endParaRPr lang="zh-CN" altLang="en-US" sz="3600" dirty="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4</a:t>
              </a:r>
              <a:endParaRPr lang="zh-CN" altLang="en-US" sz="3600" dirty="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5</a:t>
              </a:r>
              <a:endParaRPr lang="zh-CN" altLang="en-US" sz="3600" dirty="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1</a:t>
            </a:r>
            <a:endParaRPr lang="zh-CN" altLang="en-US" sz="3600" dirty="0">
              <a:solidFill>
                <a:schemeClr val="accent1"/>
              </a:solidFill>
              <a:latin typeface="HelveticaNeueLT Pro 35 Th" pitchFamily="34" charset="0"/>
            </a:endParaRPr>
          </a:p>
        </p:txBody>
      </p:sp>
      <p:sp>
        <p:nvSpPr>
          <p:cNvPr id="47" name="矩形 46"/>
          <p:cNvSpPr/>
          <p:nvPr/>
        </p:nvSpPr>
        <p:spPr>
          <a:xfrm>
            <a:off x="3621305" y="1844824"/>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2" name="矩形 21"/>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
        <p:nvSpPr>
          <p:cNvPr id="23" name="矩形 22"/>
          <p:cNvSpPr/>
          <p:nvPr>
            <p:custDataLst>
              <p:tags r:id="rId2"/>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4396236"/>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4</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xmlns=""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7" name="矩形 136"/>
          <p:cNvSpPr/>
          <p:nvPr/>
        </p:nvSpPr>
        <p:spPr>
          <a:xfrm>
            <a:off x="6725668" y="3333528"/>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8" name="矩形 137"/>
          <p:cNvSpPr/>
          <p:nvPr/>
        </p:nvSpPr>
        <p:spPr>
          <a:xfrm>
            <a:off x="6725668" y="3998967"/>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9" name="矩形 138"/>
          <p:cNvSpPr/>
          <p:nvPr/>
        </p:nvSpPr>
        <p:spPr>
          <a:xfrm>
            <a:off x="5964314" y="5328937"/>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3371024923"/>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9" name="矩形 8"/>
          <p:cNvSpPr/>
          <p:nvPr/>
        </p:nvSpPr>
        <p:spPr>
          <a:xfrm>
            <a:off x="1702717" y="1916832"/>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399989"/>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dirty="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2" name="矩形 41"/>
          <p:cNvSpPr/>
          <p:nvPr/>
        </p:nvSpPr>
        <p:spPr>
          <a:xfrm>
            <a:off x="1702718" y="3342522"/>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43" name="矩形 42"/>
          <p:cNvSpPr/>
          <p:nvPr/>
        </p:nvSpPr>
        <p:spPr>
          <a:xfrm>
            <a:off x="1702717" y="3890147"/>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4" name="矩形 43"/>
          <p:cNvSpPr/>
          <p:nvPr/>
        </p:nvSpPr>
        <p:spPr>
          <a:xfrm>
            <a:off x="1702718" y="4373304"/>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45" name="矩形 44"/>
          <p:cNvSpPr/>
          <p:nvPr/>
        </p:nvSpPr>
        <p:spPr>
          <a:xfrm>
            <a:off x="1702717" y="4924258"/>
            <a:ext cx="3877985" cy="397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4</a:t>
              </a:r>
              <a:endParaRPr lang="zh-CN" altLang="en-US" sz="3600" dirty="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5236232"/>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5</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xmlns=""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dirty="0">
                <a:solidFill>
                  <a:schemeClr val="bg1"/>
                </a:solidFill>
                <a:latin typeface="方正兰亭黑_GBK" pitchFamily="2" charset="-122"/>
                <a:ea typeface="方正兰亭黑_GBK" pitchFamily="2" charset="-122"/>
                <a:cs typeface="华文黑体" pitchFamily="2" charset="-122"/>
              </a:rPr>
              <a:t>   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pPr marL="171450" indent="-171450">
              <a:buSzPct val="50000"/>
              <a:buFont typeface="Wingdings" pitchFamily="2" charset="2"/>
              <a:buChar char="l"/>
            </a:pPr>
            <a:endParaRPr lang="en-US" altLang="zh-CN" sz="1000" dirty="0">
              <a:solidFill>
                <a:schemeClr val="bg1"/>
              </a:solidFill>
              <a:latin typeface="方正兰亭黑_GBK" pitchFamily="2" charset="-122"/>
              <a:ea typeface="方正兰亭黑_GBK"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HelveticaNeueLT Pro 35 Th" pitchFamily="34" charset="0"/>
                <a:ea typeface="华文细黑" pitchFamily="2" charset="-122"/>
              </a:rPr>
              <a:t>时尚 </a:t>
            </a:r>
            <a:r>
              <a:rPr lang="en-US" altLang="zh-CN" sz="1600" dirty="0">
                <a:solidFill>
                  <a:schemeClr val="bg1"/>
                </a:solidFill>
                <a:latin typeface="HelveticaNeueLT Pro 35 Th" pitchFamily="34" charset="0"/>
                <a:ea typeface="华文细黑" pitchFamily="2" charset="-122"/>
              </a:rPr>
              <a:t>FASHION</a:t>
            </a:r>
            <a:endParaRPr lang="zh-CN" altLang="en-US" sz="1600" dirty="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单击添加文本单击添加文本单击添加文本</a:t>
            </a:r>
          </a:p>
        </p:txBody>
      </p:sp>
      <p:sp>
        <p:nvSpPr>
          <p:cNvPr id="15" name="TextBox 14"/>
          <p:cNvSpPr txBox="1"/>
          <p:nvPr/>
        </p:nvSpPr>
        <p:spPr>
          <a:xfrm>
            <a:off x="3803130" y="2348880"/>
            <a:ext cx="4442242" cy="1200329"/>
          </a:xfrm>
          <a:prstGeom prst="rect">
            <a:avLst/>
          </a:prstGeom>
          <a:noFill/>
        </p:spPr>
        <p:txBody>
          <a:bodyPr wrap="none" rtlCol="0">
            <a:spAutoFit/>
          </a:bodyPr>
          <a:lstStyle/>
          <a:p>
            <a:pPr algn="ctr"/>
            <a:r>
              <a:rPr lang="en-US" altLang="zh-CN" sz="7200" dirty="0">
                <a:solidFill>
                  <a:schemeClr val="bg1"/>
                </a:solidFill>
                <a:latin typeface="HelveticaNeueLT Pro 35 Th" pitchFamily="34" charset="0"/>
                <a:ea typeface="华文细黑" pitchFamily="2" charset="-122"/>
                <a:cs typeface="华文黑体" pitchFamily="2" charset="-122"/>
              </a:rPr>
              <a:t>THANKS !</a:t>
            </a:r>
            <a:endParaRPr lang="zh-CN" altLang="en-US" sz="7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xmlns="" val="4576644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0-#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51" name="矩形 50"/>
          <p:cNvSpPr/>
          <p:nvPr/>
        </p:nvSpPr>
        <p:spPr>
          <a:xfrm>
            <a:off x="9263558" y="1916832"/>
            <a:ext cx="1800200" cy="1800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2010</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2011</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2012</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2013</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2014</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70" name="矩形 69"/>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9406458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2"/>
                </a:solidFill>
                <a:latin typeface="HelveticaNeueLT Pro 35 Th" pitchFamily="34" charset="0"/>
              </a:rPr>
              <a:t>75%</a:t>
            </a:r>
            <a:endParaRPr lang="zh-CN" altLang="en-US" sz="3600" dirty="0">
              <a:solidFill>
                <a:schemeClr val="accent2"/>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141014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1026" name="Picture 2" descr="D:\360data\重要数据\桌面\168831138.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a:t>
            </a:r>
            <a:endParaRPr lang="en-US" altLang="zh-CN" dirty="0">
              <a:solidFill>
                <a:schemeClr val="bg1"/>
              </a:solidFill>
              <a:latin typeface="华文细黑" pitchFamily="2" charset="-122"/>
              <a:ea typeface="华文细黑"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29" name="矩形 28"/>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3176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pic>
        <p:nvPicPr>
          <p:cNvPr id="2050" name="Picture 2" descr="D:\360data\重要数据\桌面\16884970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xmlns="">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14" name="矩形 13"/>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9193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数量</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时间</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a:latin typeface="华文细黑" pitchFamily="2" charset="-122"/>
                <a:ea typeface="华文细黑" pitchFamily="2" charset="-122"/>
              </a:rPr>
              <a:t>单击添加文本单击添加文本单击添加文本单击添加文本</a:t>
            </a: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xmlns=""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25" name="矩形 24"/>
          <p:cNvSpPr/>
          <p:nvPr/>
        </p:nvSpPr>
        <p:spPr>
          <a:xfrm>
            <a:off x="3621305" y="2695295"/>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2</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
        <p:nvSpPr>
          <p:cNvPr id="22" name="矩形 21"/>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45jfaojk"/>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1F497D"/>
      </a:dk2>
      <a:lt2>
        <a:srgbClr val="EEECE1"/>
      </a:lt2>
      <a:accent1>
        <a:srgbClr val="47A7FF"/>
      </a:accent1>
      <a:accent2>
        <a:srgbClr val="FF781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846</TotalTime>
  <Words>2650</Words>
  <Application>Microsoft Office PowerPoint</Application>
  <PresentationFormat>自定义</PresentationFormat>
  <Paragraphs>353</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方正兰亭黑_GBK</vt:lpstr>
      <vt:lpstr>华文黑体</vt:lpstr>
      <vt:lpstr>HelveticaNeueLT Pro 35 Th</vt:lpstr>
      <vt:lpstr>华文细黑</vt:lpstr>
      <vt:lpstr>Calibri</vt:lpstr>
      <vt:lpstr>微软雅黑</vt:lpstr>
      <vt:lpstr>Gill Sans MT Pro Light</vt:lpstr>
      <vt:lpstr>Wingdings</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78</cp:revision>
  <dcterms:created xsi:type="dcterms:W3CDTF">2014-05-13T11:59:11Z</dcterms:created>
  <dcterms:modified xsi:type="dcterms:W3CDTF">2016-10-09T07:34:35Z</dcterms:modified>
  <cp:category>https://800sucai.taobao.com/</cp:category>
</cp:coreProperties>
</file>