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Lst>
  <p:sldSz cx="12198350" cy="6859588"/>
  <p:notesSz cx="6858000" cy="9144000"/>
  <p:embeddedFontLst>
    <p:embeddedFont>
      <p:font typeface="微软雅黑" pitchFamily="34" charset="-122"/>
      <p:regular r:id="rId39"/>
      <p:bold r:id="rId40"/>
    </p:embeddedFont>
    <p:embeddedFont>
      <p:font typeface="Calibri" pitchFamily="34" charset="0"/>
      <p:regular r:id="rId41"/>
      <p:bold r:id="rId42"/>
      <p:italic r:id="rId43"/>
      <p:boldItalic r:id="rId44"/>
    </p:embeddedFont>
    <p:embeddedFont>
      <p:font typeface="Arial Black" pitchFamily="34" charset="0"/>
      <p:bold r:id="rId45"/>
      <p:italic r:id="rId46"/>
    </p:embeddedFont>
  </p:embeddedFontLst>
  <p:custDataLst>
    <p:tags r:id="rId47"/>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000"/>
    <a:srgbClr val="669900"/>
    <a:srgbClr val="CC0066"/>
    <a:srgbClr val="FF0066"/>
    <a:srgbClr val="B01077"/>
    <a:srgbClr val="FFC400"/>
    <a:srgbClr val="005DA2"/>
    <a:srgbClr val="FFD347"/>
    <a:srgbClr val="FFC91D"/>
    <a:srgbClr val="0071C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672" y="-372"/>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pPr/>
              <a:t>‹#›</a:t>
            </a:fld>
            <a:endParaRPr lang="zh-CN" altLang="en-US"/>
          </a:p>
        </p:txBody>
      </p:sp>
    </p:spTree>
    <p:extLst>
      <p:ext uri="{BB962C8B-B14F-4D97-AF65-F5344CB8AC3E}">
        <p14:creationId xmlns:p14="http://schemas.microsoft.com/office/powerpoint/2010/main" xmlns=""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a:t>
            </a:fld>
            <a:endParaRPr lang="zh-CN" altLang="en-US"/>
          </a:p>
        </p:txBody>
      </p:sp>
    </p:spTree>
    <p:extLst>
      <p:ext uri="{BB962C8B-B14F-4D97-AF65-F5344CB8AC3E}">
        <p14:creationId xmlns:p14="http://schemas.microsoft.com/office/powerpoint/2010/main" xmlns=""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10</a:t>
            </a:fld>
            <a:endParaRPr lang="zh-CN" altLang="en-US"/>
          </a:p>
        </p:txBody>
      </p:sp>
    </p:spTree>
    <p:extLst>
      <p:ext uri="{BB962C8B-B14F-4D97-AF65-F5344CB8AC3E}">
        <p14:creationId xmlns:p14="http://schemas.microsoft.com/office/powerpoint/2010/main" xmlns=""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11</a:t>
            </a:fld>
            <a:endParaRPr lang="zh-CN" altLang="en-US"/>
          </a:p>
        </p:txBody>
      </p:sp>
    </p:spTree>
    <p:extLst>
      <p:ext uri="{BB962C8B-B14F-4D97-AF65-F5344CB8AC3E}">
        <p14:creationId xmlns:p14="http://schemas.microsoft.com/office/powerpoint/2010/main" xmlns=""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12</a:t>
            </a:fld>
            <a:endParaRPr lang="zh-CN" altLang="en-US"/>
          </a:p>
        </p:txBody>
      </p:sp>
    </p:spTree>
    <p:extLst>
      <p:ext uri="{BB962C8B-B14F-4D97-AF65-F5344CB8AC3E}">
        <p14:creationId xmlns:p14="http://schemas.microsoft.com/office/powerpoint/2010/main" xmlns=""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13</a:t>
            </a:fld>
            <a:endParaRPr lang="zh-CN" altLang="en-US"/>
          </a:p>
        </p:txBody>
      </p:sp>
    </p:spTree>
    <p:extLst>
      <p:ext uri="{BB962C8B-B14F-4D97-AF65-F5344CB8AC3E}">
        <p14:creationId xmlns:p14="http://schemas.microsoft.com/office/powerpoint/2010/main" xmlns=""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14</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15</a:t>
            </a:fld>
            <a:endParaRPr lang="zh-CN" altLang="en-US"/>
          </a:p>
        </p:txBody>
      </p:sp>
    </p:spTree>
    <p:extLst>
      <p:ext uri="{BB962C8B-B14F-4D97-AF65-F5344CB8AC3E}">
        <p14:creationId xmlns:p14="http://schemas.microsoft.com/office/powerpoint/2010/main" xmlns=""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16</a:t>
            </a:fld>
            <a:endParaRPr lang="zh-CN" altLang="en-US"/>
          </a:p>
        </p:txBody>
      </p:sp>
    </p:spTree>
    <p:extLst>
      <p:ext uri="{BB962C8B-B14F-4D97-AF65-F5344CB8AC3E}">
        <p14:creationId xmlns:p14="http://schemas.microsoft.com/office/powerpoint/2010/main" xmlns=""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17</a:t>
            </a:fld>
            <a:endParaRPr lang="zh-CN" altLang="en-US"/>
          </a:p>
        </p:txBody>
      </p:sp>
    </p:spTree>
    <p:extLst>
      <p:ext uri="{BB962C8B-B14F-4D97-AF65-F5344CB8AC3E}">
        <p14:creationId xmlns:p14="http://schemas.microsoft.com/office/powerpoint/2010/main" xmlns=""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18</a:t>
            </a:fld>
            <a:endParaRPr lang="zh-CN" altLang="en-US"/>
          </a:p>
        </p:txBody>
      </p:sp>
    </p:spTree>
    <p:extLst>
      <p:ext uri="{BB962C8B-B14F-4D97-AF65-F5344CB8AC3E}">
        <p14:creationId xmlns:p14="http://schemas.microsoft.com/office/powerpoint/2010/main" xmlns=""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19</a:t>
            </a:fld>
            <a:endParaRPr lang="zh-CN" altLang="en-US"/>
          </a:p>
        </p:txBody>
      </p:sp>
    </p:spTree>
    <p:extLst>
      <p:ext uri="{BB962C8B-B14F-4D97-AF65-F5344CB8AC3E}">
        <p14:creationId xmlns:p14="http://schemas.microsoft.com/office/powerpoint/2010/main" xmlns=""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20</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21</a:t>
            </a:fld>
            <a:endParaRPr lang="zh-CN" altLang="en-US"/>
          </a:p>
        </p:txBody>
      </p:sp>
    </p:spTree>
    <p:extLst>
      <p:ext uri="{BB962C8B-B14F-4D97-AF65-F5344CB8AC3E}">
        <p14:creationId xmlns:p14="http://schemas.microsoft.com/office/powerpoint/2010/main" xmlns=""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22</a:t>
            </a:fld>
            <a:endParaRPr lang="zh-CN" altLang="en-US"/>
          </a:p>
        </p:txBody>
      </p:sp>
    </p:spTree>
    <p:extLst>
      <p:ext uri="{BB962C8B-B14F-4D97-AF65-F5344CB8AC3E}">
        <p14:creationId xmlns:p14="http://schemas.microsoft.com/office/powerpoint/2010/main" xmlns=""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23</a:t>
            </a:fld>
            <a:endParaRPr lang="zh-CN" altLang="en-US"/>
          </a:p>
        </p:txBody>
      </p:sp>
    </p:spTree>
    <p:extLst>
      <p:ext uri="{BB962C8B-B14F-4D97-AF65-F5344CB8AC3E}">
        <p14:creationId xmlns:p14="http://schemas.microsoft.com/office/powerpoint/2010/main" xmlns=""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24</a:t>
            </a:fld>
            <a:endParaRPr lang="zh-CN" altLang="en-US"/>
          </a:p>
        </p:txBody>
      </p:sp>
    </p:spTree>
    <p:extLst>
      <p:ext uri="{BB962C8B-B14F-4D97-AF65-F5344CB8AC3E}">
        <p14:creationId xmlns:p14="http://schemas.microsoft.com/office/powerpoint/2010/main" xmlns=""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25</a:t>
            </a:fld>
            <a:endParaRPr lang="zh-CN" altLang="en-US"/>
          </a:p>
        </p:txBody>
      </p:sp>
    </p:spTree>
    <p:extLst>
      <p:ext uri="{BB962C8B-B14F-4D97-AF65-F5344CB8AC3E}">
        <p14:creationId xmlns:p14="http://schemas.microsoft.com/office/powerpoint/2010/main" xmlns=""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26</a:t>
            </a:fld>
            <a:endParaRPr lang="zh-CN" altLang="en-US"/>
          </a:p>
        </p:txBody>
      </p:sp>
    </p:spTree>
    <p:extLst>
      <p:ext uri="{BB962C8B-B14F-4D97-AF65-F5344CB8AC3E}">
        <p14:creationId xmlns:p14="http://schemas.microsoft.com/office/powerpoint/2010/main" xmlns=""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27</a:t>
            </a:fld>
            <a:endParaRPr lang="zh-CN" altLang="en-US"/>
          </a:p>
        </p:txBody>
      </p:sp>
    </p:spTree>
    <p:extLst>
      <p:ext uri="{BB962C8B-B14F-4D97-AF65-F5344CB8AC3E}">
        <p14:creationId xmlns:p14="http://schemas.microsoft.com/office/powerpoint/2010/main" xmlns=""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28</a:t>
            </a:fld>
            <a:endParaRPr lang="zh-CN" altLang="en-US"/>
          </a:p>
        </p:txBody>
      </p:sp>
    </p:spTree>
    <p:extLst>
      <p:ext uri="{BB962C8B-B14F-4D97-AF65-F5344CB8AC3E}">
        <p14:creationId xmlns:p14="http://schemas.microsoft.com/office/powerpoint/2010/main" xmlns=""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29</a:t>
            </a:fld>
            <a:endParaRPr lang="zh-CN" altLang="en-US"/>
          </a:p>
        </p:txBody>
      </p:sp>
    </p:spTree>
    <p:extLst>
      <p:ext uri="{BB962C8B-B14F-4D97-AF65-F5344CB8AC3E}">
        <p14:creationId xmlns:p14="http://schemas.microsoft.com/office/powerpoint/2010/main" xmlns=""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a:t>
            </a:fld>
            <a:endParaRPr lang="zh-CN" altLang="en-US"/>
          </a:p>
        </p:txBody>
      </p:sp>
    </p:spTree>
    <p:extLst>
      <p:ext uri="{BB962C8B-B14F-4D97-AF65-F5344CB8AC3E}">
        <p14:creationId xmlns:p14="http://schemas.microsoft.com/office/powerpoint/2010/main" xmlns=""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30</a:t>
            </a:fld>
            <a:endParaRPr lang="zh-CN" altLang="en-US"/>
          </a:p>
        </p:txBody>
      </p:sp>
    </p:spTree>
    <p:extLst>
      <p:ext uri="{BB962C8B-B14F-4D97-AF65-F5344CB8AC3E}">
        <p14:creationId xmlns:p14="http://schemas.microsoft.com/office/powerpoint/2010/main" xmlns=""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31</a:t>
            </a:fld>
            <a:endParaRPr lang="zh-CN" altLang="en-US"/>
          </a:p>
        </p:txBody>
      </p:sp>
    </p:spTree>
    <p:extLst>
      <p:ext uri="{BB962C8B-B14F-4D97-AF65-F5344CB8AC3E}">
        <p14:creationId xmlns:p14="http://schemas.microsoft.com/office/powerpoint/2010/main" xmlns=""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32</a:t>
            </a:fld>
            <a:endParaRPr lang="zh-CN" altLang="en-US"/>
          </a:p>
        </p:txBody>
      </p:sp>
    </p:spTree>
    <p:extLst>
      <p:ext uri="{BB962C8B-B14F-4D97-AF65-F5344CB8AC3E}">
        <p14:creationId xmlns:p14="http://schemas.microsoft.com/office/powerpoint/2010/main" xmlns=""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33</a:t>
            </a:fld>
            <a:endParaRPr lang="zh-CN" altLang="en-US"/>
          </a:p>
        </p:txBody>
      </p:sp>
    </p:spTree>
    <p:extLst>
      <p:ext uri="{BB962C8B-B14F-4D97-AF65-F5344CB8AC3E}">
        <p14:creationId xmlns:p14="http://schemas.microsoft.com/office/powerpoint/2010/main" xmlns=""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34</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35</a:t>
            </a:fld>
            <a:endParaRPr lang="zh-CN" altLang="en-US"/>
          </a:p>
        </p:txBody>
      </p:sp>
    </p:spTree>
    <p:extLst>
      <p:ext uri="{BB962C8B-B14F-4D97-AF65-F5344CB8AC3E}">
        <p14:creationId xmlns:p14="http://schemas.microsoft.com/office/powerpoint/2010/main" xmlns=""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36</a:t>
            </a:fld>
            <a:endParaRPr lang="zh-CN" altLang="en-US"/>
          </a:p>
        </p:txBody>
      </p:sp>
    </p:spTree>
    <p:extLst>
      <p:ext uri="{BB962C8B-B14F-4D97-AF65-F5344CB8AC3E}">
        <p14:creationId xmlns:p14="http://schemas.microsoft.com/office/powerpoint/2010/main" xmlns=""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4</a:t>
            </a:fld>
            <a:endParaRPr lang="zh-CN" altLang="en-US"/>
          </a:p>
        </p:txBody>
      </p:sp>
    </p:spTree>
    <p:extLst>
      <p:ext uri="{BB962C8B-B14F-4D97-AF65-F5344CB8AC3E}">
        <p14:creationId xmlns:p14="http://schemas.microsoft.com/office/powerpoint/2010/main" xmlns=""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5</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6</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7</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8</a:t>
            </a:fld>
            <a:endParaRPr lang="zh-CN" altLang="en-US"/>
          </a:p>
        </p:txBody>
      </p:sp>
    </p:spTree>
    <p:extLst>
      <p:ext uri="{BB962C8B-B14F-4D97-AF65-F5344CB8AC3E}">
        <p14:creationId xmlns:p14="http://schemas.microsoft.com/office/powerpoint/2010/main" xmlns=""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9</a:t>
            </a:fld>
            <a:endParaRPr lang="zh-CN" altLang="en-US"/>
          </a:p>
        </p:txBody>
      </p:sp>
    </p:spTree>
    <p:extLst>
      <p:ext uri="{BB962C8B-B14F-4D97-AF65-F5344CB8AC3E}">
        <p14:creationId xmlns:p14="http://schemas.microsoft.com/office/powerpoint/2010/main" xmlns=""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248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xmlns="" val="1303602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xmlns="" val="3400625998"/>
      </p:ext>
    </p:extLst>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52" y="1"/>
            <a:ext cx="12197198" cy="6859587"/>
          </a:xfrm>
          <a:prstGeom prst="rect">
            <a:avLst/>
          </a:prstGeom>
        </p:spPr>
      </p:pic>
    </p:spTree>
    <p:extLst>
      <p:ext uri="{BB962C8B-B14F-4D97-AF65-F5344CB8AC3E}">
        <p14:creationId xmlns:p14="http://schemas.microsoft.com/office/powerpoint/2010/main" xmlns=""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1"/>
            <a:ext cx="12198350" cy="6859588"/>
          </a:xfrm>
          <a:prstGeom prst="rect">
            <a:avLst/>
          </a:prstGeom>
        </p:spPr>
      </p:pic>
    </p:spTree>
    <p:extLst>
      <p:ext uri="{BB962C8B-B14F-4D97-AF65-F5344CB8AC3E}">
        <p14:creationId xmlns:p14="http://schemas.microsoft.com/office/powerpoint/2010/main" xmlns=""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2016/10/9</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xmlns=""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5.xml"/><Relationship Id="rId1" Type="http://schemas.openxmlformats.org/officeDocument/2006/relationships/video" Target="NULL" TargetMode="Externa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chemeClr val="accent1"/>
                </a:solidFill>
                <a:cs typeface="+mn-ea"/>
                <a:sym typeface="+mn-lt"/>
              </a:rPr>
              <a:t>2018</a:t>
            </a:r>
            <a:endParaRPr lang="en-US" altLang="zh-CN" sz="9600" b="1" dirty="0">
              <a:solidFill>
                <a:schemeClr val="accent1"/>
              </a:solidFill>
              <a:cs typeface="+mn-ea"/>
              <a:sym typeface="+mn-lt"/>
            </a:endParaRP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latin typeface="+mn-lt"/>
                <a:ea typeface="+mn-ea"/>
                <a:cs typeface="+mn-ea"/>
                <a:sym typeface="+mn-lt"/>
              </a:rPr>
              <a:t>工作汇报年终总结</a:t>
            </a:r>
            <a:r>
              <a:rPr lang="en-US" altLang="zh-CN" sz="4400" dirty="0">
                <a:solidFill>
                  <a:schemeClr val="tx1">
                    <a:lumMod val="85000"/>
                    <a:lumOff val="15000"/>
                  </a:schemeClr>
                </a:solidFill>
                <a:latin typeface="+mn-lt"/>
                <a:ea typeface="+mn-ea"/>
                <a:cs typeface="+mn-ea"/>
                <a:sym typeface="+mn-lt"/>
              </a:rPr>
              <a:t>PPT</a:t>
            </a:r>
            <a:r>
              <a:rPr lang="zh-CN" altLang="en-US" sz="4400" dirty="0">
                <a:solidFill>
                  <a:schemeClr val="tx1">
                    <a:lumMod val="85000"/>
                    <a:lumOff val="15000"/>
                  </a:schemeClr>
                </a:solidFill>
                <a:latin typeface="+mn-lt"/>
                <a:ea typeface="+mn-ea"/>
                <a:cs typeface="+mn-ea"/>
                <a:sym typeface="+mn-lt"/>
              </a:rPr>
              <a:t>模板</a:t>
            </a: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latin typeface="+mn-lt"/>
                <a:ea typeface="+mn-ea"/>
                <a:cs typeface="+mn-ea"/>
                <a:sym typeface="+mn-lt"/>
              </a:rPr>
              <a:t>年终总结 新年计划 述职报告 工作汇报通用</a:t>
            </a:r>
            <a:r>
              <a:rPr lang="en-US" altLang="zh-CN" sz="1800" b="1" dirty="0">
                <a:solidFill>
                  <a:schemeClr val="tx1">
                    <a:lumMod val="85000"/>
                    <a:lumOff val="15000"/>
                  </a:schemeClr>
                </a:solidFill>
                <a:latin typeface="+mn-lt"/>
                <a:ea typeface="+mn-ea"/>
                <a:cs typeface="+mn-ea"/>
                <a:sym typeface="+mn-lt"/>
              </a:rPr>
              <a:t>PPT</a:t>
            </a:r>
            <a:endParaRPr lang="zh-CN" altLang="en-US" sz="1800" b="1" dirty="0">
              <a:solidFill>
                <a:schemeClr val="tx1">
                  <a:lumMod val="85000"/>
                  <a:lumOff val="15000"/>
                </a:schemeClr>
              </a:solidFill>
              <a:latin typeface="+mn-lt"/>
              <a:ea typeface="+mn-ea"/>
              <a:cs typeface="+mn-ea"/>
              <a:sym typeface="+mn-lt"/>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a:solidFill>
                  <a:schemeClr val="accent1"/>
                </a:solidFill>
                <a:cs typeface="+mn-ea"/>
                <a:sym typeface="+mn-lt"/>
              </a:rPr>
              <a:t>LOGO</a:t>
            </a:r>
          </a:p>
        </p:txBody>
      </p:sp>
    </p:spTree>
    <p:extLst>
      <p:ext uri="{BB962C8B-B14F-4D97-AF65-F5344CB8AC3E}">
        <p14:creationId xmlns:p14="http://schemas.microsoft.com/office/powerpoint/2010/main" xmlns="" val="208357902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31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8" repeatCount="indefinite" fill="hold" display="0">
                  <p:stCondLst>
                    <p:cond delay="indefinite"/>
                  </p:stCondLst>
                  <p:endCondLst>
                    <p:cond evt="onStopAudio" delay="0">
                      <p:tgtEl>
                        <p:sldTgt/>
                      </p:tgtEl>
                    </p:cond>
                  </p:endCondLst>
                </p:cTn>
                <p:tgtEl>
                  <p:spTgt spid="25"/>
                </p:tgtEl>
              </p:cMediaNode>
            </p:vide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cs typeface="+mn-ea"/>
                <a:sym typeface="+mn-lt"/>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2" name="AutoShape 6"/>
          <p:cNvSpPr>
            <a:spLocks noChangeArrowheads="1"/>
          </p:cNvSpPr>
          <p:nvPr/>
        </p:nvSpPr>
        <p:spPr bwMode="auto">
          <a:xfrm>
            <a:off x="2651361" y="1457031"/>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2" name="TextBox 31"/>
          <p:cNvSpPr txBox="1"/>
          <p:nvPr/>
        </p:nvSpPr>
        <p:spPr>
          <a:xfrm>
            <a:off x="7091440" y="409509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4" name="TextBox 33"/>
          <p:cNvSpPr txBox="1"/>
          <p:nvPr/>
        </p:nvSpPr>
        <p:spPr>
          <a:xfrm>
            <a:off x="7091440" y="311544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6" name="TextBox 35"/>
          <p:cNvSpPr txBox="1"/>
          <p:nvPr/>
        </p:nvSpPr>
        <p:spPr>
          <a:xfrm>
            <a:off x="7091440" y="2373332"/>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8" name="TextBox 37"/>
          <p:cNvSpPr txBox="1"/>
          <p:nvPr/>
        </p:nvSpPr>
        <p:spPr>
          <a:xfrm>
            <a:off x="7091440" y="1680040"/>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cs typeface="+mn-ea"/>
                <a:sym typeface="+mn-lt"/>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709158049"/>
      </p:ext>
    </p:extLst>
  </p:cSld>
  <p:clrMapOvr>
    <a:masterClrMapping/>
  </p:clrMapOvr>
  <p:transition spd="slow" advClick="0" advTm="0">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09" name="矩形 108"/>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1922946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mn-lt"/>
                  <a:cs typeface="+mn-ea"/>
                  <a:sym typeface="+mn-lt"/>
                </a:rPr>
                <a:t>添加文字</a:t>
              </a:r>
              <a:endParaRPr lang="en-US" altLang="zh-CN" sz="2400" b="1" dirty="0">
                <a:solidFill>
                  <a:schemeClr val="tx1">
                    <a:lumMod val="85000"/>
                    <a:lumOff val="15000"/>
                  </a:schemeClr>
                </a:solidFill>
                <a:latin typeface="+mn-lt"/>
                <a:cs typeface="+mn-ea"/>
                <a:sym typeface="+mn-lt"/>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mn-lt"/>
                  <a:cs typeface="+mn-ea"/>
                  <a:sym typeface="+mn-lt"/>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mn-lt"/>
                <a:cs typeface="+mn-ea"/>
                <a:sym typeface="+mn-lt"/>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项目一</a:t>
              </a:r>
              <a:endParaRPr lang="en-US" altLang="zh-CN" sz="2400" b="1" dirty="0">
                <a:solidFill>
                  <a:schemeClr val="bg1"/>
                </a:solidFill>
                <a:latin typeface="+mn-lt"/>
                <a:cs typeface="+mn-ea"/>
                <a:sym typeface="+mn-lt"/>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项目二</a:t>
              </a:r>
              <a:endParaRPr lang="en-US" altLang="zh-CN" sz="2400" b="1" dirty="0">
                <a:solidFill>
                  <a:schemeClr val="bg1"/>
                </a:solidFill>
                <a:latin typeface="+mn-lt"/>
                <a:cs typeface="+mn-ea"/>
                <a:sym typeface="+mn-lt"/>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项目三</a:t>
              </a:r>
              <a:endParaRPr lang="en-US" altLang="zh-CN" sz="2400" b="1" dirty="0">
                <a:solidFill>
                  <a:schemeClr val="bg1"/>
                </a:solidFill>
                <a:latin typeface="+mn-lt"/>
                <a:cs typeface="+mn-ea"/>
                <a:sym typeface="+mn-lt"/>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项目四</a:t>
              </a:r>
              <a:endParaRPr lang="en-US" altLang="zh-CN" sz="2400" b="1" dirty="0">
                <a:solidFill>
                  <a:schemeClr val="bg1"/>
                </a:solidFill>
                <a:latin typeface="+mn-lt"/>
                <a:cs typeface="+mn-ea"/>
                <a:sym typeface="+mn-lt"/>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cs typeface="+mn-ea"/>
                <a:sym typeface="+mn-lt"/>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cs typeface="+mn-ea"/>
                <a:sym typeface="+mn-lt"/>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669900"/>
                </a:solidFill>
                <a:cs typeface="+mn-ea"/>
                <a:sym typeface="+mn-lt"/>
              </a:rPr>
              <a:t>点击添加小标题</a:t>
            </a:r>
            <a:endParaRPr lang="en-US" altLang="zh-CN" sz="2400" b="1" dirty="0">
              <a:solidFill>
                <a:srgbClr val="669900"/>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altLang="zh-CN" sz="1800" dirty="0">
              <a:solidFill>
                <a:schemeClr val="tx1">
                  <a:lumMod val="85000"/>
                  <a:lumOff val="15000"/>
                </a:schemeClr>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sz="1800" dirty="0">
              <a:solidFill>
                <a:schemeClr val="tx1">
                  <a:lumMod val="85000"/>
                  <a:lumOff val="15000"/>
                </a:schemeClr>
              </a:solidFill>
              <a:cs typeface="+mn-ea"/>
              <a:sym typeface="+mn-lt"/>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dirty="0">
                <a:cs typeface="+mn-ea"/>
                <a:sym typeface="+mn-lt"/>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cs typeface="+mn-ea"/>
                <a:sym typeface="+mn-lt"/>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cs typeface="+mn-ea"/>
                <a:sym typeface="+mn-lt"/>
              </a:rPr>
              <a:t>点击添加内容</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cs typeface="+mn-ea"/>
                <a:sym typeface="+mn-lt"/>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cs typeface="+mn-ea"/>
                <a:sym typeface="+mn-lt"/>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cs typeface="+mn-ea"/>
                <a:sym typeface="+mn-lt"/>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cs typeface="+mn-ea"/>
                <a:sym typeface="+mn-lt"/>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cs typeface="+mn-ea"/>
                <a:sym typeface="+mn-lt"/>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cs typeface="+mn-ea"/>
                <a:sym typeface="+mn-lt"/>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cs typeface="+mn-ea"/>
                <a:sym typeface="+mn-lt"/>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cs typeface="+mn-ea"/>
              <a:sym typeface="+mn-lt"/>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3233896"/>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ffectLst>
              <a:outerShdw blurRad="50800" dist="38100" dir="5400000" algn="t"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solidFill>
                  <a:schemeClr val="lt1"/>
                </a:solidFill>
                <a:cs typeface="+mn-ea"/>
                <a:sym typeface="+mn-lt"/>
              </a:endParaRPr>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cs typeface="+mn-ea"/>
                <a:sym typeface="+mn-lt"/>
              </a:endParaRPr>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cs typeface="+mn-ea"/>
                <a:sym typeface="+mn-lt"/>
              </a:endParaRPr>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3">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cs typeface="+mn-ea"/>
                <a:sym typeface="+mn-lt"/>
              </a:endParaRPr>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latinLnBrk="1"/>
              <a:endParaRPr lang="zh-CN" altLang="en-US" b="1">
                <a:solidFill>
                  <a:srgbClr val="000000"/>
                </a:solidFill>
                <a:cs typeface="+mn-ea"/>
                <a:sym typeface="+mn-lt"/>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7" name="Rectangle 19"/>
            <p:cNvSpPr>
              <a:spLocks noChangeArrowheads="1"/>
            </p:cNvSpPr>
            <p:nvPr/>
          </p:nvSpPr>
          <p:spPr bwMode="auto">
            <a:xfrm>
              <a:off x="0" y="591"/>
              <a:ext cx="1675" cy="209"/>
            </a:xfrm>
            <a:prstGeom prst="rect">
              <a:avLst/>
            </a:prstGeom>
            <a:solidFill>
              <a:schemeClr val="accent2">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latinLnBrk="1"/>
              <a:endParaRPr lang="zh-CN" altLang="en-US" b="1">
                <a:solidFill>
                  <a:srgbClr val="000000"/>
                </a:solidFill>
                <a:cs typeface="+mn-ea"/>
                <a:sym typeface="+mn-lt"/>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cs typeface="+mn-ea"/>
                <a:sym typeface="+mn-lt"/>
              </a:endParaRPr>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cs typeface="+mn-ea"/>
                <a:sym typeface="+mn-lt"/>
              </a:endParaRPr>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cs typeface="+mn-ea"/>
                <a:sym typeface="+mn-lt"/>
              </a:endParaRPr>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cs typeface="+mn-ea"/>
                <a:sym typeface="+mn-lt"/>
              </a:endParaRPr>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cs typeface="+mn-ea"/>
                <a:sym typeface="+mn-lt"/>
              </a:rPr>
              <a:t>在此添加标题内容</a:t>
            </a:r>
            <a:endParaRPr lang="en-US" sz="20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800" b="1" dirty="0">
                <a:solidFill>
                  <a:sysClr val="windowText" lastClr="000000"/>
                </a:solidFill>
                <a:cs typeface="+mn-ea"/>
                <a:sym typeface="+mn-lt"/>
              </a:rPr>
              <a:t>在此插入内容</a:t>
            </a:r>
            <a:endParaRPr lang="en-US" sz="18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endParaRPr lang="zh-CN" altLang="en-US" sz="1400" dirty="0">
              <a:solidFill>
                <a:sysClr val="windowText" lastClr="000000"/>
              </a:solidFill>
              <a:cs typeface="+mn-ea"/>
              <a:sym typeface="+mn-lt"/>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2322293095"/>
      </p:ext>
    </p:extLst>
  </p:cSld>
  <p:clrMapOvr>
    <a:masterClrMapping/>
  </p:clrMapOvr>
  <mc:AlternateContent xmlns:mc="http://schemas.openxmlformats.org/markup-compatibility/2006">
    <mc:Choice xmlns:p14="http://schemas.microsoft.com/office/powerpoint/2010/main" xmlns=""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chemeClr val="accent1"/>
            </a:solidFill>
            <a:miter lim="800000"/>
            <a:headEnd/>
            <a:tailEnd/>
          </a:ln>
        </p:spPr>
        <p:txBody>
          <a:bodyPr/>
          <a:lstStyle/>
          <a:p>
            <a:endParaRPr lang="zh-CN" altLang="en-US">
              <a:solidFill>
                <a:srgbClr val="000000"/>
              </a:solidFill>
              <a:cs typeface="+mn-ea"/>
              <a:sym typeface="+mn-lt"/>
            </a:endParaRPr>
          </a:p>
        </p:txBody>
      </p:sp>
      <p:sp>
        <p:nvSpPr>
          <p:cNvPr id="65" name="矩形 17"/>
          <p:cNvSpPr>
            <a:spLocks noChangeArrowheads="1"/>
          </p:cNvSpPr>
          <p:nvPr/>
        </p:nvSpPr>
        <p:spPr bwMode="auto">
          <a:xfrm>
            <a:off x="1419423" y="936054"/>
            <a:ext cx="2198141" cy="961247"/>
          </a:xfrm>
          <a:prstGeom prst="rect">
            <a:avLst/>
          </a:prstGeom>
          <a:solidFill>
            <a:schemeClr val="accent1"/>
          </a:solidFill>
          <a:ln>
            <a:noFill/>
          </a:ln>
          <a:extLst/>
        </p:spPr>
        <p:txBody>
          <a:bodyPr/>
          <a:lstStyle/>
          <a:p>
            <a:endParaRPr lang="zh-CN" altLang="en-US" sz="2000" b="1">
              <a:cs typeface="+mn-ea"/>
              <a:sym typeface="+mn-lt"/>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4800" b="1" dirty="0">
                <a:solidFill>
                  <a:schemeClr val="bg1"/>
                </a:solidFill>
                <a:cs typeface="+mn-ea"/>
                <a:sym typeface="+mn-lt"/>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cs typeface="+mn-ea"/>
                <a:sym typeface="+mn-lt"/>
              </a:rPr>
              <a:t>回顾这一年的工作，在取得成绩的同时，我们也找到了工作中的不足和问题，主要反映于</a:t>
            </a:r>
            <a:r>
              <a:rPr lang="en-US" altLang="zh-CN" sz="2000" dirty="0">
                <a:solidFill>
                  <a:srgbClr val="0C0C0C"/>
                </a:solidFill>
                <a:cs typeface="+mn-ea"/>
                <a:sym typeface="+mn-lt"/>
              </a:rPr>
              <a:t>xx</a:t>
            </a:r>
            <a:r>
              <a:rPr lang="zh-CN" altLang="en-US" sz="2000" dirty="0">
                <a:solidFill>
                  <a:srgbClr val="0C0C0C"/>
                </a:solidFill>
                <a:cs typeface="+mn-ea"/>
                <a:sym typeface="+mn-lt"/>
              </a:rPr>
              <a:t>及</a:t>
            </a:r>
            <a:r>
              <a:rPr lang="en-US" altLang="zh-CN" sz="2000" dirty="0">
                <a:solidFill>
                  <a:srgbClr val="0C0C0C"/>
                </a:solidFill>
                <a:cs typeface="+mn-ea"/>
                <a:sym typeface="+mn-lt"/>
              </a:rPr>
              <a:t>xxx</a:t>
            </a:r>
            <a:r>
              <a:rPr lang="zh-CN" altLang="en-US" sz="2000" dirty="0">
                <a:solidFill>
                  <a:srgbClr val="0C0C0C"/>
                </a:solidFill>
                <a:cs typeface="+mn-ea"/>
                <a:sym typeface="+mn-lt"/>
              </a:rPr>
              <a:t>的风格、定型还有待进一步探索，尤其是网上的公司产品库充分体现我们</a:t>
            </a:r>
            <a:r>
              <a:rPr lang="en-US" altLang="zh-CN" sz="2000" dirty="0" err="1">
                <a:solidFill>
                  <a:srgbClr val="0C0C0C"/>
                </a:solidFill>
                <a:cs typeface="+mn-ea"/>
                <a:sym typeface="+mn-lt"/>
              </a:rPr>
              <a:t>xxxxx</a:t>
            </a:r>
            <a:r>
              <a:rPr lang="zh-CN" altLang="en-US" sz="2000" dirty="0">
                <a:solidFill>
                  <a:srgbClr val="0C0C0C"/>
                </a:solidFill>
                <a:cs typeface="+mn-ea"/>
                <a:sym typeface="+mn-lt"/>
              </a:rPr>
              <a:t>和我们这个平台能为客户提供良好的商机和快捷方便的信息、导航的功能发挥。展望新的一年，我们将继续努力，力争各项工作更上一个新台阶</a:t>
            </a:r>
            <a:r>
              <a:rPr lang="zh-CN" altLang="en-US" sz="2000" dirty="0" smtClean="0">
                <a:solidFill>
                  <a:srgbClr val="0C0C0C"/>
                </a:solidFill>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所向披靡</a:t>
            </a:r>
            <a:r>
              <a:rPr lang="zh-CN" altLang="en-US" sz="2000" dirty="0" smtClean="0">
                <a:cs typeface="+mn-ea"/>
                <a:sym typeface="+mn-lt"/>
              </a:rPr>
              <a:t>，</a:t>
            </a:r>
            <a:r>
              <a:rPr lang="en-US" altLang="zh-CN" sz="2000" dirty="0" smtClean="0">
                <a:cs typeface="+mn-ea"/>
                <a:sym typeface="+mn-lt"/>
              </a:rPr>
              <a:t>2018</a:t>
            </a:r>
            <a:r>
              <a:rPr lang="zh-CN" altLang="en-US" sz="2000" dirty="0" smtClean="0">
                <a:cs typeface="+mn-ea"/>
                <a:sym typeface="+mn-lt"/>
              </a:rPr>
              <a:t>我们</a:t>
            </a:r>
            <a:r>
              <a:rPr lang="zh-CN" altLang="en-US" sz="2000" dirty="0">
                <a:cs typeface="+mn-ea"/>
                <a:sym typeface="+mn-lt"/>
              </a:rPr>
              <a:t>勇往直前！</a:t>
            </a:r>
            <a:endParaRPr lang="zh-CN" altLang="en-US" sz="2000" dirty="0">
              <a:solidFill>
                <a:sysClr val="windowText" lastClr="000000"/>
              </a:solidFill>
              <a:cs typeface="+mn-ea"/>
              <a:sym typeface="+mn-lt"/>
            </a:endParaRPr>
          </a:p>
        </p:txBody>
      </p:sp>
    </p:spTree>
    <p:extLst>
      <p:ext uri="{BB962C8B-B14F-4D97-AF65-F5344CB8AC3E}">
        <p14:creationId xmlns:p14="http://schemas.microsoft.com/office/powerpoint/2010/main" xmlns=""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cs typeface="+mn-ea"/>
                <a:sym typeface="+mn-lt"/>
              </a:rPr>
              <a:t>17%</a:t>
            </a:r>
            <a:endParaRPr lang="zh-CN" altLang="en-US" sz="4400" dirty="0">
              <a:solidFill>
                <a:schemeClr val="bg1"/>
              </a:solidFill>
              <a:cs typeface="+mn-ea"/>
              <a:sym typeface="+mn-lt"/>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32%</a:t>
            </a:r>
            <a:endParaRPr lang="zh-CN" altLang="en-US" dirty="0">
              <a:solidFill>
                <a:schemeClr val="bg1"/>
              </a:solidFill>
              <a:latin typeface="+mn-lt"/>
              <a:ea typeface="+mn-ea"/>
              <a:cs typeface="+mn-ea"/>
              <a:sym typeface="+mn-lt"/>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13%</a:t>
            </a:r>
            <a:endParaRPr lang="zh-CN" altLang="en-US" dirty="0">
              <a:solidFill>
                <a:schemeClr val="bg1"/>
              </a:solidFill>
              <a:latin typeface="+mn-lt"/>
              <a:ea typeface="+mn-ea"/>
              <a:cs typeface="+mn-ea"/>
              <a:sym typeface="+mn-lt"/>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cs typeface="+mn-ea"/>
                <a:sym typeface="+mn-lt"/>
              </a:rPr>
              <a:t>请输入您想要的文字</a:t>
            </a:r>
            <a:endParaRPr lang="en-US" altLang="zh-CN" sz="1800" dirty="0">
              <a:solidFill>
                <a:schemeClr val="tx1">
                  <a:lumMod val="85000"/>
                  <a:lumOff val="15000"/>
                </a:schemeClr>
              </a:solidFill>
              <a:cs typeface="+mn-ea"/>
              <a:sym typeface="+mn-lt"/>
            </a:endParaRPr>
          </a:p>
          <a:p>
            <a:r>
              <a:rPr lang="zh-CN" altLang="en-US" sz="1800" dirty="0">
                <a:solidFill>
                  <a:schemeClr val="tx1">
                    <a:lumMod val="85000"/>
                    <a:lumOff val="15000"/>
                  </a:schemeClr>
                </a:solidFill>
                <a:cs typeface="+mn-ea"/>
                <a:sym typeface="+mn-lt"/>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7" name="矩形 16"/>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accent2"/>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sz="1600" dirty="0">
              <a:solidFill>
                <a:srgbClr val="414455"/>
              </a:solidFill>
              <a:latin typeface="+mn-lt"/>
              <a:cs typeface="+mn-ea"/>
              <a:sym typeface="+mn-lt"/>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097432"/>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cs typeface="+mn-ea"/>
                <a:sym typeface="+mn-lt"/>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cs typeface="+mn-ea"/>
                  <a:sym typeface="+mn-lt"/>
                </a:rPr>
                <a:t>存在不足</a:t>
              </a: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18" name="Oval 19_13"/>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19" name="Oval 19_14"/>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0" name="Oval 19_15"/>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1" name="Oval 19_16"/>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2" name="Oval 19_17"/>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3" name="TextBox 22"/>
          <p:cNvSpPr txBox="1"/>
          <p:nvPr/>
        </p:nvSpPr>
        <p:spPr>
          <a:xfrm>
            <a:off x="928555" y="1979988"/>
            <a:ext cx="2125516"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4" name="TextBox 23"/>
          <p:cNvSpPr txBox="1"/>
          <p:nvPr/>
        </p:nvSpPr>
        <p:spPr>
          <a:xfrm>
            <a:off x="9234251" y="1979988"/>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5" name="TextBox 24"/>
          <p:cNvSpPr txBox="1"/>
          <p:nvPr/>
        </p:nvSpPr>
        <p:spPr>
          <a:xfrm>
            <a:off x="535073"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6" name="TextBox 25"/>
          <p:cNvSpPr txBox="1"/>
          <p:nvPr/>
        </p:nvSpPr>
        <p:spPr>
          <a:xfrm>
            <a:off x="9691058"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7" name="TextBox 26"/>
          <p:cNvSpPr txBox="1"/>
          <p:nvPr/>
        </p:nvSpPr>
        <p:spPr>
          <a:xfrm>
            <a:off x="9259471"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8" name="TextBox 27"/>
          <p:cNvSpPr txBox="1"/>
          <p:nvPr/>
        </p:nvSpPr>
        <p:spPr>
          <a:xfrm>
            <a:off x="928555"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709158049"/>
      </p:ext>
    </p:extLst>
  </p:cSld>
  <p:clrMapOvr>
    <a:masterClrMapping/>
  </p:clrMapOvr>
  <mc:AlternateContent xmlns:mc="http://schemas.openxmlformats.org/markup-compatibility/2006">
    <mc:Choice xmlns:p14="http://schemas.microsoft.com/office/powerpoint/2010/main" xmlns="" Requires="p14">
      <p:transition spd="slow" p14:dur="110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cs typeface="+mn-ea"/>
              <a:sym typeface="+mn-lt"/>
            </a:endParaRPr>
          </a:p>
        </p:txBody>
      </p:sp>
      <p:sp>
        <p:nvSpPr>
          <p:cNvPr id="17" name="矩形 8"/>
          <p:cNvSpPr>
            <a:spLocks noChangeArrowheads="1"/>
          </p:cNvSpPr>
          <p:nvPr/>
        </p:nvSpPr>
        <p:spPr bwMode="auto">
          <a:xfrm>
            <a:off x="926527" y="4912345"/>
            <a:ext cx="11785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cs typeface="+mn-ea"/>
                <a:sym typeface="+mn-lt"/>
              </a:rPr>
              <a:t>2001</a:t>
            </a:r>
            <a:r>
              <a:rPr lang="zh-CN" altLang="en-US" b="1" dirty="0">
                <a:solidFill>
                  <a:schemeClr val="tx1">
                    <a:lumMod val="85000"/>
                    <a:lumOff val="15000"/>
                  </a:schemeClr>
                </a:solidFill>
                <a:cs typeface="+mn-ea"/>
                <a:sym typeface="+mn-lt"/>
              </a:rPr>
              <a:t>年</a:t>
            </a:r>
          </a:p>
        </p:txBody>
      </p:sp>
      <p:sp>
        <p:nvSpPr>
          <p:cNvPr id="20" name="矩形 9"/>
          <p:cNvSpPr>
            <a:spLocks noChangeArrowheads="1"/>
          </p:cNvSpPr>
          <p:nvPr/>
        </p:nvSpPr>
        <p:spPr bwMode="auto">
          <a:xfrm>
            <a:off x="2058584" y="3861842"/>
            <a:ext cx="11785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2005</a:t>
            </a:r>
            <a:r>
              <a:rPr lang="zh-CN" altLang="en-US" b="1" dirty="0">
                <a:solidFill>
                  <a:schemeClr val="tx1">
                    <a:lumMod val="85000"/>
                    <a:lumOff val="15000"/>
                  </a:schemeClr>
                </a:solidFill>
                <a:cs typeface="+mn-ea"/>
                <a:sym typeface="+mn-lt"/>
              </a:rPr>
              <a:t>年</a:t>
            </a:r>
          </a:p>
        </p:txBody>
      </p:sp>
      <p:sp>
        <p:nvSpPr>
          <p:cNvPr id="23" name="矩形 10"/>
          <p:cNvSpPr>
            <a:spLocks noChangeArrowheads="1"/>
          </p:cNvSpPr>
          <p:nvPr/>
        </p:nvSpPr>
        <p:spPr bwMode="auto">
          <a:xfrm>
            <a:off x="3329804" y="2781722"/>
            <a:ext cx="11785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2012</a:t>
            </a:r>
            <a:r>
              <a:rPr lang="zh-CN" altLang="en-US" b="1" dirty="0">
                <a:solidFill>
                  <a:schemeClr val="tx1">
                    <a:lumMod val="85000"/>
                    <a:lumOff val="15000"/>
                  </a:schemeClr>
                </a:solidFill>
                <a:cs typeface="+mn-ea"/>
                <a:sym typeface="+mn-lt"/>
              </a:rPr>
              <a:t>年</a:t>
            </a:r>
          </a:p>
        </p:txBody>
      </p:sp>
      <p:sp>
        <p:nvSpPr>
          <p:cNvPr id="26" name="矩形 11"/>
          <p:cNvSpPr>
            <a:spLocks noChangeArrowheads="1"/>
          </p:cNvSpPr>
          <p:nvPr/>
        </p:nvSpPr>
        <p:spPr bwMode="auto">
          <a:xfrm>
            <a:off x="4625948" y="1671985"/>
            <a:ext cx="11785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cs typeface="+mn-ea"/>
                <a:sym typeface="+mn-lt"/>
              </a:rPr>
              <a:t>2018</a:t>
            </a:r>
            <a:r>
              <a:rPr lang="zh-CN" altLang="en-US" b="1" dirty="0" smtClean="0">
                <a:solidFill>
                  <a:schemeClr val="tx1">
                    <a:lumMod val="85000"/>
                    <a:lumOff val="15000"/>
                  </a:schemeClr>
                </a:solidFill>
                <a:cs typeface="+mn-ea"/>
                <a:sym typeface="+mn-lt"/>
              </a:rPr>
              <a:t>年</a:t>
            </a:r>
            <a:endParaRPr lang="zh-CN" altLang="en-US" b="1" dirty="0">
              <a:solidFill>
                <a:schemeClr val="tx1">
                  <a:lumMod val="85000"/>
                  <a:lumOff val="15000"/>
                </a:schemeClr>
              </a:solidFill>
              <a:cs typeface="+mn-ea"/>
              <a:sym typeface="+mn-lt"/>
            </a:endParaRPr>
          </a:p>
        </p:txBody>
      </p:sp>
      <p:sp>
        <p:nvSpPr>
          <p:cNvPr id="28" name="Text Box 30"/>
          <p:cNvSpPr>
            <a:spLocks noChangeArrowheads="1"/>
          </p:cNvSpPr>
          <p:nvPr/>
        </p:nvSpPr>
        <p:spPr bwMode="auto">
          <a:xfrm>
            <a:off x="5119662" y="2690341"/>
            <a:ext cx="27797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29" name="Text Box 30"/>
          <p:cNvSpPr>
            <a:spLocks noChangeArrowheads="1"/>
          </p:cNvSpPr>
          <p:nvPr/>
        </p:nvSpPr>
        <p:spPr bwMode="auto">
          <a:xfrm>
            <a:off x="2671390" y="4844579"/>
            <a:ext cx="33528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30" name="Text Box 30"/>
          <p:cNvSpPr>
            <a:spLocks noChangeArrowheads="1"/>
          </p:cNvSpPr>
          <p:nvPr/>
        </p:nvSpPr>
        <p:spPr bwMode="auto">
          <a:xfrm>
            <a:off x="871190" y="5858694"/>
            <a:ext cx="33528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cs typeface="+mn-ea"/>
                <a:sym typeface="+mn-lt"/>
              </a:rPr>
              <a:t>10 </a:t>
            </a:r>
            <a:r>
              <a:rPr lang="zh-CN" altLang="en-US" sz="1600">
                <a:solidFill>
                  <a:srgbClr val="000000"/>
                </a:solidFill>
                <a:cs typeface="+mn-ea"/>
                <a:sym typeface="+mn-lt"/>
              </a:rPr>
              <a:t>条成绩，点击添加文本</a:t>
            </a:r>
            <a:endParaRPr lang="zh-CN" altLang="en-US">
              <a:cs typeface="+mn-ea"/>
              <a:sym typeface="+mn-lt"/>
            </a:endParaRPr>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xmlns=""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xmlns=""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cs typeface="+mn-ea"/>
              <a:sym typeface="+mn-lt"/>
            </a:endParaRPr>
          </a:p>
          <a:p>
            <a:pPr fontAlgn="base">
              <a:lnSpc>
                <a:spcPct val="120000"/>
              </a:lnSpc>
              <a:spcBef>
                <a:spcPct val="0"/>
              </a:spcBef>
              <a:spcAft>
                <a:spcPct val="0"/>
              </a:spcAft>
              <a:defRPr/>
            </a:pPr>
            <a:r>
              <a:rPr lang="en-US" altLang="zh-CN" sz="1600" dirty="0">
                <a:solidFill>
                  <a:srgbClr val="4D4D4D"/>
                </a:solidFill>
                <a:cs typeface="+mn-ea"/>
                <a:sym typeface="+mn-lt"/>
              </a:rPr>
              <a:t>    </a:t>
            </a:r>
            <a:r>
              <a:rPr lang="zh-CN" altLang="en-US" sz="1600" dirty="0">
                <a:solidFill>
                  <a:srgbClr val="4D4D4D"/>
                </a:solidFill>
                <a:cs typeface="+mn-ea"/>
                <a:sym typeface="+mn-lt"/>
              </a:rPr>
              <a:t>点击添加文字，点击添加文字</a:t>
            </a:r>
            <a:endParaRPr lang="zh-CN" altLang="zh-CN" sz="1600" dirty="0">
              <a:solidFill>
                <a:srgbClr val="4D4D4D"/>
              </a:solidFill>
              <a:cs typeface="+mn-ea"/>
              <a:sym typeface="+mn-lt"/>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xmlns=""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lang="zh-CN" altLang="zh-CN" sz="1600" dirty="0">
              <a:solidFill>
                <a:srgbClr val="4D4D4D"/>
              </a:solidFill>
              <a:cs typeface="+mn-ea"/>
              <a:sym typeface="+mn-lt"/>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cs typeface="+mn-ea"/>
                <a:sym typeface="+mn-lt"/>
              </a:rPr>
              <a:t>添加内容</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3" name="矩形 12"/>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cs typeface="+mn-ea"/>
                <a:sym typeface="+mn-lt"/>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mn-lt"/>
                <a:ea typeface="+mn-ea"/>
                <a:cs typeface="+mn-ea"/>
                <a:sym typeface="+mn-lt"/>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6" name="椭圆 5"/>
          <p:cNvSpPr/>
          <p:nvPr/>
        </p:nvSpPr>
        <p:spPr>
          <a:xfrm>
            <a:off x="9449104" y="2983785"/>
            <a:ext cx="1618623" cy="1625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cs typeface="+mn-ea"/>
                <a:sym typeface="+mn-lt"/>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cs typeface="+mn-ea"/>
                <a:sym typeface="+mn-lt"/>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_1"/>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5" name="Oval 4_2"/>
          <p:cNvSpPr>
            <a:spLocks noChangeArrowheads="1"/>
          </p:cNvSpPr>
          <p:nvPr/>
        </p:nvSpPr>
        <p:spPr bwMode="auto">
          <a:xfrm>
            <a:off x="5660507" y="1125538"/>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6" name="Oval 4_3"/>
          <p:cNvSpPr>
            <a:spLocks noChangeArrowheads="1"/>
          </p:cNvSpPr>
          <p:nvPr/>
        </p:nvSpPr>
        <p:spPr bwMode="auto">
          <a:xfrm>
            <a:off x="4241058" y="1710946"/>
            <a:ext cx="1746230" cy="1771589"/>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7" name="Oval 4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8" name="Oval 4_5"/>
          <p:cNvSpPr>
            <a:spLocks noChangeArrowheads="1"/>
          </p:cNvSpPr>
          <p:nvPr/>
        </p:nvSpPr>
        <p:spPr bwMode="auto">
          <a:xfrm>
            <a:off x="2593852" y="2524623"/>
            <a:ext cx="2152199" cy="2183738"/>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0" name="Oval 4_7"/>
          <p:cNvSpPr>
            <a:spLocks noChangeArrowheads="1"/>
          </p:cNvSpPr>
          <p:nvPr/>
        </p:nvSpPr>
        <p:spPr bwMode="auto">
          <a:xfrm>
            <a:off x="648848" y="3569782"/>
            <a:ext cx="2641590" cy="2680302"/>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11" name="Oval 4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cs typeface="+mn-ea"/>
                <a:sym typeface="+mn-lt"/>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cs typeface="+mn-ea"/>
                <a:sym typeface="+mn-lt"/>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cs typeface="+mn-ea"/>
                <a:sym typeface="+mn-lt"/>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0" name="TextBox 19"/>
          <p:cNvSpPr txBox="1"/>
          <p:nvPr/>
        </p:nvSpPr>
        <p:spPr>
          <a:xfrm>
            <a:off x="7510832" y="3769109"/>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1" name="TextBox 20"/>
          <p:cNvSpPr txBox="1"/>
          <p:nvPr/>
        </p:nvSpPr>
        <p:spPr>
          <a:xfrm>
            <a:off x="7510832" y="2628286"/>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2" name="TextBox 21"/>
          <p:cNvSpPr txBox="1"/>
          <p:nvPr/>
        </p:nvSpPr>
        <p:spPr>
          <a:xfrm>
            <a:off x="7510832" y="1706768"/>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cs typeface="+mn-ea"/>
                <a:sym typeface="+mn-lt"/>
              </a:rPr>
              <a:t>添加文字</a:t>
            </a: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24" name="矩形 23"/>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2298013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1505704"/>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973321"/>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5" name="矩形 54"/>
          <p:cNvSpPr/>
          <p:nvPr/>
        </p:nvSpPr>
        <p:spPr>
          <a:xfrm>
            <a:off x="9527077" y="3171995"/>
            <a:ext cx="1759372"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4" name="等腰三角形 83"/>
          <p:cNvSpPr/>
          <p:nvPr/>
        </p:nvSpPr>
        <p:spPr>
          <a:xfrm flipV="1">
            <a:off x="10284313" y="4231864"/>
            <a:ext cx="24490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cs typeface="+mn-ea"/>
                <a:sym typeface="+mn-lt"/>
              </a:rPr>
              <a:t>点击添加标题</a:t>
            </a: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xmlns="">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xmlns="">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xmlns="">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xmlns="">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xmlns="">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4" name="Oval 38_11"/>
          <p:cNvSpPr>
            <a:spLocks noChangeArrowheads="1"/>
          </p:cNvSpPr>
          <p:nvPr/>
        </p:nvSpPr>
        <p:spPr bwMode="auto">
          <a:xfrm>
            <a:off x="8457728"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起点</a:t>
            </a:r>
          </a:p>
        </p:txBody>
      </p:sp>
      <p:sp>
        <p:nvSpPr>
          <p:cNvPr id="16" name="矩形 15"/>
          <p:cNvSpPr/>
          <p:nvPr/>
        </p:nvSpPr>
        <p:spPr>
          <a:xfrm>
            <a:off x="4717190" y="13854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17" name="Oval 38"/>
          <p:cNvSpPr>
            <a:spLocks noChangeArrowheads="1"/>
          </p:cNvSpPr>
          <p:nvPr/>
        </p:nvSpPr>
        <p:spPr bwMode="auto">
          <a:xfrm>
            <a:off x="3113269"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第一季度</a:t>
            </a:r>
          </a:p>
        </p:txBody>
      </p:sp>
      <p:sp>
        <p:nvSpPr>
          <p:cNvPr id="18" name="Oval 38_14"/>
          <p:cNvSpPr>
            <a:spLocks noChangeArrowheads="1"/>
          </p:cNvSpPr>
          <p:nvPr/>
        </p:nvSpPr>
        <p:spPr bwMode="auto">
          <a:xfrm>
            <a:off x="3113269"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第二季度</a:t>
            </a:r>
          </a:p>
        </p:txBody>
      </p:sp>
      <p:sp>
        <p:nvSpPr>
          <p:cNvPr id="19" name="矩形 18"/>
          <p:cNvSpPr/>
          <p:nvPr/>
        </p:nvSpPr>
        <p:spPr>
          <a:xfrm>
            <a:off x="4717190" y="31856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20" name="Oval 38_16"/>
          <p:cNvSpPr>
            <a:spLocks noChangeArrowheads="1"/>
          </p:cNvSpPr>
          <p:nvPr/>
        </p:nvSpPr>
        <p:spPr bwMode="auto">
          <a:xfrm>
            <a:off x="8468232"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第三季度</a:t>
            </a:r>
          </a:p>
        </p:txBody>
      </p:sp>
      <p:sp>
        <p:nvSpPr>
          <p:cNvPr id="21" name="Oval 38_17"/>
          <p:cNvSpPr>
            <a:spLocks noChangeArrowheads="1"/>
          </p:cNvSpPr>
          <p:nvPr/>
        </p:nvSpPr>
        <p:spPr bwMode="auto">
          <a:xfrm>
            <a:off x="8468232" y="4663608"/>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第四季度</a:t>
            </a:r>
          </a:p>
        </p:txBody>
      </p:sp>
      <p:sp>
        <p:nvSpPr>
          <p:cNvPr id="22" name="矩形 21"/>
          <p:cNvSpPr/>
          <p:nvPr/>
        </p:nvSpPr>
        <p:spPr>
          <a:xfrm>
            <a:off x="1164490" y="5057824"/>
            <a:ext cx="6897783"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点击添加文本点击添加文本点击添加文本点击添加文本</a:t>
            </a: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2322293095"/>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5"/>
            <a:ext cx="2633964" cy="1254695"/>
            <a:chOff x="8835092" y="1945063"/>
            <a:chExt cx="2483676" cy="1180844"/>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8"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9" name="组合 8"/>
          <p:cNvGrpSpPr/>
          <p:nvPr/>
        </p:nvGrpSpPr>
        <p:grpSpPr>
          <a:xfrm>
            <a:off x="500682" y="3136184"/>
            <a:ext cx="2633964" cy="1281547"/>
            <a:chOff x="8835092" y="2033592"/>
            <a:chExt cx="2483676" cy="1206104"/>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1"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2" name="组合 11"/>
          <p:cNvGrpSpPr/>
          <p:nvPr/>
        </p:nvGrpSpPr>
        <p:grpSpPr>
          <a:xfrm>
            <a:off x="510971" y="4629294"/>
            <a:ext cx="2647306" cy="1268137"/>
            <a:chOff x="8835092" y="2046239"/>
            <a:chExt cx="2496257" cy="1193494"/>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4"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cs typeface="+mn-ea"/>
                <a:sym typeface="+mn-lt"/>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mn-lt"/>
                  <a:cs typeface="+mn-ea"/>
                  <a:sym typeface="+mn-lt"/>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48" name="矩形 47"/>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cs typeface="+mn-ea"/>
              <a:sym typeface="+mn-lt"/>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cs typeface="+mn-ea"/>
              <a:sym typeface="+mn-lt"/>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8" name="Rectangle 19_5"/>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9" name="Rectangle 19_6"/>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10" name="Rectangle 19_7"/>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cs typeface="+mn-ea"/>
                <a:sym typeface="+mn-lt"/>
              </a:rPr>
              <a:t>点击添加标题</a:t>
            </a:r>
            <a:endParaRPr lang="de-DE" sz="1900" b="1" noProof="1">
              <a:solidFill>
                <a:schemeClr val="bg1"/>
              </a:solidFill>
              <a:cs typeface="+mn-ea"/>
              <a:sym typeface="+mn-lt"/>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cs typeface="+mn-ea"/>
                <a:sym typeface="+mn-lt"/>
              </a:endParaRPr>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cs typeface="+mn-ea"/>
                <a:sym typeface="+mn-lt"/>
              </a:endParaRPr>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cs typeface="+mn-ea"/>
                <a:sym typeface="+mn-lt"/>
              </a:endParaRPr>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212151497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a:solidFill>
                  <a:schemeClr val="accent1"/>
                </a:solidFill>
                <a:cs typeface="+mn-ea"/>
                <a:sym typeface="+mn-lt"/>
              </a:rPr>
              <a:t>THANKS</a:t>
            </a:r>
            <a:r>
              <a:rPr lang="zh-CN" altLang="en-US" sz="8800" b="1" dirty="0">
                <a:solidFill>
                  <a:schemeClr val="accent1"/>
                </a:solidFill>
                <a:cs typeface="+mn-ea"/>
                <a:sym typeface="+mn-lt"/>
              </a:rPr>
              <a:t>！</a:t>
            </a: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汇报人：</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部门：</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时间：</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Tree>
    <p:extLst>
      <p:ext uri="{BB962C8B-B14F-4D97-AF65-F5344CB8AC3E}">
        <p14:creationId xmlns:p14="http://schemas.microsoft.com/office/powerpoint/2010/main" xmlns=""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6" repeatCount="indefinite" fill="hold" display="0">
                  <p:stCondLst>
                    <p:cond delay="indefinite"/>
                  </p:stCondLst>
                  <p:endCondLst>
                    <p:cond evt="onStopAudio" delay="0">
                      <p:tgtEl>
                        <p:sldTgt/>
                      </p:tgtEl>
                    </p:cond>
                  </p:endCondLst>
                </p:cTn>
                <p:tgtEl>
                  <p:spTgt spid="25"/>
                </p:tgtEl>
              </p:cMediaNode>
            </p:video>
          </p:childTnLst>
        </p:cTn>
      </p:par>
    </p:tnLst>
    <p:bldLst>
      <p:bldP spid="23" grpId="0"/>
      <p:bldP spid="3"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4" name="矩形 3"/>
          <p:cNvSpPr/>
          <p:nvPr/>
        </p:nvSpPr>
        <p:spPr>
          <a:xfrm>
            <a:off x="4382736" y="1125538"/>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5" name="六边形 4"/>
          <p:cNvSpPr/>
          <p:nvPr/>
        </p:nvSpPr>
        <p:spPr>
          <a:xfrm>
            <a:off x="1063010" y="2926154"/>
            <a:ext cx="1588089" cy="136846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cs typeface="+mn-ea"/>
                <a:sym typeface="+mn-lt"/>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2" name="矩形 11"/>
          <p:cNvSpPr/>
          <p:nvPr/>
        </p:nvSpPr>
        <p:spPr>
          <a:xfrm>
            <a:off x="4382736" y="2926155"/>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5" name="矩形 14"/>
          <p:cNvSpPr/>
          <p:nvPr/>
        </p:nvSpPr>
        <p:spPr>
          <a:xfrm>
            <a:off x="4382736" y="472677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570351004"/>
      </p:ext>
    </p:extLst>
  </p:cSld>
  <p:clrMapOvr>
    <a:masterClrMapping/>
  </p:clrMapOvr>
  <p:transition spd="slow" advClick="0" advTm="0">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2" name="文本框 64"/>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4</a:t>
              </a:r>
              <a:r>
                <a:rPr lang="zh-CN" altLang="en-US" sz="1100" dirty="0">
                  <a:solidFill>
                    <a:schemeClr val="bg1"/>
                  </a:solidFill>
                  <a:cs typeface="+mn-ea"/>
                  <a:sym typeface="+mn-lt"/>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cs typeface="+mn-ea"/>
                  <a:sym typeface="+mn-lt"/>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9" name="文本框 72"/>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6</a:t>
              </a:r>
              <a:r>
                <a:rPr lang="zh-CN" altLang="en-US" sz="1100" dirty="0">
                  <a:solidFill>
                    <a:schemeClr val="bg1"/>
                  </a:solidFill>
                  <a:cs typeface="+mn-ea"/>
                  <a:sym typeface="+mn-lt"/>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46" name="文本框 79"/>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8</a:t>
              </a:r>
              <a:r>
                <a:rPr lang="zh-CN" altLang="en-US" sz="1100" dirty="0">
                  <a:solidFill>
                    <a:schemeClr val="bg1"/>
                  </a:solidFill>
                  <a:cs typeface="+mn-ea"/>
                  <a:sym typeface="+mn-lt"/>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cs typeface="+mn-ea"/>
                  <a:sym typeface="+mn-lt"/>
                </a:rPr>
                <a:t>10</a:t>
              </a:r>
              <a:r>
                <a:rPr lang="zh-CN" altLang="en-US" sz="1100" dirty="0">
                  <a:solidFill>
                    <a:schemeClr val="bg1"/>
                  </a:solidFill>
                  <a:cs typeface="+mn-ea"/>
                  <a:sym typeface="+mn-lt"/>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0" name="文本框 93"/>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5</a:t>
              </a:r>
              <a:r>
                <a:rPr lang="zh-CN" altLang="en-US" sz="1100" dirty="0">
                  <a:solidFill>
                    <a:schemeClr val="bg1"/>
                  </a:solidFill>
                  <a:cs typeface="+mn-ea"/>
                  <a:sym typeface="+mn-lt"/>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7" name="文本框 101"/>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7</a:t>
              </a:r>
              <a:r>
                <a:rPr lang="zh-CN" altLang="en-US" sz="1100" dirty="0">
                  <a:solidFill>
                    <a:schemeClr val="bg1"/>
                  </a:solidFill>
                  <a:cs typeface="+mn-ea"/>
                  <a:sym typeface="+mn-lt"/>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9</a:t>
              </a:r>
              <a:r>
                <a:rPr lang="zh-CN" altLang="en-US" sz="1100" dirty="0">
                  <a:solidFill>
                    <a:schemeClr val="bg1"/>
                  </a:solidFill>
                  <a:cs typeface="+mn-ea"/>
                  <a:sym typeface="+mn-lt"/>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cs typeface="+mn-ea"/>
                  <a:sym typeface="+mn-lt"/>
                </a:rPr>
                <a:t>11</a:t>
              </a:r>
              <a:r>
                <a:rPr lang="zh-CN" altLang="en-US" sz="1100" dirty="0">
                  <a:solidFill>
                    <a:schemeClr val="bg1"/>
                  </a:solidFill>
                  <a:cs typeface="+mn-ea"/>
                  <a:sym typeface="+mn-lt"/>
                </a:rPr>
                <a:t>月份</a:t>
              </a: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cs typeface="+mn-ea"/>
              <a:sym typeface="+mn-lt"/>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cs typeface="+mn-ea"/>
              <a:sym typeface="+mn-lt"/>
            </a:endParaRPr>
          </a:p>
        </p:txBody>
      </p:sp>
      <p:sp>
        <p:nvSpPr>
          <p:cNvPr id="67" name="Rectangle 7"/>
          <p:cNvSpPr>
            <a:spLocks noChangeArrowheads="1"/>
          </p:cNvSpPr>
          <p:nvPr/>
        </p:nvSpPr>
        <p:spPr bwMode="auto">
          <a:xfrm>
            <a:off x="6041127" y="4998361"/>
            <a:ext cx="1946997" cy="1887817"/>
          </a:xfrm>
          <a:prstGeom prst="rect">
            <a:avLst/>
          </a:prstGeom>
          <a:solidFill>
            <a:schemeClr val="accent2"/>
          </a:solidFill>
          <a:ln>
            <a:noFill/>
          </a:ln>
          <a:extLst/>
        </p:spPr>
        <p:txBody>
          <a:bodyPr/>
          <a:lstStyle/>
          <a:p>
            <a:endParaRPr lang="zh-CN" altLang="en-US" sz="2800">
              <a:cs typeface="+mn-ea"/>
              <a:sym typeface="+mn-lt"/>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cs typeface="+mn-ea"/>
              <a:sym typeface="+mn-lt"/>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mn-lt"/>
                <a:ea typeface="+mn-ea"/>
                <a:cs typeface="+mn-ea"/>
                <a:sym typeface="+mn-lt"/>
              </a:rPr>
              <a:t>52%</a:t>
            </a:r>
            <a:endParaRPr lang="zh-CN" altLang="en-US" sz="4000" dirty="0">
              <a:solidFill>
                <a:schemeClr val="bg1"/>
              </a:solidFill>
              <a:latin typeface="+mn-lt"/>
              <a:ea typeface="+mn-ea"/>
              <a:cs typeface="+mn-ea"/>
              <a:sym typeface="+mn-lt"/>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45%</a:t>
            </a:r>
            <a:endParaRPr lang="zh-CN" altLang="en-US" dirty="0">
              <a:solidFill>
                <a:schemeClr val="bg1"/>
              </a:solidFill>
              <a:latin typeface="+mn-lt"/>
              <a:ea typeface="+mn-ea"/>
              <a:cs typeface="+mn-ea"/>
              <a:sym typeface="+mn-lt"/>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39%</a:t>
            </a:r>
            <a:endParaRPr lang="zh-CN" altLang="en-US" dirty="0">
              <a:solidFill>
                <a:schemeClr val="bg1"/>
              </a:solidFill>
              <a:latin typeface="+mn-lt"/>
              <a:ea typeface="+mn-ea"/>
              <a:cs typeface="+mn-ea"/>
              <a:sym typeface="+mn-lt"/>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70%</a:t>
            </a:r>
            <a:endParaRPr lang="zh-CN" altLang="en-US" dirty="0">
              <a:solidFill>
                <a:schemeClr val="bg1"/>
              </a:solidFill>
              <a:latin typeface="+mn-lt"/>
              <a:ea typeface="+mn-ea"/>
              <a:cs typeface="+mn-ea"/>
              <a:sym typeface="+mn-lt"/>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第一季度</a:t>
            </a:r>
            <a:endParaRPr lang="en-US" sz="2400" cap="small" dirty="0">
              <a:solidFill>
                <a:schemeClr val="tx1">
                  <a:lumMod val="85000"/>
                  <a:lumOff val="15000"/>
                </a:schemeClr>
              </a:solidFill>
              <a:cs typeface="+mn-ea"/>
              <a:sym typeface="+mn-lt"/>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第二季度</a:t>
            </a:r>
            <a:endParaRPr lang="en-US" sz="2400" cap="small" dirty="0">
              <a:solidFill>
                <a:schemeClr val="tx1">
                  <a:lumMod val="85000"/>
                  <a:lumOff val="15000"/>
                </a:schemeClr>
              </a:solidFill>
              <a:cs typeface="+mn-ea"/>
              <a:sym typeface="+mn-lt"/>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cs typeface="+mn-ea"/>
                <a:sym typeface="+mn-lt"/>
              </a:rPr>
              <a:t>第三季度</a:t>
            </a:r>
            <a:endParaRPr lang="en-US" sz="2400" cap="small" dirty="0">
              <a:solidFill>
                <a:schemeClr val="tx1">
                  <a:lumMod val="85000"/>
                  <a:lumOff val="15000"/>
                </a:schemeClr>
              </a:solidFill>
              <a:cs typeface="+mn-ea"/>
              <a:sym typeface="+mn-lt"/>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第四季度</a:t>
            </a:r>
            <a:endParaRPr lang="en-US" sz="2400" cap="small" dirty="0">
              <a:solidFill>
                <a:schemeClr val="tx1">
                  <a:lumMod val="85000"/>
                  <a:lumOff val="15000"/>
                </a:schemeClr>
              </a:solidFill>
              <a:cs typeface="+mn-ea"/>
              <a:sym typeface="+mn-lt"/>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cs typeface="+mn-ea"/>
                <a:sym typeface="+mn-lt"/>
              </a:rPr>
              <a:t>100</a:t>
            </a:r>
            <a:endParaRPr lang="zh-CN" altLang="en-US" sz="1600" dirty="0">
              <a:solidFill>
                <a:schemeClr val="tx1">
                  <a:lumMod val="85000"/>
                  <a:lumOff val="15000"/>
                </a:schemeClr>
              </a:solidFill>
              <a:cs typeface="+mn-ea"/>
              <a:sym typeface="+mn-lt"/>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100</a:t>
            </a:r>
            <a:endParaRPr lang="zh-CN" altLang="en-US" sz="1600">
              <a:solidFill>
                <a:schemeClr val="tx1">
                  <a:lumMod val="85000"/>
                  <a:lumOff val="15000"/>
                </a:schemeClr>
              </a:solidFill>
              <a:cs typeface="+mn-ea"/>
              <a:sym typeface="+mn-lt"/>
            </a:endParaRPr>
          </a:p>
        </p:txBody>
      </p:sp>
      <p:sp>
        <p:nvSpPr>
          <p:cNvPr id="65" name="五边形 64"/>
          <p:cNvSpPr/>
          <p:nvPr/>
        </p:nvSpPr>
        <p:spPr>
          <a:xfrm flipH="1">
            <a:off x="2518455" y="2707699"/>
            <a:ext cx="317827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五边形 65"/>
          <p:cNvSpPr/>
          <p:nvPr/>
        </p:nvSpPr>
        <p:spPr>
          <a:xfrm flipH="1">
            <a:off x="3742095" y="3259760"/>
            <a:ext cx="195463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五边形 66"/>
          <p:cNvSpPr/>
          <p:nvPr/>
        </p:nvSpPr>
        <p:spPr>
          <a:xfrm flipH="1">
            <a:off x="2998509" y="3811821"/>
            <a:ext cx="269822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五边形 67"/>
          <p:cNvSpPr/>
          <p:nvPr/>
        </p:nvSpPr>
        <p:spPr>
          <a:xfrm flipH="1">
            <a:off x="1407302" y="4363882"/>
            <a:ext cx="4289427"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五边形 68"/>
          <p:cNvSpPr/>
          <p:nvPr/>
        </p:nvSpPr>
        <p:spPr>
          <a:xfrm flipH="1">
            <a:off x="2154254" y="4915943"/>
            <a:ext cx="354247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五边形 69"/>
          <p:cNvSpPr/>
          <p:nvPr/>
        </p:nvSpPr>
        <p:spPr>
          <a:xfrm flipH="1">
            <a:off x="3296461" y="5468004"/>
            <a:ext cx="2400268"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五边形 70"/>
          <p:cNvSpPr/>
          <p:nvPr/>
        </p:nvSpPr>
        <p:spPr>
          <a:xfrm flipH="1">
            <a:off x="4256567" y="6020538"/>
            <a:ext cx="1440162"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cs typeface="+mn-ea"/>
                <a:sym typeface="+mn-lt"/>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A</a:t>
            </a:r>
            <a:endParaRPr lang="zh-CN" altLang="en-US" sz="2000">
              <a:solidFill>
                <a:schemeClr val="tx1">
                  <a:lumMod val="85000"/>
                  <a:lumOff val="15000"/>
                </a:schemeClr>
              </a:solidFill>
              <a:cs typeface="+mn-ea"/>
              <a:sym typeface="+mn-lt"/>
            </a:endParaRPr>
          </a:p>
        </p:txBody>
      </p:sp>
      <p:sp>
        <p:nvSpPr>
          <p:cNvPr id="94" name="TextBox 93"/>
          <p:cNvSpPr txBox="1"/>
          <p:nvPr/>
        </p:nvSpPr>
        <p:spPr>
          <a:xfrm>
            <a:off x="5791507" y="3221705"/>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B</a:t>
            </a:r>
            <a:endParaRPr lang="zh-CN" altLang="en-US" sz="2000">
              <a:solidFill>
                <a:schemeClr val="tx1">
                  <a:lumMod val="85000"/>
                  <a:lumOff val="15000"/>
                </a:schemeClr>
              </a:solidFill>
              <a:cs typeface="+mn-ea"/>
              <a:sym typeface="+mn-lt"/>
            </a:endParaRPr>
          </a:p>
        </p:txBody>
      </p:sp>
      <p:sp>
        <p:nvSpPr>
          <p:cNvPr id="95" name="TextBox 94"/>
          <p:cNvSpPr txBox="1"/>
          <p:nvPr/>
        </p:nvSpPr>
        <p:spPr>
          <a:xfrm>
            <a:off x="5791507" y="3773766"/>
            <a:ext cx="370614"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C</a:t>
            </a:r>
            <a:endParaRPr lang="zh-CN" altLang="en-US" sz="2000">
              <a:solidFill>
                <a:schemeClr val="tx1">
                  <a:lumMod val="85000"/>
                  <a:lumOff val="15000"/>
                </a:schemeClr>
              </a:solidFill>
              <a:cs typeface="+mn-ea"/>
              <a:sym typeface="+mn-lt"/>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D</a:t>
            </a:r>
            <a:endParaRPr lang="zh-CN" altLang="en-US" sz="2000">
              <a:solidFill>
                <a:schemeClr val="tx1">
                  <a:lumMod val="85000"/>
                  <a:lumOff val="15000"/>
                </a:schemeClr>
              </a:solidFill>
              <a:cs typeface="+mn-ea"/>
              <a:sym typeface="+mn-lt"/>
            </a:endParaRPr>
          </a:p>
        </p:txBody>
      </p:sp>
      <p:sp>
        <p:nvSpPr>
          <p:cNvPr id="97" name="TextBox 96"/>
          <p:cNvSpPr txBox="1"/>
          <p:nvPr/>
        </p:nvSpPr>
        <p:spPr>
          <a:xfrm>
            <a:off x="5791507" y="4877888"/>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E</a:t>
            </a:r>
            <a:endParaRPr lang="zh-CN" altLang="en-US" sz="2000">
              <a:solidFill>
                <a:schemeClr val="tx1">
                  <a:lumMod val="85000"/>
                  <a:lumOff val="15000"/>
                </a:schemeClr>
              </a:solidFill>
              <a:cs typeface="+mn-ea"/>
              <a:sym typeface="+mn-lt"/>
            </a:endParaRPr>
          </a:p>
        </p:txBody>
      </p:sp>
      <p:sp>
        <p:nvSpPr>
          <p:cNvPr id="98" name="TextBox 97"/>
          <p:cNvSpPr txBox="1"/>
          <p:nvPr/>
        </p:nvSpPr>
        <p:spPr>
          <a:xfrm>
            <a:off x="5791507" y="5429949"/>
            <a:ext cx="341760"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F</a:t>
            </a:r>
            <a:endParaRPr lang="zh-CN" altLang="en-US" sz="2000">
              <a:solidFill>
                <a:schemeClr val="tx1">
                  <a:lumMod val="85000"/>
                  <a:lumOff val="15000"/>
                </a:schemeClr>
              </a:solidFill>
              <a:cs typeface="+mn-ea"/>
              <a:sym typeface="+mn-lt"/>
            </a:endParaRPr>
          </a:p>
        </p:txBody>
      </p:sp>
      <p:sp>
        <p:nvSpPr>
          <p:cNvPr id="99" name="TextBox 98"/>
          <p:cNvSpPr txBox="1"/>
          <p:nvPr/>
        </p:nvSpPr>
        <p:spPr>
          <a:xfrm>
            <a:off x="5791507" y="5982012"/>
            <a:ext cx="38343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G</a:t>
            </a:r>
            <a:endParaRPr lang="zh-CN" altLang="en-US" sz="2000">
              <a:solidFill>
                <a:schemeClr val="tx1">
                  <a:lumMod val="85000"/>
                  <a:lumOff val="15000"/>
                </a:schemeClr>
              </a:solidFill>
              <a:cs typeface="+mn-ea"/>
              <a:sym typeface="+mn-lt"/>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椭圆 28"/>
          <p:cNvSpPr/>
          <p:nvPr/>
        </p:nvSpPr>
        <p:spPr bwMode="auto">
          <a:xfrm rot="434902">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3</a:t>
            </a:r>
            <a:r>
              <a:rPr lang="zh-CN" altLang="en-US" sz="1800" dirty="0">
                <a:solidFill>
                  <a:schemeClr val="tx1">
                    <a:lumMod val="85000"/>
                    <a:lumOff val="15000"/>
                  </a:schemeClr>
                </a:solidFill>
                <a:cs typeface="+mn-ea"/>
                <a:sym typeface="+mn-lt"/>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4</a:t>
            </a:r>
            <a:r>
              <a:rPr lang="zh-CN" altLang="en-US" sz="1800" dirty="0">
                <a:solidFill>
                  <a:schemeClr val="tx1">
                    <a:lumMod val="85000"/>
                    <a:lumOff val="15000"/>
                  </a:schemeClr>
                </a:solidFill>
                <a:cs typeface="+mn-ea"/>
                <a:sym typeface="+mn-lt"/>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5</a:t>
            </a:r>
            <a:r>
              <a:rPr lang="zh-CN" altLang="en-US" sz="1800" dirty="0">
                <a:solidFill>
                  <a:schemeClr val="tx1">
                    <a:lumMod val="85000"/>
                    <a:lumOff val="15000"/>
                  </a:schemeClr>
                </a:solidFill>
                <a:cs typeface="+mn-ea"/>
                <a:sym typeface="+mn-lt"/>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6</a:t>
            </a:r>
            <a:r>
              <a:rPr lang="zh-CN" altLang="en-US" sz="1800" dirty="0">
                <a:solidFill>
                  <a:schemeClr val="tx1">
                    <a:lumMod val="85000"/>
                    <a:lumOff val="15000"/>
                  </a:schemeClr>
                </a:solidFill>
                <a:cs typeface="+mn-ea"/>
                <a:sym typeface="+mn-lt"/>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8</a:t>
            </a:r>
            <a:r>
              <a:rPr lang="zh-CN" altLang="en-US" sz="1800" dirty="0">
                <a:solidFill>
                  <a:schemeClr val="tx1">
                    <a:lumMod val="85000"/>
                    <a:lumOff val="15000"/>
                  </a:schemeClr>
                </a:solidFill>
                <a:cs typeface="+mn-ea"/>
                <a:sym typeface="+mn-lt"/>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9</a:t>
            </a:r>
            <a:r>
              <a:rPr lang="zh-CN" altLang="en-US" sz="1800" dirty="0">
                <a:solidFill>
                  <a:schemeClr val="tx1">
                    <a:lumMod val="85000"/>
                    <a:lumOff val="15000"/>
                  </a:schemeClr>
                </a:solidFill>
                <a:cs typeface="+mn-ea"/>
                <a:sym typeface="+mn-lt"/>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10</a:t>
            </a:r>
            <a:r>
              <a:rPr lang="zh-CN" altLang="en-US" sz="1800" dirty="0">
                <a:solidFill>
                  <a:schemeClr val="tx1">
                    <a:lumMod val="85000"/>
                    <a:lumOff val="15000"/>
                  </a:schemeClr>
                </a:solidFill>
                <a:cs typeface="+mn-ea"/>
                <a:sym typeface="+mn-lt"/>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11</a:t>
            </a:r>
            <a:r>
              <a:rPr lang="zh-CN" altLang="en-US" sz="1800" dirty="0">
                <a:solidFill>
                  <a:schemeClr val="tx1">
                    <a:lumMod val="85000"/>
                    <a:lumOff val="15000"/>
                  </a:schemeClr>
                </a:solidFill>
                <a:cs typeface="+mn-ea"/>
                <a:sym typeface="+mn-lt"/>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12</a:t>
            </a:r>
            <a:r>
              <a:rPr lang="zh-CN" altLang="en-US" sz="1800" dirty="0">
                <a:solidFill>
                  <a:schemeClr val="tx1">
                    <a:lumMod val="85000"/>
                    <a:lumOff val="15000"/>
                  </a:schemeClr>
                </a:solidFill>
                <a:cs typeface="+mn-ea"/>
                <a:sym typeface="+mn-lt"/>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7</a:t>
            </a:r>
            <a:r>
              <a:rPr lang="zh-CN" altLang="en-US" sz="1800" dirty="0">
                <a:solidFill>
                  <a:schemeClr val="tx1">
                    <a:lumMod val="85000"/>
                    <a:lumOff val="15000"/>
                  </a:schemeClr>
                </a:solidFill>
                <a:cs typeface="+mn-ea"/>
                <a:sym typeface="+mn-lt"/>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xmlns=""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2369799"/>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heme/theme1.xml><?xml version="1.0" encoding="utf-8"?>
<a:theme xmlns:a="http://schemas.openxmlformats.org/drawingml/2006/main" name="Office 主题​​">
  <a:themeElements>
    <a:clrScheme name="自定义 16">
      <a:dk1>
        <a:sysClr val="windowText" lastClr="000000"/>
      </a:dk1>
      <a:lt1>
        <a:sysClr val="window" lastClr="FFFFFF"/>
      </a:lt1>
      <a:dk2>
        <a:srgbClr val="455F51"/>
      </a:dk2>
      <a:lt2>
        <a:srgbClr val="E3DED1"/>
      </a:lt2>
      <a:accent1>
        <a:srgbClr val="669900"/>
      </a:accent1>
      <a:accent2>
        <a:srgbClr val="FFC000"/>
      </a:accent2>
      <a:accent3>
        <a:srgbClr val="C0CF3A"/>
      </a:accent3>
      <a:accent4>
        <a:srgbClr val="029676"/>
      </a:accent4>
      <a:accent5>
        <a:srgbClr val="4AB5C4"/>
      </a:accent5>
      <a:accent6>
        <a:srgbClr val="0989B1"/>
      </a:accent6>
      <a:hlink>
        <a:srgbClr val="6B9F25"/>
      </a:hlink>
      <a:folHlink>
        <a:srgbClr val="BA690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649</TotalTime>
  <Words>5218</Words>
  <Application>Microsoft Office PowerPoint</Application>
  <PresentationFormat>自定义</PresentationFormat>
  <Paragraphs>470</Paragraphs>
  <Slides>36</Slides>
  <Notes>36</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Arial</vt:lpstr>
      <vt:lpstr>宋体</vt:lpstr>
      <vt:lpstr>微软雅黑</vt:lpstr>
      <vt:lpstr>Wingdings</vt:lpstr>
      <vt:lpstr>Calibri</vt:lpstr>
      <vt:lpstr>Arial Black</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88</cp:revision>
  <dcterms:created xsi:type="dcterms:W3CDTF">2014-08-23T07:50:08Z</dcterms:created>
  <dcterms:modified xsi:type="dcterms:W3CDTF">2016-10-09T07:37:11Z</dcterms:modified>
  <cp:category>https://800sucai.taobao.com/</cp:category>
</cp:coreProperties>
</file>