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8.xml" ContentType="application/vnd.openxmlformats-officedocument.theme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theme/theme39.xml" ContentType="application/vnd.openxmlformats-officedocument.theme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theme/theme40.xml" ContentType="application/vnd.openxmlformats-officedocument.theme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theme/theme41.xml" ContentType="application/vnd.openxmlformats-officedocument.theme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theme/theme42.xml" ContentType="application/vnd.openxmlformats-officedocument.theme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3.xml" ContentType="application/vnd.openxmlformats-officedocument.theme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theme/theme44.xml" ContentType="application/vnd.openxmlformats-officedocument.theme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theme/theme45.xml" ContentType="application/vnd.openxmlformats-officedocument.theme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theme/theme46.xml" ContentType="application/vnd.openxmlformats-officedocument.theme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theme/theme47.xml" ContentType="application/vnd.openxmlformats-officedocument.theme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theme/theme48.xml" ContentType="application/vnd.openxmlformats-officedocument.theme+xml"/>
  <Override PartName="/ppt/theme/theme4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09" r:id="rId6"/>
    <p:sldMasterId id="2147483710" r:id="rId7"/>
    <p:sldMasterId id="2147483711" r:id="rId8"/>
    <p:sldMasterId id="2147483712" r:id="rId9"/>
    <p:sldMasterId id="2147483713" r:id="rId10"/>
    <p:sldMasterId id="2147483714" r:id="rId11"/>
    <p:sldMasterId id="2147483715" r:id="rId12"/>
    <p:sldMasterId id="2147483716" r:id="rId13"/>
    <p:sldMasterId id="2147483717" r:id="rId14"/>
    <p:sldMasterId id="2147483718" r:id="rId15"/>
    <p:sldMasterId id="2147483719" r:id="rId16"/>
    <p:sldMasterId id="2147483720" r:id="rId17"/>
    <p:sldMasterId id="2147483721" r:id="rId18"/>
    <p:sldMasterId id="2147483722" r:id="rId19"/>
    <p:sldMasterId id="2147483723" r:id="rId20"/>
    <p:sldMasterId id="2147483724" r:id="rId21"/>
    <p:sldMasterId id="2147483725" r:id="rId22"/>
    <p:sldMasterId id="2147483726" r:id="rId23"/>
    <p:sldMasterId id="2147483727" r:id="rId24"/>
    <p:sldMasterId id="2147483728" r:id="rId25"/>
    <p:sldMasterId id="2147483729" r:id="rId26"/>
    <p:sldMasterId id="2147483730" r:id="rId27"/>
    <p:sldMasterId id="2147483731" r:id="rId28"/>
    <p:sldMasterId id="2147483732" r:id="rId29"/>
    <p:sldMasterId id="2147483733" r:id="rId30"/>
    <p:sldMasterId id="2147483734" r:id="rId31"/>
    <p:sldMasterId id="2147483735" r:id="rId32"/>
    <p:sldMasterId id="2147483736" r:id="rId33"/>
    <p:sldMasterId id="2147483737" r:id="rId34"/>
    <p:sldMasterId id="2147483738" r:id="rId35"/>
    <p:sldMasterId id="2147483739" r:id="rId36"/>
    <p:sldMasterId id="2147483740" r:id="rId37"/>
    <p:sldMasterId id="2147483741" r:id="rId38"/>
    <p:sldMasterId id="2147483742" r:id="rId39"/>
    <p:sldMasterId id="2147483743" r:id="rId40"/>
    <p:sldMasterId id="2147483744" r:id="rId41"/>
    <p:sldMasterId id="2147483745" r:id="rId42"/>
    <p:sldMasterId id="2147483746" r:id="rId43"/>
    <p:sldMasterId id="2147483747" r:id="rId44"/>
    <p:sldMasterId id="2147483748" r:id="rId45"/>
    <p:sldMasterId id="2147483749" r:id="rId46"/>
    <p:sldMasterId id="2147483750" r:id="rId47"/>
    <p:sldMasterId id="2147483751" r:id="rId48"/>
  </p:sldMasterIdLst>
  <p:notesMasterIdLst>
    <p:notesMasterId r:id="rId70"/>
  </p:notesMasterIdLst>
  <p:sldIdLst>
    <p:sldId id="257" r:id="rId49"/>
    <p:sldId id="277" r:id="rId50"/>
    <p:sldId id="258" r:id="rId51"/>
    <p:sldId id="259" r:id="rId52"/>
    <p:sldId id="260" r:id="rId53"/>
    <p:sldId id="261" r:id="rId54"/>
    <p:sldId id="262" r:id="rId55"/>
    <p:sldId id="263" r:id="rId56"/>
    <p:sldId id="266" r:id="rId57"/>
    <p:sldId id="267" r:id="rId58"/>
    <p:sldId id="264" r:id="rId59"/>
    <p:sldId id="265" r:id="rId60"/>
    <p:sldId id="268" r:id="rId61"/>
    <p:sldId id="269" r:id="rId62"/>
    <p:sldId id="270" r:id="rId63"/>
    <p:sldId id="271" r:id="rId64"/>
    <p:sldId id="272" r:id="rId65"/>
    <p:sldId id="273" r:id="rId66"/>
    <p:sldId id="275" r:id="rId67"/>
    <p:sldId id="274" r:id="rId68"/>
    <p:sldId id="278" r:id="rId69"/>
  </p:sldIdLst>
  <p:sldSz cx="12190413" cy="6858000"/>
  <p:notesSz cx="6858000" cy="9144000"/>
  <p:embeddedFontLst>
    <p:embeddedFont>
      <p:font typeface="Calibri Light" panose="020F0302020204030204" pitchFamily="34" charset="0"/>
      <p:regular r:id="rId71"/>
      <p:italic r:id="rId72"/>
    </p:embeddedFont>
    <p:embeddedFont>
      <p:font typeface="Calibri" panose="020F0502020204030204" pitchFamily="34" charset="0"/>
      <p:regular r:id="rId73"/>
      <p:bold r:id="rId74"/>
      <p:italic r:id="rId75"/>
      <p:boldItalic r:id="rId7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1794" y="78"/>
      </p:cViewPr>
      <p:guideLst>
        <p:guide orient="horz" pos="2160"/>
        <p:guide pos="38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Master" Target="slideMasters/slideMaster39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50" Type="http://schemas.openxmlformats.org/officeDocument/2006/relationships/slide" Target="slides/slide2.xml"/><Relationship Id="rId55" Type="http://schemas.openxmlformats.org/officeDocument/2006/relationships/slide" Target="slides/slide7.xml"/><Relationship Id="rId63" Type="http://schemas.openxmlformats.org/officeDocument/2006/relationships/slide" Target="slides/slide15.xml"/><Relationship Id="rId68" Type="http://schemas.openxmlformats.org/officeDocument/2006/relationships/slide" Target="slides/slide20.xml"/><Relationship Id="rId76" Type="http://schemas.openxmlformats.org/officeDocument/2006/relationships/font" Target="fonts/font6.fntdata"/><Relationship Id="rId7" Type="http://schemas.openxmlformats.org/officeDocument/2006/relationships/slideMaster" Target="slideMasters/slideMaster7.xml"/><Relationship Id="rId71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" Target="slides/slide5.xml"/><Relationship Id="rId58" Type="http://schemas.openxmlformats.org/officeDocument/2006/relationships/slide" Target="slides/slide10.xml"/><Relationship Id="rId66" Type="http://schemas.openxmlformats.org/officeDocument/2006/relationships/slide" Target="slides/slide18.xml"/><Relationship Id="rId74" Type="http://schemas.openxmlformats.org/officeDocument/2006/relationships/font" Target="fonts/font4.fntdata"/><Relationship Id="rId7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3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" Target="slides/slide4.xml"/><Relationship Id="rId60" Type="http://schemas.openxmlformats.org/officeDocument/2006/relationships/slide" Target="slides/slide12.xml"/><Relationship Id="rId65" Type="http://schemas.openxmlformats.org/officeDocument/2006/relationships/slide" Target="slides/slide17.xml"/><Relationship Id="rId73" Type="http://schemas.openxmlformats.org/officeDocument/2006/relationships/font" Target="fonts/font3.fntdata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8.xml"/><Relationship Id="rId64" Type="http://schemas.openxmlformats.org/officeDocument/2006/relationships/slide" Target="slides/slide16.xml"/><Relationship Id="rId69" Type="http://schemas.openxmlformats.org/officeDocument/2006/relationships/slide" Target="slides/slide21.xml"/><Relationship Id="rId77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.xml"/><Relationship Id="rId72" Type="http://schemas.openxmlformats.org/officeDocument/2006/relationships/font" Target="fonts/font2.fntdata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11.xml"/><Relationship Id="rId67" Type="http://schemas.openxmlformats.org/officeDocument/2006/relationships/slide" Target="slides/slide19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6.xml"/><Relationship Id="rId62" Type="http://schemas.openxmlformats.org/officeDocument/2006/relationships/slide" Target="slides/slide14.xml"/><Relationship Id="rId70" Type="http://schemas.openxmlformats.org/officeDocument/2006/relationships/notesMaster" Target="notesMasters/notesMaster1.xml"/><Relationship Id="rId75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.xml"/><Relationship Id="rId57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017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5AF7E1B-8421-4ED2-B7F8-C1E344BBD726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7066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018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018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018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DE987F8-A9A8-4723-A1F3-6FC1D364A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6953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8A818-1A0E-432C-A6A3-3653C5EF5DB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002DB-053F-40C2-8001-C232F973ACD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11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2F729-7DDD-4865-9FAC-E35DB57DE48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A73DC-0C0B-4545-91B1-35EE42AD336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6262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0492A-B072-44FA-8F04-4C833CC8E29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5507A-4F83-455C-A01C-9E1078EE229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059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09B05-A282-4540-B270-764CD9DD211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E141B-E8AC-43B9-AAAE-B458A08B36C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2583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62EA3-0C80-43F0-9097-783BC89125F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D36D2-7250-4F34-8C18-8EDD97FBE4E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93462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84B5D-0EF8-40CE-904D-DF29E9A1081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85AF7-81E6-4A4B-B60F-5E7B9FD38A8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40638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ED55-DA0E-4A9E-BFD3-50288003CE1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BE50D-0589-407E-9A0A-3CE2F605BBD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23689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C17F0-4E8C-4E56-BFA4-ECDB329DC15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743DD-FED0-473C-B840-560805E9F92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5881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680BE-2426-4929-BCF6-14A31F8E9F8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BFAF5-6EAF-4E70-8459-1961E84DEF7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3167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C3695-E68C-45FC-9E7D-71AF1B5B1F4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873F5-3A04-4391-8B7F-FD80625545C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36595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D44EA-C264-4D2D-8390-07E59818F89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A6107-8B2C-4986-BBAE-EB69C5EA308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168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DA60E-AB64-4659-9A91-84FCC45B98C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F947F-B5B4-480D-83F1-849EC207D64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240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1C84D-5341-4B39-8E2C-F373AF2B331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4037F-10B3-4569-A697-34F6C7D75AA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09657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E6318-BECC-4C90-84CD-32A96CCBDBC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EC2E9-C42B-409F-B89B-E68175E2AB6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0601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FBA26-A4BE-4986-9D86-7A14D4E316D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C9561-B0E6-4AF4-8145-D8D4ABEE1C2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649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691C9-CF02-4F5E-92B5-0BAAF845B4B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24542-97F9-4F2A-ADB4-ADD5C26F4E9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41296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DC440-7FD0-42D9-B468-1EB3C39BE05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195A6-01BF-4924-8889-50A9A02EEC9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41140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99ABA-5CDA-4527-96B8-92D36D71070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49D9C-5B4D-4F95-9475-40DF7B9CE93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28300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7ED24-5A59-4500-A467-16FE166CED6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4F016-C293-4A9C-B0F8-FAF74D565D9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7579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6C5FE-ABA4-4D32-A0C8-39A61D781C2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21758-1547-45AA-B0E1-112019D4A1B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92957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31320-2A69-4EB8-89EF-0D1CA9DC5D7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A895A-9A31-4272-AEA9-702A33C6D78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8534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3F188-648A-48F4-B872-FEC83AC8541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49B2A-DE9A-4CC9-8782-7422936CF87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45043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E2DFF-D000-4399-80FE-29EF1F2D6A0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D5928-E544-4133-8079-988D69A41AC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360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C7CC5-0364-4E42-95D6-3F22006A401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4C7C1-CDCA-48C6-890D-AB69478FCA6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00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15024-E895-4ED2-96AF-35DDB63E1CC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019F1-8B15-49F7-8FB5-E2A1E699BF8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63542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A88D0-006B-4504-9D08-C9A91E0A7B0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4E6D6-60E2-464D-B561-497B0975A1F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0589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20F7C-6C64-49CA-AC1B-6EE8FF29D75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45364-44CD-4D26-A1A2-5A76D966C08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0178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7214A-7BBF-407A-BFC4-39075264694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E7E4C-239F-48E4-B4A8-F9C1E997205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47495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22A41-A6B0-4060-84A7-56967058493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DC46E-AEBF-4BB2-88FA-D6C151EFAAE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22821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6D036-3A16-4D68-BFAA-C6D42602ADB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0ABE9-80AE-43EB-BACE-C1B36E769F4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89747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EFE84-4106-4BD5-8412-FC06D22DAB9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831FA-6D79-431D-9930-08F3FF055ED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566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6CEE6-0FC6-4546-8831-85B4B911C8F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1AB7C-982B-4311-A675-7C4FA0E3DC4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7771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CFD3B-513A-457E-B522-935C3C12394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D69A-23E0-42A9-83AD-12A934D76CC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308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402C5-218D-45E4-994D-4F2C56D9E29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DB88E-3A0C-4A5D-A45D-761AEC5ABE4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953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4740D-5E55-48A5-816A-4944CCBC4E9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AE87E-272F-4A63-8E3C-2595CB52163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78701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347EC-B3F4-49C8-A53B-26376769862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1DEE6-8AC0-47AB-A6ED-EBEE6F646F7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7790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785FB-1781-47E7-8606-562665C1A76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9C110-168A-466D-B73C-6EE6790FCD1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7469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1168E-6392-4F3E-930E-9F3903EF6F5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FE182-5662-492B-AB85-9952BFF411F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51106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27E1E-4DB5-4268-8862-EC79C18FAF7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38A34-ECA2-4FA8-A630-3B441C8D34B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38413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FAB2D-54BC-41D8-B79C-19C48BC2DB3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DE22E-CDA0-41AD-B3DD-4BA65F962D3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67536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EF9E1-633F-4072-8105-C905A6B400A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6F045-5287-46A0-934B-769F024274B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54769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F6EFD-FE2B-4939-8F26-0AF40AEC7DF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86F39-B726-4BC5-AD5D-8AE3096EB57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6621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3ECBC-DE2D-4BE7-B668-0A2544C112A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2CA52-1947-4C50-8C1B-617C925894B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60250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753A4-A969-42D1-A388-267EA46B642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66F1C-9653-4E58-A048-CB421756415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51874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1A757-2883-4986-BFF7-60C2507D2D6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D012A-BA5A-45C6-877E-4CA3E0819F9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147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3A4BD-7BEC-44AE-9550-8F02BDAD933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E0E51-9676-40F3-9481-75C3407CC71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0739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ADBAD-0005-4CFF-881C-774F37B3C38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145F6-448E-4813-BB38-3A3050DEBC3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52465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763F3-35D6-4F6F-A844-AF141F20BA2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7779F-3D5C-402E-9CCA-03A0C244BBD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1865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117AF-9F6F-4E92-B450-DB58A249966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0F3A7-0A60-410C-B8B5-C7B9EE3507F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40769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A5C2B-1DFE-46F8-A212-36FE8AB584D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3B244-34AA-48E4-9D9D-181A0AD42EA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6012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563FF9-A369-4BC7-B422-A0B8D98AFF9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52AF3-CA40-4A95-A159-404E256EFBA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96665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86FB2-4BE2-4F86-A850-4F8EDC007D9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3F050-DBE3-405E-BABF-89781E36FD1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19333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FA245-3C30-4DC3-97D5-07F025A2C79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62FDF-BA53-4E85-AF5D-A72F1893215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2458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9B999-4801-4058-AE30-3A89D42C101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30FE0-693A-41F1-A1B1-D2B4FDAA687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75650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D7D74-88CA-4F06-9894-5560D6708D9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EBB81-F376-4435-BA4F-802106426EE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271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2DE66-92C4-472A-8605-2B1B8610A8C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844FA-4D10-4AB7-80D3-1640D9601DD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977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47383-5438-4DF5-AC88-2FC4F484D57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3245B-72B2-420F-8D52-65AC5FB05CF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7358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13AD5-1057-4793-B744-F520A4F64DD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D9745-7358-4ADA-8EFC-8B6A122B63A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32960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BA680-4C9D-4360-8DCA-B36CDFB0BBB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AE1CF-3CBB-45C4-832F-EB717175749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2076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6561E5-4277-42F1-B74A-EAF6F195A66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F9549-EF05-48AA-8337-39B79A7CD25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869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3A292-3588-4F12-9B77-A09E3786607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11415-1E22-46E7-8E62-F1E8FDA16A2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29674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4A2F1-6194-457D-950F-EB74823A1A3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5216F-CF34-4163-A35C-AAA8AEF0C80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54060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1E3C3-F47D-4635-A795-85667BCC7DD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15B0A-03DE-404F-911F-A86BF014838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77369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E27BB-04B1-4DF9-92A5-7F762A31F7F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8F1EF-B4DE-4100-8C75-881AEB49EA4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0365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21B49-A534-449E-9EF2-A3548CCF812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6DBF3-BC6E-48E5-ABFA-48723070747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87834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1E278-B474-4F26-A8F3-64BA2F4DFBB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13055-3B42-4A81-8536-20D60952C47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82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49348-B645-454E-8FC9-36F3EEEC713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61960-9C81-45E1-866A-29381EFECC1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14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7674D-15E8-4A2D-B5EB-74F87E26F33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5DD6D-F4D6-40C6-9820-1A8F6DFFAE3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95924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E0023-B529-4979-B060-6362E92F0A2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41480-5845-4EE7-9970-E34875E81BC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20649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0D4A0-A90B-4D87-8494-E8F9A6ADDEC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5E993-32DA-4700-9700-B50C1163A84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6643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037F1-2FC5-4684-8F49-0F841960342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3611C-F318-47D0-AF0F-03DA0746921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72769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7FB62-9399-490E-B4B6-ADB87A8C455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D4E04-A7DE-4DB6-B898-142C67FB7FB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24280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F012D-C1C8-434D-A6F4-9F14C473453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8FADB-61C5-4DDD-8664-2BFA98505F1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65074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0CA10-E4CB-4B2A-8776-78B19C54767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CA08-DFE5-4D0F-8A4A-1271176E523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30711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A1D67-B025-45FC-8CAC-6C1BE06A64E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3B675-0B45-474D-AAB3-929B286B0D6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80494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5EFA0-6D1D-4FE2-923C-E2CBC122CA5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004AF-C2AE-4D7D-BF80-1E2C2CBE735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98864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C96B8-2F72-42B8-B87B-92FBC12AEAB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3AD2C-00EB-4919-B114-CB04CA52971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86537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5CA52-EC83-4407-947F-CEAACF46552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E2A9-5A7B-459D-9CDF-2FE4056A825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3897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D39A6-96BE-4878-93D4-8DB12898D90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14C6F-B64F-4198-9EFB-0C73E91783F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44934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96F72-3BAA-41D8-838E-E74B627BAC0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CE59F-9431-4CEF-9BDF-4FA170C6AAA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33129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54D89-E057-4C9E-9D84-9F5C8711593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4A83D-1524-4959-89CD-CA81F352E31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6248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A888B-94E8-406E-876E-3131D7C1C9E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059B5-95FD-4550-BA56-6FD187154FB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08807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436D6-A1D1-4AFC-B543-DAC2E34BE97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6587E-CDDC-4E9F-B68D-EF30D1E7E83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4453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9B286-2CF9-417A-987C-C7F9C0121D3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6A70A-6A02-4527-A4C7-4E3B1DEBF70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32195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FB9E0-2E0C-43B7-AD08-F59C767BDAA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46E05-465D-4712-B6DC-F1C6906D590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2720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C6665-7B0E-4339-B26C-076540366F9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A56E5-35F4-4F79-985A-94FA36D6F9D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88467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65C4C-7AE6-4815-98C0-F7C1C0FFE84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A20DB-5DAA-4CDC-9264-50EE63DBE31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19203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87EF1-CCD0-455E-91C5-3FFFD71C620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3B90A-74B5-4385-BB73-D480BAC48FA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7953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5F425-485D-489C-A20D-089555224EF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CE044-8808-420B-A2B0-33FE70B74DF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43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7B930-D5B1-4E5D-8B50-1AD438E367B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F364C-90D2-4492-8C5A-4DEBB33E60A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28682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F262C-31A4-47C3-B9E9-DEF80C552B3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1BED4-EDFC-4E8D-8E7C-0E7D0714527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75716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D439C-315B-4289-9DCC-0DDF01363AC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A4816-B3B7-4643-86C1-452B99B8DA8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90760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FD135-8522-43F4-A2E6-BCDB88588B4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0AD5E0-8A22-490E-A74B-0C931AF7F24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35283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07899-4223-4BDB-A350-CF90D373894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A3255-10F8-4C9C-AC66-9AFE6BE1F21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03252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330DE-947D-4857-8200-7C22190AF66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E9527-AC3C-4600-9D75-5843680FCBF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1069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50D5F-EBCF-42B4-BBA2-2334D38DC2E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AEF55-E735-4D84-BB6F-B383BB1DA6B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89455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676DB-79F2-41A6-B2FC-30E49768859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F3013-7C6C-4DC1-AF96-C9A56137F8B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35218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9E167-B3F7-485D-B4AE-B0B61B5B042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E7DE2-7DDA-4B67-9743-CD5C3A24A8F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4561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BA971-17AE-4451-AAB3-F09442C31C2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0A177-5166-4E95-A232-95C3A9A45B1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27086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111FE-BEA3-4A08-B09B-AEC0BEF8FC3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03A58-632D-4AC6-9263-738920074CF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517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5D655-6FBF-4E3E-B07E-31E8B43E266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4F060-B0B2-4888-8024-6EC7136CC16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2575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59221-ED3E-4667-AB9D-D18B6851D78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04213-4A43-4F36-ADCA-D4B00AD5FC1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42041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63D10C-6DBB-4949-9A43-C3CAF23B327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61C40-E9E6-486C-B57A-C51CA6BAA37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936610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21224-5612-4080-B45E-8771A3EE59B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5F040-561E-4393-B66E-86127833130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2477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98E1E-4FC8-486F-AD7D-80A3544A8CE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C7555-D840-4D40-BDE8-3F1318C5215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3271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A0885-F8DA-41FB-8871-32874E9A69D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FBC95-E76C-4F20-8A58-211153FE26A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94133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DECC7-867E-417C-90BF-29451EE5719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97D57-9AAF-4085-971E-643FAB2EDD0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1891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C8936-F3E7-4D00-AE68-37BC913F603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C0F92-AE7A-414A-B227-B43121457F5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6525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4191E-F78C-4261-A13D-25C006D84A2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9907F-6178-45FF-A6C7-E3FB2368F5A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88127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D495E-661A-4517-9D60-AFD7CAAF135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6F7B5-655C-48F0-A64F-44C89DDF62E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59703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5C0F6-C115-4B17-B4AE-C1E1861D9C8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FDEE-E92C-4B5A-AC62-03603458050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229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CADA2-8845-46B2-B404-8BB9A8F8DA6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3C718-E76B-47D1-A2A4-03F347E8936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1711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8BC93-4B70-4B19-B8C4-5D35BD92E63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56B28-EB61-40CB-A40D-B27FE1578ED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6989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8BA31-1C0D-473E-9B02-7BEB810F598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360B0-427F-4A47-8592-4956372938C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25195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21232-6E82-4FD1-9559-7189C6A0A64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161D7-D2D5-4660-99D3-7C9123D168D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4406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5C755-C38A-4869-9AE6-A1D3E818433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70FC5-CF42-48AD-9DD1-8ECD6FEB451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8762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F6C70-2BF1-4DDA-A409-5CBAD7F1A3B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D460F-50BF-45F8-B78C-8666897F6B8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10462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F5641-A7B5-419B-B27D-88571AC0FE9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949A6-5CCE-4F12-93F4-84B64770C91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55998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C1315-FC1D-491B-A84B-944E658BB9A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208F4-06E6-49B4-A99F-F91774F473A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690104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78D971-8226-4EDA-A01C-DE96EAED47D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04CFC-93A4-4E58-BDF3-107424DABE7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95855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F1DAC-7CB9-440F-9D32-ED42CF07AA2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CFA0B-EBE7-48CE-96E4-1DCA0CBF068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80765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76DF5-C194-47FF-849C-AB1C07709AF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F8C99-CE95-498D-8E66-6FF5BC0208A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69146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D20B3-1832-4EC7-836F-1D3892CF078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C5E9F-72B2-4E17-97D7-4BCE056F495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2773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F10B1-1393-4DAD-BC61-2BE7737327D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EE38D-A977-45E5-9719-B617B89F98C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590490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51A0F-C74B-4B5B-9A59-2C6B4D1DD1F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EEB0E-7BB8-4E0A-99BA-57E4B509E8A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4930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0338B-7471-42C1-8107-57538BE80FB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713BA-B100-4104-A102-7DD795BF889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795658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B8A8A-361D-4E9B-85CC-43C6325ED91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93AA6-7DE2-43B0-ACCD-76E74BEA888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00127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38089-76A2-4605-A9C1-197A7EFE2CC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A7977-CD28-43E6-9B58-4B28F1F6B0A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33048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78DD7-01A3-47F6-8DD9-0ABC274AB40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F919B-ACD9-432B-8C6A-F1C35B99F7B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88190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BF8EE-96BF-4D9C-8B0A-65BAFDE5277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94C61-484C-4CF5-AADB-95FFF630F58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78903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96C0F-D2F7-4F6C-B615-8A97280332E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4893F-7D07-4DAE-B801-66C2FF0F97A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4764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94ADA-9BA3-409B-B44E-FEB0AF33A88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2CB83-2411-40E9-BB91-3EA967E39D6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92389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B2F7B-C6D2-4509-B618-C6547B0E3E4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33810-1E31-4C7D-A054-023219404FE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37379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E0463-215A-48E7-99D5-69D54B3FE89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42528-E3A8-4C60-8B54-3364FD75AAA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3479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27C80-6E50-4324-9FC0-2B311E4973C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2930C-FDEC-4E97-BD06-6AA9AA0F7AB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048998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4837B-FAEF-4DBE-8A65-17967A08900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F787F-90DC-46DB-936C-56C9DDCF70D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8683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B004C-BE6B-43ED-A2D8-A58846DC9F7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5D3C3-C3F9-48AC-9845-D19C9C72CB5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02135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4F887-C5EE-4528-892A-B72F9C0D470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749FB-5426-4A74-97B6-C1FB1BF3ABD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406019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E12F2-5A4A-475A-9E68-8F2D5E47819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58785-D536-4851-BD68-748E9CB0649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78780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B8F1E-3D42-4451-8EEA-4F9E8B6B0EE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37536-169B-4490-B944-2249B2D8EA6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99766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7AD53-430D-4779-9AD6-FF3B9F1E779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5DF24-D384-4AC2-9388-F0999F74CCF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5600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65A5A-8CDA-4A4A-B5A3-7170AF724A0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EEBB9-6C10-4F81-8680-71E1797C013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49095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C9B1F-F9D6-4184-8975-337382C070D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692D1-8696-46DE-99D4-9D451017282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87695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4D72E-4AA0-46E4-BF12-2FE67C6A6F2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14761-E13D-4869-8FD4-4238F9177BA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94692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F6B2F-081F-4860-9116-1F1DEEFD61A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5082A-13E4-413C-BE0B-08B4176FD67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9490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3E59C-ED47-454F-939D-E787695A793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861A3-DA6D-4522-944E-DF3A5C31B53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40653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98613-B82A-469D-883F-802D28A2944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AC27D-1BCB-429B-A44D-66F9EECE24E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1316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20E70-FDF3-4E70-90CA-EF5284E6A41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AAB63-A92E-4CFB-ADBF-1EFA12272BB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59707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A44CC-21E3-42DD-9166-9791965D9C3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CCF67-1DE6-448E-8D18-3DCC31AB8D5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93375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F0042-C1D1-464D-94DC-8765262FC3E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1422-E6D4-4285-97DE-8F592B54A00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00529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B66FA-9410-4218-A452-71AD5067B87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1075A-E2D7-4514-9D8F-3FECBC26C9A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1493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2390A-983E-48B5-8625-1C15C04D85C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6522A-C732-47D2-B8BA-9D7FAE42276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14353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9D930-0D01-46D5-8DAE-4BDCAFC3F51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40426-988B-4624-BC33-3EB1991B734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3202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26482-FD81-4668-B4CE-6B897807326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1BA40-27A3-4738-AA23-93F1752E800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0492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F5AD4-78B7-40D1-BEAA-35925405AF4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CEEA2-2672-41DD-A9E0-C94A2C6A75B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9034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25D7C-F49F-454A-8653-6209649135B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68A78-6726-4DA6-B103-E022178F2E4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4133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C6DD-739B-4DF8-BB84-CB83FEFF433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CF67C-F33E-42A1-98C9-B80F64447CB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896780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53DF7-F6A7-4A57-B502-ED3A0CB8BA9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5775E-6CAD-448A-99A2-7EE9209E316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12268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27D09-2B7F-4B9E-B26D-FF4554D3880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C6692-35EB-42B6-B772-E7CF3E6CC5C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91263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5B0B2-F11E-4A9F-B293-36ECD7C6876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C9BA3-C453-4641-8A46-DD1FBD64B42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182331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B7E90-2A4E-49D8-8FDB-391D12337E6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0D451-5571-4073-9E00-4D6B5D82ADE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3259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4E270-D197-433C-B108-B70948C9ED9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3D2CC-C834-460B-B8C1-37130C17C74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797386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D7534-63BB-466C-B307-AB36BD19232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A9997-2FB4-4F99-B845-D2BA712C005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66701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3AB09-B956-470D-A124-24771AFD2C5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C0F48-2F34-441C-9744-C72750FA48F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233357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ED6D7-0889-4820-855A-E3DA798E00A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7B48D-CF5B-4410-A7CB-F490EB107F1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60270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6CC08-3BFB-4FD9-AAB4-BA6BCA25486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E2C7D-7769-4A1D-9691-CFB55E0EA76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073902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1DBD2-0FB8-45B7-B261-0E754CB4258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05F31-F88B-483E-9F1A-DDE9574284B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9552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B8A51-1763-4267-9201-95A11B4A2FB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1F9DA-9746-464E-87A7-745884FA6C1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7609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108AA-EE07-411B-9D88-08D37238A1E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563CF-EDA4-4FF4-A76A-A38DE82966B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40756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EFE8A-A344-4F8B-97EE-0BD4A72C638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48D22-F814-4AD6-ABAC-970A81DF984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7073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F87FE-F42E-4A37-A16B-C4486DF1390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2DA5A-353B-4233-B1B2-551181DDFBF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12289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78B5D-7C35-42A0-A4FE-AAD9C356520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670E0-82D5-47A9-B5D7-7A4CC9C34E1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9772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1220A-4148-488C-93D7-850B6CEBAAC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59542-13A2-4F89-B05C-916531F4DB3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478866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0E863-5D0E-49A9-8728-2DFDA1A7943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86807-EB6B-407C-8C2F-F8A10D987C8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97928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B1885-FD1E-4B91-9181-E4B51BB8E9F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17B08-6B97-44C2-9718-58819CD5526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01467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9A9A9-C119-4CCB-90AD-F331E8A59F1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4B7DF-8D3D-4CAE-937F-B2F6CBDEACE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56766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1548D-0833-4DDD-8E09-867B3D5F496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5DB73-97AD-4890-B476-339A4E60915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68800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17958-BD60-4A0B-B373-0FE3CAAE300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C082D-FA33-476D-816C-C78A6F20D93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7938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D3030-12FE-448A-AA50-3FA36BDED5A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D7875-61D3-49C0-9F7D-9B553D3A678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43395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00970-639F-4927-B695-2E87D656C5A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EF500-573B-42D9-9B1E-1C42747C3B9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6466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04310-1102-47EF-A2A7-E83C47ED14E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43819-C0ED-4EEE-A4CE-634331D4D45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618204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95B02-0A5D-4D8C-AE45-CBC46177476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F852A-EDC8-4A5D-89B0-627BDEDAB29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732443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58972-2ACA-4CB4-9E2C-7C7C62CE084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050B0-005F-4610-8F9D-CF911514951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9089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0F4CB-CCA7-41F3-8E69-348F57373A1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938AB-A6FB-4D65-8BA3-5A201C54E7E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324448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E3C36-FB1B-4D73-801F-C7D1A7A47CF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9B7AD-8D3E-41C1-AAAF-BA9B0BC069B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55461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753A8-B2C2-426E-AE1D-2FD13CE9264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F8653-0CCF-4C6B-A91F-9F96506CD1B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271704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5ECDC-087D-4930-8670-7460682B28B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C50A1-17B3-4862-9228-A822B5F24DA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996765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7E775-BC6D-4029-AE3E-0F64392ADD2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97CC-7C54-466F-A258-B2A7A99A2AF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020593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C1928-6635-4721-87D9-A2CD7F130BB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160EE-0BA4-443A-B926-164286B8F6F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635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3E4E4-C071-4B94-BCF0-E394C5EE52C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C96A0-1257-4D0F-A30F-4BD2D11FB61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377291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8D508-0BDC-4085-827F-3459A88D3D1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ABC08-7F4D-4DE2-BD70-5FBAB81F1FB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78893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C1BE2-9B4F-4703-84FE-1B804896B74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B3D94-074E-4E06-96C8-65D531DDC9F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9532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B0427-6BB3-4B71-8515-AF17928F7A6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D20C0-1E67-4486-9C5D-40A5BB462AF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00085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9FAF1-0F99-4888-B28C-81BEBC0B856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CF870-45AD-444F-A154-C68AB12C33C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0858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1A44E-B31E-4BFC-A34C-9B04447888D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FB5E2-4541-4845-A113-5D8AF882EDE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67799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234F6-5D48-488B-B74A-2A2BB0DAAEB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3A4C8-FB85-4E42-BE60-D9174FD4E83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701748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7BFD5-0E07-4D95-9689-DC315BDCCEC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AFD5A-7939-4530-B5B3-50EA639E080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559509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A9A15-21C0-4BD3-A7E1-9520A32E3F4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2751E-AFA4-441B-A0E8-A86C75ACB65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826742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50F01-4EDF-4E97-A78C-0699D3A61A4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4A37D-2A70-43C5-B122-56C6F901DE5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16825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B8603-87F5-4C32-81DE-ECAB2E881F3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4D13F-7680-40F5-A372-F22492F62CF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504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C8B35-07F4-4FA4-A666-5776C04563B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999C1-6F7B-4231-96F7-BE4455376F2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006568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FE883-92F3-492F-80EF-9334914A0A5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CEE0E-8A50-4D27-BFCE-797097FED8B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08817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FA848-B379-4AB9-9086-75736F9C5A5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B8B24-2E2C-46C8-AE3A-2E8AB955217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9094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5D149-204A-420C-821F-C7972C0F77B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AA4E9-4AB1-48FF-86BA-FC7DCE4D6C0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89568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1FCB2-2DC9-4C04-9C83-B5143C54FB8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F639B-6872-4DA9-A296-959F9DB237E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512906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5E86A-DBFB-47FE-9780-26F83C29C97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70E8C-BF2D-4206-B6BB-E88786B8B61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71969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DA731-B5A0-4912-96E0-F0D7DC7FEBF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A4815-B365-4E23-8525-3835B4BB47F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00993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80B4B-6C9D-455C-AB7C-33CE76857C9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53064-FB20-4C4E-AB56-6120C452F9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567040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C095C-0ADD-48CB-9721-6409B82334A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4695A-DC0D-420A-BCAD-3D72872265F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246563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002D5-6D42-4477-8789-007E50AAC53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657ED-0BBC-49AA-A970-C0750751ED2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52447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C67CB-8859-4C44-9FF1-86737BE2313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F35EC-5C21-4766-8683-A59EEF8F9AC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995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7F849-E97E-4D60-A591-3D14F17A21B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030E3-B794-448A-8BBD-657B199013B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05374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17F8E-9CE7-40EC-8208-0A4FD12ECB8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7DF3F-00D4-4890-AFAE-7D34D1D7829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73670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A60F6-BD6E-4AE0-A669-289CEC2A690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463F3-D784-4DC0-823C-E134236EA5C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219887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10075-C10B-4D8B-AA71-24C25B4E3EF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2B33E-C0C9-4284-BAE8-F21952403AD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97236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D8AA0-CE1D-4137-8356-72F08D5D3E4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77213-3D06-447F-B631-6E1093504B7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945735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3B653-0700-477E-92CE-40E8261D92B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5354E-F38E-4F34-94C3-298214EB2BC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764496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AD33A-71CD-429A-AD7F-7263309A846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A79F4-1417-42A9-A1B7-D910301802A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46086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A12B2-44DF-4D52-BA9E-36741051229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FE3C3-F471-40AC-BCBF-23CD7F22DD1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456133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E471A-1E9A-42F4-A883-CA629212AFD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E513D-D342-4C91-823F-597AB9C9BB5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8347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54ECE-C6A5-40EE-95A3-A11CC885B1B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CF7B1-EF23-4C23-9577-14BD9AF4158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9951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78C98-B884-4742-888B-7451C8A931E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A1DC5-F19F-4DD9-86B7-5539FE71753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774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B2841-99D7-4DA7-A87F-792BA25BAA6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335BB-9992-45B0-928C-27F5236190D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1879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E0822-B848-4892-A85F-D2452CAB696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E1443-4BA8-4C24-89E2-44ACC8AA697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882325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7493E-6ACB-4A77-BB60-B720CDDA0AA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3EC40-0B21-4B5D-8275-DA7BCC1F30C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09872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EE838-8990-4BC8-AC55-9526A8FA83E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D6695-FB0E-4C6C-882B-BEC0D7F557D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123164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8B363-816A-47B1-A7AE-0C347DE0A98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8FCE6-6451-4619-86C2-077697F01CB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09053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1D70E-9842-4A56-A0F5-91DAFF2C184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61D55-8A15-41A6-A088-56C8723B015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124498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31D9F-416D-4459-9389-244A4234D57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9A5BC-26CA-43CF-913B-1E854CCF063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73575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C4502-7A49-4252-A704-65628CB4014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E76E0-DE4B-4E53-8C8F-32633DAF03C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02587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AE473-D6FE-447B-9484-8062ADBBD68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65947-506A-4888-B041-8664F228483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591417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C5216-F632-4B74-A584-B61090210F8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6CE54-B57C-447F-A546-1EE85A45E60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752124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2F597-E244-4ABA-98F0-8E812441ED3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4847B-5402-41E1-AFEA-B3C85757CAD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318883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132D8F-14F1-42D2-A2CC-10A437BD086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65458-B769-4185-9AEE-8A602FBC4CF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1777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78E28-5B42-49A7-93CA-32640FBCD0A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A3FFF-2498-42E8-B8BD-B45E6B67025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36441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93AFC5-7D20-43E0-A669-F3366F3A28D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E62AF-751C-420A-86E8-57AFF961CF4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176546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3120D-8AB9-4384-8846-73FBC39C6D8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DFC1F-FF38-42A9-90E9-21C5C44535F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358409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9C12B-BC2C-4D86-B1C9-CDED4287C42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BD072-0740-45F7-A332-A73F79F1301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870395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BCB0D-6DF0-4F44-9D95-8E55A7C5B46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EDD71-0BAB-4DCC-92F8-9AC2D6D276E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525012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70CCE-08C1-4DF9-A4B2-3667D57CE40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9D3D6-2017-4959-883F-EE48C9BACFA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438909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3024A-D453-4570-AD06-95F016351A3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156E0-05DF-43B7-A5DE-D02C902137B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3734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BFDE5-6181-42CD-BDF6-8DBBA6F037E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17BA3-99B7-4FE5-B629-5222BEE7808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58978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19326-5353-45B4-BEF9-4DF28E9B245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D7B80-0E5E-44A3-8EFA-20485621AAB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907658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541D1-8FD5-48C7-8766-A7962C262AD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766C2-9FC2-4446-ACF3-A168C0BD989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365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66175-E4BF-4138-8084-4DA427950B3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E7D2D-5829-47CC-8313-7CFD797B67F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74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6D44A-2B9E-4B54-9E47-8AD961C4F6D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A80E0-8A5E-4C20-98EB-EB76407B5A1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115838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09B5E-B2ED-46F3-AFA6-DEA37F1D46C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BE606-D134-4ACD-ADFD-A2EA3D919FE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654103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327BF-E8CA-4FEA-9B79-0B0AC3FDD23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4237F-9A1F-4021-94FC-D930B82D208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115083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E61FA-8F18-45C5-BC69-DCDD9C7BF28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D002A-3A20-46F4-B376-AF4479AFF7E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853737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BE55B-654B-4BDD-B275-1D51A97C57D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D1D74-6421-49B2-9428-DAED6523A23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582912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F4FC0-0447-4000-9636-1532CA2A70A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87EC6-B6FE-483D-A687-8A61D34CE3A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93775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0FEA3-2D0D-4F87-8ED7-1D2AF62AC2D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1A21E-DB26-42A8-85DF-A080134A4AD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52196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10B6C-ADAF-4C27-9E10-0DB40B956AD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914FB-2507-4841-82EE-118012FEC82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97985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9A212-0244-4119-9352-6F3D71B65BA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AA4B0-8E1E-4508-9E91-D831C66549C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38538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357D8-B4AB-4F12-8D93-58A9DC6EF6B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D58BF-F5C7-4735-92E7-CCB89E5A801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207744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4505-1972-4AB3-9BD8-964BB867D53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87335-9086-4FE3-A22E-F15578C8C39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904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52432F-6577-4180-ADC4-3C45CD88937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9F548-480C-4DD3-9A60-C49D9A07C62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1038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C496C-2892-4568-8E15-C1A102E5A1D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B2BB9-3244-4380-9436-92E6090E0B7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30821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96621-8137-471E-919D-387AA03685A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96554-2FE6-4663-AD75-FE71CB2A653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281775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A2E5C-0540-4253-9C27-ECC21342383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14B27-B55D-4D42-BB9B-F20B054092B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65602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DFCF7-043A-403D-B530-915407744FE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81CB8-CFA2-406C-BFCA-850D50CB577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386680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24AB5-B863-4B6B-B6F1-5F1E5C80D37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E0359-8ADF-4984-86D1-164C1044635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41888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262D7-B8FF-4B14-9842-3A4BF6C1F36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B52A0-8C59-44F4-9DBD-79DB3F4C3B6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72887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044D0-51D3-42EA-AE6A-386492F1372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86370-1BBE-4CFE-98F3-5BF4B43CD15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626834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189DC-06FD-4E8C-8892-6075CBCB8B6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E9E56-19B7-435D-B47B-29A104EC8AC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212831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0D650-60F1-493C-BA2D-6F7DBCCFCAE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546A1-48F7-4284-8D3D-3B345FFC5D2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113182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4B6EE-2C32-4457-9F89-1DBD6F948E0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1A2F2-C86E-4422-8C0C-603EA815767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7388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8107A-38DB-4544-9412-626EBA4046F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5ABB7-71BE-4654-B23E-0326A43FD3F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45601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490DE-3D80-4283-A3F2-4D9DE4CA9E4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5C218-ECC7-4926-A1A9-FC9201F353E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190295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43B5C-3778-44FF-AB71-84605B97C79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A2926-7825-413D-A8E9-E88D2FDE48A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356589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BA6CD-C8CA-4882-A179-7995A79AEED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01B53-5153-4C81-B4E9-A2697FA14DA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60772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5841A-ADA5-4276-8A2C-E72B3221229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A9585-DA40-49C9-A2ED-FE8C424C3DD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0702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F9EE8-C39D-4DCE-9D1F-8EF46329991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4B805-A384-476C-B137-17312C475B6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893557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95657-4C1C-41FD-8938-BE217B55F4B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79FE4-12E6-4A53-80E6-ADEECC144EE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587249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1BDB2-751E-4735-8865-90C6562847C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2B742-4BE3-4C93-8D29-AE25E51027B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1516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5D268-16C1-403D-9843-80ED2565240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16B46-89CE-4200-803B-136716057C2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283979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CE234-63E2-4828-AD9E-F52CF8E60C6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88D81-961A-4FF7-BC58-DFA361F836C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62614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B5DD2-8AE1-42B1-883B-86F6BB88390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A3012-9C94-45FC-9FFB-84AE730015C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689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703B8-6D7D-4EAF-B1A3-BB18A8F7C2E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7F221-F644-4941-A012-D97FFB659A7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92413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1A937-90F3-4859-A3E8-2D92F807648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E50F6-92EA-46D4-A564-AF585A8B8EA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792439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328E3-1E2F-457F-94F6-1A8AE026DD0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AA349-E913-481A-BF43-EB928D89971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52543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E9338-AE4E-47C9-A5D7-A27CA8ADCDC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F7F59-0C0F-4322-B5E6-9825ED52337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343814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01E17-A78D-45F1-99B6-BDC97B6AE28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72326-01C8-4AF5-8E49-D3ECBA3D1D9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216924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A86F1-0B70-4FE6-B5E8-581E08EBB1E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43204-6AEC-4548-855C-D179817096B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654192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AE7B0-F8F9-46A4-B7BB-D0A6C1D55F3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91D4D-C2CC-424C-82D7-FB449C3E90E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106086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0E0BD-39B5-4460-B2BC-C3DD962F967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BDD82-5ABF-4F68-A4BD-109A5B55214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4914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FC8ED-CA49-4C59-83D2-9E954A690B6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5B116-39EC-4811-A456-197E8444314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722981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B286A-8676-4DFE-9E8C-12E450D0F21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CA41E-3E3F-438A-A9F7-D80CBEB87D1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481874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2616C-C292-4570-B26A-B9E0058992C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2D7F4-4FF5-44BD-979A-76A391D94BC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466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B2214-AF8B-44B2-A8F0-CEAB6099E37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68BE6-4F51-40F4-93B9-1180F2C4B07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884374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85220-F6FF-42C5-A8F7-601749421B0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6B2AA1-BAE8-4B78-B1E3-733AE644DC6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900711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7EDCB-5C77-4230-9D80-E1313959669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CB41A-A9DD-4231-80E4-54FFFD9C0A6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31036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36C31-F553-42D6-9316-6E861F045DF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95512-F82C-48CD-B08A-DDB5D0441B4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584198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72C45-5913-456D-88A2-A071FB548C5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CBFCD-0EF3-480E-A38A-3CB4F472D3B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156502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DB90E-9CC3-4E92-A00B-D538942CD68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4AD6E-A36F-4A72-A48F-9D812495D1C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32447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339FA-C9C9-4E74-BBA2-C6EF190EC00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B9231-8C9B-4D11-9872-ABB1C415108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98570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111A4-CF05-4C3C-9771-5F22B873BA7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F5A15-7377-4877-AC53-D3D4B452B78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406140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83E88-62E7-44B9-BF2D-A247ABCEBDD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BC437-95B1-415A-A14E-98C9E91665F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866524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C00E2-2CBD-4040-96C2-40818EC0013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AB3B7-3A7B-4B10-AF44-177BDEBFA03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91870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B093A-B16D-4B4B-B934-C245551BC18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42BB7-AE94-4EBD-AA06-9F8A0606672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835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3E223-9030-4E41-9E31-9BBE4158230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8F3FA-2C30-4BAD-8DEF-A74B3DF65E4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527196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9369F-EBAA-4128-A18A-83544663825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18475-CA02-4F7B-9467-E3EC0638351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33807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66051-A209-4D6A-8C51-EF735529ECD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2F386-8547-4C4B-8337-9B37C947583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95506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E46AE-3A77-43B5-8177-BA22AB1C694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BF9C4-E271-4645-8E8C-364AAA3CBA3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065929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08D53-5DC4-48C4-A740-EF3D9B78962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EDE47-0274-4AAD-8D92-94B9FD8B573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126665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BE42A-266A-4A9B-B9FA-79DB390176F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BC6EE-F698-40AD-A60C-BD488877448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464555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B83C3-61E0-45A7-A710-3CCC242E00B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BBAE3-14F0-4989-909D-E4386729788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246753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50572-9E52-4065-A39E-7DCDC096E55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02090-C8E1-466E-9962-05ABDCC35D7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60778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CDD14-3B7F-4C6F-9438-40B57C89DAD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BD7F4-B915-4B95-B3F9-8D949C445F7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03730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42282-C23E-475A-B2D7-6FBD135F192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B23DB-FE92-4B53-8A07-4BE09415A67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182366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09407-7185-4FC8-BD07-911E27D2595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1ACEB-1A8C-4A18-8AC0-8925CCB2C74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1123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ABAE1-C331-4F34-AC2F-7ECEAD1536B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7B853-89EE-4399-9DC5-9CEC8F5E1D2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682299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6F095-8027-412B-BDA4-77EF6447BD2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A96EE-F694-4993-85CB-D9F6726592A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183557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4BAB8-832F-4064-99B0-D56B8D6A79E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68ACB-E8C8-410B-B5A2-893399F518C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14185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4E4C6-AD92-4825-9B89-F9996350E08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9893-0A54-4046-9D49-CEFF5B5FEE3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786258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BDD7C-DF47-404E-A00C-55BC942BC82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7F9477-8CE1-4E53-8891-3E889A11962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689156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FF9E7-C30E-4EE2-A2E6-8815AEB1B72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BBA5E-354B-4C8B-A1D8-CBF5C186FCA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869166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7BEF4-48C5-4338-8DB4-890142811DA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59F26-987A-4216-B519-462DE7016FB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934018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F2F50-E6A6-4C0B-83C4-EFB54EBF9CE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9E2AC4-A4D6-4F98-8C86-131F30BDF03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474469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6D96A-597E-4707-A1F4-48A17F8066F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00C70-C8D1-4029-B8C6-334CFF8FAB7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590996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31C27-DC56-44EA-90DC-0E1CD580050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AEC7-C9CD-4A82-B2A2-8A278D35A74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168499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4B653-8F7F-4511-A66B-E122AE16A63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6145A-D5AF-407B-9B7A-E174A5432F8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279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84A94-5EBB-48D8-BAC9-EE16B5B2A40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B193E-379B-4C8B-87A1-898015FC846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43915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4A267-9162-4B3D-A49D-CD16C3342B8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19B91-5BD8-4201-80D5-076FB508BE1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45251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722B0-CCA8-4A85-91BB-35067376B31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F6717-15A3-4E7C-B652-5BF072B5770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241125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5F6E0-AE7A-4E50-AAEB-52547804675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D14B1-36EA-43A8-A67C-1DAEDEBA2FF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687230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C97A8-30B6-46F8-870A-68C05DDCE91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4B459-BAB8-478F-8C8D-C8B57ABDC52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162848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DA719-8A47-4F29-8493-B29B89EEE67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D6E41-364F-45C4-AD0D-0EC8ACFACCD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60903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158D1-500E-440D-B3E9-E4DC4595FBA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66904-B749-46EF-9023-66E8AFA9673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109996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5B640-61AA-4B38-923A-00E49BD2499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2C3F9-35DF-488A-9514-6D921CBEE9A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89260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D4D52-AF8C-4A26-A613-2A0FB72E5DD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7CD1F-045B-4F53-828B-F5D706D464A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993240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AA26D-B5C5-4A5B-85FC-8AABB96F599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6924F-1AD0-4321-AA43-19EFAB1970D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493858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D2015-93E9-4A9E-8E95-FA3A948C0C3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DC415-2CC4-4582-8B69-72A01AD7001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49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0242A-FD4B-4F1A-A9AE-51D902BDADE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47302-6F68-4CE7-9C58-CF0345F7AD7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644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3BCB3-9229-440A-8233-48620BD5601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EEDED-D771-4BCE-8ECB-AF71AB8445B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918863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F1C32-5154-4ED5-8871-C6E8FF90E1B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0CDA0-92F2-4F64-B551-F1797AEBCD7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781910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53B41-E003-4AD1-858F-CDD4B26B928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46179-1F84-489A-9B74-60D602AF00A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095096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9C59C-CB3D-4003-ABCB-992B45895AF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053EC-4ED8-4B28-BBC7-DC8E8407FE1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481228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DC8FE-00B1-4F75-B027-7F2667C455D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859D2-6F8D-4907-BE6B-69564E80D6A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666813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38B89-E6A8-4704-B629-67705EF2388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8051C-2773-433D-B604-CF6A64535CD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179067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98D68-753C-41C4-B99E-EAE54707390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616A2-917C-462E-BB66-9FE8E25DFF6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467752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51540-550D-4639-B9FC-20E896FD76B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55D2-622B-4D7B-988F-DB54EB9B8AC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862803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EDD8E-E533-48A0-8C8C-9C7D6609F52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29CB2-2532-44EF-95F7-436B81D8217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724440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DC14D-69FD-4380-B60C-73B9722B292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E5FCE-1408-4751-8035-6B4427A57F7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069796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BE04B-B730-415E-AFEF-BE1837FCE70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05918-0439-4117-829A-DB779E9C571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7190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A3AE8-5B36-4783-8B42-713B4AECC62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C60E1-FD67-4426-B18F-3E1575D7BFD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66316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204AC-23B9-4C8D-97CE-534CDE2EEE7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89FF0-4E24-437F-8383-6FFD8F8E3A0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80641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E4701-3105-4871-8791-24FEAA15A9E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4E07A-73C2-4FE0-B7E1-2AFAEDCD6B2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778888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3593F-74E9-4985-8B29-FC637518D0E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7CE98-2B87-4D19-A2A1-9BCB041F0AB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689221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B2CB5-67F4-4416-BCBB-508B37C7C99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7D7F2-BDDE-40D1-88E7-D3839A4F7FE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29003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E572C-762E-4A82-8FCD-D1D27C94970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0E58F-735F-4C50-8D6E-4848F257842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02218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A951E-6EFD-44AF-B786-9784825A529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CDBCF-3E69-40DF-BBC6-0B4AE2ED59D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148996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E750F-E3D3-4A79-8A77-49D56372BF1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450F-DB68-476F-8D5F-BB510FBA239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97834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1B4B7-FE3F-42FE-A431-419EC7236E2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E6BEF-25E5-43C5-BEAB-D0350D5DE65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71196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5AA70-26BD-41A9-BB4C-B5726AE705E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14523-8EC9-49E1-8C31-96957A04094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01732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C9AAC-D4FA-47D3-98E6-F6AF459554D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524CA-A168-4F5A-9AD5-4A5732A9274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509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6BF2A-89FC-4B9E-81E2-D34B60A6ADE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E12A7-3913-4C7A-99EC-8B59B0CCE64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710914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43F48-B302-4360-8B30-CB92740D684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65697-38A0-44E4-8558-7303ECB798F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608837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52517-6016-42F5-B2DA-960C1A05DBF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470B5-E31F-4102-B665-0FEA89EA4B0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74112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AD6A3-1FAA-44AC-BA0A-90B9AE60AB9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5A7F8-6FE7-466A-85F5-21E069764BC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555986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70A50-2D62-47E7-869D-CD4F4E3AD8D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48C05-A284-4F17-8D8C-C8635EDA1FA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88036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11D18-3593-40EC-9762-09C26DAFE78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28DF1-019F-48E1-947D-3B400BF4A4C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802231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74C91-7670-40F9-9029-952D9F240E7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4DB5E-D22F-4E4C-9E7E-691D5DE2D55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084739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18F70-746C-44A2-B3F9-2EE4076DFF2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17A99-C720-45FE-9A24-9735EF09829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871009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AE89D-A170-451D-8075-5D36D376344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A4E0F-D63E-4C71-8D19-637CCAAF4C8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035538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ED67F-5274-4F03-AADC-AE302D1999A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04256-7115-442C-B086-A16A35BB47E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607873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D9AA2-209B-4C0C-B517-18EF0AB210C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30EC7-3AC6-406B-A125-3EF5EE6DD8A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648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3B2B5-FDE8-4A27-AB88-871647499D7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F22AE-4AE9-4016-AF91-AD78E78EE03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903549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CB7E2-29C9-4411-9931-5D6384F3977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D799A-72D4-4851-9968-E704476E8FD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884707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70DD6-762E-4D38-9716-0EA303A4936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D9D97-1031-4EBC-8544-73A50D0DF26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36046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C2F48-85D0-437B-AF04-EA5BE3A08CC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281DB-1D40-44BC-9D17-48006F1C6CC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02227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17662-EC26-4EB0-AECA-8DB52146A8C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3C218-8152-4BB5-85F4-3A7B87EB8B3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06138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B830B-7804-4FAC-88B4-ECA81A0614F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4E693-B2FE-4BAE-9CF2-D1FBC59C82E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605320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F6400-7DD6-4E9A-9BAA-D54FFB0F53E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DFD60-6849-45A5-B092-274798EF5F2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956787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BA8FB-A094-4C36-88D1-6BE6A74D028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407AF-B9A1-4812-A2D3-B30D2E92AC8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210416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1D480-AE6F-4428-935D-311EF49E6BA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45BA6-3683-4430-9E1E-FECE1F1CEB4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681903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F7C58-AB73-4D96-8B74-8C721D40920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BBB59-A71C-49F1-8645-67B92051F1E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83712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69F0-4718-4C1A-BE01-90BE5F8871C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D6A0D-C501-4389-9696-802F8A0EE25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99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D15C6-FC29-4539-8E25-DE3E207EE24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0AD58-0299-4070-B3C8-1D5EB9B577D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680224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B44EE-9D1B-4F9A-B9A0-3B67BD8A108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4A6FF-1E61-4DBE-AC0C-BE90C76B17C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583890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10917-1C29-4577-854E-F6AF9555612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CABFC-A156-40F6-AE6F-3303DEAB431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68695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42AE9-085F-479E-B275-5F0A45A6F3C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C4E73-0DA4-4A61-9A1E-096C73DFD15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49361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CC6CC-DD5B-42D5-8D3C-8D03FF3B5B6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DBAB5-E346-4BC0-86DA-5305206B10E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119430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21078-6085-4398-9FEF-FA182B81A0A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DBFF-5FE5-4917-B518-D6DC8AB655D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946634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D10DB-88EF-461C-853F-2EB489D982D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454E4-D13F-41B6-94F3-621FCC1ACC6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389122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ED8E0-DC40-451C-A72B-C0DEB1DD626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CB46D-AA9E-4485-BBAB-8F6BECEEE39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555452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9B570-722B-435F-AD0A-F1C013911F4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1929D-35DB-48D0-A65C-E42F6FDCA52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409051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8B45A-4C61-4EED-8B31-382A6A0D4A9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387F2-8CC8-4E0C-9F16-07F040BE0D4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286930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B1309-86BB-463A-AE44-CCCB9C2E5F7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EF4E3-23A9-4F1A-8ED8-4588E680AF3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733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18874-0FB1-4153-A62B-3F33D4DF3E7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311C8-A74E-4F54-AF20-91384B79169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145128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CE36A-A3D4-481E-B1B9-0A6E2C1AC9D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292D5-BC36-4471-BCFE-4617057FA75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62654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6A242-22B6-451E-946D-144869BC2B8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2FC2F-3285-41BC-87CC-BACF2DBB8A2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76819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6ADBA-1AAD-48B9-B658-1632BE85C21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41D7C-F5F9-47C3-9EAF-3250F7A4B31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654276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9D829-524B-410E-8DAA-046E1A7CEAD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3A07B-5B4E-4E63-9614-AAE85D7AD4F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206001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07F05-B9BB-46E8-8D54-F0328AA5474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4D1A1-4CDD-4628-AF55-19E25A0D1C6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5659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1842D-1D62-4D7A-B1DD-F0C76708B7C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32565-ED60-4BA1-8AD8-8B750A3A525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195581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9330B-C583-47B5-AE6E-E78FEB27449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F2D99-C105-4C63-AE97-7E738ADD810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47606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9D186-4C7B-4CCB-A5A0-E30C205F32F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877D5-65B7-4EA4-84BE-5093209E91A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2961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B7A7A-E837-4CFB-A776-C0DC53D6677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C0610-3830-4530-B57D-3B2F361517E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19573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B2997B-6C1D-4ABF-9904-751E56563A8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D66FD-0857-48CE-9818-6DB50FEA564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6710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06350-F63A-4AFC-B5FA-0E287031E6E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83F88-B062-4CBA-86D8-EA2E2E493FE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31520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EB797-7644-4399-8C97-A2FDC257A0E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ECB4F-34AF-4E68-A2D5-8FBEFDA6101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14152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68E55-7DB7-4293-80E6-00013652EA9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0BF32-D93F-4546-B598-B1B6AAD6BBC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83673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38B75-5678-4461-A3AB-F3C3B8CD3AD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891D7-0C07-45B1-8F21-AC7009B5039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95261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D3A88-8313-4667-A956-6CFDA79AEE9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08DC2-24A3-4FA1-A27B-B25D878E580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162308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D3018-12F4-48E5-8B22-6E0F09899EF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95563-E06A-4EAE-8910-7F7BD450AA7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904503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33652-E436-414D-8471-F48E5D6804D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B6F7C-06BA-4384-8CF3-7D5CEB636FC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778422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AD7E2-21DC-47DE-82EA-5C86FB3FCC2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5A771-1BAD-4A26-AA43-4410BF7AE21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57374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77596-F136-4888-93DD-6224F865C84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DB863-41B9-40B4-843E-E746A2C2370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863530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FDA84-CB05-4E28-A449-2EEFFDDDB2E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62F05-85DA-4153-890B-8A23D2E3D7F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015938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AA478-7AF9-4933-9DA8-E2BCE4CDEE9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32300-8804-4C45-8487-80C97922B8D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8924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D04CE-63E7-403A-9053-1F817A8051F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E1063-9E58-4792-97F0-36AF7016C11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398561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C0957-89B0-40AD-A132-A26C74C5A01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5F22A-38BA-40A5-B902-ED1294FEF5A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072887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6749A-9305-476B-8274-91F4806FD3D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EA75A-0820-4342-8D4A-4B42392C1D8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910872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69AE9-8B2A-4C3B-81C4-49E276E3071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E8803-2294-47AC-A2A5-773FBE041D2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851801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09B42-FD05-46BA-A29A-BCF317DCE92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B518A-B1A9-4161-BB1F-B4AE25DD561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822743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97423-8B5A-4D28-AF93-61949C2DDDB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D8116-6B92-48D1-A294-BB5A7399997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249547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A9A5B-EE9E-4226-995C-07A1AFF7F26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7EC8D-DD50-4E0D-91BB-D4CB467643A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181839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C48DC-9879-4431-AF65-78B149EF8C7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9E7F7-2C70-4698-8EB7-CD8D310E929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74905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C1A3D-E6E8-4114-A94B-5DE18A3CE40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FC898-49DB-45ED-809E-FA2524D066E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53845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BF56D-1CF2-49F2-A77B-002F558F8F2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C16E1-2D3E-4618-890C-3D8814FF0DC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785935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77013-0ED2-4E3D-A393-5177CEBD2AA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0D905-7F1B-49B7-8443-7CC5A535AFF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9019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06D23-5D86-43F6-9154-4EEA6B6B7E0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795FE-E8C2-4547-AF5D-5B03480BF9E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593333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122F4-033E-460A-93D6-E99F1A0EE65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6E6-51A4-4C42-A969-C70E25DFCAA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515942"/>
      </p:ext>
    </p:extLst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34A8D-E9B9-408F-B9BB-72BDEB7C96E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AF3B8-13DB-4AF6-BFAD-E1CC30F266B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86984"/>
      </p:ext>
    </p:extLst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C3C7A-CDE0-4D42-846A-9BD7DC8D06B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EC61D-45F8-4E5F-9642-A6DF07AAC84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136741"/>
      </p:ext>
    </p:extLst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CE922-4737-4556-B0D2-D051D48F9BA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FB868-B8A0-4ACB-885E-9C8C2AA0BB9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35372"/>
      </p:ext>
    </p:extLst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6DF1C-530B-43E8-A4A2-187E228F479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52609-9222-4878-81BA-C09741E4E57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635327"/>
      </p:ext>
    </p:extLst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E515F-F69B-4CB9-9933-2087FB66637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ABC08-B81D-45DD-B969-DE9CC21239B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528304"/>
      </p:ext>
    </p:extLst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18B5-B0D1-4C01-BA90-A846BD185C9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37D82-D221-4A1B-9075-931570836F8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20664"/>
      </p:ext>
    </p:extLst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8CFDD-C957-40AD-BA71-EA1CD16D0B0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95755-152E-4763-9122-9857EE810D5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56272"/>
      </p:ext>
    </p:extLst>
  </p:cSld>
  <p:clrMapOvr>
    <a:masterClrMapping/>
  </p:clrMapOvr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3ED55-93DD-4AA9-9CC7-554E63EF2DE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8B209-1C8E-4EF4-A2B1-9A77C890ED7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07103"/>
      </p:ext>
    </p:extLst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52553-B5AD-4662-8718-3074CE82E28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26879-0C44-463F-85D8-B4476897340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9849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5D282-EAA0-43AF-91BC-81FE8413E22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AE608-3B6B-4E19-8F5C-12A00338B8C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124917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4160A-418E-42AA-914E-C2B1EAACA11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0EF0D-D417-47A2-98DE-30D63E59F25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23442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C3E58-24E2-4977-8091-116D9203E5E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12261-1D67-4F03-BF2E-18C8F137451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107952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31EE6-EE92-43D2-93F0-5783C1CFDB6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35D8A-6923-410A-B2C8-C835C5ADD6E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325081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C3B4A-9FD8-47F3-885A-328EB144805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3795C-31AE-4142-931A-92D33753400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221713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4F06A8-2585-48A3-BC47-0AA4B85CEB7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078E5-8FDE-42A2-BBCC-FA470DC1408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38396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178E9-5B22-41E6-9E3F-7EE5E0A9415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E26E4-C702-4314-B65B-2E32F1C1A60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58021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A93D3-9110-473C-98D7-2C0071B8682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092FD-320C-465B-8E73-B855A11927F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51798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F5041-2F2E-4920-99EC-9E7883F7800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06672-2915-4EA7-8043-EDF3E8559C0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54325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E5202-648E-46D5-A388-617E6D22DE8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DDDA5-9DBF-44B4-B702-3B893258BD4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63215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BF41D-C542-4CD5-825E-6B8D5481E13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7BA8A-5030-4F01-9AA4-06F8E6AE59A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247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D7DB1-7ED7-4BA4-A95E-9D83E0D11DB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9CE14-08BF-4DFB-A47C-7E0026F7CB6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6685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4A1AE-91FF-42CD-9B65-87A931888B8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20873-3BFA-4EAB-88A3-D93DC75251A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487831"/>
      </p:ext>
    </p:extLst>
  </p:cSld>
  <p:clrMapOvr>
    <a:masterClrMapping/>
  </p:clrMapOvr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43F4C-EFA1-4FBC-AC31-7B71962B4EC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28D96-FFF8-4AA3-BC40-9EC568423F3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72683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ECFA1-B193-4575-A50C-27BDC7A4C3F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F63CD-AC5B-48EF-A7BC-679B744104D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03911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54D92-0889-4750-848A-E8D3F9B1C41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52FED-995F-4270-AC05-2EA38D143DC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754902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D2E9B-4BC6-42CD-AB95-9C649873D2C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2E82C-4E97-4379-BDA3-EB21DAD8CD9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790678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7B8F8-E8ED-494B-A85D-05AB106D7D8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FD66C-14AD-4570-BADA-963CB9DC7D6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94052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7BD8F-E034-4448-A2A7-793782AB425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A33BA-D583-47AD-A0D3-5B3C627E11A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63260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58868-7F77-49FD-89BD-6D8DE694BEC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19FF3-1BF0-4C7F-8E05-B8E8A9D906C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54799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4CFEA-7FD2-4E93-8909-5E2B596D585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FAE5A-C8B2-41DC-B88F-AD4B5D5E6CD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623762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0C9C2-EC1A-4890-9A9F-96A4D036373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07194-4C7C-4C18-9AC0-F93F8DFD19E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622699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D3E1E-68E5-4097-A98C-23AF7A306B0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2B1C7-5DBF-4442-A6B0-BB4DCD9A84E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818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36BDF-3625-48AB-A083-FB0483E2F73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90AAE-3BEA-4505-A193-53AF6B500A9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349970"/>
      </p:ext>
    </p:extLst>
  </p:cSld>
  <p:clrMapOvr>
    <a:masterClrMapping/>
  </p:clrMapOvr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2B546-D84F-43DB-8D06-92B19FBEAAC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FDCA7-632C-4B9E-8016-E5F6309A5E8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009800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101ED-8ECB-4689-B12A-89F398CDCB4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BEE12-E3E1-4CCF-9CDC-A4179026D3D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875602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2DCDD-1E98-449B-A070-72AC237E69A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FDAA5-157A-4808-947A-9D512D5F062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12385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5F463-349F-4F9C-A55D-97277E2D913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F78CA-4F19-4DCC-B2F6-C59DB47E6BF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744980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50634-CD38-4750-B61B-B0CECD206CF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C42BE-424B-482A-B929-CF6AE5ADE20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416761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D4E71-C28F-43C1-A404-0316E808B7D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E573D-4FDB-44EE-A98B-618EDF514A5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451768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1BB88-FBCD-4999-B57E-F347FE7A881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2AE79-2A36-47ED-9498-75F75AD8E95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872315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C2BD5-9E21-4F7C-AC3F-56C6F821EE7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9F5FF-3160-4E96-A4B1-08F38A1F868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99101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DD939-ECB3-4033-91EF-6485198CCD5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2BB16-10A1-47A4-89A2-A18650F11AD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224146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93A2D-FCF8-4C4E-BB29-E59533B1B58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D696A-E0F6-47FC-AFDE-5F3FCCECD6D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0500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97A4C-399A-491F-971D-E388BAB3DF6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06FD3-A379-4773-8847-2B34CAAAEC4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455049"/>
      </p:ext>
    </p:extLst>
  </p:cSld>
  <p:clrMapOvr>
    <a:masterClrMapping/>
  </p:clrMapOvr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C57EE-98F6-4F8D-AB3E-BCC4B10FE69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FB988-1D97-4192-A486-1B60DD81707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487584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A693D-E8D4-45A5-AC0A-BB51EBB5F4D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6D58E-0A61-45BD-B727-9FC47E10C9F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85540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9DBE6-4035-485D-8BCE-8549902EAAE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5A3FE-8506-4E82-B47C-8232AF2CEDE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86517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74F42-0752-459C-9A91-FC7C950FD36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DCA75-1CD4-4B30-B448-7C09D2C091E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055450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C6F9A-EB50-4877-B517-F85E6B078FF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DCE5C-2755-4029-B0FE-FEC8ABA26BF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93121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FF0CA-1475-4BDC-9E70-91A37784309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85C90-C44A-472C-979B-4FC5068FE87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230547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DEC6E-A151-42AF-952A-C9827A499D0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BDABE-AA2A-459E-9A1F-59B19EC4428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79063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E5ADA-A7C3-4339-BB6B-3BC588197B8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A5C26-3326-4BFB-B023-BC5710691D2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865811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225A5-9C89-4C7F-84C9-37552676BC0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4937A-331E-426B-A441-AFFB00BD247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416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56E9B-9915-45B1-A702-4EBD650C464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040A5-0435-4673-A6BC-C08041BBD8E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937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F5360-2734-4A2D-AF9E-67D90E8A072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B5DFC-0D0E-416E-8982-7ED49C60FA6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2848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63C7-45D6-46E4-8520-543A24FE531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5CBD8-3101-4E35-842B-EE8F614DF2B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52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936F2-3FC1-436B-82B2-AC4CF591839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1CD15-04AA-45BF-B601-3A0B3791999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9980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FF9F0-192A-4E65-B4EE-0C87DDBAA90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93B9B-73BF-4809-918B-F727253340A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5195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914FD-8609-4E8B-B932-DC10D9FAD8C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89196-8E61-45DD-A72C-ED4331A701F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746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E75DA-BA49-4FEE-AA5F-D8E16D361BC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0FA25-9F7B-4B7B-B235-CEEFA5B2FCC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63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A4E11-66DC-456D-B60A-2F39F31C6B5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7CD115-8F5F-4B88-B599-B0D2DEF0078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48353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B5B81-D909-4973-81DD-63A99A56541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175A3-0F8F-4501-A29B-E5DCED21E9A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1377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65882-CA15-49EC-9739-E1FD6C1D21A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0C846-A2CA-4465-BB45-635F11727A8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10999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2DCD8-96C8-4078-B071-B6F09ABAE80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8528E-671A-40BD-8CBD-B7B9D40BBD3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4961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6076C-CE6A-48B1-B251-B27D2DDC19B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C17E1-0D22-4010-980D-D8C636629B9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6628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9B80C-6793-4F33-9595-EB8A943D032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F486D-7CBA-4FAB-B71F-B3B3307CBD4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2420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CA61B-15F7-4A4C-8D65-709F3BCBBEB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A59DB-FB3D-4390-8328-0A2513397FA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764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D3272-CEED-45AE-B4EE-7ABA86E39AC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EC175-E665-4F75-8F71-6C9C6D3A6D6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60756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0895A-E294-4DB9-A194-68B6F216302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9C697-AC10-49F5-895E-EE48F8C54AB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0625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ED6DA-8C83-4F74-9E00-942B21BF180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83815-86CA-43D9-B8C2-E6A1BF732CC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56969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B37F1-AED2-4130-B8DA-411974BDE32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B03A7-3D62-401D-8B1B-2FB7426BC10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936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51819-06DA-478C-9B01-0026A891F23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57F72-B3C4-4C52-A22C-77016EC732B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3541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E3696-248D-4821-931A-BC25494801A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E66F8-57A4-44A1-B9E2-453D6289E3A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2213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C3A30-8F5C-4D0D-B322-C6E9165958B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AD929-A75E-4D4D-B78D-1789B12F1B5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300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CC3CB-549F-4ECE-AC42-927A1E81A3B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B9D71-2D77-4488-B883-B7648545D38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77101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DD9D6-1F23-4897-8AAC-E113D4650D6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4E84F-85A6-4F86-B6E0-3AFC56167C9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8188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A778C-D10D-4C36-955E-9EB41500552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488F9-9D41-4BDF-A4A3-0BA3A38A466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66781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D6528-B5CB-48AF-A27D-B7DADCB5BF6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A0377-B9B4-4832-ADAE-B35472FA998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5371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60328-4D2E-4FA8-87FA-D0E639BB3B3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20617-5541-4076-97BE-27B6FF5C79E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614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E3D37-618D-4A58-8AB8-2F534C55B38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5D5A21-980E-4B35-97CB-98FEA48658D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7961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DBCFDB-8335-4576-8D60-CD45EDD5C38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56BE4-DFBD-444B-9F68-4D19892B4C5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2201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8FFFD-5BFB-4FD2-9A15-4E2059AECF1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8AE2-FEB9-466F-90DE-6C05BB217C7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401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7A04A-7B13-4BF9-90D7-2DFD83EB737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D11E0-FAFC-4BF9-91B0-562BD0ABE77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5710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BB0C7-7818-46FC-ABC5-0C30C51918D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E5C44-C66E-45DA-8D36-7F3144DCCB9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02807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77657-43FB-4EC5-8985-DB1483E243C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5ACBD8-3B89-431A-9EF3-4781C76C41C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014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0748F-7958-462B-8B4C-A35E8E7B8A28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381C2-5763-4A0B-B47B-BE2438D8C82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6705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04274-A3FA-4ECC-B537-18F11DE9ED8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38D64-349E-4622-9ACB-A9208D56A8E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81765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99805-5272-4AC4-B3E7-A8F2AD9B976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F2A62-BC7A-4157-AF56-1A63A3E861A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7484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DD4D6-91B8-4F71-809F-AE19F7163B3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AAE1A-60B7-45F0-87DA-AC91435B4B1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6331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18D35-39DD-4B08-8F97-A918CE75DB4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BE26C-A0E7-4023-8E2A-7A92840F105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52226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89BAF-2129-44A6-A04A-59E0096A3E8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ABBAA-14ED-4443-ABF1-4F572BF80D3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0150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922BF-D247-4763-ACE1-DD38B24B50D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97813-B50D-435D-89A6-FB815EDEB40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25006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7E233-87A5-433D-91C2-A702EE6841B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2F82B-76B4-4D20-9C31-CC518A89CFD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582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7AF48-BF40-462B-9C95-36C3F1128E4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31E2E-41CB-4322-8BE5-A45C3267A44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0344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9AA1A-E50C-4368-805B-9FC05FC405E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000CE-3D1D-44C7-8AD9-09B70EC582B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18461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906E7-48F8-41CD-8B34-04B169D3DB0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B2E24-9142-4727-96DC-A8E472F04DD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36050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695F4-186C-4547-8C24-97C4EBC7588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5F42E-59E8-46EC-9082-5B36480C755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052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70DBE-1788-4AB7-9874-5FCED152385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8D18F-6436-48BD-B5BD-511AF0E1FA7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68286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D32EF-1184-412C-A746-A9BB771E607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B2525-C371-46D6-B2C8-667DD409040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23599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C11FF-B401-454D-A88B-CB9A23C6A2D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F54E1-6CFC-46C3-80C0-DA0CC8564B6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6959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CF935-CEFF-4BAD-B9E5-1B65836D841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E98BE-4D6C-4B56-B35A-87E67E837B3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4735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5F8FF-2031-437C-8DF4-A13E1AA544F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8E5A3-AEBA-4EF3-B87C-F587A61DC5E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46753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1EA23-B13B-41C2-B9E0-E69873AC640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FB20F-5F78-4361-99DC-47B094B97C3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7074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1C15C-EB11-441C-AEB4-B708982EDE3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CBC79-49A1-4BAB-8D81-CC7B6C90365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004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8.xml"/><Relationship Id="rId3" Type="http://schemas.openxmlformats.org/officeDocument/2006/relationships/slideLayout" Target="../slideLayouts/slideLayout443.xml"/><Relationship Id="rId7" Type="http://schemas.openxmlformats.org/officeDocument/2006/relationships/slideLayout" Target="../slideLayouts/slideLayout447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42.xml"/><Relationship Id="rId1" Type="http://schemas.openxmlformats.org/officeDocument/2006/relationships/slideLayout" Target="../slideLayouts/slideLayout441.xml"/><Relationship Id="rId6" Type="http://schemas.openxmlformats.org/officeDocument/2006/relationships/slideLayout" Target="../slideLayouts/slideLayout446.xml"/><Relationship Id="rId11" Type="http://schemas.openxmlformats.org/officeDocument/2006/relationships/slideLayout" Target="../slideLayouts/slideLayout451.xml"/><Relationship Id="rId5" Type="http://schemas.openxmlformats.org/officeDocument/2006/relationships/slideLayout" Target="../slideLayouts/slideLayout445.xml"/><Relationship Id="rId10" Type="http://schemas.openxmlformats.org/officeDocument/2006/relationships/slideLayout" Target="../slideLayouts/slideLayout450.xml"/><Relationship Id="rId4" Type="http://schemas.openxmlformats.org/officeDocument/2006/relationships/slideLayout" Target="../slideLayouts/slideLayout444.xml"/><Relationship Id="rId9" Type="http://schemas.openxmlformats.org/officeDocument/2006/relationships/slideLayout" Target="../slideLayouts/slideLayout449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9.xml"/><Relationship Id="rId3" Type="http://schemas.openxmlformats.org/officeDocument/2006/relationships/slideLayout" Target="../slideLayouts/slideLayout454.xml"/><Relationship Id="rId7" Type="http://schemas.openxmlformats.org/officeDocument/2006/relationships/slideLayout" Target="../slideLayouts/slideLayout458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53.xml"/><Relationship Id="rId1" Type="http://schemas.openxmlformats.org/officeDocument/2006/relationships/slideLayout" Target="../slideLayouts/slideLayout452.xml"/><Relationship Id="rId6" Type="http://schemas.openxmlformats.org/officeDocument/2006/relationships/slideLayout" Target="../slideLayouts/slideLayout457.xml"/><Relationship Id="rId11" Type="http://schemas.openxmlformats.org/officeDocument/2006/relationships/slideLayout" Target="../slideLayouts/slideLayout462.xml"/><Relationship Id="rId5" Type="http://schemas.openxmlformats.org/officeDocument/2006/relationships/slideLayout" Target="../slideLayouts/slideLayout456.xml"/><Relationship Id="rId10" Type="http://schemas.openxmlformats.org/officeDocument/2006/relationships/slideLayout" Target="../slideLayouts/slideLayout461.xml"/><Relationship Id="rId4" Type="http://schemas.openxmlformats.org/officeDocument/2006/relationships/slideLayout" Target="../slideLayouts/slideLayout455.xml"/><Relationship Id="rId9" Type="http://schemas.openxmlformats.org/officeDocument/2006/relationships/slideLayout" Target="../slideLayouts/slideLayout460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0.xml"/><Relationship Id="rId3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469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463.xml"/><Relationship Id="rId6" Type="http://schemas.openxmlformats.org/officeDocument/2006/relationships/slideLayout" Target="../slideLayouts/slideLayout468.xml"/><Relationship Id="rId11" Type="http://schemas.openxmlformats.org/officeDocument/2006/relationships/slideLayout" Target="../slideLayouts/slideLayout473.xml"/><Relationship Id="rId5" Type="http://schemas.openxmlformats.org/officeDocument/2006/relationships/slideLayout" Target="../slideLayouts/slideLayout467.xml"/><Relationship Id="rId10" Type="http://schemas.openxmlformats.org/officeDocument/2006/relationships/slideLayout" Target="../slideLayouts/slideLayout472.xml"/><Relationship Id="rId4" Type="http://schemas.openxmlformats.org/officeDocument/2006/relationships/slideLayout" Target="../slideLayouts/slideLayout466.xml"/><Relationship Id="rId9" Type="http://schemas.openxmlformats.org/officeDocument/2006/relationships/slideLayout" Target="../slideLayouts/slideLayout471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1.xml"/><Relationship Id="rId3" Type="http://schemas.openxmlformats.org/officeDocument/2006/relationships/slideLayout" Target="../slideLayouts/slideLayout476.xml"/><Relationship Id="rId7" Type="http://schemas.openxmlformats.org/officeDocument/2006/relationships/slideLayout" Target="../slideLayouts/slideLayout480.xml"/><Relationship Id="rId12" Type="http://schemas.openxmlformats.org/officeDocument/2006/relationships/theme" Target="../theme/theme44.xml"/><Relationship Id="rId2" Type="http://schemas.openxmlformats.org/officeDocument/2006/relationships/slideLayout" Target="../slideLayouts/slideLayout475.xml"/><Relationship Id="rId1" Type="http://schemas.openxmlformats.org/officeDocument/2006/relationships/slideLayout" Target="../slideLayouts/slideLayout474.xml"/><Relationship Id="rId6" Type="http://schemas.openxmlformats.org/officeDocument/2006/relationships/slideLayout" Target="../slideLayouts/slideLayout479.xml"/><Relationship Id="rId11" Type="http://schemas.openxmlformats.org/officeDocument/2006/relationships/slideLayout" Target="../slideLayouts/slideLayout484.xml"/><Relationship Id="rId5" Type="http://schemas.openxmlformats.org/officeDocument/2006/relationships/slideLayout" Target="../slideLayouts/slideLayout478.xml"/><Relationship Id="rId10" Type="http://schemas.openxmlformats.org/officeDocument/2006/relationships/slideLayout" Target="../slideLayouts/slideLayout483.xml"/><Relationship Id="rId4" Type="http://schemas.openxmlformats.org/officeDocument/2006/relationships/slideLayout" Target="../slideLayouts/slideLayout477.xml"/><Relationship Id="rId9" Type="http://schemas.openxmlformats.org/officeDocument/2006/relationships/slideLayout" Target="../slideLayouts/slideLayout482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2.xml"/><Relationship Id="rId3" Type="http://schemas.openxmlformats.org/officeDocument/2006/relationships/slideLayout" Target="../slideLayouts/slideLayout487.xml"/><Relationship Id="rId7" Type="http://schemas.openxmlformats.org/officeDocument/2006/relationships/slideLayout" Target="../slideLayouts/slideLayout491.xml"/><Relationship Id="rId12" Type="http://schemas.openxmlformats.org/officeDocument/2006/relationships/theme" Target="../theme/theme45.xml"/><Relationship Id="rId2" Type="http://schemas.openxmlformats.org/officeDocument/2006/relationships/slideLayout" Target="../slideLayouts/slideLayout486.xml"/><Relationship Id="rId1" Type="http://schemas.openxmlformats.org/officeDocument/2006/relationships/slideLayout" Target="../slideLayouts/slideLayout485.xml"/><Relationship Id="rId6" Type="http://schemas.openxmlformats.org/officeDocument/2006/relationships/slideLayout" Target="../slideLayouts/slideLayout490.xml"/><Relationship Id="rId11" Type="http://schemas.openxmlformats.org/officeDocument/2006/relationships/slideLayout" Target="../slideLayouts/slideLayout495.xml"/><Relationship Id="rId5" Type="http://schemas.openxmlformats.org/officeDocument/2006/relationships/slideLayout" Target="../slideLayouts/slideLayout489.xml"/><Relationship Id="rId10" Type="http://schemas.openxmlformats.org/officeDocument/2006/relationships/slideLayout" Target="../slideLayouts/slideLayout494.xml"/><Relationship Id="rId4" Type="http://schemas.openxmlformats.org/officeDocument/2006/relationships/slideLayout" Target="../slideLayouts/slideLayout488.xml"/><Relationship Id="rId9" Type="http://schemas.openxmlformats.org/officeDocument/2006/relationships/slideLayout" Target="../slideLayouts/slideLayout493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3.xml"/><Relationship Id="rId3" Type="http://schemas.openxmlformats.org/officeDocument/2006/relationships/slideLayout" Target="../slideLayouts/slideLayout498.xml"/><Relationship Id="rId7" Type="http://schemas.openxmlformats.org/officeDocument/2006/relationships/slideLayout" Target="../slideLayouts/slideLayout502.xml"/><Relationship Id="rId12" Type="http://schemas.openxmlformats.org/officeDocument/2006/relationships/theme" Target="../theme/theme46.xml"/><Relationship Id="rId2" Type="http://schemas.openxmlformats.org/officeDocument/2006/relationships/slideLayout" Target="../slideLayouts/slideLayout497.xml"/><Relationship Id="rId1" Type="http://schemas.openxmlformats.org/officeDocument/2006/relationships/slideLayout" Target="../slideLayouts/slideLayout496.xml"/><Relationship Id="rId6" Type="http://schemas.openxmlformats.org/officeDocument/2006/relationships/slideLayout" Target="../slideLayouts/slideLayout501.xml"/><Relationship Id="rId11" Type="http://schemas.openxmlformats.org/officeDocument/2006/relationships/slideLayout" Target="../slideLayouts/slideLayout506.xml"/><Relationship Id="rId5" Type="http://schemas.openxmlformats.org/officeDocument/2006/relationships/slideLayout" Target="../slideLayouts/slideLayout500.xml"/><Relationship Id="rId10" Type="http://schemas.openxmlformats.org/officeDocument/2006/relationships/slideLayout" Target="../slideLayouts/slideLayout505.xml"/><Relationship Id="rId4" Type="http://schemas.openxmlformats.org/officeDocument/2006/relationships/slideLayout" Target="../slideLayouts/slideLayout499.xml"/><Relationship Id="rId9" Type="http://schemas.openxmlformats.org/officeDocument/2006/relationships/slideLayout" Target="../slideLayouts/slideLayout504.xml"/></Relationships>
</file>

<file path=ppt/slideMasters/_rels/slideMaster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4.xml"/><Relationship Id="rId3" Type="http://schemas.openxmlformats.org/officeDocument/2006/relationships/slideLayout" Target="../slideLayouts/slideLayout509.xml"/><Relationship Id="rId7" Type="http://schemas.openxmlformats.org/officeDocument/2006/relationships/slideLayout" Target="../slideLayouts/slideLayout513.xml"/><Relationship Id="rId12" Type="http://schemas.openxmlformats.org/officeDocument/2006/relationships/theme" Target="../theme/theme47.xml"/><Relationship Id="rId2" Type="http://schemas.openxmlformats.org/officeDocument/2006/relationships/slideLayout" Target="../slideLayouts/slideLayout508.xml"/><Relationship Id="rId1" Type="http://schemas.openxmlformats.org/officeDocument/2006/relationships/slideLayout" Target="../slideLayouts/slideLayout507.xml"/><Relationship Id="rId6" Type="http://schemas.openxmlformats.org/officeDocument/2006/relationships/slideLayout" Target="../slideLayouts/slideLayout512.xml"/><Relationship Id="rId11" Type="http://schemas.openxmlformats.org/officeDocument/2006/relationships/slideLayout" Target="../slideLayouts/slideLayout517.xml"/><Relationship Id="rId5" Type="http://schemas.openxmlformats.org/officeDocument/2006/relationships/slideLayout" Target="../slideLayouts/slideLayout511.xml"/><Relationship Id="rId10" Type="http://schemas.openxmlformats.org/officeDocument/2006/relationships/slideLayout" Target="../slideLayouts/slideLayout516.xml"/><Relationship Id="rId4" Type="http://schemas.openxmlformats.org/officeDocument/2006/relationships/slideLayout" Target="../slideLayouts/slideLayout510.xml"/><Relationship Id="rId9" Type="http://schemas.openxmlformats.org/officeDocument/2006/relationships/slideLayout" Target="../slideLayouts/slideLayout515.xml"/></Relationships>
</file>

<file path=ppt/slideMasters/_rels/slideMaster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5.xml"/><Relationship Id="rId3" Type="http://schemas.openxmlformats.org/officeDocument/2006/relationships/slideLayout" Target="../slideLayouts/slideLayout520.xml"/><Relationship Id="rId7" Type="http://schemas.openxmlformats.org/officeDocument/2006/relationships/slideLayout" Target="../slideLayouts/slideLayout524.xml"/><Relationship Id="rId12" Type="http://schemas.openxmlformats.org/officeDocument/2006/relationships/theme" Target="../theme/theme48.xml"/><Relationship Id="rId2" Type="http://schemas.openxmlformats.org/officeDocument/2006/relationships/slideLayout" Target="../slideLayouts/slideLayout519.xml"/><Relationship Id="rId1" Type="http://schemas.openxmlformats.org/officeDocument/2006/relationships/slideLayout" Target="../slideLayouts/slideLayout518.xml"/><Relationship Id="rId6" Type="http://schemas.openxmlformats.org/officeDocument/2006/relationships/slideLayout" Target="../slideLayouts/slideLayout523.xml"/><Relationship Id="rId11" Type="http://schemas.openxmlformats.org/officeDocument/2006/relationships/slideLayout" Target="../slideLayouts/slideLayout528.xml"/><Relationship Id="rId5" Type="http://schemas.openxmlformats.org/officeDocument/2006/relationships/slideLayout" Target="../slideLayouts/slideLayout522.xml"/><Relationship Id="rId10" Type="http://schemas.openxmlformats.org/officeDocument/2006/relationships/slideLayout" Target="../slideLayouts/slideLayout527.xml"/><Relationship Id="rId4" Type="http://schemas.openxmlformats.org/officeDocument/2006/relationships/slideLayout" Target="../slideLayouts/slideLayout521.xml"/><Relationship Id="rId9" Type="http://schemas.openxmlformats.org/officeDocument/2006/relationships/slideLayout" Target="../slideLayouts/slideLayout52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67D88CEF-2052-40A9-8117-AED6C649EA4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03C852EE-D750-4ACC-9573-9D2B619728C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024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0244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26CF0217-FDE6-4C15-80AB-A93E2895721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0245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BFAD6C44-1CC4-4CAA-A404-2C2BF079724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126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1268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89B3223-2EE9-4FCB-ACB8-914E4305545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1269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C87AADF-B680-44C2-8E72-238E8C34169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229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229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F04E99C-A618-4634-8059-A5A8FAF11AE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229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E2903EB4-97B4-48F7-94B6-FFC96954CA9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331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A4F6975F-1AF1-4838-8C2E-FFE342D7B8F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331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CE131360-B081-401D-9EE8-E06803797EC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433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434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02C20C9-1527-465F-BB5D-31C8EE62414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434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B1964A9E-0EDF-46E5-ACE2-E43C91C437E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536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536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ADF1C657-FDFE-4F62-B74C-314C13011AF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536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0CA8283A-6055-4A78-99BC-DBE5FCA6002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638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638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AB811BB-7A9F-4DE7-A6BD-1721917F933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638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9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2FD27A30-6166-41A4-A0AE-06D48B77A66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741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741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C80F532C-6CA1-45D3-A367-7BCDD08A76B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741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F939DE47-2749-40F3-B5BC-4603DC97D7A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843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843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B7DD6EFF-91F3-4C2F-92D0-6C59301C077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843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43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D50EA85F-BCFB-4D96-A435-491BFA322E3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945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9460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2BCB6438-1AAC-42E7-8456-63AAD2CB6FC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19461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462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C631DF0-A947-4B8F-9DAB-F398F65B3B8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052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FE416002-EFA1-4A87-BBE4-B8280B2E45A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053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E0F5C9BC-215E-48F7-9E33-C92598D35E2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048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0484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10F883E1-12C9-49AB-A164-2EEDABC8413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0485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486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1592BCCB-04F8-41D0-B67D-0D697AC2D7A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150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1508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D43C72D-0C48-4A9A-8231-2661CF387F6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1509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510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0A830FA2-5B16-4EE9-889F-ED0F399D6CF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253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2532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A8CE1A0-3D84-44BB-B64C-A9AA3781E7D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2533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534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BA09B148-C029-48F0-8710-B0DFA9C0FEB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355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355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6F7C12E1-E105-4F04-9547-E5859C36ED8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355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355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03147711-A312-4D76-97FB-CCC8271576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457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4580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3F25105-387B-4164-81B9-7BB826CC12CA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4581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582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191FB265-C3D1-45B5-BE66-0408434CB3D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560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560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03066150-D1E6-48FB-B3BF-7EF43809F82F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560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A022D7FB-C1C8-4FBB-9572-200EC5949E6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66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66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A29772E-A858-48BA-991A-F298C3690B5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66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66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BD50AB35-C35D-44F8-AAA8-33631831CF5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76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76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371C43D-2281-4585-A457-B56E7B0F549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76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76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D5966265-C339-43FE-8AFE-DE69DC96A7A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867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86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831AD82-C506-442D-A107-701D85B28BB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86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86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0F71A60-7976-4D4C-BB57-3520D3D5F95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969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97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9765426-E826-4307-99CA-EDE05DEB7ED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297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97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66C694B-A183-4E23-BB72-ACB7948ADA4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07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FE5991F-C092-4785-A204-36A2B69BB8A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07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4465C24-CD78-4674-B6D7-57C13487D46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072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072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652806F5-8925-4CB9-8A9C-CA5D93C3722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072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2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C1D6675F-A116-42D0-B0E0-CF8FCD2EB4A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174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1748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2FC3691-71C4-432A-A2B5-5E4D93C5DC8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1749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750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CB04D81C-D0BC-43C3-B41D-F92962844A1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277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2772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DFD104FE-2A04-4A2E-9B80-47558E10AA4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2773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2774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A4BFD709-D449-4026-9457-B5D06347D0D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379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3796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D71CAA8C-A9B9-47AD-BE15-C1AAFAB6F4E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3797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3798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C9049CF6-D459-43D1-BCA3-B2B088692A3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481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4820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F1D6B63-5ED0-4514-9945-78949ABBB98C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4821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4822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ABDF6C5-69C8-4E1D-A3B5-0C5A367857C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584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58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86B4D62-9774-47C3-B126-CD61AE1F070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58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58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098452AD-2CB7-4883-BAAB-8CC822C9228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686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686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0FCAE367-8CB0-4AF3-84F2-3A4825AC1E0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686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687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010CF7F2-54E2-4CCF-8BF7-63218CAF6A8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7" r:id="rId1"/>
    <p:sldLayoutId id="2147484138" r:id="rId2"/>
    <p:sldLayoutId id="2147484139" r:id="rId3"/>
    <p:sldLayoutId id="2147484140" r:id="rId4"/>
    <p:sldLayoutId id="2147484141" r:id="rId5"/>
    <p:sldLayoutId id="2147484142" r:id="rId6"/>
    <p:sldLayoutId id="2147484143" r:id="rId7"/>
    <p:sldLayoutId id="2147484144" r:id="rId8"/>
    <p:sldLayoutId id="2147484145" r:id="rId9"/>
    <p:sldLayoutId id="2147484146" r:id="rId10"/>
    <p:sldLayoutId id="214748414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789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78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B95CA59A-0FB8-41AC-8D32-7F32F37BD28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78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78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4C2CBA5-0175-4CAC-9940-AF8DCF5BC76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891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89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D55836F-4F9F-47F5-A566-F7A8F9C6CA33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89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89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8AEB401-8E82-480B-AAC4-6A44A06A8A3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1" r:id="rId3"/>
    <p:sldLayoutId id="2147484162" r:id="rId4"/>
    <p:sldLayoutId id="2147484163" r:id="rId5"/>
    <p:sldLayoutId id="2147484164" r:id="rId6"/>
    <p:sldLayoutId id="2147484165" r:id="rId7"/>
    <p:sldLayoutId id="2147484166" r:id="rId8"/>
    <p:sldLayoutId id="2147484167" r:id="rId9"/>
    <p:sldLayoutId id="2147484168" r:id="rId10"/>
    <p:sldLayoutId id="21474841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993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994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539BDD7-DBDA-422A-AA9A-E1FF26CB1DC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3994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994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283A1294-045E-4E60-AD61-FB1DFAE43BC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410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FF3A2324-C530-4145-8581-41AD93997AB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10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AFCF0D76-DB02-4730-8732-C50911C0B9D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096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4096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B9864BF-AFD8-4C07-9568-4E934EC85222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096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6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484C9156-F094-4C22-BE65-98F614B1F96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198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4198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62D34B06-28A2-4482-94FD-F76F2C23222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198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9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931381E-DFD3-4B60-8EC4-874B276C164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  <p:sldLayoutId id="2147484197" r:id="rId6"/>
    <p:sldLayoutId id="2147484198" r:id="rId7"/>
    <p:sldLayoutId id="2147484199" r:id="rId8"/>
    <p:sldLayoutId id="2147484200" r:id="rId9"/>
    <p:sldLayoutId id="2147484201" r:id="rId10"/>
    <p:sldLayoutId id="214748420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301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4301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AD00CEFD-B9D9-455F-BED8-4F1A77B852A0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301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301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B1F75992-B1A1-40A2-840A-E1945E03390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403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4403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138234A-315C-423F-B88A-C2F30CAE8796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403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403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CF8A15D-F8AA-476F-802A-9A2037B381A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2" r:id="rId9"/>
    <p:sldLayoutId id="2147484223" r:id="rId10"/>
    <p:sldLayoutId id="21474842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505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4506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07E07B5-5D6A-48B0-BA52-763E570C99CE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506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506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4A30B62F-ED2D-4078-8426-3AF525C489C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608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4608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412C1CA3-637B-4283-BB42-0E141F7887CB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608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608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2D9B71CE-DF73-44E5-ABFE-39F65DC9EC8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710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4710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216DE09E-EA01-43B5-850E-C18CC68AE38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710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711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C766008-C246-444E-952A-6E8D984040B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7" r:id="rId1"/>
    <p:sldLayoutId id="2147484248" r:id="rId2"/>
    <p:sldLayoutId id="2147484249" r:id="rId3"/>
    <p:sldLayoutId id="2147484250" r:id="rId4"/>
    <p:sldLayoutId id="2147484251" r:id="rId5"/>
    <p:sldLayoutId id="2147484252" r:id="rId6"/>
    <p:sldLayoutId id="2147484253" r:id="rId7"/>
    <p:sldLayoutId id="2147484254" r:id="rId8"/>
    <p:sldLayoutId id="2147484255" r:id="rId9"/>
    <p:sldLayoutId id="2147484256" r:id="rId10"/>
    <p:sldLayoutId id="214748425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813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481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FE168E3D-A00F-4FCE-844B-8B85E5EEA114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81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81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EB6384FF-1B87-460F-A35E-D24F16ED465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8" r:id="rId1"/>
    <p:sldLayoutId id="2147484259" r:id="rId2"/>
    <p:sldLayoutId id="2147484260" r:id="rId3"/>
    <p:sldLayoutId id="2147484261" r:id="rId4"/>
    <p:sldLayoutId id="2147484262" r:id="rId5"/>
    <p:sldLayoutId id="2147484263" r:id="rId6"/>
    <p:sldLayoutId id="2147484264" r:id="rId7"/>
    <p:sldLayoutId id="2147484265" r:id="rId8"/>
    <p:sldLayoutId id="2147484266" r:id="rId9"/>
    <p:sldLayoutId id="2147484267" r:id="rId10"/>
    <p:sldLayoutId id="21474842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915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4915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0991643-5094-4998-A682-4BA39F5FD237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4915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915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979EF1F0-A363-4B83-B6AF-06A22A93EC3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  <p:sldLayoutId id="2147484270" r:id="rId2"/>
    <p:sldLayoutId id="2147484271" r:id="rId3"/>
    <p:sldLayoutId id="2147484272" r:id="rId4"/>
    <p:sldLayoutId id="2147484273" r:id="rId5"/>
    <p:sldLayoutId id="2147484274" r:id="rId6"/>
    <p:sldLayoutId id="2147484275" r:id="rId7"/>
    <p:sldLayoutId id="2147484276" r:id="rId8"/>
    <p:sldLayoutId id="2147484277" r:id="rId9"/>
    <p:sldLayoutId id="2147484278" r:id="rId10"/>
    <p:sldLayoutId id="21474842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9F5B61C9-EE99-4311-A353-0C8DAA1025B5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F3907A1-8565-402E-AEE3-A4FFFEAE5D0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614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614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8E706D2-372E-4706-849E-1BFEE3E0C78D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614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9CE8478C-A630-4EDF-ADD9-606A227D17F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717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717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A3AA32C0-E668-4481-91CA-D561063C3C41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717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621B9C65-9346-4EE7-819C-EAF036F60A0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819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819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A7009314-1C38-43F5-A073-A68B9ECDE68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819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15171CC7-D928-4FBA-882D-65502A6625C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921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9220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6684C99-FBC4-488D-82CB-53110941C739}" type="datetimeFigureOut">
              <a:rPr lang="zh-CN" altLang="en-US"/>
              <a:pPr>
                <a:defRPr/>
              </a:pPr>
              <a:t>2016/8/22 Monday</a:t>
            </a:fld>
            <a:endParaRPr lang="en-US"/>
          </a:p>
        </p:txBody>
      </p:sp>
      <p:sp>
        <p:nvSpPr>
          <p:cNvPr id="9221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40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5613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EFA45B8-C5FC-4441-94B0-66EC5AD3991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38.xml"/><Relationship Id="rId1" Type="http://schemas.openxmlformats.org/officeDocument/2006/relationships/video" Target="NULL" TargetMode="Externa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8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8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838" y="5256213"/>
            <a:ext cx="56673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025" y="1038225"/>
            <a:ext cx="5111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665538"/>
            <a:ext cx="2243138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153" descr="hehua_003_zcoo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163" y="2471738"/>
            <a:ext cx="229235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图片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909888"/>
            <a:ext cx="24638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7" name="图片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1989138"/>
            <a:ext cx="2243138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8" name="[动画大师]_Oval 3"/>
          <p:cNvSpPr>
            <a:spLocks noChangeArrowheads="1"/>
          </p:cNvSpPr>
          <p:nvPr/>
        </p:nvSpPr>
        <p:spPr bwMode="auto">
          <a:xfrm rot="1800000">
            <a:off x="1684338" y="-590550"/>
            <a:ext cx="17462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1209" name="[动画大师]_Oval 3"/>
          <p:cNvSpPr>
            <a:spLocks noChangeArrowheads="1"/>
          </p:cNvSpPr>
          <p:nvPr/>
        </p:nvSpPr>
        <p:spPr bwMode="auto">
          <a:xfrm rot="1800000">
            <a:off x="3346450" y="866775"/>
            <a:ext cx="17463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1210" name="[动画大师]_Oval 3"/>
          <p:cNvSpPr>
            <a:spLocks noChangeArrowheads="1"/>
          </p:cNvSpPr>
          <p:nvPr/>
        </p:nvSpPr>
        <p:spPr bwMode="auto">
          <a:xfrm rot="1800000">
            <a:off x="5888038" y="1868488"/>
            <a:ext cx="17462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1211" name="[动画大师]_Oval 3"/>
          <p:cNvSpPr>
            <a:spLocks noChangeArrowheads="1"/>
          </p:cNvSpPr>
          <p:nvPr/>
        </p:nvSpPr>
        <p:spPr bwMode="auto">
          <a:xfrm rot="1800000">
            <a:off x="5106988" y="293688"/>
            <a:ext cx="17462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59998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1212" name="[动画大师]_Oval 3"/>
          <p:cNvSpPr>
            <a:spLocks noChangeArrowheads="1"/>
          </p:cNvSpPr>
          <p:nvPr/>
        </p:nvSpPr>
        <p:spPr bwMode="auto">
          <a:xfrm rot="1800000">
            <a:off x="8645525" y="-279400"/>
            <a:ext cx="17463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1213" name="[动画大师]_Oval 3"/>
          <p:cNvSpPr>
            <a:spLocks noChangeArrowheads="1"/>
          </p:cNvSpPr>
          <p:nvPr/>
        </p:nvSpPr>
        <p:spPr bwMode="auto">
          <a:xfrm rot="1800000">
            <a:off x="10456863" y="2741613"/>
            <a:ext cx="17462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1214" name="[动画大师]_Oval 3"/>
          <p:cNvSpPr>
            <a:spLocks noChangeArrowheads="1"/>
          </p:cNvSpPr>
          <p:nvPr/>
        </p:nvSpPr>
        <p:spPr bwMode="auto">
          <a:xfrm rot="1800000">
            <a:off x="11244263" y="-573088"/>
            <a:ext cx="17462" cy="1146176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1215" name="[动画大师]_Oval 3"/>
          <p:cNvSpPr>
            <a:spLocks noChangeArrowheads="1"/>
          </p:cNvSpPr>
          <p:nvPr/>
        </p:nvSpPr>
        <p:spPr bwMode="auto">
          <a:xfrm rot="1800000">
            <a:off x="2855913" y="3448050"/>
            <a:ext cx="17462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39998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1216" name="[动画大师]_Oval 3"/>
          <p:cNvSpPr>
            <a:spLocks noChangeArrowheads="1"/>
          </p:cNvSpPr>
          <p:nvPr/>
        </p:nvSpPr>
        <p:spPr bwMode="auto">
          <a:xfrm rot="1800000">
            <a:off x="8928100" y="2741613"/>
            <a:ext cx="17463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51217" name="图片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638" y="784225"/>
            <a:ext cx="2687637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7037E-6 L -0.12113 0.37593 " pathEditMode="relative" rAng="0" ptsTypes="AA">
                                      <p:cBhvr additive="base" accumulate="none">
                                        <p:cTn id="6" dur="5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06100" y="1879600"/>
                                    </p:animMotion>
                                    <p:animEffect transition="in" filter="fade">
                                      <p:cBhvr additive="base" accumulate="none">
                                        <p:cTn id="7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92" fill="hold">
                                          <p:stCondLst>
                                            <p:cond delay="408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7037E-6 L -0.12113 0.37593 " pathEditMode="relative" rAng="0" ptsTypes="AA">
                                      <p:cBhvr additive="base" accumulate="none">
                                        <p:cTn id="10" dur="583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06100" y="1879600"/>
                                    </p:animMotion>
                                    <p:animEffect transition="in" filter="fade">
                                      <p:cBhvr additive="base" accumulate="none"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2" dur="292" fill="hold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33333E-6 L -0.17409 0.53936 " pathEditMode="relative" rAng="0" ptsTypes="AA">
                                      <p:cBhvr additive="base" accumulate="none">
                                        <p:cTn id="14" dur="583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71500" y="2696800"/>
                                    </p:animMotion>
                                    <p:animEffect transition="in" filter="fade">
                                      <p:cBhvr additive="base" accumulate="none"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6" dur="292" fill="hold">
                                          <p:stCondLst>
                                            <p:cond delay="808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11111E-6 L -0.12113 0.37592 " pathEditMode="relative" rAng="0" ptsTypes="AA">
                                      <p:cBhvr additive="base" accumulate="none">
                                        <p:cTn id="18" dur="5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06100" y="1879600"/>
                                    </p:animMotion>
                                    <p:animEffect transition="in" filter="fade">
                                      <p:cBhvr additive="base" accumulate="none">
                                        <p:cTn id="19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0" dur="292" fill="hold">
                                          <p:stCondLst>
                                            <p:cond delay="408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4.07407E-6 L -0.21311 0.66112 " pathEditMode="relative" rAng="0" ptsTypes="AA">
                                      <p:cBhvr additive="base" accumulate="none">
                                        <p:cTn id="22" dur="583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66700" y="3305600"/>
                                    </p:animMotion>
                                    <p:animEffect transition="in" filter="fade">
                                      <p:cBhvr additive="base" accumulate="non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4" dur="292" fill="hold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33333E-6 L -0.17408 0.53936 " pathEditMode="relative" rAng="0" ptsTypes="AA">
                                      <p:cBhvr additive="base" accumulate="none">
                                        <p:cTn id="26" dur="583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71500" y="2696800"/>
                                    </p:animMotion>
                                    <p:animEffect transition="in" filter="fade">
                                      <p:cBhvr additive="base" accumulate="none"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8" dur="292" fill="hold">
                                          <p:stCondLst>
                                            <p:cond delay="808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33333E-6 L -0.17408 0.53936 " pathEditMode="relative" rAng="0" ptsTypes="AA">
                                      <p:cBhvr additive="base" accumulate="none">
                                        <p:cTn id="30" dur="583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71500" y="2696800"/>
                                    </p:animMotion>
                                    <p:animEffect transition="in" filter="fade">
                                      <p:cBhvr additive="base" accumulate="none"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32" dur="292" fill="hold">
                                          <p:stCondLst>
                                            <p:cond delay="808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11111E-6 L -0.12113 0.37592 " pathEditMode="relative" rAng="0" ptsTypes="AA">
                                      <p:cBhvr additive="base" accumulate="none">
                                        <p:cTn id="34" dur="5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06100" y="1879600"/>
                                    </p:animMotion>
                                    <p:animEffect transition="in" filter="fade">
                                      <p:cBhvr additive="base" accumulate="none">
                                        <p:cTn id="35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36" dur="292" fill="hold">
                                          <p:stCondLst>
                                            <p:cond delay="408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33333E-6 L -0.13947 0.43311 " pathEditMode="relative" rAng="0" ptsTypes="AA">
                                      <p:cBhvr additive="base" accumulate="none">
                                        <p:cTn id="38" dur="5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98500" y="2164400"/>
                                    </p:animMotion>
                                    <p:animEffect transition="in" filter="fade">
                                      <p:cBhvr additive="base" accumulate="none">
                                        <p:cTn id="39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40" dur="292" fill="hold">
                                          <p:stCondLst>
                                            <p:cond delay="408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 animBg="1" autoUpdateAnimBg="0"/>
      <p:bldP spid="51209" grpId="0" animBg="1" autoUpdateAnimBg="0"/>
      <p:bldP spid="51210" grpId="0" animBg="1" autoUpdateAnimBg="0"/>
      <p:bldP spid="51211" grpId="0" animBg="1" autoUpdateAnimBg="0"/>
      <p:bldP spid="51212" grpId="0" animBg="1" autoUpdateAnimBg="0"/>
      <p:bldP spid="51213" grpId="0" animBg="1" autoUpdateAnimBg="0"/>
      <p:bldP spid="51214" grpId="0" animBg="1" autoUpdateAnimBg="0"/>
      <p:bldP spid="51215" grpId="0" animBg="1" autoUpdateAnimBg="0"/>
      <p:bldP spid="51216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6775" y="-44450"/>
            <a:ext cx="12930188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3438" y="-15875"/>
            <a:ext cx="12928601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0900" y="-47625"/>
            <a:ext cx="12455525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531813"/>
            <a:ext cx="12272963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组合 7"/>
          <p:cNvGrpSpPr>
            <a:grpSpLocks/>
          </p:cNvGrpSpPr>
          <p:nvPr/>
        </p:nvGrpSpPr>
        <p:grpSpPr bwMode="auto">
          <a:xfrm>
            <a:off x="3698875" y="1101725"/>
            <a:ext cx="6683375" cy="4321175"/>
            <a:chOff x="0" y="0"/>
            <a:chExt cx="6683501" cy="4321216"/>
          </a:xfrm>
        </p:grpSpPr>
        <p:grpSp>
          <p:nvGrpSpPr>
            <p:cNvPr id="63507" name="Group 84"/>
            <p:cNvGrpSpPr>
              <a:grpSpLocks/>
            </p:cNvGrpSpPr>
            <p:nvPr/>
          </p:nvGrpSpPr>
          <p:grpSpPr bwMode="auto">
            <a:xfrm>
              <a:off x="0" y="0"/>
              <a:ext cx="6683501" cy="4321216"/>
              <a:chOff x="0" y="0"/>
              <a:chExt cx="4909" cy="2885"/>
            </a:xfrm>
          </p:grpSpPr>
          <p:sp>
            <p:nvSpPr>
              <p:cNvPr id="63509" name="Rectangle 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09" cy="2885"/>
              </a:xfrm>
              <a:prstGeom prst="rect">
                <a:avLst/>
              </a:prstGeom>
              <a:solidFill>
                <a:srgbClr val="C0C0C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b="1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3510" name="Freeform 78"/>
              <p:cNvSpPr>
                <a:spLocks/>
              </p:cNvSpPr>
              <p:nvPr/>
            </p:nvSpPr>
            <p:spPr bwMode="auto">
              <a:xfrm>
                <a:off x="4788" y="41"/>
                <a:ext cx="81" cy="82"/>
              </a:xfrm>
              <a:custGeom>
                <a:avLst/>
                <a:gdLst>
                  <a:gd name="T0" fmla="*/ 1 w 271"/>
                  <a:gd name="T1" fmla="*/ 2 h 274"/>
                  <a:gd name="T2" fmla="*/ 2 w 271"/>
                  <a:gd name="T3" fmla="*/ 2 h 274"/>
                  <a:gd name="T4" fmla="*/ 2 w 271"/>
                  <a:gd name="T5" fmla="*/ 1 h 274"/>
                  <a:gd name="T6" fmla="*/ 1 w 271"/>
                  <a:gd name="T7" fmla="*/ 2 h 274"/>
                  <a:gd name="T8" fmla="*/ 1 w 271"/>
                  <a:gd name="T9" fmla="*/ 2 h 274"/>
                  <a:gd name="T10" fmla="*/ 2 w 271"/>
                  <a:gd name="T11" fmla="*/ 2 h 274"/>
                  <a:gd name="T12" fmla="*/ 2 w 271"/>
                  <a:gd name="T13" fmla="*/ 0 h 274"/>
                  <a:gd name="T14" fmla="*/ 0 w 271"/>
                  <a:gd name="T15" fmla="*/ 0 h 274"/>
                  <a:gd name="T16" fmla="*/ 0 w 271"/>
                  <a:gd name="T17" fmla="*/ 1 h 274"/>
                  <a:gd name="T18" fmla="*/ 1 w 271"/>
                  <a:gd name="T19" fmla="*/ 1 h 274"/>
                  <a:gd name="T20" fmla="*/ 1 w 271"/>
                  <a:gd name="T21" fmla="*/ 0 h 274"/>
                  <a:gd name="T22" fmla="*/ 1 w 271"/>
                  <a:gd name="T23" fmla="*/ 0 h 274"/>
                  <a:gd name="T24" fmla="*/ 1 w 271"/>
                  <a:gd name="T25" fmla="*/ 1 h 2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1"/>
                  <a:gd name="T40" fmla="*/ 0 h 274"/>
                  <a:gd name="T41" fmla="*/ 271 w 271"/>
                  <a:gd name="T42" fmla="*/ 274 h 27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1" h="274">
                    <a:moveTo>
                      <a:pt x="158" y="210"/>
                    </a:moveTo>
                    <a:lnTo>
                      <a:pt x="212" y="210"/>
                    </a:lnTo>
                    <a:lnTo>
                      <a:pt x="212" y="104"/>
                    </a:lnTo>
                    <a:lnTo>
                      <a:pt x="113" y="210"/>
                    </a:lnTo>
                    <a:lnTo>
                      <a:pt x="113" y="274"/>
                    </a:lnTo>
                    <a:lnTo>
                      <a:pt x="271" y="274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70" y="158"/>
                    </a:lnTo>
                    <a:lnTo>
                      <a:pt x="170" y="61"/>
                    </a:lnTo>
                    <a:lnTo>
                      <a:pt x="63" y="61"/>
                    </a:lnTo>
                    <a:lnTo>
                      <a:pt x="63" y="113"/>
                    </a:lnTo>
                  </a:path>
                </a:pathLst>
              </a:custGeom>
              <a:noFill/>
              <a:ln w="12700" cmpd="sng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1" name="Freeform 80"/>
              <p:cNvSpPr>
                <a:spLocks/>
              </p:cNvSpPr>
              <p:nvPr/>
            </p:nvSpPr>
            <p:spPr bwMode="auto">
              <a:xfrm rot="-5400000">
                <a:off x="42" y="42"/>
                <a:ext cx="81" cy="82"/>
              </a:xfrm>
              <a:custGeom>
                <a:avLst/>
                <a:gdLst>
                  <a:gd name="T0" fmla="*/ 1 w 271"/>
                  <a:gd name="T1" fmla="*/ 2 h 274"/>
                  <a:gd name="T2" fmla="*/ 2 w 271"/>
                  <a:gd name="T3" fmla="*/ 2 h 274"/>
                  <a:gd name="T4" fmla="*/ 2 w 271"/>
                  <a:gd name="T5" fmla="*/ 1 h 274"/>
                  <a:gd name="T6" fmla="*/ 1 w 271"/>
                  <a:gd name="T7" fmla="*/ 2 h 274"/>
                  <a:gd name="T8" fmla="*/ 1 w 271"/>
                  <a:gd name="T9" fmla="*/ 2 h 274"/>
                  <a:gd name="T10" fmla="*/ 2 w 271"/>
                  <a:gd name="T11" fmla="*/ 2 h 274"/>
                  <a:gd name="T12" fmla="*/ 2 w 271"/>
                  <a:gd name="T13" fmla="*/ 0 h 274"/>
                  <a:gd name="T14" fmla="*/ 0 w 271"/>
                  <a:gd name="T15" fmla="*/ 0 h 274"/>
                  <a:gd name="T16" fmla="*/ 0 w 271"/>
                  <a:gd name="T17" fmla="*/ 1 h 274"/>
                  <a:gd name="T18" fmla="*/ 1 w 271"/>
                  <a:gd name="T19" fmla="*/ 1 h 274"/>
                  <a:gd name="T20" fmla="*/ 1 w 271"/>
                  <a:gd name="T21" fmla="*/ 0 h 274"/>
                  <a:gd name="T22" fmla="*/ 1 w 271"/>
                  <a:gd name="T23" fmla="*/ 0 h 274"/>
                  <a:gd name="T24" fmla="*/ 1 w 271"/>
                  <a:gd name="T25" fmla="*/ 1 h 2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1"/>
                  <a:gd name="T40" fmla="*/ 0 h 274"/>
                  <a:gd name="T41" fmla="*/ 271 w 271"/>
                  <a:gd name="T42" fmla="*/ 274 h 27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1" h="274">
                    <a:moveTo>
                      <a:pt x="158" y="210"/>
                    </a:moveTo>
                    <a:lnTo>
                      <a:pt x="212" y="210"/>
                    </a:lnTo>
                    <a:lnTo>
                      <a:pt x="212" y="104"/>
                    </a:lnTo>
                    <a:lnTo>
                      <a:pt x="113" y="210"/>
                    </a:lnTo>
                    <a:lnTo>
                      <a:pt x="113" y="274"/>
                    </a:lnTo>
                    <a:lnTo>
                      <a:pt x="271" y="274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70" y="158"/>
                    </a:lnTo>
                    <a:lnTo>
                      <a:pt x="170" y="61"/>
                    </a:lnTo>
                    <a:lnTo>
                      <a:pt x="63" y="61"/>
                    </a:lnTo>
                    <a:lnTo>
                      <a:pt x="63" y="113"/>
                    </a:lnTo>
                  </a:path>
                </a:pathLst>
              </a:custGeom>
              <a:noFill/>
              <a:ln w="12700" cmpd="sng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2" name="Freeform 81"/>
              <p:cNvSpPr>
                <a:spLocks/>
              </p:cNvSpPr>
              <p:nvPr/>
            </p:nvSpPr>
            <p:spPr bwMode="auto">
              <a:xfrm rot="10800000">
                <a:off x="44" y="2759"/>
                <a:ext cx="81" cy="82"/>
              </a:xfrm>
              <a:custGeom>
                <a:avLst/>
                <a:gdLst>
                  <a:gd name="T0" fmla="*/ 1 w 271"/>
                  <a:gd name="T1" fmla="*/ 2 h 274"/>
                  <a:gd name="T2" fmla="*/ 2 w 271"/>
                  <a:gd name="T3" fmla="*/ 2 h 274"/>
                  <a:gd name="T4" fmla="*/ 2 w 271"/>
                  <a:gd name="T5" fmla="*/ 1 h 274"/>
                  <a:gd name="T6" fmla="*/ 1 w 271"/>
                  <a:gd name="T7" fmla="*/ 2 h 274"/>
                  <a:gd name="T8" fmla="*/ 1 w 271"/>
                  <a:gd name="T9" fmla="*/ 2 h 274"/>
                  <a:gd name="T10" fmla="*/ 2 w 271"/>
                  <a:gd name="T11" fmla="*/ 2 h 274"/>
                  <a:gd name="T12" fmla="*/ 2 w 271"/>
                  <a:gd name="T13" fmla="*/ 0 h 274"/>
                  <a:gd name="T14" fmla="*/ 0 w 271"/>
                  <a:gd name="T15" fmla="*/ 0 h 274"/>
                  <a:gd name="T16" fmla="*/ 0 w 271"/>
                  <a:gd name="T17" fmla="*/ 1 h 274"/>
                  <a:gd name="T18" fmla="*/ 1 w 271"/>
                  <a:gd name="T19" fmla="*/ 1 h 274"/>
                  <a:gd name="T20" fmla="*/ 1 w 271"/>
                  <a:gd name="T21" fmla="*/ 0 h 274"/>
                  <a:gd name="T22" fmla="*/ 1 w 271"/>
                  <a:gd name="T23" fmla="*/ 0 h 274"/>
                  <a:gd name="T24" fmla="*/ 1 w 271"/>
                  <a:gd name="T25" fmla="*/ 1 h 2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1"/>
                  <a:gd name="T40" fmla="*/ 0 h 274"/>
                  <a:gd name="T41" fmla="*/ 271 w 271"/>
                  <a:gd name="T42" fmla="*/ 274 h 27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1" h="274">
                    <a:moveTo>
                      <a:pt x="158" y="210"/>
                    </a:moveTo>
                    <a:lnTo>
                      <a:pt x="212" y="210"/>
                    </a:lnTo>
                    <a:lnTo>
                      <a:pt x="212" y="104"/>
                    </a:lnTo>
                    <a:lnTo>
                      <a:pt x="113" y="210"/>
                    </a:lnTo>
                    <a:lnTo>
                      <a:pt x="113" y="274"/>
                    </a:lnTo>
                    <a:lnTo>
                      <a:pt x="271" y="274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70" y="158"/>
                    </a:lnTo>
                    <a:lnTo>
                      <a:pt x="170" y="61"/>
                    </a:lnTo>
                    <a:lnTo>
                      <a:pt x="63" y="61"/>
                    </a:lnTo>
                    <a:lnTo>
                      <a:pt x="63" y="113"/>
                    </a:lnTo>
                  </a:path>
                </a:pathLst>
              </a:custGeom>
              <a:noFill/>
              <a:ln w="12700" cmpd="sng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3" name="Freeform 82"/>
              <p:cNvSpPr>
                <a:spLocks/>
              </p:cNvSpPr>
              <p:nvPr/>
            </p:nvSpPr>
            <p:spPr bwMode="auto">
              <a:xfrm rot="5400000">
                <a:off x="4786" y="2753"/>
                <a:ext cx="81" cy="82"/>
              </a:xfrm>
              <a:custGeom>
                <a:avLst/>
                <a:gdLst>
                  <a:gd name="T0" fmla="*/ 1 w 271"/>
                  <a:gd name="T1" fmla="*/ 2 h 274"/>
                  <a:gd name="T2" fmla="*/ 2 w 271"/>
                  <a:gd name="T3" fmla="*/ 2 h 274"/>
                  <a:gd name="T4" fmla="*/ 2 w 271"/>
                  <a:gd name="T5" fmla="*/ 1 h 274"/>
                  <a:gd name="T6" fmla="*/ 1 w 271"/>
                  <a:gd name="T7" fmla="*/ 2 h 274"/>
                  <a:gd name="T8" fmla="*/ 1 w 271"/>
                  <a:gd name="T9" fmla="*/ 2 h 274"/>
                  <a:gd name="T10" fmla="*/ 2 w 271"/>
                  <a:gd name="T11" fmla="*/ 2 h 274"/>
                  <a:gd name="T12" fmla="*/ 2 w 271"/>
                  <a:gd name="T13" fmla="*/ 0 h 274"/>
                  <a:gd name="T14" fmla="*/ 0 w 271"/>
                  <a:gd name="T15" fmla="*/ 0 h 274"/>
                  <a:gd name="T16" fmla="*/ 0 w 271"/>
                  <a:gd name="T17" fmla="*/ 1 h 274"/>
                  <a:gd name="T18" fmla="*/ 1 w 271"/>
                  <a:gd name="T19" fmla="*/ 1 h 274"/>
                  <a:gd name="T20" fmla="*/ 1 w 271"/>
                  <a:gd name="T21" fmla="*/ 0 h 274"/>
                  <a:gd name="T22" fmla="*/ 1 w 271"/>
                  <a:gd name="T23" fmla="*/ 0 h 274"/>
                  <a:gd name="T24" fmla="*/ 1 w 271"/>
                  <a:gd name="T25" fmla="*/ 1 h 2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1"/>
                  <a:gd name="T40" fmla="*/ 0 h 274"/>
                  <a:gd name="T41" fmla="*/ 271 w 271"/>
                  <a:gd name="T42" fmla="*/ 274 h 27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1" h="274">
                    <a:moveTo>
                      <a:pt x="158" y="210"/>
                    </a:moveTo>
                    <a:lnTo>
                      <a:pt x="212" y="210"/>
                    </a:lnTo>
                    <a:lnTo>
                      <a:pt x="212" y="104"/>
                    </a:lnTo>
                    <a:lnTo>
                      <a:pt x="113" y="210"/>
                    </a:lnTo>
                    <a:lnTo>
                      <a:pt x="113" y="274"/>
                    </a:lnTo>
                    <a:lnTo>
                      <a:pt x="271" y="274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70" y="158"/>
                    </a:lnTo>
                    <a:lnTo>
                      <a:pt x="170" y="61"/>
                    </a:lnTo>
                    <a:lnTo>
                      <a:pt x="63" y="61"/>
                    </a:lnTo>
                    <a:lnTo>
                      <a:pt x="63" y="113"/>
                    </a:lnTo>
                  </a:path>
                </a:pathLst>
              </a:custGeom>
              <a:noFill/>
              <a:ln w="12700" cmpd="sng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63508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865" y="184232"/>
              <a:ext cx="6347215" cy="3964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4522" name="组合 8"/>
          <p:cNvGrpSpPr>
            <a:grpSpLocks/>
          </p:cNvGrpSpPr>
          <p:nvPr/>
        </p:nvGrpSpPr>
        <p:grpSpPr bwMode="auto">
          <a:xfrm>
            <a:off x="3695700" y="1087438"/>
            <a:ext cx="6683375" cy="4321175"/>
            <a:chOff x="0" y="0"/>
            <a:chExt cx="6683501" cy="4321216"/>
          </a:xfrm>
        </p:grpSpPr>
        <p:grpSp>
          <p:nvGrpSpPr>
            <p:cNvPr id="63500" name="Group 84"/>
            <p:cNvGrpSpPr>
              <a:grpSpLocks/>
            </p:cNvGrpSpPr>
            <p:nvPr/>
          </p:nvGrpSpPr>
          <p:grpSpPr bwMode="auto">
            <a:xfrm>
              <a:off x="0" y="0"/>
              <a:ext cx="6683501" cy="4321216"/>
              <a:chOff x="0" y="0"/>
              <a:chExt cx="4909" cy="2885"/>
            </a:xfrm>
          </p:grpSpPr>
          <p:sp>
            <p:nvSpPr>
              <p:cNvPr id="63502" name="Rectangle 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09" cy="2885"/>
              </a:xfrm>
              <a:prstGeom prst="rect">
                <a:avLst/>
              </a:prstGeom>
              <a:solidFill>
                <a:srgbClr val="C0C0C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b="1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3503" name="Freeform 78"/>
              <p:cNvSpPr>
                <a:spLocks/>
              </p:cNvSpPr>
              <p:nvPr/>
            </p:nvSpPr>
            <p:spPr bwMode="auto">
              <a:xfrm>
                <a:off x="4788" y="41"/>
                <a:ext cx="81" cy="82"/>
              </a:xfrm>
              <a:custGeom>
                <a:avLst/>
                <a:gdLst>
                  <a:gd name="T0" fmla="*/ 1 w 271"/>
                  <a:gd name="T1" fmla="*/ 2 h 274"/>
                  <a:gd name="T2" fmla="*/ 2 w 271"/>
                  <a:gd name="T3" fmla="*/ 2 h 274"/>
                  <a:gd name="T4" fmla="*/ 2 w 271"/>
                  <a:gd name="T5" fmla="*/ 1 h 274"/>
                  <a:gd name="T6" fmla="*/ 1 w 271"/>
                  <a:gd name="T7" fmla="*/ 2 h 274"/>
                  <a:gd name="T8" fmla="*/ 1 w 271"/>
                  <a:gd name="T9" fmla="*/ 2 h 274"/>
                  <a:gd name="T10" fmla="*/ 2 w 271"/>
                  <a:gd name="T11" fmla="*/ 2 h 274"/>
                  <a:gd name="T12" fmla="*/ 2 w 271"/>
                  <a:gd name="T13" fmla="*/ 0 h 274"/>
                  <a:gd name="T14" fmla="*/ 0 w 271"/>
                  <a:gd name="T15" fmla="*/ 0 h 274"/>
                  <a:gd name="T16" fmla="*/ 0 w 271"/>
                  <a:gd name="T17" fmla="*/ 1 h 274"/>
                  <a:gd name="T18" fmla="*/ 1 w 271"/>
                  <a:gd name="T19" fmla="*/ 1 h 274"/>
                  <a:gd name="T20" fmla="*/ 1 w 271"/>
                  <a:gd name="T21" fmla="*/ 0 h 274"/>
                  <a:gd name="T22" fmla="*/ 1 w 271"/>
                  <a:gd name="T23" fmla="*/ 0 h 274"/>
                  <a:gd name="T24" fmla="*/ 1 w 271"/>
                  <a:gd name="T25" fmla="*/ 1 h 2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1"/>
                  <a:gd name="T40" fmla="*/ 0 h 274"/>
                  <a:gd name="T41" fmla="*/ 271 w 271"/>
                  <a:gd name="T42" fmla="*/ 274 h 27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1" h="274">
                    <a:moveTo>
                      <a:pt x="158" y="210"/>
                    </a:moveTo>
                    <a:lnTo>
                      <a:pt x="212" y="210"/>
                    </a:lnTo>
                    <a:lnTo>
                      <a:pt x="212" y="104"/>
                    </a:lnTo>
                    <a:lnTo>
                      <a:pt x="113" y="210"/>
                    </a:lnTo>
                    <a:lnTo>
                      <a:pt x="113" y="274"/>
                    </a:lnTo>
                    <a:lnTo>
                      <a:pt x="271" y="274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70" y="158"/>
                    </a:lnTo>
                    <a:lnTo>
                      <a:pt x="170" y="61"/>
                    </a:lnTo>
                    <a:lnTo>
                      <a:pt x="63" y="61"/>
                    </a:lnTo>
                    <a:lnTo>
                      <a:pt x="63" y="113"/>
                    </a:lnTo>
                  </a:path>
                </a:pathLst>
              </a:custGeom>
              <a:noFill/>
              <a:ln w="12700" cmpd="sng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4" name="Freeform 80"/>
              <p:cNvSpPr>
                <a:spLocks/>
              </p:cNvSpPr>
              <p:nvPr/>
            </p:nvSpPr>
            <p:spPr bwMode="auto">
              <a:xfrm rot="-5400000">
                <a:off x="42" y="42"/>
                <a:ext cx="81" cy="82"/>
              </a:xfrm>
              <a:custGeom>
                <a:avLst/>
                <a:gdLst>
                  <a:gd name="T0" fmla="*/ 1 w 271"/>
                  <a:gd name="T1" fmla="*/ 2 h 274"/>
                  <a:gd name="T2" fmla="*/ 2 w 271"/>
                  <a:gd name="T3" fmla="*/ 2 h 274"/>
                  <a:gd name="T4" fmla="*/ 2 w 271"/>
                  <a:gd name="T5" fmla="*/ 1 h 274"/>
                  <a:gd name="T6" fmla="*/ 1 w 271"/>
                  <a:gd name="T7" fmla="*/ 2 h 274"/>
                  <a:gd name="T8" fmla="*/ 1 w 271"/>
                  <a:gd name="T9" fmla="*/ 2 h 274"/>
                  <a:gd name="T10" fmla="*/ 2 w 271"/>
                  <a:gd name="T11" fmla="*/ 2 h 274"/>
                  <a:gd name="T12" fmla="*/ 2 w 271"/>
                  <a:gd name="T13" fmla="*/ 0 h 274"/>
                  <a:gd name="T14" fmla="*/ 0 w 271"/>
                  <a:gd name="T15" fmla="*/ 0 h 274"/>
                  <a:gd name="T16" fmla="*/ 0 w 271"/>
                  <a:gd name="T17" fmla="*/ 1 h 274"/>
                  <a:gd name="T18" fmla="*/ 1 w 271"/>
                  <a:gd name="T19" fmla="*/ 1 h 274"/>
                  <a:gd name="T20" fmla="*/ 1 w 271"/>
                  <a:gd name="T21" fmla="*/ 0 h 274"/>
                  <a:gd name="T22" fmla="*/ 1 w 271"/>
                  <a:gd name="T23" fmla="*/ 0 h 274"/>
                  <a:gd name="T24" fmla="*/ 1 w 271"/>
                  <a:gd name="T25" fmla="*/ 1 h 2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1"/>
                  <a:gd name="T40" fmla="*/ 0 h 274"/>
                  <a:gd name="T41" fmla="*/ 271 w 271"/>
                  <a:gd name="T42" fmla="*/ 274 h 27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1" h="274">
                    <a:moveTo>
                      <a:pt x="158" y="210"/>
                    </a:moveTo>
                    <a:lnTo>
                      <a:pt x="212" y="210"/>
                    </a:lnTo>
                    <a:lnTo>
                      <a:pt x="212" y="104"/>
                    </a:lnTo>
                    <a:lnTo>
                      <a:pt x="113" y="210"/>
                    </a:lnTo>
                    <a:lnTo>
                      <a:pt x="113" y="274"/>
                    </a:lnTo>
                    <a:lnTo>
                      <a:pt x="271" y="274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70" y="158"/>
                    </a:lnTo>
                    <a:lnTo>
                      <a:pt x="170" y="61"/>
                    </a:lnTo>
                    <a:lnTo>
                      <a:pt x="63" y="61"/>
                    </a:lnTo>
                    <a:lnTo>
                      <a:pt x="63" y="113"/>
                    </a:lnTo>
                  </a:path>
                </a:pathLst>
              </a:custGeom>
              <a:noFill/>
              <a:ln w="12700" cmpd="sng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5" name="Freeform 81"/>
              <p:cNvSpPr>
                <a:spLocks/>
              </p:cNvSpPr>
              <p:nvPr/>
            </p:nvSpPr>
            <p:spPr bwMode="auto">
              <a:xfrm rot="10800000">
                <a:off x="44" y="2759"/>
                <a:ext cx="81" cy="82"/>
              </a:xfrm>
              <a:custGeom>
                <a:avLst/>
                <a:gdLst>
                  <a:gd name="T0" fmla="*/ 1 w 271"/>
                  <a:gd name="T1" fmla="*/ 2 h 274"/>
                  <a:gd name="T2" fmla="*/ 2 w 271"/>
                  <a:gd name="T3" fmla="*/ 2 h 274"/>
                  <a:gd name="T4" fmla="*/ 2 w 271"/>
                  <a:gd name="T5" fmla="*/ 1 h 274"/>
                  <a:gd name="T6" fmla="*/ 1 w 271"/>
                  <a:gd name="T7" fmla="*/ 2 h 274"/>
                  <a:gd name="T8" fmla="*/ 1 w 271"/>
                  <a:gd name="T9" fmla="*/ 2 h 274"/>
                  <a:gd name="T10" fmla="*/ 2 w 271"/>
                  <a:gd name="T11" fmla="*/ 2 h 274"/>
                  <a:gd name="T12" fmla="*/ 2 w 271"/>
                  <a:gd name="T13" fmla="*/ 0 h 274"/>
                  <a:gd name="T14" fmla="*/ 0 w 271"/>
                  <a:gd name="T15" fmla="*/ 0 h 274"/>
                  <a:gd name="T16" fmla="*/ 0 w 271"/>
                  <a:gd name="T17" fmla="*/ 1 h 274"/>
                  <a:gd name="T18" fmla="*/ 1 w 271"/>
                  <a:gd name="T19" fmla="*/ 1 h 274"/>
                  <a:gd name="T20" fmla="*/ 1 w 271"/>
                  <a:gd name="T21" fmla="*/ 0 h 274"/>
                  <a:gd name="T22" fmla="*/ 1 w 271"/>
                  <a:gd name="T23" fmla="*/ 0 h 274"/>
                  <a:gd name="T24" fmla="*/ 1 w 271"/>
                  <a:gd name="T25" fmla="*/ 1 h 2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1"/>
                  <a:gd name="T40" fmla="*/ 0 h 274"/>
                  <a:gd name="T41" fmla="*/ 271 w 271"/>
                  <a:gd name="T42" fmla="*/ 274 h 27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1" h="274">
                    <a:moveTo>
                      <a:pt x="158" y="210"/>
                    </a:moveTo>
                    <a:lnTo>
                      <a:pt x="212" y="210"/>
                    </a:lnTo>
                    <a:lnTo>
                      <a:pt x="212" y="104"/>
                    </a:lnTo>
                    <a:lnTo>
                      <a:pt x="113" y="210"/>
                    </a:lnTo>
                    <a:lnTo>
                      <a:pt x="113" y="274"/>
                    </a:lnTo>
                    <a:lnTo>
                      <a:pt x="271" y="274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70" y="158"/>
                    </a:lnTo>
                    <a:lnTo>
                      <a:pt x="170" y="61"/>
                    </a:lnTo>
                    <a:lnTo>
                      <a:pt x="63" y="61"/>
                    </a:lnTo>
                    <a:lnTo>
                      <a:pt x="63" y="113"/>
                    </a:lnTo>
                  </a:path>
                </a:pathLst>
              </a:custGeom>
              <a:noFill/>
              <a:ln w="12700" cmpd="sng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6" name="Freeform 82"/>
              <p:cNvSpPr>
                <a:spLocks/>
              </p:cNvSpPr>
              <p:nvPr/>
            </p:nvSpPr>
            <p:spPr bwMode="auto">
              <a:xfrm rot="5400000">
                <a:off x="4786" y="2753"/>
                <a:ext cx="81" cy="82"/>
              </a:xfrm>
              <a:custGeom>
                <a:avLst/>
                <a:gdLst>
                  <a:gd name="T0" fmla="*/ 1 w 271"/>
                  <a:gd name="T1" fmla="*/ 2 h 274"/>
                  <a:gd name="T2" fmla="*/ 2 w 271"/>
                  <a:gd name="T3" fmla="*/ 2 h 274"/>
                  <a:gd name="T4" fmla="*/ 2 w 271"/>
                  <a:gd name="T5" fmla="*/ 1 h 274"/>
                  <a:gd name="T6" fmla="*/ 1 w 271"/>
                  <a:gd name="T7" fmla="*/ 2 h 274"/>
                  <a:gd name="T8" fmla="*/ 1 w 271"/>
                  <a:gd name="T9" fmla="*/ 2 h 274"/>
                  <a:gd name="T10" fmla="*/ 2 w 271"/>
                  <a:gd name="T11" fmla="*/ 2 h 274"/>
                  <a:gd name="T12" fmla="*/ 2 w 271"/>
                  <a:gd name="T13" fmla="*/ 0 h 274"/>
                  <a:gd name="T14" fmla="*/ 0 w 271"/>
                  <a:gd name="T15" fmla="*/ 0 h 274"/>
                  <a:gd name="T16" fmla="*/ 0 w 271"/>
                  <a:gd name="T17" fmla="*/ 1 h 274"/>
                  <a:gd name="T18" fmla="*/ 1 w 271"/>
                  <a:gd name="T19" fmla="*/ 1 h 274"/>
                  <a:gd name="T20" fmla="*/ 1 w 271"/>
                  <a:gd name="T21" fmla="*/ 0 h 274"/>
                  <a:gd name="T22" fmla="*/ 1 w 271"/>
                  <a:gd name="T23" fmla="*/ 0 h 274"/>
                  <a:gd name="T24" fmla="*/ 1 w 271"/>
                  <a:gd name="T25" fmla="*/ 1 h 2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1"/>
                  <a:gd name="T40" fmla="*/ 0 h 274"/>
                  <a:gd name="T41" fmla="*/ 271 w 271"/>
                  <a:gd name="T42" fmla="*/ 274 h 27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1" h="274">
                    <a:moveTo>
                      <a:pt x="158" y="210"/>
                    </a:moveTo>
                    <a:lnTo>
                      <a:pt x="212" y="210"/>
                    </a:lnTo>
                    <a:lnTo>
                      <a:pt x="212" y="104"/>
                    </a:lnTo>
                    <a:lnTo>
                      <a:pt x="113" y="210"/>
                    </a:lnTo>
                    <a:lnTo>
                      <a:pt x="113" y="274"/>
                    </a:lnTo>
                    <a:lnTo>
                      <a:pt x="271" y="274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70" y="158"/>
                    </a:lnTo>
                    <a:lnTo>
                      <a:pt x="170" y="61"/>
                    </a:lnTo>
                    <a:lnTo>
                      <a:pt x="63" y="61"/>
                    </a:lnTo>
                    <a:lnTo>
                      <a:pt x="63" y="113"/>
                    </a:lnTo>
                  </a:path>
                </a:pathLst>
              </a:custGeom>
              <a:noFill/>
              <a:ln w="12700" cmpd="sng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63501" name="图片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883" y="172284"/>
              <a:ext cx="6310198" cy="3969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4530" name="组合 9"/>
          <p:cNvGrpSpPr>
            <a:grpSpLocks noChangeAspect="1"/>
          </p:cNvGrpSpPr>
          <p:nvPr/>
        </p:nvGrpSpPr>
        <p:grpSpPr bwMode="auto">
          <a:xfrm>
            <a:off x="3702050" y="1087438"/>
            <a:ext cx="6681788" cy="4322762"/>
            <a:chOff x="0" y="0"/>
            <a:chExt cx="6681788" cy="4322762"/>
          </a:xfrm>
        </p:grpSpPr>
        <p:pic>
          <p:nvPicPr>
            <p:cNvPr id="6349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1788" cy="432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499" name="图片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156" y="143837"/>
              <a:ext cx="6408712" cy="401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4533" name="组合 10"/>
          <p:cNvGrpSpPr>
            <a:grpSpLocks noChangeAspect="1"/>
          </p:cNvGrpSpPr>
          <p:nvPr/>
        </p:nvGrpSpPr>
        <p:grpSpPr bwMode="auto">
          <a:xfrm>
            <a:off x="3719513" y="1122363"/>
            <a:ext cx="6681787" cy="4322762"/>
            <a:chOff x="0" y="0"/>
            <a:chExt cx="6681788" cy="4322762"/>
          </a:xfrm>
        </p:grpSpPr>
        <p:pic>
          <p:nvPicPr>
            <p:cNvPr id="63496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1788" cy="432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497" name="图片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24" y="117718"/>
              <a:ext cx="6336704" cy="4056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3494" name="图片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3438" y="0"/>
            <a:ext cx="2992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5" name="Text Box 25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4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436563"/>
            <a:ext cx="1437640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3438" y="-19050"/>
            <a:ext cx="12590463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3438" y="-44450"/>
            <a:ext cx="11339513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7563" y="0"/>
            <a:ext cx="11341101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3438" y="39688"/>
            <a:ext cx="12722226" cy="692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84"/>
          <p:cNvGrpSpPr>
            <a:grpSpLocks/>
          </p:cNvGrpSpPr>
          <p:nvPr/>
        </p:nvGrpSpPr>
        <p:grpSpPr bwMode="auto">
          <a:xfrm>
            <a:off x="823913" y="260350"/>
            <a:ext cx="10520362" cy="6134100"/>
            <a:chOff x="0" y="0"/>
            <a:chExt cx="4909" cy="2885"/>
          </a:xfrm>
        </p:grpSpPr>
        <p:sp>
          <p:nvSpPr>
            <p:cNvPr id="51205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4909" cy="2885"/>
            </a:xfrm>
            <a:prstGeom prst="rect">
              <a:avLst/>
            </a:prstGeom>
            <a:solidFill>
              <a:srgbClr val="C0C0C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 b="1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51206" name="Freeform 78"/>
            <p:cNvSpPr>
              <a:spLocks/>
            </p:cNvSpPr>
            <p:nvPr/>
          </p:nvSpPr>
          <p:spPr bwMode="auto">
            <a:xfrm>
              <a:off x="4788" y="41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1"/>
                <a:gd name="T40" fmla="*/ 0 h 274"/>
                <a:gd name="T41" fmla="*/ 271 w 271"/>
                <a:gd name="T42" fmla="*/ 274 h 2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mpd="sng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7" name="Freeform 80"/>
            <p:cNvSpPr>
              <a:spLocks/>
            </p:cNvSpPr>
            <p:nvPr/>
          </p:nvSpPr>
          <p:spPr bwMode="auto">
            <a:xfrm rot="-5400000">
              <a:off x="42" y="42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1"/>
                <a:gd name="T40" fmla="*/ 0 h 274"/>
                <a:gd name="T41" fmla="*/ 271 w 271"/>
                <a:gd name="T42" fmla="*/ 274 h 2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mpd="sng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8" name="Freeform 81"/>
            <p:cNvSpPr>
              <a:spLocks/>
            </p:cNvSpPr>
            <p:nvPr/>
          </p:nvSpPr>
          <p:spPr bwMode="auto">
            <a:xfrm rot="10800000">
              <a:off x="44" y="2759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1"/>
                <a:gd name="T40" fmla="*/ 0 h 274"/>
                <a:gd name="T41" fmla="*/ 271 w 271"/>
                <a:gd name="T42" fmla="*/ 274 h 2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mpd="sng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9" name="Freeform 82"/>
            <p:cNvSpPr>
              <a:spLocks/>
            </p:cNvSpPr>
            <p:nvPr/>
          </p:nvSpPr>
          <p:spPr bwMode="auto">
            <a:xfrm rot="5400000">
              <a:off x="4786" y="2753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1"/>
                <a:gd name="T40" fmla="*/ 0 h 274"/>
                <a:gd name="T41" fmla="*/ 271 w 271"/>
                <a:gd name="T42" fmla="*/ 274 h 2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mpd="sng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2232" name="丽江宣传片.fl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434975"/>
            <a:ext cx="10077450" cy="572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Text Box 9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22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2"/>
                  </p:tgtEl>
                </p:cond>
              </p:nextCondLst>
            </p:seq>
            <p:video>
              <p:cMediaNode vol="80000">
                <p:cTn id="7" fill="hold" display="0" nodeType="clickEffect">
                  <p:stCondLst>
                    <p:cond delay="indefinite"/>
                  </p:stCondLst>
                </p:cTn>
                <p:tgtEl>
                  <p:spTgt spid="5223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7" descr="hehua_003_zcoo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3" y="2673350"/>
            <a:ext cx="2117725" cy="170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Oval 9"/>
          <p:cNvSpPr>
            <a:spLocks noChangeArrowheads="1"/>
          </p:cNvSpPr>
          <p:nvPr/>
        </p:nvSpPr>
        <p:spPr bwMode="auto">
          <a:xfrm>
            <a:off x="3287713" y="5557838"/>
            <a:ext cx="1223962" cy="314325"/>
          </a:xfrm>
          <a:prstGeom prst="ellipse">
            <a:avLst/>
          </a:prstGeom>
          <a:noFill/>
          <a:ln w="25400">
            <a:solidFill>
              <a:schemeClr val="tx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60" name="Oval 10"/>
          <p:cNvSpPr>
            <a:spLocks noChangeArrowheads="1"/>
          </p:cNvSpPr>
          <p:nvPr/>
        </p:nvSpPr>
        <p:spPr bwMode="auto">
          <a:xfrm>
            <a:off x="1487488" y="4870450"/>
            <a:ext cx="792162" cy="204788"/>
          </a:xfrm>
          <a:prstGeom prst="ellipse">
            <a:avLst/>
          </a:prstGeom>
          <a:noFill/>
          <a:ln w="25400">
            <a:solidFill>
              <a:schemeClr val="tx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61" name="Oval 11"/>
          <p:cNvSpPr>
            <a:spLocks noChangeArrowheads="1"/>
          </p:cNvSpPr>
          <p:nvPr/>
        </p:nvSpPr>
        <p:spPr bwMode="auto">
          <a:xfrm>
            <a:off x="9621838" y="5661025"/>
            <a:ext cx="1223962" cy="314325"/>
          </a:xfrm>
          <a:prstGeom prst="ellipse">
            <a:avLst/>
          </a:prstGeom>
          <a:noFill/>
          <a:ln w="28575">
            <a:solidFill>
              <a:schemeClr val="tx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62" name="Oval 12"/>
          <p:cNvSpPr>
            <a:spLocks noChangeArrowheads="1"/>
          </p:cNvSpPr>
          <p:nvPr/>
        </p:nvSpPr>
        <p:spPr bwMode="auto">
          <a:xfrm>
            <a:off x="7924800" y="4933950"/>
            <a:ext cx="1096963" cy="280988"/>
          </a:xfrm>
          <a:prstGeom prst="ellipse">
            <a:avLst/>
          </a:prstGeom>
          <a:noFill/>
          <a:ln w="28575">
            <a:solidFill>
              <a:schemeClr val="tx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63" name="Oval 13"/>
          <p:cNvSpPr>
            <a:spLocks noChangeArrowheads="1"/>
          </p:cNvSpPr>
          <p:nvPr/>
        </p:nvSpPr>
        <p:spPr bwMode="auto">
          <a:xfrm>
            <a:off x="5949950" y="6061075"/>
            <a:ext cx="1781175" cy="457200"/>
          </a:xfrm>
          <a:prstGeom prst="ellipse">
            <a:avLst/>
          </a:prstGeom>
          <a:noFill/>
          <a:ln w="25400">
            <a:solidFill>
              <a:schemeClr val="tx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64" name="Oval 14"/>
          <p:cNvSpPr>
            <a:spLocks noChangeArrowheads="1"/>
          </p:cNvSpPr>
          <p:nvPr/>
        </p:nvSpPr>
        <p:spPr bwMode="auto">
          <a:xfrm>
            <a:off x="4511675" y="5346700"/>
            <a:ext cx="619125" cy="158750"/>
          </a:xfrm>
          <a:prstGeom prst="ellipse">
            <a:avLst/>
          </a:prstGeom>
          <a:noFill/>
          <a:ln w="25400">
            <a:solidFill>
              <a:schemeClr val="tx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65" name="Oval 15"/>
          <p:cNvSpPr>
            <a:spLocks noChangeArrowheads="1"/>
          </p:cNvSpPr>
          <p:nvPr/>
        </p:nvSpPr>
        <p:spPr bwMode="auto">
          <a:xfrm>
            <a:off x="10739438" y="4732338"/>
            <a:ext cx="504825" cy="130175"/>
          </a:xfrm>
          <a:prstGeom prst="ellipse">
            <a:avLst/>
          </a:prstGeom>
          <a:noFill/>
          <a:ln w="28575">
            <a:solidFill>
              <a:schemeClr val="tx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66" name="[动画大师]_Oval 3"/>
          <p:cNvSpPr>
            <a:spLocks noChangeArrowheads="1"/>
          </p:cNvSpPr>
          <p:nvPr/>
        </p:nvSpPr>
        <p:spPr bwMode="auto">
          <a:xfrm rot="1800000">
            <a:off x="1684338" y="-590550"/>
            <a:ext cx="17462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67" name="[动画大师]_Oval 3"/>
          <p:cNvSpPr>
            <a:spLocks noChangeArrowheads="1"/>
          </p:cNvSpPr>
          <p:nvPr/>
        </p:nvSpPr>
        <p:spPr bwMode="auto">
          <a:xfrm rot="1800000">
            <a:off x="3346450" y="866775"/>
            <a:ext cx="17463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68" name="[动画大师]_Oval 3"/>
          <p:cNvSpPr>
            <a:spLocks noChangeArrowheads="1"/>
          </p:cNvSpPr>
          <p:nvPr/>
        </p:nvSpPr>
        <p:spPr bwMode="auto">
          <a:xfrm rot="1800000">
            <a:off x="5888038" y="2012950"/>
            <a:ext cx="17462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69" name="[动画大师]_Oval 3"/>
          <p:cNvSpPr>
            <a:spLocks noChangeArrowheads="1"/>
          </p:cNvSpPr>
          <p:nvPr/>
        </p:nvSpPr>
        <p:spPr bwMode="auto">
          <a:xfrm rot="1800000">
            <a:off x="5106988" y="293688"/>
            <a:ext cx="17462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59998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70" name="[动画大师]_Oval 3"/>
          <p:cNvSpPr>
            <a:spLocks noChangeArrowheads="1"/>
          </p:cNvSpPr>
          <p:nvPr/>
        </p:nvSpPr>
        <p:spPr bwMode="auto">
          <a:xfrm rot="1800000">
            <a:off x="8645525" y="-279400"/>
            <a:ext cx="17463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71" name="[动画大师]_Oval 3"/>
          <p:cNvSpPr>
            <a:spLocks noChangeArrowheads="1"/>
          </p:cNvSpPr>
          <p:nvPr/>
        </p:nvSpPr>
        <p:spPr bwMode="auto">
          <a:xfrm rot="1800000">
            <a:off x="10456863" y="2741613"/>
            <a:ext cx="17462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72" name="[动画大师]_Oval 3"/>
          <p:cNvSpPr>
            <a:spLocks noChangeArrowheads="1"/>
          </p:cNvSpPr>
          <p:nvPr/>
        </p:nvSpPr>
        <p:spPr bwMode="auto">
          <a:xfrm rot="1800000">
            <a:off x="11244263" y="-573088"/>
            <a:ext cx="17462" cy="1146176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73" name="[动画大师]_Oval 3"/>
          <p:cNvSpPr>
            <a:spLocks noChangeArrowheads="1"/>
          </p:cNvSpPr>
          <p:nvPr/>
        </p:nvSpPr>
        <p:spPr bwMode="auto">
          <a:xfrm rot="1800000">
            <a:off x="2855913" y="3448050"/>
            <a:ext cx="17462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39998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74" name="[动画大师]_Oval 3"/>
          <p:cNvSpPr>
            <a:spLocks noChangeArrowheads="1"/>
          </p:cNvSpPr>
          <p:nvPr/>
        </p:nvSpPr>
        <p:spPr bwMode="auto">
          <a:xfrm rot="1800000">
            <a:off x="8928100" y="2741613"/>
            <a:ext cx="17463" cy="1146175"/>
          </a:xfrm>
          <a:prstGeom prst="ellipse">
            <a:avLst/>
          </a:prstGeom>
          <a:gradFill rotWithShape="1">
            <a:gsLst>
              <a:gs pos="0">
                <a:srgbClr val="777777">
                  <a:alpha val="79999"/>
                </a:srgbClr>
              </a:gs>
              <a:gs pos="100000">
                <a:srgbClr val="373737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0675" name="Oval 25"/>
          <p:cNvSpPr>
            <a:spLocks noChangeArrowheads="1"/>
          </p:cNvSpPr>
          <p:nvPr/>
        </p:nvSpPr>
        <p:spPr bwMode="auto">
          <a:xfrm>
            <a:off x="604838" y="5919788"/>
            <a:ext cx="1674812" cy="428625"/>
          </a:xfrm>
          <a:prstGeom prst="ellipse">
            <a:avLst/>
          </a:prstGeom>
          <a:noFill/>
          <a:ln w="28575">
            <a:solidFill>
              <a:schemeClr val="tx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9652" name="Freeform 43"/>
          <p:cNvSpPr>
            <a:spLocks noEditPoints="1" noChangeArrowheads="1"/>
          </p:cNvSpPr>
          <p:nvPr/>
        </p:nvSpPr>
        <p:spPr bwMode="auto">
          <a:xfrm>
            <a:off x="4919663" y="1433513"/>
            <a:ext cx="1220787" cy="1406525"/>
          </a:xfrm>
          <a:custGeom>
            <a:avLst/>
            <a:gdLst>
              <a:gd name="T0" fmla="*/ 2147483647 w 279"/>
              <a:gd name="T1" fmla="*/ 2147483647 h 321"/>
              <a:gd name="T2" fmla="*/ 2147483647 w 279"/>
              <a:gd name="T3" fmla="*/ 2147483647 h 321"/>
              <a:gd name="T4" fmla="*/ 2147483647 w 279"/>
              <a:gd name="T5" fmla="*/ 2147483647 h 321"/>
              <a:gd name="T6" fmla="*/ 2147483647 w 279"/>
              <a:gd name="T7" fmla="*/ 2147483647 h 321"/>
              <a:gd name="T8" fmla="*/ 2147483647 w 279"/>
              <a:gd name="T9" fmla="*/ 2147483647 h 321"/>
              <a:gd name="T10" fmla="*/ 2147483647 w 279"/>
              <a:gd name="T11" fmla="*/ 2147483647 h 321"/>
              <a:gd name="T12" fmla="*/ 2147483647 w 279"/>
              <a:gd name="T13" fmla="*/ 2147483647 h 321"/>
              <a:gd name="T14" fmla="*/ 2147483647 w 279"/>
              <a:gd name="T15" fmla="*/ 2147483647 h 321"/>
              <a:gd name="T16" fmla="*/ 2147483647 w 279"/>
              <a:gd name="T17" fmla="*/ 2147483647 h 321"/>
              <a:gd name="T18" fmla="*/ 2147483647 w 279"/>
              <a:gd name="T19" fmla="*/ 2147483647 h 321"/>
              <a:gd name="T20" fmla="*/ 2147483647 w 279"/>
              <a:gd name="T21" fmla="*/ 2147483647 h 321"/>
              <a:gd name="T22" fmla="*/ 2147483647 w 279"/>
              <a:gd name="T23" fmla="*/ 2147483647 h 321"/>
              <a:gd name="T24" fmla="*/ 2147483647 w 279"/>
              <a:gd name="T25" fmla="*/ 2147483647 h 321"/>
              <a:gd name="T26" fmla="*/ 2147483647 w 279"/>
              <a:gd name="T27" fmla="*/ 2147483647 h 321"/>
              <a:gd name="T28" fmla="*/ 2147483647 w 279"/>
              <a:gd name="T29" fmla="*/ 2147483647 h 321"/>
              <a:gd name="T30" fmla="*/ 2147483647 w 279"/>
              <a:gd name="T31" fmla="*/ 2147483647 h 321"/>
              <a:gd name="T32" fmla="*/ 2147483647 w 279"/>
              <a:gd name="T33" fmla="*/ 2147483647 h 321"/>
              <a:gd name="T34" fmla="*/ 2147483647 w 279"/>
              <a:gd name="T35" fmla="*/ 2147483647 h 321"/>
              <a:gd name="T36" fmla="*/ 2147483647 w 279"/>
              <a:gd name="T37" fmla="*/ 2147483647 h 321"/>
              <a:gd name="T38" fmla="*/ 2147483647 w 279"/>
              <a:gd name="T39" fmla="*/ 2147483647 h 321"/>
              <a:gd name="T40" fmla="*/ 2147483647 w 279"/>
              <a:gd name="T41" fmla="*/ 2147483647 h 321"/>
              <a:gd name="T42" fmla="*/ 2147483647 w 279"/>
              <a:gd name="T43" fmla="*/ 2147483647 h 321"/>
              <a:gd name="T44" fmla="*/ 2147483647 w 279"/>
              <a:gd name="T45" fmla="*/ 2147483647 h 321"/>
              <a:gd name="T46" fmla="*/ 2147483647 w 279"/>
              <a:gd name="T47" fmla="*/ 2147483647 h 321"/>
              <a:gd name="T48" fmla="*/ 2147483647 w 279"/>
              <a:gd name="T49" fmla="*/ 2147483647 h 321"/>
              <a:gd name="T50" fmla="*/ 0 w 279"/>
              <a:gd name="T51" fmla="*/ 2147483647 h 321"/>
              <a:gd name="T52" fmla="*/ 2147483647 w 279"/>
              <a:gd name="T53" fmla="*/ 2147483647 h 321"/>
              <a:gd name="T54" fmla="*/ 2147483647 w 279"/>
              <a:gd name="T55" fmla="*/ 2147483647 h 321"/>
              <a:gd name="T56" fmla="*/ 2147483647 w 279"/>
              <a:gd name="T57" fmla="*/ 2147483647 h 321"/>
              <a:gd name="T58" fmla="*/ 2147483647 w 279"/>
              <a:gd name="T59" fmla="*/ 2147483647 h 321"/>
              <a:gd name="T60" fmla="*/ 2147483647 w 279"/>
              <a:gd name="T61" fmla="*/ 2147483647 h 321"/>
              <a:gd name="T62" fmla="*/ 2147483647 w 279"/>
              <a:gd name="T63" fmla="*/ 2147483647 h 321"/>
              <a:gd name="T64" fmla="*/ 2147483647 w 279"/>
              <a:gd name="T65" fmla="*/ 2147483647 h 321"/>
              <a:gd name="T66" fmla="*/ 2147483647 w 279"/>
              <a:gd name="T67" fmla="*/ 2147483647 h 321"/>
              <a:gd name="T68" fmla="*/ 2147483647 w 279"/>
              <a:gd name="T69" fmla="*/ 2147483647 h 321"/>
              <a:gd name="T70" fmla="*/ 2147483647 w 279"/>
              <a:gd name="T71" fmla="*/ 2147483647 h 321"/>
              <a:gd name="T72" fmla="*/ 2147483647 w 279"/>
              <a:gd name="T73" fmla="*/ 2147483647 h 321"/>
              <a:gd name="T74" fmla="*/ 2147483647 w 279"/>
              <a:gd name="T75" fmla="*/ 2147483647 h 321"/>
              <a:gd name="T76" fmla="*/ 2147483647 w 279"/>
              <a:gd name="T77" fmla="*/ 2147483647 h 321"/>
              <a:gd name="T78" fmla="*/ 2147483647 w 279"/>
              <a:gd name="T79" fmla="*/ 2147483647 h 321"/>
              <a:gd name="T80" fmla="*/ 2147483647 w 279"/>
              <a:gd name="T81" fmla="*/ 2147483647 h 321"/>
              <a:gd name="T82" fmla="*/ 2147483647 w 279"/>
              <a:gd name="T83" fmla="*/ 2147483647 h 321"/>
              <a:gd name="T84" fmla="*/ 2147483647 w 279"/>
              <a:gd name="T85" fmla="*/ 2147483647 h 321"/>
              <a:gd name="T86" fmla="*/ 2147483647 w 279"/>
              <a:gd name="T87" fmla="*/ 2147483647 h 321"/>
              <a:gd name="T88" fmla="*/ 2147483647 w 279"/>
              <a:gd name="T89" fmla="*/ 2147483647 h 321"/>
              <a:gd name="T90" fmla="*/ 2147483647 w 279"/>
              <a:gd name="T91" fmla="*/ 2147483647 h 321"/>
              <a:gd name="T92" fmla="*/ 2147483647 w 279"/>
              <a:gd name="T93" fmla="*/ 2147483647 h 321"/>
              <a:gd name="T94" fmla="*/ 2147483647 w 279"/>
              <a:gd name="T95" fmla="*/ 2147483647 h 321"/>
              <a:gd name="T96" fmla="*/ 2147483647 w 279"/>
              <a:gd name="T97" fmla="*/ 2147483647 h 321"/>
              <a:gd name="T98" fmla="*/ 2147483647 w 279"/>
              <a:gd name="T99" fmla="*/ 2147483647 h 321"/>
              <a:gd name="T100" fmla="*/ 2147483647 w 279"/>
              <a:gd name="T101" fmla="*/ 2147483647 h 321"/>
              <a:gd name="T102" fmla="*/ 2147483647 w 279"/>
              <a:gd name="T103" fmla="*/ 2147483647 h 32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79"/>
              <a:gd name="T157" fmla="*/ 0 h 321"/>
              <a:gd name="T158" fmla="*/ 279 w 279"/>
              <a:gd name="T159" fmla="*/ 321 h 32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79" h="321">
                <a:moveTo>
                  <a:pt x="214" y="0"/>
                </a:moveTo>
                <a:cubicBezTo>
                  <a:pt x="236" y="0"/>
                  <a:pt x="236" y="0"/>
                  <a:pt x="236" y="0"/>
                </a:cubicBezTo>
                <a:cubicBezTo>
                  <a:pt x="241" y="6"/>
                  <a:pt x="241" y="6"/>
                  <a:pt x="241" y="6"/>
                </a:cubicBezTo>
                <a:cubicBezTo>
                  <a:pt x="241" y="20"/>
                  <a:pt x="241" y="20"/>
                  <a:pt x="241" y="20"/>
                </a:cubicBezTo>
                <a:cubicBezTo>
                  <a:pt x="238" y="25"/>
                  <a:pt x="238" y="25"/>
                  <a:pt x="238" y="25"/>
                </a:cubicBezTo>
                <a:cubicBezTo>
                  <a:pt x="238" y="60"/>
                  <a:pt x="238" y="60"/>
                  <a:pt x="238" y="60"/>
                </a:cubicBezTo>
                <a:cubicBezTo>
                  <a:pt x="245" y="76"/>
                  <a:pt x="253" y="84"/>
                  <a:pt x="262" y="85"/>
                </a:cubicBezTo>
                <a:cubicBezTo>
                  <a:pt x="272" y="88"/>
                  <a:pt x="277" y="93"/>
                  <a:pt x="279" y="99"/>
                </a:cubicBezTo>
                <a:cubicBezTo>
                  <a:pt x="279" y="104"/>
                  <a:pt x="279" y="104"/>
                  <a:pt x="279" y="104"/>
                </a:cubicBezTo>
                <a:cubicBezTo>
                  <a:pt x="267" y="111"/>
                  <a:pt x="259" y="118"/>
                  <a:pt x="256" y="124"/>
                </a:cubicBezTo>
                <a:cubicBezTo>
                  <a:pt x="251" y="124"/>
                  <a:pt x="244" y="127"/>
                  <a:pt x="236" y="135"/>
                </a:cubicBezTo>
                <a:cubicBezTo>
                  <a:pt x="236" y="154"/>
                  <a:pt x="236" y="154"/>
                  <a:pt x="236" y="154"/>
                </a:cubicBezTo>
                <a:cubicBezTo>
                  <a:pt x="235" y="160"/>
                  <a:pt x="235" y="160"/>
                  <a:pt x="235" y="160"/>
                </a:cubicBezTo>
                <a:cubicBezTo>
                  <a:pt x="236" y="165"/>
                  <a:pt x="236" y="165"/>
                  <a:pt x="236" y="165"/>
                </a:cubicBezTo>
                <a:cubicBezTo>
                  <a:pt x="236" y="177"/>
                  <a:pt x="236" y="177"/>
                  <a:pt x="236" y="177"/>
                </a:cubicBezTo>
                <a:cubicBezTo>
                  <a:pt x="233" y="181"/>
                  <a:pt x="233" y="181"/>
                  <a:pt x="233" y="181"/>
                </a:cubicBezTo>
                <a:cubicBezTo>
                  <a:pt x="233" y="184"/>
                  <a:pt x="233" y="184"/>
                  <a:pt x="233" y="184"/>
                </a:cubicBezTo>
                <a:cubicBezTo>
                  <a:pt x="236" y="189"/>
                  <a:pt x="236" y="189"/>
                  <a:pt x="236" y="189"/>
                </a:cubicBezTo>
                <a:cubicBezTo>
                  <a:pt x="235" y="218"/>
                  <a:pt x="235" y="218"/>
                  <a:pt x="235" y="218"/>
                </a:cubicBezTo>
                <a:cubicBezTo>
                  <a:pt x="238" y="222"/>
                  <a:pt x="238" y="222"/>
                  <a:pt x="238" y="222"/>
                </a:cubicBezTo>
                <a:cubicBezTo>
                  <a:pt x="238" y="235"/>
                  <a:pt x="238" y="235"/>
                  <a:pt x="238" y="235"/>
                </a:cubicBezTo>
                <a:cubicBezTo>
                  <a:pt x="238" y="249"/>
                  <a:pt x="239" y="257"/>
                  <a:pt x="242" y="260"/>
                </a:cubicBezTo>
                <a:cubicBezTo>
                  <a:pt x="242" y="273"/>
                  <a:pt x="242" y="273"/>
                  <a:pt x="242" y="273"/>
                </a:cubicBezTo>
                <a:cubicBezTo>
                  <a:pt x="244" y="276"/>
                  <a:pt x="246" y="284"/>
                  <a:pt x="246" y="298"/>
                </a:cubicBezTo>
                <a:cubicBezTo>
                  <a:pt x="245" y="318"/>
                  <a:pt x="245" y="318"/>
                  <a:pt x="245" y="318"/>
                </a:cubicBezTo>
                <a:cubicBezTo>
                  <a:pt x="242" y="321"/>
                  <a:pt x="242" y="321"/>
                  <a:pt x="242" y="321"/>
                </a:cubicBezTo>
                <a:cubicBezTo>
                  <a:pt x="223" y="320"/>
                  <a:pt x="223" y="320"/>
                  <a:pt x="223" y="320"/>
                </a:cubicBezTo>
                <a:cubicBezTo>
                  <a:pt x="221" y="320"/>
                  <a:pt x="221" y="316"/>
                  <a:pt x="221" y="309"/>
                </a:cubicBezTo>
                <a:cubicBezTo>
                  <a:pt x="206" y="294"/>
                  <a:pt x="206" y="294"/>
                  <a:pt x="206" y="294"/>
                </a:cubicBezTo>
                <a:cubicBezTo>
                  <a:pt x="206" y="293"/>
                  <a:pt x="206" y="293"/>
                  <a:pt x="206" y="293"/>
                </a:cubicBezTo>
                <a:cubicBezTo>
                  <a:pt x="209" y="290"/>
                  <a:pt x="209" y="290"/>
                  <a:pt x="209" y="290"/>
                </a:cubicBezTo>
                <a:cubicBezTo>
                  <a:pt x="218" y="293"/>
                  <a:pt x="218" y="293"/>
                  <a:pt x="218" y="293"/>
                </a:cubicBezTo>
                <a:cubicBezTo>
                  <a:pt x="224" y="289"/>
                  <a:pt x="224" y="289"/>
                  <a:pt x="224" y="289"/>
                </a:cubicBezTo>
                <a:cubicBezTo>
                  <a:pt x="224" y="284"/>
                  <a:pt x="224" y="284"/>
                  <a:pt x="224" y="284"/>
                </a:cubicBezTo>
                <a:cubicBezTo>
                  <a:pt x="221" y="280"/>
                  <a:pt x="221" y="280"/>
                  <a:pt x="221" y="280"/>
                </a:cubicBezTo>
                <a:cubicBezTo>
                  <a:pt x="220" y="235"/>
                  <a:pt x="220" y="235"/>
                  <a:pt x="220" y="235"/>
                </a:cubicBezTo>
                <a:cubicBezTo>
                  <a:pt x="218" y="229"/>
                  <a:pt x="218" y="229"/>
                  <a:pt x="218" y="229"/>
                </a:cubicBezTo>
                <a:cubicBezTo>
                  <a:pt x="207" y="230"/>
                  <a:pt x="207" y="230"/>
                  <a:pt x="207" y="230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00" y="213"/>
                  <a:pt x="200" y="213"/>
                  <a:pt x="200" y="213"/>
                </a:cubicBezTo>
                <a:cubicBezTo>
                  <a:pt x="193" y="200"/>
                  <a:pt x="184" y="190"/>
                  <a:pt x="175" y="182"/>
                </a:cubicBezTo>
                <a:cubicBezTo>
                  <a:pt x="175" y="178"/>
                  <a:pt x="175" y="178"/>
                  <a:pt x="175" y="178"/>
                </a:cubicBezTo>
                <a:cubicBezTo>
                  <a:pt x="173" y="177"/>
                  <a:pt x="171" y="183"/>
                  <a:pt x="170" y="193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68" y="241"/>
                  <a:pt x="168" y="241"/>
                  <a:pt x="168" y="241"/>
                </a:cubicBezTo>
                <a:cubicBezTo>
                  <a:pt x="165" y="246"/>
                  <a:pt x="165" y="246"/>
                  <a:pt x="165" y="246"/>
                </a:cubicBezTo>
                <a:cubicBezTo>
                  <a:pt x="168" y="248"/>
                  <a:pt x="168" y="248"/>
                  <a:pt x="168" y="248"/>
                </a:cubicBezTo>
                <a:cubicBezTo>
                  <a:pt x="168" y="256"/>
                  <a:pt x="168" y="256"/>
                  <a:pt x="168" y="256"/>
                </a:cubicBezTo>
                <a:cubicBezTo>
                  <a:pt x="165" y="259"/>
                  <a:pt x="165" y="259"/>
                  <a:pt x="165" y="259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66" y="273"/>
                  <a:pt x="166" y="273"/>
                  <a:pt x="166" y="273"/>
                </a:cubicBezTo>
                <a:cubicBezTo>
                  <a:pt x="162" y="280"/>
                  <a:pt x="162" y="280"/>
                  <a:pt x="162" y="280"/>
                </a:cubicBezTo>
                <a:cubicBezTo>
                  <a:pt x="163" y="288"/>
                  <a:pt x="163" y="288"/>
                  <a:pt x="163" y="288"/>
                </a:cubicBezTo>
                <a:cubicBezTo>
                  <a:pt x="163" y="292"/>
                  <a:pt x="163" y="292"/>
                  <a:pt x="163" y="292"/>
                </a:cubicBezTo>
                <a:cubicBezTo>
                  <a:pt x="161" y="294"/>
                  <a:pt x="160" y="298"/>
                  <a:pt x="160" y="303"/>
                </a:cubicBezTo>
                <a:cubicBezTo>
                  <a:pt x="158" y="303"/>
                  <a:pt x="157" y="308"/>
                  <a:pt x="157" y="316"/>
                </a:cubicBezTo>
                <a:cubicBezTo>
                  <a:pt x="152" y="319"/>
                  <a:pt x="152" y="319"/>
                  <a:pt x="152" y="319"/>
                </a:cubicBezTo>
                <a:cubicBezTo>
                  <a:pt x="151" y="319"/>
                  <a:pt x="151" y="319"/>
                  <a:pt x="151" y="319"/>
                </a:cubicBezTo>
                <a:cubicBezTo>
                  <a:pt x="145" y="309"/>
                  <a:pt x="145" y="309"/>
                  <a:pt x="145" y="309"/>
                </a:cubicBezTo>
                <a:cubicBezTo>
                  <a:pt x="146" y="276"/>
                  <a:pt x="146" y="276"/>
                  <a:pt x="146" y="276"/>
                </a:cubicBezTo>
                <a:cubicBezTo>
                  <a:pt x="149" y="271"/>
                  <a:pt x="149" y="271"/>
                  <a:pt x="149" y="271"/>
                </a:cubicBezTo>
                <a:cubicBezTo>
                  <a:pt x="149" y="228"/>
                  <a:pt x="149" y="228"/>
                  <a:pt x="149" y="228"/>
                </a:cubicBezTo>
                <a:cubicBezTo>
                  <a:pt x="151" y="226"/>
                  <a:pt x="151" y="226"/>
                  <a:pt x="151" y="226"/>
                </a:cubicBezTo>
                <a:cubicBezTo>
                  <a:pt x="150" y="222"/>
                  <a:pt x="150" y="222"/>
                  <a:pt x="150" y="222"/>
                </a:cubicBezTo>
                <a:cubicBezTo>
                  <a:pt x="151" y="212"/>
                  <a:pt x="151" y="212"/>
                  <a:pt x="151" y="212"/>
                </a:cubicBezTo>
                <a:cubicBezTo>
                  <a:pt x="150" y="212"/>
                  <a:pt x="150" y="212"/>
                  <a:pt x="150" y="212"/>
                </a:cubicBezTo>
                <a:cubicBezTo>
                  <a:pt x="140" y="207"/>
                  <a:pt x="140" y="207"/>
                  <a:pt x="140" y="207"/>
                </a:cubicBezTo>
                <a:cubicBezTo>
                  <a:pt x="139" y="217"/>
                  <a:pt x="132" y="230"/>
                  <a:pt x="117" y="245"/>
                </a:cubicBezTo>
                <a:cubicBezTo>
                  <a:pt x="101" y="268"/>
                  <a:pt x="101" y="268"/>
                  <a:pt x="101" y="268"/>
                </a:cubicBezTo>
                <a:cubicBezTo>
                  <a:pt x="94" y="278"/>
                  <a:pt x="94" y="278"/>
                  <a:pt x="94" y="278"/>
                </a:cubicBezTo>
                <a:cubicBezTo>
                  <a:pt x="93" y="287"/>
                  <a:pt x="92" y="292"/>
                  <a:pt x="89" y="292"/>
                </a:cubicBezTo>
                <a:cubicBezTo>
                  <a:pt x="80" y="292"/>
                  <a:pt x="80" y="292"/>
                  <a:pt x="80" y="292"/>
                </a:cubicBezTo>
                <a:cubicBezTo>
                  <a:pt x="78" y="292"/>
                  <a:pt x="76" y="289"/>
                  <a:pt x="73" y="282"/>
                </a:cubicBezTo>
                <a:cubicBezTo>
                  <a:pt x="72" y="282"/>
                  <a:pt x="72" y="282"/>
                  <a:pt x="72" y="282"/>
                </a:cubicBezTo>
                <a:cubicBezTo>
                  <a:pt x="68" y="292"/>
                  <a:pt x="64" y="298"/>
                  <a:pt x="61" y="298"/>
                </a:cubicBezTo>
                <a:cubicBezTo>
                  <a:pt x="54" y="297"/>
                  <a:pt x="54" y="297"/>
                  <a:pt x="54" y="297"/>
                </a:cubicBezTo>
                <a:cubicBezTo>
                  <a:pt x="53" y="297"/>
                  <a:pt x="49" y="288"/>
                  <a:pt x="43" y="270"/>
                </a:cubicBezTo>
                <a:cubicBezTo>
                  <a:pt x="45" y="239"/>
                  <a:pt x="45" y="239"/>
                  <a:pt x="45" y="239"/>
                </a:cubicBezTo>
                <a:cubicBezTo>
                  <a:pt x="51" y="228"/>
                  <a:pt x="51" y="228"/>
                  <a:pt x="51" y="228"/>
                </a:cubicBezTo>
                <a:cubicBezTo>
                  <a:pt x="51" y="218"/>
                  <a:pt x="51" y="218"/>
                  <a:pt x="51" y="218"/>
                </a:cubicBezTo>
                <a:cubicBezTo>
                  <a:pt x="37" y="204"/>
                  <a:pt x="37" y="204"/>
                  <a:pt x="37" y="204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38" y="194"/>
                  <a:pt x="38" y="194"/>
                  <a:pt x="38" y="194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193"/>
                  <a:pt x="51" y="192"/>
                  <a:pt x="57" y="192"/>
                </a:cubicBezTo>
                <a:cubicBezTo>
                  <a:pt x="75" y="173"/>
                  <a:pt x="75" y="173"/>
                  <a:pt x="75" y="173"/>
                </a:cubicBezTo>
                <a:cubicBezTo>
                  <a:pt x="75" y="172"/>
                  <a:pt x="75" y="172"/>
                  <a:pt x="75" y="172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0" y="174"/>
                  <a:pt x="60" y="174"/>
                  <a:pt x="60" y="174"/>
                </a:cubicBezTo>
                <a:cubicBezTo>
                  <a:pt x="55" y="171"/>
                  <a:pt x="51" y="168"/>
                  <a:pt x="49" y="164"/>
                </a:cubicBezTo>
                <a:cubicBezTo>
                  <a:pt x="49" y="162"/>
                  <a:pt x="49" y="162"/>
                  <a:pt x="49" y="162"/>
                </a:cubicBezTo>
                <a:cubicBezTo>
                  <a:pt x="49" y="161"/>
                  <a:pt x="52" y="160"/>
                  <a:pt x="58" y="160"/>
                </a:cubicBezTo>
                <a:cubicBezTo>
                  <a:pt x="58" y="156"/>
                  <a:pt x="68" y="150"/>
                  <a:pt x="88" y="143"/>
                </a:cubicBezTo>
                <a:cubicBezTo>
                  <a:pt x="99" y="143"/>
                  <a:pt x="99" y="143"/>
                  <a:pt x="99" y="143"/>
                </a:cubicBezTo>
                <a:cubicBezTo>
                  <a:pt x="110" y="155"/>
                  <a:pt x="110" y="155"/>
                  <a:pt x="110" y="155"/>
                </a:cubicBezTo>
                <a:cubicBezTo>
                  <a:pt x="119" y="155"/>
                  <a:pt x="119" y="155"/>
                  <a:pt x="119" y="155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0" y="103"/>
                  <a:pt x="120" y="103"/>
                  <a:pt x="120" y="103"/>
                </a:cubicBezTo>
                <a:cubicBezTo>
                  <a:pt x="118" y="103"/>
                  <a:pt x="110" y="109"/>
                  <a:pt x="96" y="121"/>
                </a:cubicBezTo>
                <a:cubicBezTo>
                  <a:pt x="81" y="126"/>
                  <a:pt x="69" y="132"/>
                  <a:pt x="59" y="139"/>
                </a:cubicBezTo>
                <a:cubicBezTo>
                  <a:pt x="32" y="147"/>
                  <a:pt x="18" y="153"/>
                  <a:pt x="17" y="159"/>
                </a:cubicBezTo>
                <a:cubicBezTo>
                  <a:pt x="1" y="163"/>
                  <a:pt x="1" y="163"/>
                  <a:pt x="1" y="163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31"/>
                  <a:pt x="0" y="131"/>
                  <a:pt x="0" y="131"/>
                </a:cubicBezTo>
                <a:cubicBezTo>
                  <a:pt x="13" y="121"/>
                  <a:pt x="13" y="121"/>
                  <a:pt x="13" y="121"/>
                </a:cubicBezTo>
                <a:cubicBezTo>
                  <a:pt x="17" y="121"/>
                  <a:pt x="21" y="123"/>
                  <a:pt x="25" y="127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68" y="109"/>
                  <a:pt x="76" y="105"/>
                  <a:pt x="91" y="99"/>
                </a:cubicBezTo>
                <a:cubicBezTo>
                  <a:pt x="91" y="94"/>
                  <a:pt x="87" y="91"/>
                  <a:pt x="79" y="90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79"/>
                  <a:pt x="79" y="79"/>
                  <a:pt x="79" y="79"/>
                </a:cubicBezTo>
                <a:cubicBezTo>
                  <a:pt x="75" y="65"/>
                  <a:pt x="70" y="56"/>
                  <a:pt x="64" y="51"/>
                </a:cubicBezTo>
                <a:cubicBezTo>
                  <a:pt x="64" y="50"/>
                  <a:pt x="64" y="50"/>
                  <a:pt x="64" y="50"/>
                </a:cubicBezTo>
                <a:cubicBezTo>
                  <a:pt x="67" y="47"/>
                  <a:pt x="67" y="47"/>
                  <a:pt x="67" y="47"/>
                </a:cubicBezTo>
                <a:cubicBezTo>
                  <a:pt x="81" y="47"/>
                  <a:pt x="81" y="47"/>
                  <a:pt x="81" y="47"/>
                </a:cubicBezTo>
                <a:cubicBezTo>
                  <a:pt x="90" y="51"/>
                  <a:pt x="97" y="57"/>
                  <a:pt x="103" y="65"/>
                </a:cubicBezTo>
                <a:cubicBezTo>
                  <a:pt x="104" y="71"/>
                  <a:pt x="104" y="71"/>
                  <a:pt x="104" y="71"/>
                </a:cubicBezTo>
                <a:cubicBezTo>
                  <a:pt x="104" y="79"/>
                  <a:pt x="104" y="79"/>
                  <a:pt x="104" y="79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27" y="73"/>
                  <a:pt x="129" y="62"/>
                  <a:pt x="129" y="51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9" y="36"/>
                  <a:pt x="129" y="36"/>
                  <a:pt x="129" y="36"/>
                </a:cubicBezTo>
                <a:cubicBezTo>
                  <a:pt x="145" y="39"/>
                  <a:pt x="152" y="43"/>
                  <a:pt x="152" y="48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1" y="94"/>
                  <a:pt x="141" y="94"/>
                  <a:pt x="141" y="94"/>
                </a:cubicBezTo>
                <a:cubicBezTo>
                  <a:pt x="152" y="82"/>
                  <a:pt x="162" y="76"/>
                  <a:pt x="172" y="76"/>
                </a:cubicBezTo>
                <a:cubicBezTo>
                  <a:pt x="182" y="76"/>
                  <a:pt x="182" y="76"/>
                  <a:pt x="182" y="76"/>
                </a:cubicBezTo>
                <a:cubicBezTo>
                  <a:pt x="185" y="79"/>
                  <a:pt x="185" y="79"/>
                  <a:pt x="185" y="79"/>
                </a:cubicBezTo>
                <a:cubicBezTo>
                  <a:pt x="185" y="89"/>
                  <a:pt x="185" y="89"/>
                  <a:pt x="185" y="89"/>
                </a:cubicBezTo>
                <a:cubicBezTo>
                  <a:pt x="185" y="94"/>
                  <a:pt x="183" y="98"/>
                  <a:pt x="180" y="102"/>
                </a:cubicBezTo>
                <a:cubicBezTo>
                  <a:pt x="180" y="117"/>
                  <a:pt x="180" y="117"/>
                  <a:pt x="180" y="117"/>
                </a:cubicBezTo>
                <a:cubicBezTo>
                  <a:pt x="177" y="121"/>
                  <a:pt x="177" y="121"/>
                  <a:pt x="177" y="121"/>
                </a:cubicBezTo>
                <a:cubicBezTo>
                  <a:pt x="177" y="138"/>
                  <a:pt x="177" y="138"/>
                  <a:pt x="177" y="138"/>
                </a:cubicBezTo>
                <a:cubicBezTo>
                  <a:pt x="178" y="138"/>
                  <a:pt x="178" y="138"/>
                  <a:pt x="178" y="138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06"/>
                  <a:pt x="215" y="106"/>
                  <a:pt x="215" y="106"/>
                </a:cubicBezTo>
                <a:cubicBezTo>
                  <a:pt x="212" y="101"/>
                  <a:pt x="212" y="101"/>
                  <a:pt x="212" y="101"/>
                </a:cubicBezTo>
                <a:cubicBezTo>
                  <a:pt x="213" y="82"/>
                  <a:pt x="213" y="82"/>
                  <a:pt x="213" y="82"/>
                </a:cubicBezTo>
                <a:cubicBezTo>
                  <a:pt x="210" y="78"/>
                  <a:pt x="210" y="78"/>
                  <a:pt x="210" y="78"/>
                </a:cubicBezTo>
                <a:cubicBezTo>
                  <a:pt x="209" y="40"/>
                  <a:pt x="209" y="40"/>
                  <a:pt x="209" y="40"/>
                </a:cubicBezTo>
                <a:cubicBezTo>
                  <a:pt x="209" y="39"/>
                  <a:pt x="209" y="39"/>
                  <a:pt x="209" y="39"/>
                </a:cubicBezTo>
                <a:cubicBezTo>
                  <a:pt x="211" y="33"/>
                  <a:pt x="211" y="33"/>
                  <a:pt x="211" y="33"/>
                </a:cubicBezTo>
                <a:cubicBezTo>
                  <a:pt x="211" y="30"/>
                  <a:pt x="207" y="24"/>
                  <a:pt x="199" y="15"/>
                </a:cubicBezTo>
                <a:cubicBezTo>
                  <a:pt x="199" y="10"/>
                  <a:pt x="199" y="10"/>
                  <a:pt x="199" y="10"/>
                </a:cubicBezTo>
                <a:lnTo>
                  <a:pt x="214" y="0"/>
                </a:lnTo>
                <a:close/>
                <a:moveTo>
                  <a:pt x="70" y="209"/>
                </a:moveTo>
                <a:cubicBezTo>
                  <a:pt x="70" y="214"/>
                  <a:pt x="70" y="214"/>
                  <a:pt x="70" y="214"/>
                </a:cubicBezTo>
                <a:cubicBezTo>
                  <a:pt x="74" y="218"/>
                  <a:pt x="74" y="218"/>
                  <a:pt x="7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87" y="205"/>
                  <a:pt x="87" y="205"/>
                  <a:pt x="87" y="20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77" y="199"/>
                  <a:pt x="72" y="203"/>
                  <a:pt x="70" y="209"/>
                </a:cubicBezTo>
                <a:close/>
                <a:moveTo>
                  <a:pt x="93" y="202"/>
                </a:moveTo>
                <a:cubicBezTo>
                  <a:pt x="95" y="204"/>
                  <a:pt x="95" y="204"/>
                  <a:pt x="95" y="204"/>
                </a:cubicBezTo>
                <a:cubicBezTo>
                  <a:pt x="95" y="210"/>
                  <a:pt x="95" y="210"/>
                  <a:pt x="95" y="210"/>
                </a:cubicBezTo>
                <a:cubicBezTo>
                  <a:pt x="93" y="215"/>
                  <a:pt x="93" y="215"/>
                  <a:pt x="93" y="215"/>
                </a:cubicBezTo>
                <a:cubicBezTo>
                  <a:pt x="94" y="219"/>
                  <a:pt x="97" y="223"/>
                  <a:pt x="102" y="227"/>
                </a:cubicBezTo>
                <a:cubicBezTo>
                  <a:pt x="101" y="236"/>
                  <a:pt x="101" y="236"/>
                  <a:pt x="101" y="236"/>
                </a:cubicBezTo>
                <a:cubicBezTo>
                  <a:pt x="103" y="236"/>
                  <a:pt x="103" y="236"/>
                  <a:pt x="103" y="236"/>
                </a:cubicBezTo>
                <a:cubicBezTo>
                  <a:pt x="105" y="236"/>
                  <a:pt x="111" y="228"/>
                  <a:pt x="122" y="213"/>
                </a:cubicBezTo>
                <a:cubicBezTo>
                  <a:pt x="122" y="210"/>
                  <a:pt x="122" y="210"/>
                  <a:pt x="122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15" y="214"/>
                  <a:pt x="115" y="214"/>
                  <a:pt x="115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5" y="201"/>
                  <a:pt x="105" y="201"/>
                  <a:pt x="105" y="201"/>
                </a:cubicBezTo>
                <a:cubicBezTo>
                  <a:pt x="115" y="188"/>
                  <a:pt x="115" y="188"/>
                  <a:pt x="115" y="188"/>
                </a:cubicBezTo>
                <a:cubicBezTo>
                  <a:pt x="115" y="181"/>
                  <a:pt x="115" y="181"/>
                  <a:pt x="115" y="181"/>
                </a:cubicBezTo>
                <a:cubicBezTo>
                  <a:pt x="101" y="182"/>
                  <a:pt x="94" y="189"/>
                  <a:pt x="93" y="202"/>
                </a:cubicBezTo>
                <a:close/>
                <a:moveTo>
                  <a:pt x="140" y="168"/>
                </a:moveTo>
                <a:cubicBezTo>
                  <a:pt x="137" y="173"/>
                  <a:pt x="137" y="173"/>
                  <a:pt x="137" y="173"/>
                </a:cubicBezTo>
                <a:cubicBezTo>
                  <a:pt x="137" y="175"/>
                  <a:pt x="137" y="175"/>
                  <a:pt x="137" y="175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3" y="171"/>
                  <a:pt x="143" y="171"/>
                  <a:pt x="143" y="171"/>
                </a:cubicBezTo>
                <a:lnTo>
                  <a:pt x="140" y="168"/>
                </a:lnTo>
                <a:close/>
                <a:moveTo>
                  <a:pt x="141" y="148"/>
                </a:moveTo>
                <a:cubicBezTo>
                  <a:pt x="141" y="151"/>
                  <a:pt x="141" y="151"/>
                  <a:pt x="141" y="151"/>
                </a:cubicBezTo>
                <a:cubicBezTo>
                  <a:pt x="158" y="151"/>
                  <a:pt x="158" y="151"/>
                  <a:pt x="158" y="151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8" y="147"/>
                  <a:pt x="148" y="147"/>
                  <a:pt x="148" y="147"/>
                </a:cubicBezTo>
                <a:lnTo>
                  <a:pt x="141" y="148"/>
                </a:lnTo>
                <a:close/>
                <a:moveTo>
                  <a:pt x="144" y="126"/>
                </a:move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7" y="125"/>
                  <a:pt x="160" y="121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51" y="107"/>
                  <a:pt x="147" y="115"/>
                  <a:pt x="144" y="126"/>
                </a:cubicBezTo>
                <a:close/>
                <a:moveTo>
                  <a:pt x="172" y="166"/>
                </a:moveTo>
                <a:cubicBezTo>
                  <a:pt x="172" y="167"/>
                  <a:pt x="172" y="167"/>
                  <a:pt x="172" y="167"/>
                </a:cubicBezTo>
                <a:cubicBezTo>
                  <a:pt x="175" y="176"/>
                  <a:pt x="175" y="176"/>
                  <a:pt x="175" y="176"/>
                </a:cubicBezTo>
                <a:cubicBezTo>
                  <a:pt x="200" y="176"/>
                  <a:pt x="200" y="176"/>
                  <a:pt x="200" y="176"/>
                </a:cubicBezTo>
                <a:cubicBezTo>
                  <a:pt x="213" y="184"/>
                  <a:pt x="213" y="184"/>
                  <a:pt x="213" y="184"/>
                </a:cubicBezTo>
                <a:cubicBezTo>
                  <a:pt x="215" y="180"/>
                  <a:pt x="215" y="180"/>
                  <a:pt x="215" y="180"/>
                </a:cubicBezTo>
                <a:cubicBezTo>
                  <a:pt x="214" y="152"/>
                  <a:pt x="214" y="152"/>
                  <a:pt x="214" y="152"/>
                </a:cubicBezTo>
                <a:cubicBezTo>
                  <a:pt x="212" y="149"/>
                  <a:pt x="212" y="149"/>
                  <a:pt x="212" y="149"/>
                </a:cubicBezTo>
                <a:cubicBezTo>
                  <a:pt x="194" y="149"/>
                  <a:pt x="194" y="149"/>
                  <a:pt x="194" y="149"/>
                </a:cubicBezTo>
                <a:cubicBezTo>
                  <a:pt x="181" y="153"/>
                  <a:pt x="181" y="153"/>
                  <a:pt x="181" y="153"/>
                </a:cubicBezTo>
                <a:cubicBezTo>
                  <a:pt x="177" y="156"/>
                  <a:pt x="174" y="160"/>
                  <a:pt x="172" y="16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653" name="Freeform 44"/>
          <p:cNvSpPr>
            <a:spLocks noEditPoints="1" noChangeArrowheads="1"/>
          </p:cNvSpPr>
          <p:nvPr/>
        </p:nvSpPr>
        <p:spPr bwMode="auto">
          <a:xfrm>
            <a:off x="5940425" y="2511425"/>
            <a:ext cx="852488" cy="977900"/>
          </a:xfrm>
          <a:custGeom>
            <a:avLst/>
            <a:gdLst>
              <a:gd name="T0" fmla="*/ 2147483647 w 195"/>
              <a:gd name="T1" fmla="*/ 2147483647 h 223"/>
              <a:gd name="T2" fmla="*/ 2147483647 w 195"/>
              <a:gd name="T3" fmla="*/ 2147483647 h 223"/>
              <a:gd name="T4" fmla="*/ 2147483647 w 195"/>
              <a:gd name="T5" fmla="*/ 2147483647 h 223"/>
              <a:gd name="T6" fmla="*/ 2147483647 w 195"/>
              <a:gd name="T7" fmla="*/ 2147483647 h 223"/>
              <a:gd name="T8" fmla="*/ 2147483647 w 195"/>
              <a:gd name="T9" fmla="*/ 2147483647 h 223"/>
              <a:gd name="T10" fmla="*/ 2147483647 w 195"/>
              <a:gd name="T11" fmla="*/ 2147483647 h 223"/>
              <a:gd name="T12" fmla="*/ 2147483647 w 195"/>
              <a:gd name="T13" fmla="*/ 2147483647 h 223"/>
              <a:gd name="T14" fmla="*/ 2147483647 w 195"/>
              <a:gd name="T15" fmla="*/ 2147483647 h 223"/>
              <a:gd name="T16" fmla="*/ 2147483647 w 195"/>
              <a:gd name="T17" fmla="*/ 2147483647 h 223"/>
              <a:gd name="T18" fmla="*/ 2147483647 w 195"/>
              <a:gd name="T19" fmla="*/ 2147483647 h 223"/>
              <a:gd name="T20" fmla="*/ 2147483647 w 195"/>
              <a:gd name="T21" fmla="*/ 2147483647 h 223"/>
              <a:gd name="T22" fmla="*/ 2147483647 w 195"/>
              <a:gd name="T23" fmla="*/ 2147483647 h 223"/>
              <a:gd name="T24" fmla="*/ 2147483647 w 195"/>
              <a:gd name="T25" fmla="*/ 2147483647 h 223"/>
              <a:gd name="T26" fmla="*/ 2147483647 w 195"/>
              <a:gd name="T27" fmla="*/ 2147483647 h 223"/>
              <a:gd name="T28" fmla="*/ 2147483647 w 195"/>
              <a:gd name="T29" fmla="*/ 2147483647 h 223"/>
              <a:gd name="T30" fmla="*/ 2147483647 w 195"/>
              <a:gd name="T31" fmla="*/ 2147483647 h 223"/>
              <a:gd name="T32" fmla="*/ 2147483647 w 195"/>
              <a:gd name="T33" fmla="*/ 2147483647 h 223"/>
              <a:gd name="T34" fmla="*/ 2147483647 w 195"/>
              <a:gd name="T35" fmla="*/ 2147483647 h 223"/>
              <a:gd name="T36" fmla="*/ 2147483647 w 195"/>
              <a:gd name="T37" fmla="*/ 2147483647 h 223"/>
              <a:gd name="T38" fmla="*/ 2147483647 w 195"/>
              <a:gd name="T39" fmla="*/ 2147483647 h 223"/>
              <a:gd name="T40" fmla="*/ 2147483647 w 195"/>
              <a:gd name="T41" fmla="*/ 2147483647 h 223"/>
              <a:gd name="T42" fmla="*/ 2147483647 w 195"/>
              <a:gd name="T43" fmla="*/ 2147483647 h 223"/>
              <a:gd name="T44" fmla="*/ 2147483647 w 195"/>
              <a:gd name="T45" fmla="*/ 2147483647 h 223"/>
              <a:gd name="T46" fmla="*/ 2147483647 w 195"/>
              <a:gd name="T47" fmla="*/ 2147483647 h 223"/>
              <a:gd name="T48" fmla="*/ 2147483647 w 195"/>
              <a:gd name="T49" fmla="*/ 2147483647 h 223"/>
              <a:gd name="T50" fmla="*/ 0 w 195"/>
              <a:gd name="T51" fmla="*/ 2147483647 h 223"/>
              <a:gd name="T52" fmla="*/ 2147483647 w 195"/>
              <a:gd name="T53" fmla="*/ 2147483647 h 223"/>
              <a:gd name="T54" fmla="*/ 2147483647 w 195"/>
              <a:gd name="T55" fmla="*/ 2147483647 h 223"/>
              <a:gd name="T56" fmla="*/ 2147483647 w 195"/>
              <a:gd name="T57" fmla="*/ 2147483647 h 223"/>
              <a:gd name="T58" fmla="*/ 2147483647 w 195"/>
              <a:gd name="T59" fmla="*/ 2147483647 h 223"/>
              <a:gd name="T60" fmla="*/ 2147483647 w 195"/>
              <a:gd name="T61" fmla="*/ 2147483647 h 223"/>
              <a:gd name="T62" fmla="*/ 2147483647 w 195"/>
              <a:gd name="T63" fmla="*/ 2147483647 h 223"/>
              <a:gd name="T64" fmla="*/ 2147483647 w 195"/>
              <a:gd name="T65" fmla="*/ 2147483647 h 223"/>
              <a:gd name="T66" fmla="*/ 2147483647 w 195"/>
              <a:gd name="T67" fmla="*/ 2147483647 h 223"/>
              <a:gd name="T68" fmla="*/ 2147483647 w 195"/>
              <a:gd name="T69" fmla="*/ 2147483647 h 223"/>
              <a:gd name="T70" fmla="*/ 2147483647 w 195"/>
              <a:gd name="T71" fmla="*/ 2147483647 h 223"/>
              <a:gd name="T72" fmla="*/ 2147483647 w 195"/>
              <a:gd name="T73" fmla="*/ 2147483647 h 223"/>
              <a:gd name="T74" fmla="*/ 2147483647 w 195"/>
              <a:gd name="T75" fmla="*/ 2147483647 h 223"/>
              <a:gd name="T76" fmla="*/ 2147483647 w 195"/>
              <a:gd name="T77" fmla="*/ 2147483647 h 223"/>
              <a:gd name="T78" fmla="*/ 2147483647 w 195"/>
              <a:gd name="T79" fmla="*/ 2147483647 h 223"/>
              <a:gd name="T80" fmla="*/ 2147483647 w 195"/>
              <a:gd name="T81" fmla="*/ 2147483647 h 223"/>
              <a:gd name="T82" fmla="*/ 2147483647 w 195"/>
              <a:gd name="T83" fmla="*/ 2147483647 h 223"/>
              <a:gd name="T84" fmla="*/ 2147483647 w 195"/>
              <a:gd name="T85" fmla="*/ 2147483647 h 223"/>
              <a:gd name="T86" fmla="*/ 2147483647 w 195"/>
              <a:gd name="T87" fmla="*/ 2147483647 h 223"/>
              <a:gd name="T88" fmla="*/ 2147483647 w 195"/>
              <a:gd name="T89" fmla="*/ 2147483647 h 223"/>
              <a:gd name="T90" fmla="*/ 2147483647 w 195"/>
              <a:gd name="T91" fmla="*/ 2147483647 h 223"/>
              <a:gd name="T92" fmla="*/ 2147483647 w 195"/>
              <a:gd name="T93" fmla="*/ 2147483647 h 223"/>
              <a:gd name="T94" fmla="*/ 2147483647 w 195"/>
              <a:gd name="T95" fmla="*/ 2147483647 h 223"/>
              <a:gd name="T96" fmla="*/ 2147483647 w 195"/>
              <a:gd name="T97" fmla="*/ 2147483647 h 223"/>
              <a:gd name="T98" fmla="*/ 2147483647 w 195"/>
              <a:gd name="T99" fmla="*/ 2147483647 h 223"/>
              <a:gd name="T100" fmla="*/ 2147483647 w 195"/>
              <a:gd name="T101" fmla="*/ 2147483647 h 223"/>
              <a:gd name="T102" fmla="*/ 2147483647 w 195"/>
              <a:gd name="T103" fmla="*/ 2147483647 h 22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5"/>
              <a:gd name="T157" fmla="*/ 0 h 223"/>
              <a:gd name="T158" fmla="*/ 195 w 195"/>
              <a:gd name="T159" fmla="*/ 223 h 223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5" h="223">
                <a:moveTo>
                  <a:pt x="149" y="0"/>
                </a:moveTo>
                <a:cubicBezTo>
                  <a:pt x="164" y="0"/>
                  <a:pt x="164" y="0"/>
                  <a:pt x="164" y="0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66" y="42"/>
                  <a:pt x="166" y="42"/>
                  <a:pt x="166" y="42"/>
                </a:cubicBezTo>
                <a:cubicBezTo>
                  <a:pt x="171" y="53"/>
                  <a:pt x="177" y="59"/>
                  <a:pt x="183" y="59"/>
                </a:cubicBezTo>
                <a:cubicBezTo>
                  <a:pt x="189" y="61"/>
                  <a:pt x="193" y="65"/>
                  <a:pt x="195" y="69"/>
                </a:cubicBezTo>
                <a:cubicBezTo>
                  <a:pt x="195" y="72"/>
                  <a:pt x="195" y="72"/>
                  <a:pt x="195" y="72"/>
                </a:cubicBezTo>
                <a:cubicBezTo>
                  <a:pt x="186" y="78"/>
                  <a:pt x="181" y="82"/>
                  <a:pt x="178" y="86"/>
                </a:cubicBezTo>
                <a:cubicBezTo>
                  <a:pt x="175" y="86"/>
                  <a:pt x="170" y="89"/>
                  <a:pt x="165" y="94"/>
                </a:cubicBezTo>
                <a:cubicBezTo>
                  <a:pt x="165" y="107"/>
                  <a:pt x="165" y="107"/>
                  <a:pt x="165" y="107"/>
                </a:cubicBezTo>
                <a:cubicBezTo>
                  <a:pt x="164" y="111"/>
                  <a:pt x="164" y="111"/>
                  <a:pt x="164" y="111"/>
                </a:cubicBezTo>
                <a:cubicBezTo>
                  <a:pt x="165" y="115"/>
                  <a:pt x="165" y="115"/>
                  <a:pt x="165" y="115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64" y="131"/>
                  <a:pt x="164" y="131"/>
                  <a:pt x="164" y="131"/>
                </a:cubicBezTo>
                <a:cubicBezTo>
                  <a:pt x="164" y="151"/>
                  <a:pt x="164" y="151"/>
                  <a:pt x="164" y="151"/>
                </a:cubicBezTo>
                <a:cubicBezTo>
                  <a:pt x="166" y="154"/>
                  <a:pt x="166" y="154"/>
                  <a:pt x="166" y="15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73"/>
                  <a:pt x="167" y="179"/>
                  <a:pt x="169" y="181"/>
                </a:cubicBezTo>
                <a:cubicBezTo>
                  <a:pt x="168" y="190"/>
                  <a:pt x="168" y="190"/>
                  <a:pt x="168" y="190"/>
                </a:cubicBezTo>
                <a:cubicBezTo>
                  <a:pt x="170" y="192"/>
                  <a:pt x="171" y="198"/>
                  <a:pt x="171" y="207"/>
                </a:cubicBezTo>
                <a:cubicBezTo>
                  <a:pt x="171" y="221"/>
                  <a:pt x="171" y="221"/>
                  <a:pt x="171" y="221"/>
                </a:cubicBezTo>
                <a:cubicBezTo>
                  <a:pt x="169" y="223"/>
                  <a:pt x="169" y="223"/>
                  <a:pt x="169" y="223"/>
                </a:cubicBezTo>
                <a:cubicBezTo>
                  <a:pt x="156" y="223"/>
                  <a:pt x="156" y="223"/>
                  <a:pt x="156" y="223"/>
                </a:cubicBezTo>
                <a:cubicBezTo>
                  <a:pt x="155" y="223"/>
                  <a:pt x="154" y="220"/>
                  <a:pt x="154" y="215"/>
                </a:cubicBezTo>
                <a:cubicBezTo>
                  <a:pt x="144" y="205"/>
                  <a:pt x="144" y="205"/>
                  <a:pt x="144" y="205"/>
                </a:cubicBezTo>
                <a:cubicBezTo>
                  <a:pt x="144" y="204"/>
                  <a:pt x="144" y="204"/>
                  <a:pt x="144" y="204"/>
                </a:cubicBezTo>
                <a:cubicBezTo>
                  <a:pt x="146" y="202"/>
                  <a:pt x="146" y="202"/>
                  <a:pt x="146" y="202"/>
                </a:cubicBezTo>
                <a:cubicBezTo>
                  <a:pt x="152" y="204"/>
                  <a:pt x="152" y="204"/>
                  <a:pt x="152" y="204"/>
                </a:cubicBezTo>
                <a:cubicBezTo>
                  <a:pt x="156" y="201"/>
                  <a:pt x="156" y="201"/>
                  <a:pt x="156" y="201"/>
                </a:cubicBezTo>
                <a:cubicBezTo>
                  <a:pt x="156" y="198"/>
                  <a:pt x="156" y="198"/>
                  <a:pt x="156" y="198"/>
                </a:cubicBezTo>
                <a:cubicBezTo>
                  <a:pt x="154" y="195"/>
                  <a:pt x="154" y="195"/>
                  <a:pt x="154" y="195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35" y="139"/>
                  <a:pt x="129" y="132"/>
                  <a:pt x="122" y="127"/>
                </a:cubicBezTo>
                <a:cubicBezTo>
                  <a:pt x="122" y="124"/>
                  <a:pt x="122" y="124"/>
                  <a:pt x="122" y="124"/>
                </a:cubicBezTo>
                <a:cubicBezTo>
                  <a:pt x="121" y="124"/>
                  <a:pt x="120" y="127"/>
                  <a:pt x="119" y="135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15" y="171"/>
                  <a:pt x="115" y="171"/>
                  <a:pt x="115" y="171"/>
                </a:cubicBezTo>
                <a:cubicBezTo>
                  <a:pt x="117" y="173"/>
                  <a:pt x="117" y="173"/>
                  <a:pt x="117" y="173"/>
                </a:cubicBezTo>
                <a:cubicBezTo>
                  <a:pt x="117" y="178"/>
                  <a:pt x="117" y="178"/>
                  <a:pt x="117" y="178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16" y="185"/>
                  <a:pt x="116" y="185"/>
                  <a:pt x="116" y="185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3" y="195"/>
                  <a:pt x="113" y="195"/>
                  <a:pt x="113" y="195"/>
                </a:cubicBezTo>
                <a:cubicBezTo>
                  <a:pt x="114" y="200"/>
                  <a:pt x="114" y="200"/>
                  <a:pt x="114" y="200"/>
                </a:cubicBezTo>
                <a:cubicBezTo>
                  <a:pt x="114" y="203"/>
                  <a:pt x="114" y="203"/>
                  <a:pt x="114" y="203"/>
                </a:cubicBezTo>
                <a:cubicBezTo>
                  <a:pt x="113" y="204"/>
                  <a:pt x="112" y="207"/>
                  <a:pt x="112" y="211"/>
                </a:cubicBezTo>
                <a:cubicBezTo>
                  <a:pt x="110" y="211"/>
                  <a:pt x="110" y="214"/>
                  <a:pt x="110" y="220"/>
                </a:cubicBezTo>
                <a:cubicBezTo>
                  <a:pt x="107" y="222"/>
                  <a:pt x="107" y="222"/>
                  <a:pt x="107" y="222"/>
                </a:cubicBezTo>
                <a:cubicBezTo>
                  <a:pt x="106" y="222"/>
                  <a:pt x="106" y="222"/>
                  <a:pt x="106" y="222"/>
                </a:cubicBezTo>
                <a:cubicBezTo>
                  <a:pt x="102" y="215"/>
                  <a:pt x="102" y="215"/>
                  <a:pt x="102" y="215"/>
                </a:cubicBezTo>
                <a:cubicBezTo>
                  <a:pt x="102" y="192"/>
                  <a:pt x="102" y="192"/>
                  <a:pt x="102" y="192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105" y="155"/>
                  <a:pt x="105" y="155"/>
                  <a:pt x="105" y="155"/>
                </a:cubicBezTo>
                <a:cubicBezTo>
                  <a:pt x="106" y="148"/>
                  <a:pt x="106" y="148"/>
                  <a:pt x="106" y="148"/>
                </a:cubicBezTo>
                <a:cubicBezTo>
                  <a:pt x="105" y="147"/>
                  <a:pt x="105" y="147"/>
                  <a:pt x="105" y="147"/>
                </a:cubicBezTo>
                <a:cubicBezTo>
                  <a:pt x="98" y="144"/>
                  <a:pt x="98" y="144"/>
                  <a:pt x="98" y="144"/>
                </a:cubicBezTo>
                <a:cubicBezTo>
                  <a:pt x="98" y="151"/>
                  <a:pt x="92" y="160"/>
                  <a:pt x="82" y="170"/>
                </a:cubicBezTo>
                <a:cubicBezTo>
                  <a:pt x="71" y="186"/>
                  <a:pt x="71" y="186"/>
                  <a:pt x="71" y="186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6" y="200"/>
                  <a:pt x="65" y="203"/>
                  <a:pt x="63" y="203"/>
                </a:cubicBezTo>
                <a:cubicBezTo>
                  <a:pt x="56" y="203"/>
                  <a:pt x="56" y="203"/>
                  <a:pt x="56" y="203"/>
                </a:cubicBezTo>
                <a:cubicBezTo>
                  <a:pt x="55" y="203"/>
                  <a:pt x="53" y="201"/>
                  <a:pt x="52" y="196"/>
                </a:cubicBezTo>
                <a:cubicBezTo>
                  <a:pt x="51" y="196"/>
                  <a:pt x="51" y="196"/>
                  <a:pt x="51" y="196"/>
                </a:cubicBezTo>
                <a:cubicBezTo>
                  <a:pt x="48" y="203"/>
                  <a:pt x="45" y="207"/>
                  <a:pt x="43" y="207"/>
                </a:cubicBezTo>
                <a:cubicBezTo>
                  <a:pt x="38" y="207"/>
                  <a:pt x="38" y="207"/>
                  <a:pt x="38" y="207"/>
                </a:cubicBezTo>
                <a:cubicBezTo>
                  <a:pt x="38" y="207"/>
                  <a:pt x="35" y="200"/>
                  <a:pt x="31" y="188"/>
                </a:cubicBezTo>
                <a:cubicBezTo>
                  <a:pt x="32" y="166"/>
                  <a:pt x="32" y="166"/>
                  <a:pt x="32" y="166"/>
                </a:cubicBezTo>
                <a:cubicBezTo>
                  <a:pt x="36" y="158"/>
                  <a:pt x="36" y="158"/>
                  <a:pt x="36" y="158"/>
                </a:cubicBezTo>
                <a:cubicBezTo>
                  <a:pt x="36" y="151"/>
                  <a:pt x="36" y="151"/>
                  <a:pt x="36" y="151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26" y="135"/>
                  <a:pt x="26" y="135"/>
                  <a:pt x="26" y="135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4" y="134"/>
                  <a:pt x="36" y="133"/>
                  <a:pt x="40" y="133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3" y="119"/>
                  <a:pt x="53" y="119"/>
                  <a:pt x="53" y="119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43" y="121"/>
                  <a:pt x="43" y="121"/>
                  <a:pt x="43" y="121"/>
                </a:cubicBezTo>
                <a:cubicBezTo>
                  <a:pt x="39" y="119"/>
                  <a:pt x="36" y="117"/>
                  <a:pt x="35" y="114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35" y="112"/>
                  <a:pt x="37" y="111"/>
                  <a:pt x="41" y="111"/>
                </a:cubicBezTo>
                <a:cubicBezTo>
                  <a:pt x="41" y="109"/>
                  <a:pt x="48" y="105"/>
                  <a:pt x="62" y="99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77" y="108"/>
                  <a:pt x="77" y="108"/>
                  <a:pt x="77" y="108"/>
                </a:cubicBezTo>
                <a:cubicBezTo>
                  <a:pt x="83" y="108"/>
                  <a:pt x="83" y="108"/>
                  <a:pt x="83" y="108"/>
                </a:cubicBezTo>
                <a:cubicBezTo>
                  <a:pt x="85" y="73"/>
                  <a:pt x="85" y="73"/>
                  <a:pt x="85" y="73"/>
                </a:cubicBezTo>
                <a:cubicBezTo>
                  <a:pt x="84" y="72"/>
                  <a:pt x="84" y="72"/>
                  <a:pt x="84" y="72"/>
                </a:cubicBezTo>
                <a:cubicBezTo>
                  <a:pt x="82" y="72"/>
                  <a:pt x="77" y="76"/>
                  <a:pt x="67" y="84"/>
                </a:cubicBezTo>
                <a:cubicBezTo>
                  <a:pt x="57" y="88"/>
                  <a:pt x="49" y="92"/>
                  <a:pt x="42" y="97"/>
                </a:cubicBezTo>
                <a:cubicBezTo>
                  <a:pt x="23" y="102"/>
                  <a:pt x="13" y="107"/>
                  <a:pt x="13" y="111"/>
                </a:cubicBezTo>
                <a:cubicBezTo>
                  <a:pt x="1" y="114"/>
                  <a:pt x="1" y="114"/>
                  <a:pt x="1" y="114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91"/>
                  <a:pt x="1" y="91"/>
                  <a:pt x="1" y="91"/>
                </a:cubicBezTo>
                <a:cubicBezTo>
                  <a:pt x="10" y="85"/>
                  <a:pt x="10" y="85"/>
                  <a:pt x="10" y="85"/>
                </a:cubicBezTo>
                <a:cubicBezTo>
                  <a:pt x="13" y="85"/>
                  <a:pt x="15" y="86"/>
                  <a:pt x="18" y="89"/>
                </a:cubicBezTo>
                <a:cubicBezTo>
                  <a:pt x="20" y="89"/>
                  <a:pt x="20" y="89"/>
                  <a:pt x="20" y="89"/>
                </a:cubicBezTo>
                <a:cubicBezTo>
                  <a:pt x="47" y="78"/>
                  <a:pt x="47" y="78"/>
                  <a:pt x="47" y="78"/>
                </a:cubicBezTo>
                <a:cubicBezTo>
                  <a:pt x="48" y="76"/>
                  <a:pt x="53" y="73"/>
                  <a:pt x="64" y="69"/>
                </a:cubicBezTo>
                <a:cubicBezTo>
                  <a:pt x="64" y="65"/>
                  <a:pt x="61" y="63"/>
                  <a:pt x="56" y="63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55"/>
                  <a:pt x="56" y="55"/>
                  <a:pt x="56" y="55"/>
                </a:cubicBezTo>
                <a:cubicBezTo>
                  <a:pt x="53" y="46"/>
                  <a:pt x="49" y="39"/>
                  <a:pt x="45" y="36"/>
                </a:cubicBezTo>
                <a:cubicBezTo>
                  <a:pt x="45" y="35"/>
                  <a:pt x="45" y="35"/>
                  <a:pt x="45" y="35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63" y="36"/>
                  <a:pt x="68" y="40"/>
                  <a:pt x="72" y="45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2" y="60"/>
                  <a:pt x="72" y="60"/>
                  <a:pt x="72" y="60"/>
                </a:cubicBezTo>
                <a:cubicBezTo>
                  <a:pt x="75" y="62"/>
                  <a:pt x="75" y="62"/>
                  <a:pt x="75" y="62"/>
                </a:cubicBezTo>
                <a:cubicBezTo>
                  <a:pt x="82" y="58"/>
                  <a:pt x="82" y="58"/>
                  <a:pt x="82" y="58"/>
                </a:cubicBezTo>
                <a:cubicBezTo>
                  <a:pt x="87" y="59"/>
                  <a:pt x="87" y="59"/>
                  <a:pt x="87" y="59"/>
                </a:cubicBezTo>
                <a:cubicBezTo>
                  <a:pt x="89" y="51"/>
                  <a:pt x="90" y="44"/>
                  <a:pt x="90" y="35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27"/>
                  <a:pt x="84" y="27"/>
                  <a:pt x="84" y="27"/>
                </a:cubicBezTo>
                <a:cubicBezTo>
                  <a:pt x="86" y="25"/>
                  <a:pt x="86" y="25"/>
                  <a:pt x="86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101" y="28"/>
                  <a:pt x="107" y="30"/>
                  <a:pt x="106" y="34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99" y="60"/>
                  <a:pt x="99" y="60"/>
                  <a:pt x="99" y="60"/>
                </a:cubicBezTo>
                <a:cubicBezTo>
                  <a:pt x="99" y="66"/>
                  <a:pt x="99" y="66"/>
                  <a:pt x="99" y="66"/>
                </a:cubicBezTo>
                <a:cubicBezTo>
                  <a:pt x="106" y="57"/>
                  <a:pt x="114" y="53"/>
                  <a:pt x="120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9" y="55"/>
                  <a:pt x="129" y="55"/>
                  <a:pt x="129" y="55"/>
                </a:cubicBezTo>
                <a:cubicBezTo>
                  <a:pt x="129" y="62"/>
                  <a:pt x="129" y="62"/>
                  <a:pt x="129" y="62"/>
                </a:cubicBezTo>
                <a:cubicBezTo>
                  <a:pt x="129" y="66"/>
                  <a:pt x="128" y="69"/>
                  <a:pt x="126" y="7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6" y="28"/>
                  <a:pt x="146" y="28"/>
                  <a:pt x="146" y="28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7" y="23"/>
                  <a:pt x="147" y="23"/>
                  <a:pt x="147" y="23"/>
                </a:cubicBezTo>
                <a:cubicBezTo>
                  <a:pt x="147" y="21"/>
                  <a:pt x="144" y="17"/>
                  <a:pt x="139" y="11"/>
                </a:cubicBezTo>
                <a:cubicBezTo>
                  <a:pt x="139" y="7"/>
                  <a:pt x="139" y="7"/>
                  <a:pt x="139" y="7"/>
                </a:cubicBezTo>
                <a:lnTo>
                  <a:pt x="149" y="0"/>
                </a:lnTo>
                <a:close/>
                <a:moveTo>
                  <a:pt x="49" y="146"/>
                </a:moveTo>
                <a:cubicBezTo>
                  <a:pt x="49" y="149"/>
                  <a:pt x="49" y="149"/>
                  <a:pt x="49" y="149"/>
                </a:cubicBezTo>
                <a:cubicBezTo>
                  <a:pt x="52" y="152"/>
                  <a:pt x="52" y="152"/>
                  <a:pt x="52" y="152"/>
                </a:cubicBezTo>
                <a:cubicBezTo>
                  <a:pt x="55" y="152"/>
                  <a:pt x="55" y="152"/>
                  <a:pt x="55" y="152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2" y="136"/>
                  <a:pt x="62" y="136"/>
                  <a:pt x="62" y="136"/>
                </a:cubicBezTo>
                <a:cubicBezTo>
                  <a:pt x="60" y="136"/>
                  <a:pt x="60" y="136"/>
                  <a:pt x="60" y="136"/>
                </a:cubicBezTo>
                <a:cubicBezTo>
                  <a:pt x="54" y="138"/>
                  <a:pt x="51" y="142"/>
                  <a:pt x="49" y="146"/>
                </a:cubicBezTo>
                <a:close/>
                <a:moveTo>
                  <a:pt x="66" y="141"/>
                </a:moveTo>
                <a:cubicBezTo>
                  <a:pt x="66" y="142"/>
                  <a:pt x="66" y="142"/>
                  <a:pt x="66" y="142"/>
                </a:cubicBezTo>
                <a:cubicBezTo>
                  <a:pt x="66" y="146"/>
                  <a:pt x="66" y="146"/>
                  <a:pt x="66" y="146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66" y="153"/>
                  <a:pt x="68" y="155"/>
                  <a:pt x="71" y="158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4" y="164"/>
                  <a:pt x="78" y="159"/>
                  <a:pt x="86" y="148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85" y="146"/>
                  <a:pt x="85" y="146"/>
                  <a:pt x="85" y="146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71" y="126"/>
                  <a:pt x="66" y="131"/>
                  <a:pt x="66" y="141"/>
                </a:cubicBezTo>
                <a:close/>
                <a:moveTo>
                  <a:pt x="98" y="117"/>
                </a:moveTo>
                <a:cubicBezTo>
                  <a:pt x="96" y="120"/>
                  <a:pt x="96" y="120"/>
                  <a:pt x="96" y="120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100" y="119"/>
                  <a:pt x="100" y="119"/>
                  <a:pt x="100" y="119"/>
                </a:cubicBezTo>
                <a:lnTo>
                  <a:pt x="98" y="117"/>
                </a:lnTo>
                <a:close/>
                <a:moveTo>
                  <a:pt x="98" y="103"/>
                </a:moveTo>
                <a:cubicBezTo>
                  <a:pt x="98" y="105"/>
                  <a:pt x="98" y="105"/>
                  <a:pt x="98" y="105"/>
                </a:cubicBezTo>
                <a:cubicBezTo>
                  <a:pt x="110" y="105"/>
                  <a:pt x="110" y="105"/>
                  <a:pt x="110" y="105"/>
                </a:cubicBezTo>
                <a:cubicBezTo>
                  <a:pt x="107" y="102"/>
                  <a:pt x="107" y="102"/>
                  <a:pt x="107" y="102"/>
                </a:cubicBezTo>
                <a:cubicBezTo>
                  <a:pt x="103" y="102"/>
                  <a:pt x="103" y="102"/>
                  <a:pt x="103" y="102"/>
                </a:cubicBezTo>
                <a:lnTo>
                  <a:pt x="98" y="103"/>
                </a:lnTo>
                <a:close/>
                <a:moveTo>
                  <a:pt x="101" y="88"/>
                </a:moveTo>
                <a:cubicBezTo>
                  <a:pt x="104" y="88"/>
                  <a:pt x="104" y="88"/>
                  <a:pt x="104" y="88"/>
                </a:cubicBezTo>
                <a:cubicBezTo>
                  <a:pt x="107" y="88"/>
                  <a:pt x="110" y="87"/>
                  <a:pt x="112" y="84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0" y="72"/>
                  <a:pt x="110" y="72"/>
                  <a:pt x="110" y="72"/>
                </a:cubicBezTo>
                <a:cubicBezTo>
                  <a:pt x="106" y="75"/>
                  <a:pt x="103" y="80"/>
                  <a:pt x="101" y="88"/>
                </a:cubicBezTo>
                <a:close/>
                <a:moveTo>
                  <a:pt x="120" y="116"/>
                </a:moveTo>
                <a:cubicBezTo>
                  <a:pt x="120" y="117"/>
                  <a:pt x="120" y="117"/>
                  <a:pt x="120" y="117"/>
                </a:cubicBezTo>
                <a:cubicBezTo>
                  <a:pt x="122" y="123"/>
                  <a:pt x="122" y="123"/>
                  <a:pt x="122" y="123"/>
                </a:cubicBezTo>
                <a:cubicBezTo>
                  <a:pt x="139" y="123"/>
                  <a:pt x="139" y="123"/>
                  <a:pt x="139" y="123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06"/>
                  <a:pt x="150" y="106"/>
                  <a:pt x="150" y="106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4" y="109"/>
                  <a:pt x="122" y="111"/>
                  <a:pt x="120" y="1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654" name="Freeform 45"/>
          <p:cNvSpPr>
            <a:spLocks noEditPoints="1"/>
          </p:cNvSpPr>
          <p:nvPr/>
        </p:nvSpPr>
        <p:spPr bwMode="auto">
          <a:xfrm>
            <a:off x="5108575" y="3352800"/>
            <a:ext cx="1190625" cy="1104900"/>
          </a:xfrm>
          <a:custGeom>
            <a:avLst/>
            <a:gdLst>
              <a:gd name="T0" fmla="*/ 2147483647 w 272"/>
              <a:gd name="T1" fmla="*/ 2147483647 h 252"/>
              <a:gd name="T2" fmla="*/ 2147483647 w 272"/>
              <a:gd name="T3" fmla="*/ 2147483647 h 252"/>
              <a:gd name="T4" fmla="*/ 2147483647 w 272"/>
              <a:gd name="T5" fmla="*/ 2147483647 h 252"/>
              <a:gd name="T6" fmla="*/ 2147483647 w 272"/>
              <a:gd name="T7" fmla="*/ 2147483647 h 252"/>
              <a:gd name="T8" fmla="*/ 2147483647 w 272"/>
              <a:gd name="T9" fmla="*/ 2147483647 h 252"/>
              <a:gd name="T10" fmla="*/ 2147483647 w 272"/>
              <a:gd name="T11" fmla="*/ 2147483647 h 252"/>
              <a:gd name="T12" fmla="*/ 2147483647 w 272"/>
              <a:gd name="T13" fmla="*/ 2147483647 h 252"/>
              <a:gd name="T14" fmla="*/ 2147483647 w 272"/>
              <a:gd name="T15" fmla="*/ 2147483647 h 252"/>
              <a:gd name="T16" fmla="*/ 2147483647 w 272"/>
              <a:gd name="T17" fmla="*/ 2147483647 h 252"/>
              <a:gd name="T18" fmla="*/ 2147483647 w 272"/>
              <a:gd name="T19" fmla="*/ 2147483647 h 252"/>
              <a:gd name="T20" fmla="*/ 2147483647 w 272"/>
              <a:gd name="T21" fmla="*/ 2147483647 h 252"/>
              <a:gd name="T22" fmla="*/ 2147483647 w 272"/>
              <a:gd name="T23" fmla="*/ 2147483647 h 252"/>
              <a:gd name="T24" fmla="*/ 2147483647 w 272"/>
              <a:gd name="T25" fmla="*/ 2147483647 h 252"/>
              <a:gd name="T26" fmla="*/ 2147483647 w 272"/>
              <a:gd name="T27" fmla="*/ 2147483647 h 252"/>
              <a:gd name="T28" fmla="*/ 2147483647 w 272"/>
              <a:gd name="T29" fmla="*/ 2147483647 h 252"/>
              <a:gd name="T30" fmla="*/ 2147483647 w 272"/>
              <a:gd name="T31" fmla="*/ 2147483647 h 252"/>
              <a:gd name="T32" fmla="*/ 2147483647 w 272"/>
              <a:gd name="T33" fmla="*/ 2147483647 h 252"/>
              <a:gd name="T34" fmla="*/ 2147483647 w 272"/>
              <a:gd name="T35" fmla="*/ 2147483647 h 252"/>
              <a:gd name="T36" fmla="*/ 2147483647 w 272"/>
              <a:gd name="T37" fmla="*/ 2147483647 h 252"/>
              <a:gd name="T38" fmla="*/ 2147483647 w 272"/>
              <a:gd name="T39" fmla="*/ 2147483647 h 252"/>
              <a:gd name="T40" fmla="*/ 2147483647 w 272"/>
              <a:gd name="T41" fmla="*/ 2147483647 h 252"/>
              <a:gd name="T42" fmla="*/ 2147483647 w 272"/>
              <a:gd name="T43" fmla="*/ 2147483647 h 252"/>
              <a:gd name="T44" fmla="*/ 2147483647 w 272"/>
              <a:gd name="T45" fmla="*/ 2147483647 h 252"/>
              <a:gd name="T46" fmla="*/ 2147483647 w 272"/>
              <a:gd name="T47" fmla="*/ 2147483647 h 252"/>
              <a:gd name="T48" fmla="*/ 2147483647 w 272"/>
              <a:gd name="T49" fmla="*/ 2147483647 h 252"/>
              <a:gd name="T50" fmla="*/ 2147483647 w 272"/>
              <a:gd name="T51" fmla="*/ 2147483647 h 252"/>
              <a:gd name="T52" fmla="*/ 2147483647 w 272"/>
              <a:gd name="T53" fmla="*/ 2147483647 h 252"/>
              <a:gd name="T54" fmla="*/ 2147483647 w 272"/>
              <a:gd name="T55" fmla="*/ 2147483647 h 252"/>
              <a:gd name="T56" fmla="*/ 2147483647 w 272"/>
              <a:gd name="T57" fmla="*/ 2147483647 h 252"/>
              <a:gd name="T58" fmla="*/ 2147483647 w 272"/>
              <a:gd name="T59" fmla="*/ 2147483647 h 252"/>
              <a:gd name="T60" fmla="*/ 2147483647 w 272"/>
              <a:gd name="T61" fmla="*/ 2147483647 h 252"/>
              <a:gd name="T62" fmla="*/ 2147483647 w 272"/>
              <a:gd name="T63" fmla="*/ 2147483647 h 252"/>
              <a:gd name="T64" fmla="*/ 2147483647 w 272"/>
              <a:gd name="T65" fmla="*/ 2147483647 h 252"/>
              <a:gd name="T66" fmla="*/ 2147483647 w 272"/>
              <a:gd name="T67" fmla="*/ 2147483647 h 252"/>
              <a:gd name="T68" fmla="*/ 2147483647 w 272"/>
              <a:gd name="T69" fmla="*/ 2147483647 h 252"/>
              <a:gd name="T70" fmla="*/ 2147483647 w 272"/>
              <a:gd name="T71" fmla="*/ 2147483647 h 252"/>
              <a:gd name="T72" fmla="*/ 2147483647 w 272"/>
              <a:gd name="T73" fmla="*/ 2147483647 h 252"/>
              <a:gd name="T74" fmla="*/ 2147483647 w 272"/>
              <a:gd name="T75" fmla="*/ 2147483647 h 252"/>
              <a:gd name="T76" fmla="*/ 2147483647 w 272"/>
              <a:gd name="T77" fmla="*/ 2147483647 h 252"/>
              <a:gd name="T78" fmla="*/ 2147483647 w 272"/>
              <a:gd name="T79" fmla="*/ 2147483647 h 252"/>
              <a:gd name="T80" fmla="*/ 2147483647 w 272"/>
              <a:gd name="T81" fmla="*/ 2147483647 h 252"/>
              <a:gd name="T82" fmla="*/ 2147483647 w 272"/>
              <a:gd name="T83" fmla="*/ 2147483647 h 252"/>
              <a:gd name="T84" fmla="*/ 2147483647 w 272"/>
              <a:gd name="T85" fmla="*/ 2147483647 h 252"/>
              <a:gd name="T86" fmla="*/ 2147483647 w 272"/>
              <a:gd name="T87" fmla="*/ 2147483647 h 252"/>
              <a:gd name="T88" fmla="*/ 2147483647 w 272"/>
              <a:gd name="T89" fmla="*/ 2147483647 h 252"/>
              <a:gd name="T90" fmla="*/ 2147483647 w 272"/>
              <a:gd name="T91" fmla="*/ 2147483647 h 252"/>
              <a:gd name="T92" fmla="*/ 2147483647 w 272"/>
              <a:gd name="T93" fmla="*/ 2147483647 h 252"/>
              <a:gd name="T94" fmla="*/ 2147483647 w 272"/>
              <a:gd name="T95" fmla="*/ 2147483647 h 252"/>
              <a:gd name="T96" fmla="*/ 2147483647 w 272"/>
              <a:gd name="T97" fmla="*/ 2147483647 h 252"/>
              <a:gd name="T98" fmla="*/ 2147483647 w 272"/>
              <a:gd name="T99" fmla="*/ 2147483647 h 252"/>
              <a:gd name="T100" fmla="*/ 2147483647 w 272"/>
              <a:gd name="T101" fmla="*/ 2147483647 h 252"/>
              <a:gd name="T102" fmla="*/ 2147483647 w 272"/>
              <a:gd name="T103" fmla="*/ 2147483647 h 252"/>
              <a:gd name="T104" fmla="*/ 2147483647 w 272"/>
              <a:gd name="T105" fmla="*/ 2147483647 h 252"/>
              <a:gd name="T106" fmla="*/ 2147483647 w 272"/>
              <a:gd name="T107" fmla="*/ 2147483647 h 252"/>
              <a:gd name="T108" fmla="*/ 2147483647 w 272"/>
              <a:gd name="T109" fmla="*/ 2147483647 h 252"/>
              <a:gd name="T110" fmla="*/ 2147483647 w 272"/>
              <a:gd name="T111" fmla="*/ 2147483647 h 252"/>
              <a:gd name="T112" fmla="*/ 2147483647 w 272"/>
              <a:gd name="T113" fmla="*/ 2147483647 h 252"/>
              <a:gd name="T114" fmla="*/ 2147483647 w 272"/>
              <a:gd name="T115" fmla="*/ 2147483647 h 252"/>
              <a:gd name="T116" fmla="*/ 2147483647 w 272"/>
              <a:gd name="T117" fmla="*/ 2147483647 h 25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72"/>
              <a:gd name="T178" fmla="*/ 0 h 252"/>
              <a:gd name="T179" fmla="*/ 272 w 272"/>
              <a:gd name="T180" fmla="*/ 252 h 25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72" h="252">
                <a:moveTo>
                  <a:pt x="117" y="0"/>
                </a:moveTo>
                <a:cubicBezTo>
                  <a:pt x="131" y="2"/>
                  <a:pt x="138" y="5"/>
                  <a:pt x="138" y="10"/>
                </a:cubicBezTo>
                <a:cubicBezTo>
                  <a:pt x="135" y="27"/>
                  <a:pt x="135" y="27"/>
                  <a:pt x="135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50" y="27"/>
                  <a:pt x="156" y="32"/>
                  <a:pt x="156" y="40"/>
                </a:cubicBezTo>
                <a:cubicBezTo>
                  <a:pt x="157" y="40"/>
                  <a:pt x="157" y="40"/>
                  <a:pt x="157" y="40"/>
                </a:cubicBezTo>
                <a:cubicBezTo>
                  <a:pt x="159" y="28"/>
                  <a:pt x="163" y="22"/>
                  <a:pt x="168" y="22"/>
                </a:cubicBezTo>
                <a:cubicBezTo>
                  <a:pt x="174" y="22"/>
                  <a:pt x="184" y="20"/>
                  <a:pt x="199" y="17"/>
                </a:cubicBezTo>
                <a:cubicBezTo>
                  <a:pt x="211" y="22"/>
                  <a:pt x="216" y="35"/>
                  <a:pt x="215" y="53"/>
                </a:cubicBezTo>
                <a:cubicBezTo>
                  <a:pt x="217" y="107"/>
                  <a:pt x="217" y="107"/>
                  <a:pt x="217" y="107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2" y="146"/>
                  <a:pt x="212" y="146"/>
                  <a:pt x="212" y="146"/>
                </a:cubicBezTo>
                <a:cubicBezTo>
                  <a:pt x="213" y="157"/>
                  <a:pt x="213" y="157"/>
                  <a:pt x="213" y="157"/>
                </a:cubicBezTo>
                <a:cubicBezTo>
                  <a:pt x="213" y="161"/>
                  <a:pt x="209" y="171"/>
                  <a:pt x="203" y="186"/>
                </a:cubicBezTo>
                <a:cubicBezTo>
                  <a:pt x="203" y="203"/>
                  <a:pt x="205" y="212"/>
                  <a:pt x="209" y="213"/>
                </a:cubicBezTo>
                <a:cubicBezTo>
                  <a:pt x="223" y="213"/>
                  <a:pt x="223" y="213"/>
                  <a:pt x="223" y="213"/>
                </a:cubicBezTo>
                <a:cubicBezTo>
                  <a:pt x="236" y="214"/>
                  <a:pt x="244" y="208"/>
                  <a:pt x="248" y="195"/>
                </a:cubicBezTo>
                <a:cubicBezTo>
                  <a:pt x="253" y="176"/>
                  <a:pt x="257" y="166"/>
                  <a:pt x="259" y="165"/>
                </a:cubicBezTo>
                <a:cubicBezTo>
                  <a:pt x="261" y="165"/>
                  <a:pt x="261" y="165"/>
                  <a:pt x="261" y="165"/>
                </a:cubicBezTo>
                <a:cubicBezTo>
                  <a:pt x="265" y="165"/>
                  <a:pt x="269" y="184"/>
                  <a:pt x="272" y="222"/>
                </a:cubicBezTo>
                <a:cubicBezTo>
                  <a:pt x="272" y="226"/>
                  <a:pt x="272" y="226"/>
                  <a:pt x="272" y="226"/>
                </a:cubicBezTo>
                <a:cubicBezTo>
                  <a:pt x="272" y="235"/>
                  <a:pt x="258" y="241"/>
                  <a:pt x="232" y="244"/>
                </a:cubicBezTo>
                <a:cubicBezTo>
                  <a:pt x="232" y="246"/>
                  <a:pt x="228" y="247"/>
                  <a:pt x="220" y="248"/>
                </a:cubicBezTo>
                <a:cubicBezTo>
                  <a:pt x="197" y="244"/>
                  <a:pt x="186" y="232"/>
                  <a:pt x="187" y="213"/>
                </a:cubicBezTo>
                <a:cubicBezTo>
                  <a:pt x="187" y="203"/>
                  <a:pt x="187" y="203"/>
                  <a:pt x="187" y="203"/>
                </a:cubicBezTo>
                <a:cubicBezTo>
                  <a:pt x="188" y="195"/>
                  <a:pt x="188" y="195"/>
                  <a:pt x="188" y="195"/>
                </a:cubicBezTo>
                <a:cubicBezTo>
                  <a:pt x="189" y="182"/>
                  <a:pt x="185" y="172"/>
                  <a:pt x="177" y="164"/>
                </a:cubicBezTo>
                <a:cubicBezTo>
                  <a:pt x="176" y="164"/>
                  <a:pt x="176" y="164"/>
                  <a:pt x="176" y="164"/>
                </a:cubicBezTo>
                <a:cubicBezTo>
                  <a:pt x="127" y="218"/>
                  <a:pt x="127" y="218"/>
                  <a:pt x="127" y="218"/>
                </a:cubicBezTo>
                <a:cubicBezTo>
                  <a:pt x="122" y="222"/>
                  <a:pt x="118" y="224"/>
                  <a:pt x="115" y="224"/>
                </a:cubicBezTo>
                <a:cubicBezTo>
                  <a:pt x="114" y="224"/>
                  <a:pt x="114" y="224"/>
                  <a:pt x="114" y="224"/>
                </a:cubicBezTo>
                <a:cubicBezTo>
                  <a:pt x="112" y="223"/>
                  <a:pt x="111" y="222"/>
                  <a:pt x="110" y="218"/>
                </a:cubicBezTo>
                <a:cubicBezTo>
                  <a:pt x="109" y="220"/>
                  <a:pt x="109" y="220"/>
                  <a:pt x="109" y="220"/>
                </a:cubicBezTo>
                <a:cubicBezTo>
                  <a:pt x="107" y="219"/>
                  <a:pt x="107" y="219"/>
                  <a:pt x="107" y="219"/>
                </a:cubicBezTo>
                <a:cubicBezTo>
                  <a:pt x="96" y="217"/>
                  <a:pt x="90" y="211"/>
                  <a:pt x="91" y="202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6" y="191"/>
                  <a:pt x="100" y="184"/>
                  <a:pt x="104" y="175"/>
                </a:cubicBezTo>
                <a:cubicBezTo>
                  <a:pt x="97" y="166"/>
                  <a:pt x="94" y="160"/>
                  <a:pt x="94" y="158"/>
                </a:cubicBezTo>
                <a:cubicBezTo>
                  <a:pt x="94" y="155"/>
                  <a:pt x="94" y="155"/>
                  <a:pt x="94" y="155"/>
                </a:cubicBezTo>
                <a:cubicBezTo>
                  <a:pt x="97" y="142"/>
                  <a:pt x="103" y="135"/>
                  <a:pt x="112" y="135"/>
                </a:cubicBezTo>
                <a:cubicBezTo>
                  <a:pt x="112" y="134"/>
                  <a:pt x="112" y="134"/>
                  <a:pt x="112" y="134"/>
                </a:cubicBezTo>
                <a:cubicBezTo>
                  <a:pt x="106" y="134"/>
                  <a:pt x="100" y="131"/>
                  <a:pt x="94" y="126"/>
                </a:cubicBezTo>
                <a:cubicBezTo>
                  <a:pt x="90" y="128"/>
                  <a:pt x="86" y="132"/>
                  <a:pt x="84" y="138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84" y="185"/>
                  <a:pt x="84" y="185"/>
                  <a:pt x="84" y="185"/>
                </a:cubicBezTo>
                <a:cubicBezTo>
                  <a:pt x="83" y="213"/>
                  <a:pt x="83" y="213"/>
                  <a:pt x="83" y="213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43"/>
                  <a:pt x="81" y="249"/>
                  <a:pt x="76" y="252"/>
                </a:cubicBezTo>
                <a:cubicBezTo>
                  <a:pt x="69" y="252"/>
                  <a:pt x="69" y="252"/>
                  <a:pt x="69" y="252"/>
                </a:cubicBezTo>
                <a:cubicBezTo>
                  <a:pt x="65" y="252"/>
                  <a:pt x="61" y="244"/>
                  <a:pt x="58" y="229"/>
                </a:cubicBezTo>
                <a:cubicBezTo>
                  <a:pt x="60" y="225"/>
                  <a:pt x="62" y="216"/>
                  <a:pt x="63" y="199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62" y="162"/>
                  <a:pt x="62" y="162"/>
                  <a:pt x="62" y="162"/>
                </a:cubicBezTo>
                <a:cubicBezTo>
                  <a:pt x="61" y="162"/>
                  <a:pt x="61" y="162"/>
                  <a:pt x="61" y="162"/>
                </a:cubicBezTo>
                <a:cubicBezTo>
                  <a:pt x="30" y="193"/>
                  <a:pt x="13" y="209"/>
                  <a:pt x="10" y="209"/>
                </a:cubicBezTo>
                <a:cubicBezTo>
                  <a:pt x="2" y="208"/>
                  <a:pt x="2" y="208"/>
                  <a:pt x="2" y="208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00"/>
                  <a:pt x="9" y="190"/>
                  <a:pt x="26" y="175"/>
                </a:cubicBezTo>
                <a:cubicBezTo>
                  <a:pt x="61" y="137"/>
                  <a:pt x="79" y="114"/>
                  <a:pt x="81" y="105"/>
                </a:cubicBezTo>
                <a:cubicBezTo>
                  <a:pt x="65" y="113"/>
                  <a:pt x="56" y="122"/>
                  <a:pt x="56" y="130"/>
                </a:cubicBezTo>
                <a:cubicBezTo>
                  <a:pt x="45" y="136"/>
                  <a:pt x="45" y="136"/>
                  <a:pt x="45" y="136"/>
                </a:cubicBezTo>
                <a:cubicBezTo>
                  <a:pt x="33" y="136"/>
                  <a:pt x="26" y="129"/>
                  <a:pt x="27" y="117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7" y="99"/>
                  <a:pt x="27" y="99"/>
                  <a:pt x="27" y="99"/>
                </a:cubicBezTo>
                <a:cubicBezTo>
                  <a:pt x="29" y="95"/>
                  <a:pt x="34" y="92"/>
                  <a:pt x="40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51" y="99"/>
                  <a:pt x="51" y="99"/>
                  <a:pt x="51" y="99"/>
                </a:cubicBezTo>
                <a:cubicBezTo>
                  <a:pt x="61" y="98"/>
                  <a:pt x="72" y="94"/>
                  <a:pt x="82" y="88"/>
                </a:cubicBezTo>
                <a:cubicBezTo>
                  <a:pt x="82" y="87"/>
                  <a:pt x="82" y="87"/>
                  <a:pt x="82" y="87"/>
                </a:cubicBezTo>
                <a:cubicBezTo>
                  <a:pt x="82" y="74"/>
                  <a:pt x="80" y="67"/>
                  <a:pt x="77" y="67"/>
                </a:cubicBezTo>
                <a:cubicBezTo>
                  <a:pt x="73" y="70"/>
                  <a:pt x="70" y="71"/>
                  <a:pt x="68" y="71"/>
                </a:cubicBezTo>
                <a:cubicBezTo>
                  <a:pt x="66" y="71"/>
                  <a:pt x="66" y="71"/>
                  <a:pt x="66" y="71"/>
                </a:cubicBezTo>
                <a:cubicBezTo>
                  <a:pt x="59" y="70"/>
                  <a:pt x="51" y="64"/>
                  <a:pt x="43" y="53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3"/>
                  <a:pt x="52" y="42"/>
                  <a:pt x="70" y="41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9"/>
                  <a:pt x="65" y="9"/>
                  <a:pt x="65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94" y="27"/>
                  <a:pt x="94" y="27"/>
                  <a:pt x="94" y="27"/>
                </a:cubicBezTo>
                <a:cubicBezTo>
                  <a:pt x="95" y="31"/>
                  <a:pt x="95" y="31"/>
                  <a:pt x="95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9" y="9"/>
                  <a:pt x="109" y="9"/>
                  <a:pt x="109" y="9"/>
                </a:cubicBezTo>
                <a:cubicBezTo>
                  <a:pt x="112" y="3"/>
                  <a:pt x="115" y="0"/>
                  <a:pt x="117" y="0"/>
                </a:cubicBezTo>
                <a:close/>
                <a:moveTo>
                  <a:pt x="129" y="35"/>
                </a:moveTo>
                <a:cubicBezTo>
                  <a:pt x="121" y="55"/>
                  <a:pt x="116" y="65"/>
                  <a:pt x="114" y="65"/>
                </a:cubicBezTo>
                <a:cubicBezTo>
                  <a:pt x="110" y="65"/>
                  <a:pt x="110" y="65"/>
                  <a:pt x="110" y="65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06" y="37"/>
                  <a:pt x="101" y="42"/>
                  <a:pt x="96" y="53"/>
                </a:cubicBezTo>
                <a:cubicBezTo>
                  <a:pt x="95" y="77"/>
                  <a:pt x="95" y="77"/>
                  <a:pt x="95" y="77"/>
                </a:cubicBezTo>
                <a:cubicBezTo>
                  <a:pt x="98" y="80"/>
                  <a:pt x="98" y="80"/>
                  <a:pt x="98" y="80"/>
                </a:cubicBezTo>
                <a:cubicBezTo>
                  <a:pt x="106" y="76"/>
                  <a:pt x="115" y="68"/>
                  <a:pt x="127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5" y="56"/>
                  <a:pt x="140" y="57"/>
                  <a:pt x="143" y="60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29" y="48"/>
                  <a:pt x="129" y="48"/>
                  <a:pt x="129" y="48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31" y="42"/>
                  <a:pt x="131" y="42"/>
                  <a:pt x="131" y="42"/>
                </a:cubicBezTo>
                <a:cubicBezTo>
                  <a:pt x="132" y="38"/>
                  <a:pt x="132" y="38"/>
                  <a:pt x="132" y="38"/>
                </a:cubicBezTo>
                <a:lnTo>
                  <a:pt x="129" y="35"/>
                </a:lnTo>
                <a:close/>
                <a:moveTo>
                  <a:pt x="118" y="92"/>
                </a:moveTo>
                <a:cubicBezTo>
                  <a:pt x="116" y="96"/>
                  <a:pt x="111" y="103"/>
                  <a:pt x="103" y="112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9" y="116"/>
                  <a:pt x="114" y="114"/>
                  <a:pt x="118" y="110"/>
                </a:cubicBezTo>
                <a:cubicBezTo>
                  <a:pt x="119" y="92"/>
                  <a:pt x="119" y="92"/>
                  <a:pt x="119" y="92"/>
                </a:cubicBezTo>
                <a:lnTo>
                  <a:pt x="118" y="92"/>
                </a:lnTo>
                <a:close/>
                <a:moveTo>
                  <a:pt x="104" y="155"/>
                </a:moveTo>
                <a:cubicBezTo>
                  <a:pt x="108" y="162"/>
                  <a:pt x="108" y="162"/>
                  <a:pt x="108" y="162"/>
                </a:cubicBezTo>
                <a:cubicBezTo>
                  <a:pt x="112" y="162"/>
                  <a:pt x="112" y="162"/>
                  <a:pt x="112" y="162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111" y="153"/>
                  <a:pt x="111" y="153"/>
                  <a:pt x="111" y="153"/>
                </a:cubicBezTo>
                <a:cubicBezTo>
                  <a:pt x="112" y="152"/>
                  <a:pt x="112" y="152"/>
                  <a:pt x="112" y="152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07" y="152"/>
                  <a:pt x="105" y="154"/>
                  <a:pt x="104" y="155"/>
                </a:cubicBezTo>
                <a:close/>
                <a:moveTo>
                  <a:pt x="136" y="131"/>
                </a:moveTo>
                <a:cubicBezTo>
                  <a:pt x="137" y="143"/>
                  <a:pt x="137" y="143"/>
                  <a:pt x="137" y="143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4" y="176"/>
                  <a:pt x="134" y="176"/>
                  <a:pt x="134" y="176"/>
                </a:cubicBezTo>
                <a:cubicBezTo>
                  <a:pt x="128" y="185"/>
                  <a:pt x="123" y="195"/>
                  <a:pt x="119" y="205"/>
                </a:cubicBezTo>
                <a:cubicBezTo>
                  <a:pt x="120" y="205"/>
                  <a:pt x="120" y="205"/>
                  <a:pt x="120" y="205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44" y="166"/>
                  <a:pt x="142" y="160"/>
                  <a:pt x="142" y="152"/>
                </a:cubicBezTo>
                <a:cubicBezTo>
                  <a:pt x="148" y="122"/>
                  <a:pt x="148" y="122"/>
                  <a:pt x="148" y="122"/>
                </a:cubicBezTo>
                <a:cubicBezTo>
                  <a:pt x="140" y="126"/>
                  <a:pt x="136" y="129"/>
                  <a:pt x="136" y="131"/>
                </a:cubicBezTo>
                <a:close/>
                <a:moveTo>
                  <a:pt x="131" y="83"/>
                </a:moveTo>
                <a:cubicBezTo>
                  <a:pt x="135" y="89"/>
                  <a:pt x="137" y="96"/>
                  <a:pt x="136" y="105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41" y="107"/>
                  <a:pt x="145" y="109"/>
                  <a:pt x="149" y="112"/>
                </a:cubicBezTo>
                <a:cubicBezTo>
                  <a:pt x="159" y="58"/>
                  <a:pt x="159" y="58"/>
                  <a:pt x="159" y="58"/>
                </a:cubicBezTo>
                <a:cubicBezTo>
                  <a:pt x="154" y="58"/>
                  <a:pt x="151" y="64"/>
                  <a:pt x="149" y="77"/>
                </a:cubicBezTo>
                <a:cubicBezTo>
                  <a:pt x="146" y="79"/>
                  <a:pt x="140" y="81"/>
                  <a:pt x="131" y="83"/>
                </a:cubicBezTo>
                <a:close/>
                <a:moveTo>
                  <a:pt x="161" y="145"/>
                </a:moveTo>
                <a:cubicBezTo>
                  <a:pt x="159" y="145"/>
                  <a:pt x="159" y="145"/>
                  <a:pt x="159" y="145"/>
                </a:cubicBezTo>
                <a:cubicBezTo>
                  <a:pt x="158" y="159"/>
                  <a:pt x="158" y="159"/>
                  <a:pt x="158" y="159"/>
                </a:cubicBezTo>
                <a:cubicBezTo>
                  <a:pt x="160" y="159"/>
                  <a:pt x="160" y="159"/>
                  <a:pt x="160" y="159"/>
                </a:cubicBezTo>
                <a:cubicBezTo>
                  <a:pt x="171" y="143"/>
                  <a:pt x="171" y="143"/>
                  <a:pt x="171" y="143"/>
                </a:cubicBezTo>
                <a:lnTo>
                  <a:pt x="161" y="145"/>
                </a:lnTo>
                <a:close/>
                <a:moveTo>
                  <a:pt x="161" y="113"/>
                </a:moveTo>
                <a:cubicBezTo>
                  <a:pt x="160" y="121"/>
                  <a:pt x="160" y="121"/>
                  <a:pt x="160" y="121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1" y="112"/>
                  <a:pt x="161" y="112"/>
                  <a:pt x="161" y="112"/>
                </a:cubicBezTo>
                <a:lnTo>
                  <a:pt x="161" y="113"/>
                </a:lnTo>
                <a:close/>
                <a:moveTo>
                  <a:pt x="170" y="74"/>
                </a:moveTo>
                <a:cubicBezTo>
                  <a:pt x="175" y="71"/>
                  <a:pt x="179" y="69"/>
                  <a:pt x="181" y="70"/>
                </a:cubicBezTo>
                <a:cubicBezTo>
                  <a:pt x="182" y="70"/>
                  <a:pt x="182" y="70"/>
                  <a:pt x="182" y="70"/>
                </a:cubicBezTo>
                <a:cubicBezTo>
                  <a:pt x="190" y="72"/>
                  <a:pt x="194" y="74"/>
                  <a:pt x="194" y="77"/>
                </a:cubicBezTo>
                <a:cubicBezTo>
                  <a:pt x="193" y="82"/>
                  <a:pt x="193" y="82"/>
                  <a:pt x="193" y="82"/>
                </a:cubicBezTo>
                <a:cubicBezTo>
                  <a:pt x="193" y="83"/>
                  <a:pt x="188" y="87"/>
                  <a:pt x="178" y="91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5" y="92"/>
                  <a:pt x="175" y="92"/>
                  <a:pt x="175" y="92"/>
                </a:cubicBezTo>
                <a:cubicBezTo>
                  <a:pt x="175" y="94"/>
                  <a:pt x="175" y="94"/>
                  <a:pt x="175" y="94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88" y="93"/>
                  <a:pt x="188" y="93"/>
                  <a:pt x="188" y="93"/>
                </a:cubicBezTo>
                <a:cubicBezTo>
                  <a:pt x="189" y="93"/>
                  <a:pt x="189" y="93"/>
                  <a:pt x="189" y="93"/>
                </a:cubicBezTo>
                <a:cubicBezTo>
                  <a:pt x="194" y="94"/>
                  <a:pt x="197" y="95"/>
                  <a:pt x="197" y="97"/>
                </a:cubicBezTo>
                <a:cubicBezTo>
                  <a:pt x="196" y="104"/>
                  <a:pt x="196" y="104"/>
                  <a:pt x="196" y="104"/>
                </a:cubicBezTo>
                <a:cubicBezTo>
                  <a:pt x="185" y="115"/>
                  <a:pt x="180" y="122"/>
                  <a:pt x="180" y="124"/>
                </a:cubicBezTo>
                <a:cubicBezTo>
                  <a:pt x="188" y="125"/>
                  <a:pt x="193" y="128"/>
                  <a:pt x="197" y="133"/>
                </a:cubicBezTo>
                <a:cubicBezTo>
                  <a:pt x="198" y="114"/>
                  <a:pt x="198" y="114"/>
                  <a:pt x="198" y="114"/>
                </a:cubicBezTo>
                <a:cubicBezTo>
                  <a:pt x="200" y="75"/>
                  <a:pt x="199" y="50"/>
                  <a:pt x="194" y="38"/>
                </a:cubicBezTo>
                <a:cubicBezTo>
                  <a:pt x="186" y="38"/>
                  <a:pt x="177" y="49"/>
                  <a:pt x="170" y="72"/>
                </a:cubicBezTo>
                <a:lnTo>
                  <a:pt x="170" y="74"/>
                </a:lnTo>
                <a:close/>
                <a:moveTo>
                  <a:pt x="182" y="158"/>
                </a:moveTo>
                <a:cubicBezTo>
                  <a:pt x="185" y="158"/>
                  <a:pt x="185" y="158"/>
                  <a:pt x="185" y="158"/>
                </a:cubicBezTo>
                <a:cubicBezTo>
                  <a:pt x="190" y="157"/>
                  <a:pt x="193" y="156"/>
                  <a:pt x="193" y="154"/>
                </a:cubicBezTo>
                <a:cubicBezTo>
                  <a:pt x="193" y="152"/>
                  <a:pt x="193" y="152"/>
                  <a:pt x="193" y="152"/>
                </a:cubicBezTo>
                <a:cubicBezTo>
                  <a:pt x="190" y="152"/>
                  <a:pt x="190" y="152"/>
                  <a:pt x="190" y="152"/>
                </a:cubicBezTo>
                <a:lnTo>
                  <a:pt x="182" y="158"/>
                </a:lnTo>
                <a:close/>
              </a:path>
            </a:pathLst>
          </a:custGeom>
          <a:solidFill>
            <a:srgbClr val="000000"/>
          </a:solidFill>
          <a:ln w="25400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55" name="Freeform 46"/>
          <p:cNvSpPr>
            <a:spLocks noEditPoints="1" noChangeArrowheads="1"/>
          </p:cNvSpPr>
          <p:nvPr/>
        </p:nvSpPr>
        <p:spPr bwMode="auto">
          <a:xfrm>
            <a:off x="6210300" y="4335463"/>
            <a:ext cx="706438" cy="1073150"/>
          </a:xfrm>
          <a:custGeom>
            <a:avLst/>
            <a:gdLst>
              <a:gd name="T0" fmla="*/ 2147483647 w 161"/>
              <a:gd name="T1" fmla="*/ 2147483647 h 245"/>
              <a:gd name="T2" fmla="*/ 2147483647 w 161"/>
              <a:gd name="T3" fmla="*/ 2147483647 h 245"/>
              <a:gd name="T4" fmla="*/ 2147483647 w 161"/>
              <a:gd name="T5" fmla="*/ 2147483647 h 245"/>
              <a:gd name="T6" fmla="*/ 2147483647 w 161"/>
              <a:gd name="T7" fmla="*/ 2147483647 h 245"/>
              <a:gd name="T8" fmla="*/ 2147483647 w 161"/>
              <a:gd name="T9" fmla="*/ 2147483647 h 245"/>
              <a:gd name="T10" fmla="*/ 2147483647 w 161"/>
              <a:gd name="T11" fmla="*/ 2147483647 h 245"/>
              <a:gd name="T12" fmla="*/ 2147483647 w 161"/>
              <a:gd name="T13" fmla="*/ 2147483647 h 245"/>
              <a:gd name="T14" fmla="*/ 2147483647 w 161"/>
              <a:gd name="T15" fmla="*/ 2147483647 h 245"/>
              <a:gd name="T16" fmla="*/ 2147483647 w 161"/>
              <a:gd name="T17" fmla="*/ 2147483647 h 245"/>
              <a:gd name="T18" fmla="*/ 2147483647 w 161"/>
              <a:gd name="T19" fmla="*/ 2147483647 h 245"/>
              <a:gd name="T20" fmla="*/ 2147483647 w 161"/>
              <a:gd name="T21" fmla="*/ 2147483647 h 245"/>
              <a:gd name="T22" fmla="*/ 2147483647 w 161"/>
              <a:gd name="T23" fmla="*/ 2147483647 h 245"/>
              <a:gd name="T24" fmla="*/ 2147483647 w 161"/>
              <a:gd name="T25" fmla="*/ 2147483647 h 245"/>
              <a:gd name="T26" fmla="*/ 2147483647 w 161"/>
              <a:gd name="T27" fmla="*/ 2147483647 h 245"/>
              <a:gd name="T28" fmla="*/ 2147483647 w 161"/>
              <a:gd name="T29" fmla="*/ 2147483647 h 245"/>
              <a:gd name="T30" fmla="*/ 2147483647 w 161"/>
              <a:gd name="T31" fmla="*/ 2147483647 h 245"/>
              <a:gd name="T32" fmla="*/ 2147483647 w 161"/>
              <a:gd name="T33" fmla="*/ 2147483647 h 245"/>
              <a:gd name="T34" fmla="*/ 2147483647 w 161"/>
              <a:gd name="T35" fmla="*/ 2147483647 h 245"/>
              <a:gd name="T36" fmla="*/ 2147483647 w 161"/>
              <a:gd name="T37" fmla="*/ 2147483647 h 245"/>
              <a:gd name="T38" fmla="*/ 2147483647 w 161"/>
              <a:gd name="T39" fmla="*/ 2147483647 h 245"/>
              <a:gd name="T40" fmla="*/ 2147483647 w 161"/>
              <a:gd name="T41" fmla="*/ 2147483647 h 245"/>
              <a:gd name="T42" fmla="*/ 2147483647 w 161"/>
              <a:gd name="T43" fmla="*/ 2147483647 h 245"/>
              <a:gd name="T44" fmla="*/ 2147483647 w 161"/>
              <a:gd name="T45" fmla="*/ 2147483647 h 245"/>
              <a:gd name="T46" fmla="*/ 2147483647 w 161"/>
              <a:gd name="T47" fmla="*/ 2147483647 h 245"/>
              <a:gd name="T48" fmla="*/ 2147483647 w 161"/>
              <a:gd name="T49" fmla="*/ 2147483647 h 245"/>
              <a:gd name="T50" fmla="*/ 2147483647 w 161"/>
              <a:gd name="T51" fmla="*/ 2147483647 h 245"/>
              <a:gd name="T52" fmla="*/ 2147483647 w 161"/>
              <a:gd name="T53" fmla="*/ 2147483647 h 245"/>
              <a:gd name="T54" fmla="*/ 2147483647 w 161"/>
              <a:gd name="T55" fmla="*/ 2147483647 h 245"/>
              <a:gd name="T56" fmla="*/ 2147483647 w 161"/>
              <a:gd name="T57" fmla="*/ 2147483647 h 245"/>
              <a:gd name="T58" fmla="*/ 2147483647 w 161"/>
              <a:gd name="T59" fmla="*/ 2147483647 h 245"/>
              <a:gd name="T60" fmla="*/ 2147483647 w 161"/>
              <a:gd name="T61" fmla="*/ 2147483647 h 245"/>
              <a:gd name="T62" fmla="*/ 2147483647 w 161"/>
              <a:gd name="T63" fmla="*/ 2147483647 h 245"/>
              <a:gd name="T64" fmla="*/ 2147483647 w 161"/>
              <a:gd name="T65" fmla="*/ 2147483647 h 245"/>
              <a:gd name="T66" fmla="*/ 2147483647 w 161"/>
              <a:gd name="T67" fmla="*/ 2147483647 h 245"/>
              <a:gd name="T68" fmla="*/ 2147483647 w 161"/>
              <a:gd name="T69" fmla="*/ 2147483647 h 245"/>
              <a:gd name="T70" fmla="*/ 2147483647 w 161"/>
              <a:gd name="T71" fmla="*/ 2147483647 h 245"/>
              <a:gd name="T72" fmla="*/ 2147483647 w 161"/>
              <a:gd name="T73" fmla="*/ 2147483647 h 245"/>
              <a:gd name="T74" fmla="*/ 2147483647 w 161"/>
              <a:gd name="T75" fmla="*/ 2147483647 h 245"/>
              <a:gd name="T76" fmla="*/ 2147483647 w 161"/>
              <a:gd name="T77" fmla="*/ 2147483647 h 245"/>
              <a:gd name="T78" fmla="*/ 2147483647 w 161"/>
              <a:gd name="T79" fmla="*/ 2147483647 h 245"/>
              <a:gd name="T80" fmla="*/ 2147483647 w 161"/>
              <a:gd name="T81" fmla="*/ 2147483647 h 245"/>
              <a:gd name="T82" fmla="*/ 2147483647 w 161"/>
              <a:gd name="T83" fmla="*/ 2147483647 h 245"/>
              <a:gd name="T84" fmla="*/ 2147483647 w 161"/>
              <a:gd name="T85" fmla="*/ 2147483647 h 245"/>
              <a:gd name="T86" fmla="*/ 2147483647 w 161"/>
              <a:gd name="T87" fmla="*/ 2147483647 h 245"/>
              <a:gd name="T88" fmla="*/ 2147483647 w 161"/>
              <a:gd name="T89" fmla="*/ 2147483647 h 245"/>
              <a:gd name="T90" fmla="*/ 2147483647 w 161"/>
              <a:gd name="T91" fmla="*/ 2147483647 h 245"/>
              <a:gd name="T92" fmla="*/ 2147483647 w 161"/>
              <a:gd name="T93" fmla="*/ 2147483647 h 245"/>
              <a:gd name="T94" fmla="*/ 2147483647 w 161"/>
              <a:gd name="T95" fmla="*/ 2147483647 h 245"/>
              <a:gd name="T96" fmla="*/ 2147483647 w 161"/>
              <a:gd name="T97" fmla="*/ 2147483647 h 245"/>
              <a:gd name="T98" fmla="*/ 2147483647 w 161"/>
              <a:gd name="T99" fmla="*/ 2147483647 h 245"/>
              <a:gd name="T100" fmla="*/ 2147483647 w 161"/>
              <a:gd name="T101" fmla="*/ 2147483647 h 245"/>
              <a:gd name="T102" fmla="*/ 2147483647 w 161"/>
              <a:gd name="T103" fmla="*/ 2147483647 h 245"/>
              <a:gd name="T104" fmla="*/ 2147483647 w 161"/>
              <a:gd name="T105" fmla="*/ 2147483647 h 245"/>
              <a:gd name="T106" fmla="*/ 2147483647 w 161"/>
              <a:gd name="T107" fmla="*/ 2147483647 h 245"/>
              <a:gd name="T108" fmla="*/ 2147483647 w 161"/>
              <a:gd name="T109" fmla="*/ 2147483647 h 24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1"/>
              <a:gd name="T166" fmla="*/ 0 h 245"/>
              <a:gd name="T167" fmla="*/ 161 w 161"/>
              <a:gd name="T168" fmla="*/ 245 h 24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1" h="245">
                <a:moveTo>
                  <a:pt x="129" y="0"/>
                </a:moveTo>
                <a:cubicBezTo>
                  <a:pt x="132" y="4"/>
                  <a:pt x="132" y="4"/>
                  <a:pt x="132" y="4"/>
                </a:cubicBezTo>
                <a:cubicBezTo>
                  <a:pt x="132" y="6"/>
                  <a:pt x="132" y="6"/>
                  <a:pt x="132" y="6"/>
                </a:cubicBezTo>
                <a:cubicBezTo>
                  <a:pt x="131" y="16"/>
                  <a:pt x="127" y="21"/>
                  <a:pt x="118" y="21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2" y="24"/>
                  <a:pt x="122" y="24"/>
                  <a:pt x="122" y="24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6" y="20"/>
                  <a:pt x="139" y="23"/>
                  <a:pt x="139" y="29"/>
                </a:cubicBezTo>
                <a:cubicBezTo>
                  <a:pt x="152" y="31"/>
                  <a:pt x="159" y="35"/>
                  <a:pt x="159" y="40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1" y="49"/>
                  <a:pt x="161" y="49"/>
                  <a:pt x="161" y="49"/>
                </a:cubicBezTo>
                <a:cubicBezTo>
                  <a:pt x="161" y="51"/>
                  <a:pt x="160" y="51"/>
                  <a:pt x="158" y="5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57" y="53"/>
                  <a:pt x="157" y="53"/>
                  <a:pt x="157" y="53"/>
                </a:cubicBezTo>
                <a:cubicBezTo>
                  <a:pt x="157" y="58"/>
                  <a:pt x="154" y="60"/>
                  <a:pt x="148" y="60"/>
                </a:cubicBezTo>
                <a:cubicBezTo>
                  <a:pt x="143" y="60"/>
                  <a:pt x="143" y="60"/>
                  <a:pt x="143" y="60"/>
                </a:cubicBezTo>
                <a:cubicBezTo>
                  <a:pt x="138" y="59"/>
                  <a:pt x="138" y="59"/>
                  <a:pt x="138" y="59"/>
                </a:cubicBezTo>
                <a:cubicBezTo>
                  <a:pt x="138" y="60"/>
                  <a:pt x="137" y="61"/>
                  <a:pt x="135" y="61"/>
                </a:cubicBezTo>
                <a:cubicBezTo>
                  <a:pt x="134" y="62"/>
                  <a:pt x="134" y="62"/>
                  <a:pt x="134" y="62"/>
                </a:cubicBezTo>
                <a:cubicBezTo>
                  <a:pt x="134" y="68"/>
                  <a:pt x="134" y="68"/>
                  <a:pt x="134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1" y="70"/>
                  <a:pt x="121" y="70"/>
                  <a:pt x="121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3" y="70"/>
                  <a:pt x="111" y="68"/>
                  <a:pt x="111" y="65"/>
                </a:cubicBezTo>
                <a:cubicBezTo>
                  <a:pt x="114" y="60"/>
                  <a:pt x="116" y="56"/>
                  <a:pt x="116" y="54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07" y="56"/>
                  <a:pt x="102" y="59"/>
                  <a:pt x="95" y="61"/>
                </a:cubicBezTo>
                <a:cubicBezTo>
                  <a:pt x="91" y="66"/>
                  <a:pt x="85" y="68"/>
                  <a:pt x="77" y="68"/>
                </a:cubicBezTo>
                <a:cubicBezTo>
                  <a:pt x="76" y="67"/>
                  <a:pt x="76" y="67"/>
                  <a:pt x="76" y="67"/>
                </a:cubicBezTo>
                <a:cubicBezTo>
                  <a:pt x="75" y="67"/>
                  <a:pt x="75" y="67"/>
                  <a:pt x="75" y="67"/>
                </a:cubicBezTo>
                <a:cubicBezTo>
                  <a:pt x="69" y="67"/>
                  <a:pt x="65" y="69"/>
                  <a:pt x="62" y="73"/>
                </a:cubicBezTo>
                <a:cubicBezTo>
                  <a:pt x="62" y="78"/>
                  <a:pt x="62" y="78"/>
                  <a:pt x="62" y="78"/>
                </a:cubicBezTo>
                <a:cubicBezTo>
                  <a:pt x="63" y="83"/>
                  <a:pt x="63" y="83"/>
                  <a:pt x="63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76" y="78"/>
                  <a:pt x="87" y="74"/>
                  <a:pt x="99" y="71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11" y="67"/>
                  <a:pt x="111" y="67"/>
                  <a:pt x="111" y="67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2" y="75"/>
                  <a:pt x="112" y="75"/>
                  <a:pt x="112" y="75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13" y="87"/>
                  <a:pt x="113" y="87"/>
                  <a:pt x="113" y="87"/>
                </a:cubicBezTo>
                <a:cubicBezTo>
                  <a:pt x="113" y="89"/>
                  <a:pt x="111" y="90"/>
                  <a:pt x="107" y="91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8" y="97"/>
                  <a:pt x="108" y="97"/>
                  <a:pt x="108" y="97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88" y="111"/>
                  <a:pt x="78" y="115"/>
                  <a:pt x="73" y="122"/>
                </a:cubicBezTo>
                <a:cubicBezTo>
                  <a:pt x="67" y="125"/>
                  <a:pt x="64" y="129"/>
                  <a:pt x="64" y="133"/>
                </a:cubicBezTo>
                <a:cubicBezTo>
                  <a:pt x="65" y="135"/>
                  <a:pt x="66" y="138"/>
                  <a:pt x="67" y="142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78" y="135"/>
                  <a:pt x="83" y="131"/>
                  <a:pt x="83" y="129"/>
                </a:cubicBezTo>
                <a:cubicBezTo>
                  <a:pt x="83" y="127"/>
                  <a:pt x="87" y="124"/>
                  <a:pt x="97" y="120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12" y="114"/>
                  <a:pt x="112" y="114"/>
                  <a:pt x="112" y="114"/>
                </a:cubicBezTo>
                <a:cubicBezTo>
                  <a:pt x="120" y="115"/>
                  <a:pt x="124" y="121"/>
                  <a:pt x="126" y="133"/>
                </a:cubicBezTo>
                <a:cubicBezTo>
                  <a:pt x="126" y="138"/>
                  <a:pt x="126" y="138"/>
                  <a:pt x="126" y="138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25" y="140"/>
                  <a:pt x="125" y="140"/>
                  <a:pt x="125" y="140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27" y="175"/>
                  <a:pt x="129" y="192"/>
                  <a:pt x="132" y="192"/>
                </a:cubicBezTo>
                <a:cubicBezTo>
                  <a:pt x="144" y="195"/>
                  <a:pt x="150" y="206"/>
                  <a:pt x="150" y="226"/>
                </a:cubicBezTo>
                <a:cubicBezTo>
                  <a:pt x="150" y="231"/>
                  <a:pt x="147" y="237"/>
                  <a:pt x="142" y="245"/>
                </a:cubicBezTo>
                <a:cubicBezTo>
                  <a:pt x="137" y="244"/>
                  <a:pt x="137" y="244"/>
                  <a:pt x="137" y="244"/>
                </a:cubicBezTo>
                <a:cubicBezTo>
                  <a:pt x="126" y="233"/>
                  <a:pt x="119" y="223"/>
                  <a:pt x="115" y="214"/>
                </a:cubicBezTo>
                <a:cubicBezTo>
                  <a:pt x="111" y="211"/>
                  <a:pt x="105" y="209"/>
                  <a:pt x="96" y="206"/>
                </a:cubicBezTo>
                <a:cubicBezTo>
                  <a:pt x="82" y="206"/>
                  <a:pt x="75" y="208"/>
                  <a:pt x="74" y="213"/>
                </a:cubicBezTo>
                <a:cubicBezTo>
                  <a:pt x="50" y="237"/>
                  <a:pt x="50" y="237"/>
                  <a:pt x="50" y="237"/>
                </a:cubicBezTo>
                <a:cubicBezTo>
                  <a:pt x="35" y="234"/>
                  <a:pt x="27" y="231"/>
                  <a:pt x="27" y="229"/>
                </a:cubicBezTo>
                <a:cubicBezTo>
                  <a:pt x="27" y="226"/>
                  <a:pt x="27" y="226"/>
                  <a:pt x="27" y="226"/>
                </a:cubicBezTo>
                <a:cubicBezTo>
                  <a:pt x="37" y="215"/>
                  <a:pt x="45" y="209"/>
                  <a:pt x="51" y="209"/>
                </a:cubicBezTo>
                <a:cubicBezTo>
                  <a:pt x="55" y="207"/>
                  <a:pt x="58" y="206"/>
                  <a:pt x="58" y="204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55" y="185"/>
                  <a:pt x="55" y="185"/>
                  <a:pt x="55" y="185"/>
                </a:cubicBezTo>
                <a:cubicBezTo>
                  <a:pt x="56" y="177"/>
                  <a:pt x="56" y="177"/>
                  <a:pt x="56" y="177"/>
                </a:cubicBezTo>
                <a:cubicBezTo>
                  <a:pt x="55" y="177"/>
                  <a:pt x="54" y="168"/>
                  <a:pt x="53" y="149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3" y="138"/>
                  <a:pt x="53" y="138"/>
                  <a:pt x="53" y="138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4" y="125"/>
                  <a:pt x="52" y="129"/>
                  <a:pt x="49" y="130"/>
                </a:cubicBezTo>
                <a:cubicBezTo>
                  <a:pt x="47" y="130"/>
                  <a:pt x="47" y="130"/>
                  <a:pt x="47" y="130"/>
                </a:cubicBezTo>
                <a:cubicBezTo>
                  <a:pt x="44" y="129"/>
                  <a:pt x="42" y="124"/>
                  <a:pt x="39" y="115"/>
                </a:cubicBezTo>
                <a:cubicBezTo>
                  <a:pt x="37" y="115"/>
                  <a:pt x="36" y="115"/>
                  <a:pt x="36" y="113"/>
                </a:cubicBezTo>
                <a:cubicBezTo>
                  <a:pt x="36" y="105"/>
                  <a:pt x="37" y="101"/>
                  <a:pt x="38" y="101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4"/>
                  <a:pt x="38" y="91"/>
                  <a:pt x="39" y="91"/>
                </a:cubicBezTo>
                <a:cubicBezTo>
                  <a:pt x="39" y="87"/>
                  <a:pt x="38" y="85"/>
                  <a:pt x="37" y="85"/>
                </a:cubicBezTo>
                <a:cubicBezTo>
                  <a:pt x="35" y="92"/>
                  <a:pt x="33" y="95"/>
                  <a:pt x="31" y="95"/>
                </a:cubicBezTo>
                <a:cubicBezTo>
                  <a:pt x="32" y="99"/>
                  <a:pt x="32" y="99"/>
                  <a:pt x="32" y="99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5" y="131"/>
                  <a:pt x="35" y="131"/>
                  <a:pt x="35" y="131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5" y="142"/>
                  <a:pt x="35" y="142"/>
                  <a:pt x="35" y="142"/>
                </a:cubicBezTo>
                <a:cubicBezTo>
                  <a:pt x="35" y="143"/>
                  <a:pt x="35" y="143"/>
                  <a:pt x="35" y="143"/>
                </a:cubicBezTo>
                <a:cubicBezTo>
                  <a:pt x="30" y="147"/>
                  <a:pt x="30" y="147"/>
                  <a:pt x="30" y="147"/>
                </a:cubicBezTo>
                <a:cubicBezTo>
                  <a:pt x="31" y="148"/>
                  <a:pt x="31" y="148"/>
                  <a:pt x="31" y="148"/>
                </a:cubicBezTo>
                <a:cubicBezTo>
                  <a:pt x="31" y="152"/>
                  <a:pt x="31" y="152"/>
                  <a:pt x="31" y="152"/>
                </a:cubicBezTo>
                <a:cubicBezTo>
                  <a:pt x="30" y="154"/>
                  <a:pt x="28" y="155"/>
                  <a:pt x="25" y="155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18" y="155"/>
                  <a:pt x="16" y="152"/>
                  <a:pt x="16" y="147"/>
                </a:cubicBezTo>
                <a:cubicBezTo>
                  <a:pt x="10" y="143"/>
                  <a:pt x="8" y="139"/>
                  <a:pt x="8" y="134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9" y="131"/>
                  <a:pt x="9" y="131"/>
                  <a:pt x="9" y="131"/>
                </a:cubicBezTo>
                <a:cubicBezTo>
                  <a:pt x="9" y="127"/>
                  <a:pt x="9" y="127"/>
                  <a:pt x="9" y="127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9" y="87"/>
                  <a:pt x="4" y="77"/>
                  <a:pt x="0" y="73"/>
                </a:cubicBezTo>
                <a:cubicBezTo>
                  <a:pt x="0" y="69"/>
                  <a:pt x="0" y="69"/>
                  <a:pt x="0" y="69"/>
                </a:cubicBezTo>
                <a:cubicBezTo>
                  <a:pt x="2" y="67"/>
                  <a:pt x="2" y="67"/>
                  <a:pt x="2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8" y="68"/>
                  <a:pt x="8" y="68"/>
                  <a:pt x="8" y="68"/>
                </a:cubicBezTo>
                <a:cubicBezTo>
                  <a:pt x="15" y="68"/>
                  <a:pt x="25" y="65"/>
                  <a:pt x="36" y="58"/>
                </a:cubicBezTo>
                <a:cubicBezTo>
                  <a:pt x="36" y="55"/>
                  <a:pt x="36" y="55"/>
                  <a:pt x="36" y="55"/>
                </a:cubicBezTo>
                <a:cubicBezTo>
                  <a:pt x="31" y="55"/>
                  <a:pt x="28" y="51"/>
                  <a:pt x="26" y="42"/>
                </a:cubicBezTo>
                <a:cubicBezTo>
                  <a:pt x="24" y="42"/>
                  <a:pt x="23" y="39"/>
                  <a:pt x="22" y="31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4"/>
                  <a:pt x="19" y="24"/>
                  <a:pt x="19" y="24"/>
                </a:cubicBezTo>
                <a:cubicBezTo>
                  <a:pt x="21" y="22"/>
                  <a:pt x="21" y="22"/>
                  <a:pt x="21" y="22"/>
                </a:cubicBezTo>
                <a:cubicBezTo>
                  <a:pt x="23" y="22"/>
                  <a:pt x="30" y="25"/>
                  <a:pt x="40" y="31"/>
                </a:cubicBezTo>
                <a:cubicBezTo>
                  <a:pt x="55" y="18"/>
                  <a:pt x="55" y="18"/>
                  <a:pt x="55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20"/>
                  <a:pt x="59" y="20"/>
                  <a:pt x="59" y="20"/>
                </a:cubicBezTo>
                <a:cubicBezTo>
                  <a:pt x="58" y="24"/>
                  <a:pt x="58" y="24"/>
                  <a:pt x="58" y="24"/>
                </a:cubicBezTo>
                <a:cubicBezTo>
                  <a:pt x="56" y="26"/>
                  <a:pt x="54" y="31"/>
                  <a:pt x="52" y="40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3"/>
                  <a:pt x="48" y="43"/>
                  <a:pt x="48" y="43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7"/>
                  <a:pt x="50" y="47"/>
                  <a:pt x="50" y="47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65" y="50"/>
                  <a:pt x="65" y="50"/>
                  <a:pt x="65" y="50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0"/>
                  <a:pt x="72" y="48"/>
                  <a:pt x="74" y="45"/>
                </a:cubicBezTo>
                <a:cubicBezTo>
                  <a:pt x="72" y="34"/>
                  <a:pt x="72" y="34"/>
                  <a:pt x="72" y="34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23"/>
                  <a:pt x="71" y="19"/>
                  <a:pt x="67" y="19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1"/>
                  <a:pt x="65" y="11"/>
                  <a:pt x="65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2"/>
                  <a:pt x="68" y="12"/>
                  <a:pt x="68" y="12"/>
                </a:cubicBezTo>
                <a:cubicBezTo>
                  <a:pt x="70" y="11"/>
                  <a:pt x="72" y="10"/>
                  <a:pt x="72" y="9"/>
                </a:cubicBezTo>
                <a:cubicBezTo>
                  <a:pt x="72" y="8"/>
                  <a:pt x="70" y="7"/>
                  <a:pt x="67" y="7"/>
                </a:cubicBezTo>
                <a:cubicBezTo>
                  <a:pt x="67" y="3"/>
                  <a:pt x="67" y="3"/>
                  <a:pt x="67" y="3"/>
                </a:cubicBezTo>
                <a:lnTo>
                  <a:pt x="129" y="0"/>
                </a:lnTo>
                <a:close/>
                <a:moveTo>
                  <a:pt x="25" y="241"/>
                </a:moveTo>
                <a:cubicBezTo>
                  <a:pt x="28" y="241"/>
                  <a:pt x="28" y="241"/>
                  <a:pt x="28" y="241"/>
                </a:cubicBezTo>
                <a:cubicBezTo>
                  <a:pt x="28" y="244"/>
                  <a:pt x="28" y="244"/>
                  <a:pt x="28" y="244"/>
                </a:cubicBezTo>
                <a:cubicBezTo>
                  <a:pt x="25" y="244"/>
                  <a:pt x="25" y="244"/>
                  <a:pt x="25" y="244"/>
                </a:cubicBezTo>
                <a:lnTo>
                  <a:pt x="25" y="241"/>
                </a:lnTo>
                <a:close/>
                <a:moveTo>
                  <a:pt x="64" y="93"/>
                </a:moveTo>
                <a:cubicBezTo>
                  <a:pt x="63" y="94"/>
                  <a:pt x="63" y="94"/>
                  <a:pt x="63" y="94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74" y="93"/>
                  <a:pt x="74" y="93"/>
                  <a:pt x="74" y="93"/>
                </a:cubicBezTo>
                <a:cubicBezTo>
                  <a:pt x="67" y="94"/>
                  <a:pt x="67" y="94"/>
                  <a:pt x="67" y="94"/>
                </a:cubicBezTo>
                <a:cubicBezTo>
                  <a:pt x="66" y="94"/>
                  <a:pt x="66" y="94"/>
                  <a:pt x="66" y="94"/>
                </a:cubicBezTo>
                <a:cubicBezTo>
                  <a:pt x="65" y="93"/>
                  <a:pt x="65" y="93"/>
                  <a:pt x="65" y="93"/>
                </a:cubicBezTo>
                <a:lnTo>
                  <a:pt x="64" y="93"/>
                </a:lnTo>
                <a:close/>
                <a:moveTo>
                  <a:pt x="75" y="160"/>
                </a:moveTo>
                <a:cubicBezTo>
                  <a:pt x="72" y="164"/>
                  <a:pt x="72" y="164"/>
                  <a:pt x="72" y="164"/>
                </a:cubicBezTo>
                <a:cubicBezTo>
                  <a:pt x="72" y="170"/>
                  <a:pt x="73" y="175"/>
                  <a:pt x="76" y="181"/>
                </a:cubicBez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76" y="179"/>
                  <a:pt x="75" y="174"/>
                  <a:pt x="75" y="166"/>
                </a:cubicBezTo>
                <a:cubicBezTo>
                  <a:pt x="79" y="161"/>
                  <a:pt x="79" y="161"/>
                  <a:pt x="79" y="161"/>
                </a:cubicBezTo>
                <a:lnTo>
                  <a:pt x="75" y="160"/>
                </a:lnTo>
                <a:close/>
                <a:moveTo>
                  <a:pt x="103" y="132"/>
                </a:moveTo>
                <a:cubicBezTo>
                  <a:pt x="93" y="139"/>
                  <a:pt x="93" y="139"/>
                  <a:pt x="93" y="139"/>
                </a:cubicBezTo>
                <a:cubicBezTo>
                  <a:pt x="80" y="151"/>
                  <a:pt x="80" y="151"/>
                  <a:pt x="80" y="151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2" y="152"/>
                  <a:pt x="82" y="152"/>
                  <a:pt x="82" y="152"/>
                </a:cubicBezTo>
                <a:cubicBezTo>
                  <a:pt x="85" y="148"/>
                  <a:pt x="89" y="145"/>
                  <a:pt x="94" y="142"/>
                </a:cubicBezTo>
                <a:cubicBezTo>
                  <a:pt x="99" y="142"/>
                  <a:pt x="104" y="145"/>
                  <a:pt x="108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07" y="143"/>
                  <a:pt x="106" y="139"/>
                  <a:pt x="106" y="133"/>
                </a:cubicBezTo>
                <a:lnTo>
                  <a:pt x="103" y="132"/>
                </a:lnTo>
                <a:close/>
                <a:moveTo>
                  <a:pt x="104" y="155"/>
                </a:moveTo>
                <a:cubicBezTo>
                  <a:pt x="104" y="156"/>
                  <a:pt x="101" y="157"/>
                  <a:pt x="93" y="159"/>
                </a:cubicBezTo>
                <a:cubicBezTo>
                  <a:pt x="90" y="164"/>
                  <a:pt x="90" y="164"/>
                  <a:pt x="90" y="164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103" y="162"/>
                  <a:pt x="103" y="162"/>
                  <a:pt x="103" y="162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7" y="173"/>
                  <a:pt x="107" y="173"/>
                  <a:pt x="107" y="173"/>
                </a:cubicBezTo>
                <a:cubicBezTo>
                  <a:pt x="107" y="175"/>
                  <a:pt x="103" y="176"/>
                  <a:pt x="96" y="176"/>
                </a:cubicBezTo>
                <a:cubicBezTo>
                  <a:pt x="96" y="177"/>
                  <a:pt x="95" y="178"/>
                  <a:pt x="93" y="178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104" y="182"/>
                  <a:pt x="107" y="185"/>
                  <a:pt x="107" y="189"/>
                </a:cubicBezTo>
                <a:cubicBezTo>
                  <a:pt x="108" y="189"/>
                  <a:pt x="108" y="189"/>
                  <a:pt x="108" y="189"/>
                </a:cubicBezTo>
                <a:cubicBezTo>
                  <a:pt x="108" y="187"/>
                  <a:pt x="108" y="186"/>
                  <a:pt x="110" y="186"/>
                </a:cubicBezTo>
                <a:cubicBezTo>
                  <a:pt x="108" y="166"/>
                  <a:pt x="106" y="155"/>
                  <a:pt x="104" y="155"/>
                </a:cubicBezTo>
                <a:close/>
                <a:moveTo>
                  <a:pt x="98" y="8"/>
                </a:moveTo>
                <a:cubicBezTo>
                  <a:pt x="98" y="13"/>
                  <a:pt x="98" y="13"/>
                  <a:pt x="98" y="13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8" y="9"/>
                  <a:pt x="108" y="9"/>
                  <a:pt x="108" y="9"/>
                </a:cubicBezTo>
                <a:cubicBezTo>
                  <a:pt x="104" y="9"/>
                  <a:pt x="101" y="8"/>
                  <a:pt x="100" y="6"/>
                </a:cubicBezTo>
                <a:lnTo>
                  <a:pt x="98" y="8"/>
                </a:lnTo>
                <a:close/>
                <a:moveTo>
                  <a:pt x="108" y="27"/>
                </a:moveTo>
                <a:cubicBezTo>
                  <a:pt x="99" y="32"/>
                  <a:pt x="99" y="32"/>
                  <a:pt x="99" y="32"/>
                </a:cubicBezTo>
                <a:cubicBezTo>
                  <a:pt x="99" y="36"/>
                  <a:pt x="99" y="36"/>
                  <a:pt x="99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27"/>
                  <a:pt x="112" y="26"/>
                  <a:pt x="108" y="26"/>
                </a:cubicBezTo>
                <a:lnTo>
                  <a:pt x="108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656" name="Text Box 24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repeatCount="indefinite" restart="neve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</p:cBhvr>
                                      <p:by x="100000" y="100000"/>
                                    </p:animScale>
                                    <p:animEffect transition="out" filter="fade">
                                      <p:cBhvr additive="base" accumulate="none"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0" presetClass="entr" presetSubtype="0" repeatCount="indefinite" restart="never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</p:cBhvr>
                                      <p:by x="100000" y="100000"/>
                                    </p:animScale>
                                    <p:animEffect transition="out" filter="fade">
                                      <p:cBhvr additive="base" accumulate="none"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repeatCount="indefinite" restart="never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  <p:by x="100000" y="100000"/>
                                    </p:animScale>
                                    <p:animEffect transition="out" filter="fade">
                                      <p:cBhvr additive="base" accumulate="none"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repeatCount="indefinite" restart="never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  <p:by x="100000" y="100000"/>
                                    </p:animScale>
                                    <p:animEffect transition="out" filter="fade">
                                      <p:cBhvr additive="base" accumulate="none"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indefinite" restart="never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  <p:by x="100000" y="100000"/>
                                    </p:animScale>
                                    <p:animEffect transition="out" filter="fade">
                                      <p:cBhvr additive="base" accumulate="none"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repeatCount="indefinite" restart="never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  <p:by x="100000" y="100000"/>
                                    </p:animScale>
                                    <p:animEffect transition="out" filter="fade">
                                      <p:cBhvr additive="base" accumulate="none"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entr" presetSubtype="0" repeatCount="indefinite" restart="never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  <p:by x="100000" y="100000"/>
                                    </p:animScale>
                                    <p:animEffect transition="out" filter="fade">
                                      <p:cBhvr additive="base" accumulate="none"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entr" presetSubtype="0" repeatCount="indefinite" restart="never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3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by x="100000" y="100000"/>
                                    </p:animScale>
                                    <p:animEffect transition="out" filter="fade">
                                      <p:cBhvr additive="base" accumulate="none"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7037E-6 L -0.12113 0.37593 " pathEditMode="relative" rAng="0" ptsTypes="AA">
                                      <p:cBhvr additive="base" accumulate="none">
                                        <p:cTn id="38" dur="5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06100" y="1879600"/>
                                    </p:animMotion>
                                    <p:animEffect transition="in" filter="fade">
                                      <p:cBhvr additive="base" accumulate="none">
                                        <p:cTn id="39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40" dur="292" fill="hold">
                                          <p:stCondLst>
                                            <p:cond delay="408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7037E-6 L -0.12113 0.37593 " pathEditMode="relative" rAng="0" ptsTypes="AA">
                                      <p:cBhvr additive="base" accumulate="none">
                                        <p:cTn id="42" dur="583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06100" y="1879600"/>
                                    </p:animMotion>
                                    <p:animEffect transition="in" filter="fade">
                                      <p:cBhvr additive="base" accumulate="none"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44" dur="292" fill="hold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33333E-6 L -0.17409 0.53936 " pathEditMode="relative" rAng="0" ptsTypes="AA">
                                      <p:cBhvr additive="base" accumulate="none">
                                        <p:cTn id="46" dur="583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71500" y="2696800"/>
                                    </p:animMotion>
                                    <p:animEffect transition="in" filter="fade">
                                      <p:cBhvr additive="base" accumulate="none"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48" dur="292" fill="hold">
                                          <p:stCondLst>
                                            <p:cond delay="808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11111E-6 L -0.12113 0.37592 " pathEditMode="relative" rAng="0" ptsTypes="AA">
                                      <p:cBhvr additive="base" accumulate="none">
                                        <p:cTn id="50" dur="5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06100" y="1879600"/>
                                    </p:animMotion>
                                    <p:animEffect transition="in" filter="fade">
                                      <p:cBhvr additive="base" accumulate="none">
                                        <p:cTn id="5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52" dur="292" fill="hold">
                                          <p:stCondLst>
                                            <p:cond delay="408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4.07407E-6 L -0.21311 0.66112 " pathEditMode="relative" rAng="0" ptsTypes="AA">
                                      <p:cBhvr additive="base" accumulate="none">
                                        <p:cTn id="54" dur="583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66700" y="3305600"/>
                                    </p:animMotion>
                                    <p:animEffect transition="in" filter="fade">
                                      <p:cBhvr additive="base" accumulate="none"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56" dur="292" fill="hold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33333E-6 L -0.17408 0.53936 " pathEditMode="relative" rAng="0" ptsTypes="AA">
                                      <p:cBhvr additive="base" accumulate="none">
                                        <p:cTn id="58" dur="583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71500" y="2696800"/>
                                    </p:animMotion>
                                    <p:animEffect transition="in" filter="fade">
                                      <p:cBhvr additive="base" accumulate="none"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60" dur="292" fill="hold">
                                          <p:stCondLst>
                                            <p:cond delay="808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33333E-6 L -0.17408 0.53936 " pathEditMode="relative" rAng="0" ptsTypes="AA">
                                      <p:cBhvr additive="base" accumulate="none">
                                        <p:cTn id="62" dur="583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71500" y="2696800"/>
                                    </p:animMotion>
                                    <p:animEffect transition="in" filter="fade">
                                      <p:cBhvr additive="base" accumulate="none"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64" dur="292" fill="hold">
                                          <p:stCondLst>
                                            <p:cond delay="808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11111E-6 L -0.12113 0.37592 " pathEditMode="relative" rAng="0" ptsTypes="AA">
                                      <p:cBhvr additive="base" accumulate="none">
                                        <p:cTn id="66" dur="5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06100" y="1879600"/>
                                    </p:animMotion>
                                    <p:animEffect transition="in" filter="fade">
                                      <p:cBhvr additive="base" accumulate="none">
                                        <p:cTn id="67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68" dur="292" fill="hold">
                                          <p:stCondLst>
                                            <p:cond delay="408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33333E-6 L -0.13947 0.43311 " pathEditMode="relative" rAng="0" ptsTypes="AA">
                                      <p:cBhvr additive="base" accumulate="none">
                                        <p:cTn id="70" dur="5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98500" y="2164400"/>
                                    </p:animMotion>
                                    <p:animEffect transition="in" filter="fade">
                                      <p:cBhvr additive="base" accumulate="none">
                                        <p:cTn id="7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72" dur="292" fill="hold">
                                          <p:stCondLst>
                                            <p:cond delay="408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animBg="1" autoUpdateAnimBg="0"/>
      <p:bldP spid="70660" grpId="0" animBg="1" autoUpdateAnimBg="0"/>
      <p:bldP spid="70661" grpId="0" animBg="1" autoUpdateAnimBg="0"/>
      <p:bldP spid="70662" grpId="0" animBg="1" autoUpdateAnimBg="0"/>
      <p:bldP spid="70663" grpId="0" animBg="1" autoUpdateAnimBg="0"/>
      <p:bldP spid="70664" grpId="0" animBg="1" autoUpdateAnimBg="0"/>
      <p:bldP spid="70665" grpId="0" animBg="1" autoUpdateAnimBg="0"/>
      <p:bldP spid="70666" grpId="0" animBg="1" autoUpdateAnimBg="0"/>
      <p:bldP spid="70667" grpId="0" animBg="1" autoUpdateAnimBg="0"/>
      <p:bldP spid="70668" grpId="0" animBg="1" autoUpdateAnimBg="0"/>
      <p:bldP spid="70669" grpId="0" animBg="1" autoUpdateAnimBg="0"/>
      <p:bldP spid="70670" grpId="0" animBg="1" autoUpdateAnimBg="0"/>
      <p:bldP spid="70671" grpId="0" animBg="1" autoUpdateAnimBg="0"/>
      <p:bldP spid="70672" grpId="0" animBg="1" autoUpdateAnimBg="0"/>
      <p:bldP spid="70673" grpId="0" animBg="1" autoUpdateAnimBg="0"/>
      <p:bldP spid="70674" grpId="0" animBg="1" autoUpdateAnimBg="0"/>
      <p:bldP spid="7067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28" y="57729"/>
            <a:ext cx="11913358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476250"/>
            <a:ext cx="12215813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0900" y="-71438"/>
            <a:ext cx="13060363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3438" y="-60325"/>
            <a:ext cx="12928601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125" y="-60325"/>
            <a:ext cx="14697075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460375"/>
            <a:ext cx="12272963" cy="410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6150" y="-33338"/>
            <a:ext cx="13231813" cy="6931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5988" y="-47625"/>
            <a:ext cx="13138151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153988" y="59277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Calibri" pitchFamily="34" charset="0"/>
              </a:rPr>
              <a:t>更多精彩模板，请搜索淘宝哎呀小小草：</a:t>
            </a:r>
            <a:r>
              <a:rPr lang="en-US" altLang="zh-CN">
                <a:latin typeface="Calibri" pitchFamily="34" charset="0"/>
              </a:rPr>
              <a:t>https://800sucai.taobao.com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Theme">
  <a:themeElements>
    <a:clrScheme name="9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Office Theme">
  <a:themeElements>
    <a:clrScheme name="10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Office Theme">
  <a:themeElements>
    <a:clrScheme name="11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Office Theme">
  <a:themeElements>
    <a:clrScheme name="12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2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3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4_Office Theme">
  <a:themeElements>
    <a:clrScheme name="14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4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5_Office Theme">
  <a:themeElements>
    <a:clrScheme name="15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5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5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6_Office Theme">
  <a:themeElements>
    <a:clrScheme name="16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6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6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7_Office Theme">
  <a:themeElements>
    <a:clrScheme name="17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7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7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Office Theme">
  <a:themeElements>
    <a:clrScheme name="18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8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8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9_Office Theme">
  <a:themeElements>
    <a:clrScheme name="19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9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9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0_Office Theme">
  <a:themeElements>
    <a:clrScheme name="20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0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0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1_Office Theme">
  <a:themeElements>
    <a:clrScheme name="21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1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1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2_Office Theme">
  <a:themeElements>
    <a:clrScheme name="22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2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2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3_Office Theme">
  <a:themeElements>
    <a:clrScheme name="23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3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3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4_Office Theme">
  <a:themeElements>
    <a:clrScheme name="24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4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4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5_Office Theme">
  <a:themeElements>
    <a:clrScheme name="25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5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5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6_Office Theme">
  <a:themeElements>
    <a:clrScheme name="26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6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6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7_Office Theme">
  <a:themeElements>
    <a:clrScheme name="27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7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7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8_Office Theme">
  <a:themeElements>
    <a:clrScheme name="28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8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8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2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9_Office Theme">
  <a:themeElements>
    <a:clrScheme name="29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9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9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30_Office Theme">
  <a:themeElements>
    <a:clrScheme name="30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0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0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1_Office Theme">
  <a:themeElements>
    <a:clrScheme name="31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1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1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2_Office Theme">
  <a:themeElements>
    <a:clrScheme name="32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2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2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3_Office Theme">
  <a:themeElements>
    <a:clrScheme name="33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3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3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4_Office Theme">
  <a:themeElements>
    <a:clrScheme name="34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4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4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5_Office Theme">
  <a:themeElements>
    <a:clrScheme name="35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5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5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6_Office Theme">
  <a:themeElements>
    <a:clrScheme name="36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6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6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7_Office Theme">
  <a:themeElements>
    <a:clrScheme name="37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7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7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8_Office Theme">
  <a:themeElements>
    <a:clrScheme name="38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8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8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Theme">
  <a:themeElements>
    <a:clrScheme name="3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9_Office Theme">
  <a:themeElements>
    <a:clrScheme name="39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9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9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40_Office Theme">
  <a:themeElements>
    <a:clrScheme name="40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0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0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1_Office Theme">
  <a:themeElements>
    <a:clrScheme name="41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1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1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2_Office Theme">
  <a:themeElements>
    <a:clrScheme name="42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2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2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3_Office Theme">
  <a:themeElements>
    <a:clrScheme name="43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3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3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4_Office Theme">
  <a:themeElements>
    <a:clrScheme name="44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4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4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5_Office Theme">
  <a:themeElements>
    <a:clrScheme name="45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5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5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6_Office Theme">
  <a:themeElements>
    <a:clrScheme name="46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6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6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7_Office Theme">
  <a:themeElements>
    <a:clrScheme name="47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7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7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4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Office Theme">
  <a:themeElements>
    <a:clrScheme name="5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Office Theme">
  <a:themeElements>
    <a:clrScheme name="6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Theme">
  <a:themeElements>
    <a:clrScheme name="7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Theme">
  <a:themeElements>
    <a:clrScheme name="8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300</Words>
  <Application>Microsoft Office PowerPoint</Application>
  <PresentationFormat>自定义</PresentationFormat>
  <Paragraphs>20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48</vt:i4>
      </vt:variant>
      <vt:variant>
        <vt:lpstr>幻灯片标题</vt:lpstr>
      </vt:variant>
      <vt:variant>
        <vt:i4>21</vt:i4>
      </vt:variant>
    </vt:vector>
  </HeadingPairs>
  <TitlesOfParts>
    <vt:vector size="73" baseType="lpstr">
      <vt:lpstr>Arial</vt:lpstr>
      <vt:lpstr>宋体</vt:lpstr>
      <vt:lpstr>Calibri Light</vt:lpstr>
      <vt:lpstr>Calibri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17_Office Theme</vt:lpstr>
      <vt:lpstr>18_Office Theme</vt:lpstr>
      <vt:lpstr>19_Office Theme</vt:lpstr>
      <vt:lpstr>20_Office Theme</vt:lpstr>
      <vt:lpstr>21_Office Theme</vt:lpstr>
      <vt:lpstr>22_Office Theme</vt:lpstr>
      <vt:lpstr>23_Office Theme</vt:lpstr>
      <vt:lpstr>24_Office Theme</vt:lpstr>
      <vt:lpstr>25_Office Theme</vt:lpstr>
      <vt:lpstr>26_Office Theme</vt:lpstr>
      <vt:lpstr>27_Office Theme</vt:lpstr>
      <vt:lpstr>28_Office Theme</vt:lpstr>
      <vt:lpstr>29_Office Theme</vt:lpstr>
      <vt:lpstr>30_Office Theme</vt:lpstr>
      <vt:lpstr>31_Office Theme</vt:lpstr>
      <vt:lpstr>32_Office Theme</vt:lpstr>
      <vt:lpstr>33_Office Theme</vt:lpstr>
      <vt:lpstr>34_Office Theme</vt:lpstr>
      <vt:lpstr>35_Office Theme</vt:lpstr>
      <vt:lpstr>36_Office Theme</vt:lpstr>
      <vt:lpstr>37_Office Theme</vt:lpstr>
      <vt:lpstr>38_Office Theme</vt:lpstr>
      <vt:lpstr>39_Office Theme</vt:lpstr>
      <vt:lpstr>40_Office Theme</vt:lpstr>
      <vt:lpstr>41_Office Theme</vt:lpstr>
      <vt:lpstr>42_Office Theme</vt:lpstr>
      <vt:lpstr>43_Office Theme</vt:lpstr>
      <vt:lpstr>44_Office Theme</vt:lpstr>
      <vt:lpstr>45_Office Theme</vt:lpstr>
      <vt:lpstr>46_Office Theme</vt:lpstr>
      <vt:lpstr>47_Office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modified xsi:type="dcterms:W3CDTF">2016-08-22T03:59:31Z</dcterms:modified>
</cp:coreProperties>
</file>