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30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90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32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113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07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51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522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631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91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46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38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0FA76B13-E4F7-4EBB-BC6B-E2489CD1864C}" type="datetimeFigureOut">
              <a:rPr lang="zh-CN" altLang="en-US" smtClean="0"/>
              <a:t>2011-6-7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/>
          <a:lstStyle/>
          <a:p>
            <a:fld id="{45D16572-44A6-4109-9507-5C5464084E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089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3465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44008" y="3263243"/>
            <a:ext cx="43396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339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点此添加标题</a:t>
            </a:r>
            <a:endParaRPr lang="zh-CN" alt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339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21"/>
          <p:cNvSpPr txBox="1"/>
          <p:nvPr/>
        </p:nvSpPr>
        <p:spPr>
          <a:xfrm>
            <a:off x="5076056" y="4441676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点此添加需要的副标题及相关说明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4428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1226865" y="1525587"/>
            <a:ext cx="7524750" cy="2347913"/>
          </a:xfrm>
          <a:prstGeom prst="rect">
            <a:avLst/>
          </a:prstGeom>
          <a:solidFill>
            <a:schemeClr val="tx1">
              <a:lumMod val="65000"/>
              <a:lumOff val="35000"/>
              <a:alpha val="78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latin typeface="+mn-lt"/>
              <a:ea typeface="+mn-ea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gray">
          <a:xfrm>
            <a:off x="1331640" y="1382712"/>
            <a:ext cx="7315200" cy="2378075"/>
          </a:xfrm>
          <a:prstGeom prst="rect">
            <a:avLst/>
          </a:prstGeom>
          <a:solidFill>
            <a:srgbClr val="F07F02">
              <a:alpha val="79607"/>
            </a:srgbClr>
          </a:soli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zh-CN" sz="2000">
              <a:solidFill>
                <a:schemeClr val="tx2"/>
              </a:solidFill>
              <a:ea typeface="微软雅黑" pitchFamily="34" charset="-122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498328" y="1764206"/>
            <a:ext cx="69818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　　这是我修改制作的第二个模板，大家觉得还行就下，以后再继续制作，个人觉得颜色鲜艳了点，有点花，但愿对大家有用。</a:t>
            </a:r>
            <a:endParaRPr lang="en-US" altLang="zh-CN" sz="16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　　　　　　　　　　　　　　　　　　　　　　　　　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zhanghn2003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578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1389264" y="1343025"/>
            <a:ext cx="6562725" cy="3540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latin typeface="+mn-lt"/>
              <a:ea typeface="+mn-ea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gray">
          <a:xfrm>
            <a:off x="1454351" y="1150938"/>
            <a:ext cx="6432550" cy="482600"/>
          </a:xfrm>
          <a:prstGeom prst="rect">
            <a:avLst/>
          </a:prstGeom>
          <a:solidFill>
            <a:srgbClr val="FF3399">
              <a:alpha val="80000"/>
            </a:srgbClr>
          </a:soli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zh-CN" sz="2000">
              <a:solidFill>
                <a:schemeClr val="tx2"/>
              </a:solidFill>
              <a:ea typeface="微软雅黑" pitchFamily="34" charset="-122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249814" y="1236663"/>
            <a:ext cx="28416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1389264" y="2214563"/>
            <a:ext cx="6562725" cy="3540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latin typeface="+mn-lt"/>
              <a:ea typeface="+mn-ea"/>
            </a:endParaRP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gray">
          <a:xfrm>
            <a:off x="1454351" y="2022475"/>
            <a:ext cx="6432550" cy="482600"/>
          </a:xfrm>
          <a:prstGeom prst="rect">
            <a:avLst/>
          </a:prstGeom>
          <a:solidFill>
            <a:srgbClr val="C00000">
              <a:alpha val="88000"/>
            </a:srgbClr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00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249814" y="2108200"/>
            <a:ext cx="28416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1389264" y="3087688"/>
            <a:ext cx="6562725" cy="3540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latin typeface="+mn-lt"/>
              <a:ea typeface="+mn-ea"/>
            </a:endParaRP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gray">
          <a:xfrm>
            <a:off x="1454351" y="2895600"/>
            <a:ext cx="6432550" cy="482600"/>
          </a:xfrm>
          <a:prstGeom prst="rect">
            <a:avLst/>
          </a:prstGeom>
          <a:solidFill>
            <a:srgbClr val="EEBB00">
              <a:alpha val="79607"/>
            </a:srgbClr>
          </a:solidFill>
          <a:ln w="12700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zh-CN" sz="2000">
              <a:solidFill>
                <a:schemeClr val="tx2"/>
              </a:solidFill>
              <a:ea typeface="微软雅黑" pitchFamily="34" charset="-122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249814" y="2981325"/>
            <a:ext cx="28416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1389264" y="3959225"/>
            <a:ext cx="6562725" cy="3540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latin typeface="+mn-lt"/>
              <a:ea typeface="+mn-ea"/>
            </a:endParaRPr>
          </a:p>
        </p:txBody>
      </p:sp>
      <p:sp>
        <p:nvSpPr>
          <p:cNvPr id="14" name="AutoShape 3"/>
          <p:cNvSpPr>
            <a:spLocks noChangeArrowheads="1"/>
          </p:cNvSpPr>
          <p:nvPr/>
        </p:nvSpPr>
        <p:spPr bwMode="gray">
          <a:xfrm>
            <a:off x="1454351" y="3767138"/>
            <a:ext cx="6432550" cy="482600"/>
          </a:xfrm>
          <a:prstGeom prst="rect">
            <a:avLst/>
          </a:prstGeom>
          <a:solidFill>
            <a:srgbClr val="FF6600">
              <a:alpha val="87843"/>
            </a:srgbClr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000">
              <a:solidFill>
                <a:schemeClr val="tx2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249814" y="3852863"/>
            <a:ext cx="2841625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24249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7"/>
          <p:cNvGrpSpPr>
            <a:grpSpLocks/>
          </p:cNvGrpSpPr>
          <p:nvPr/>
        </p:nvGrpSpPr>
        <p:grpSpPr bwMode="auto">
          <a:xfrm>
            <a:off x="2152499" y="989013"/>
            <a:ext cx="6359525" cy="571500"/>
            <a:chOff x="1392238" y="1744663"/>
            <a:chExt cx="6359525" cy="571500"/>
          </a:xfrm>
        </p:grpSpPr>
        <p:sp>
          <p:nvSpPr>
            <p:cNvPr id="5" name="矩形 4"/>
            <p:cNvSpPr/>
            <p:nvPr/>
          </p:nvSpPr>
          <p:spPr bwMode="auto">
            <a:xfrm>
              <a:off x="1392238" y="1744663"/>
              <a:ext cx="6359525" cy="5715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6" name="组合 23"/>
            <p:cNvGrpSpPr>
              <a:grpSpLocks/>
            </p:cNvGrpSpPr>
            <p:nvPr/>
          </p:nvGrpSpPr>
          <p:grpSpPr bwMode="auto">
            <a:xfrm>
              <a:off x="1392238" y="1744663"/>
              <a:ext cx="571500" cy="571500"/>
              <a:chOff x="1392238" y="1744663"/>
              <a:chExt cx="571500" cy="571500"/>
            </a:xfrm>
          </p:grpSpPr>
          <p:sp>
            <p:nvSpPr>
              <p:cNvPr id="8" name="矩形 7"/>
              <p:cNvSpPr/>
              <p:nvPr/>
            </p:nvSpPr>
            <p:spPr bwMode="auto">
              <a:xfrm>
                <a:off x="1392238" y="1744663"/>
                <a:ext cx="571500" cy="5715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75000">
                    <a:srgbClr val="C00000"/>
                  </a:gs>
                </a:gsLst>
                <a:lin ang="3000000" scaled="0"/>
              </a:gradFill>
              <a:ln w="127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9" name="TextBox 21"/>
              <p:cNvSpPr txBox="1">
                <a:spLocks noChangeArrowheads="1"/>
              </p:cNvSpPr>
              <p:nvPr/>
            </p:nvSpPr>
            <p:spPr bwMode="auto">
              <a:xfrm>
                <a:off x="1498628" y="1800225"/>
                <a:ext cx="357276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2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" name="TextBox 26"/>
            <p:cNvSpPr txBox="1">
              <a:spLocks noChangeArrowheads="1"/>
            </p:cNvSpPr>
            <p:nvPr/>
          </p:nvSpPr>
          <p:spPr bwMode="auto">
            <a:xfrm>
              <a:off x="2320925" y="1846263"/>
              <a:ext cx="48593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10" name="组合 28"/>
          <p:cNvGrpSpPr>
            <a:grpSpLocks/>
          </p:cNvGrpSpPr>
          <p:nvPr/>
        </p:nvGrpSpPr>
        <p:grpSpPr bwMode="auto">
          <a:xfrm>
            <a:off x="2152499" y="1828800"/>
            <a:ext cx="6359525" cy="571500"/>
            <a:chOff x="1392238" y="2584450"/>
            <a:chExt cx="6359525" cy="571500"/>
          </a:xfrm>
        </p:grpSpPr>
        <p:sp>
          <p:nvSpPr>
            <p:cNvPr id="11" name="矩形 10"/>
            <p:cNvSpPr/>
            <p:nvPr/>
          </p:nvSpPr>
          <p:spPr bwMode="auto">
            <a:xfrm>
              <a:off x="1392238" y="2584450"/>
              <a:ext cx="6359525" cy="571500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2" name="组合 24"/>
            <p:cNvGrpSpPr>
              <a:grpSpLocks/>
            </p:cNvGrpSpPr>
            <p:nvPr/>
          </p:nvGrpSpPr>
          <p:grpSpPr bwMode="auto">
            <a:xfrm>
              <a:off x="1392238" y="2584450"/>
              <a:ext cx="571500" cy="571500"/>
              <a:chOff x="1392238" y="2584450"/>
              <a:chExt cx="571500" cy="571500"/>
            </a:xfrm>
          </p:grpSpPr>
          <p:sp>
            <p:nvSpPr>
              <p:cNvPr id="14" name="矩形 13"/>
              <p:cNvSpPr/>
              <p:nvPr/>
            </p:nvSpPr>
            <p:spPr bwMode="auto">
              <a:xfrm>
                <a:off x="1392238" y="2584450"/>
                <a:ext cx="571500" cy="5715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75000">
                    <a:srgbClr val="C00000"/>
                  </a:gs>
                </a:gsLst>
                <a:lin ang="3000000" scaled="0"/>
              </a:gradFill>
              <a:ln w="127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dirty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15" name="TextBox 22"/>
              <p:cNvSpPr txBox="1">
                <a:spLocks noChangeArrowheads="1"/>
              </p:cNvSpPr>
              <p:nvPr/>
            </p:nvSpPr>
            <p:spPr bwMode="auto">
              <a:xfrm>
                <a:off x="1498628" y="2638425"/>
                <a:ext cx="357276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2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3" name="TextBox 27"/>
            <p:cNvSpPr txBox="1">
              <a:spLocks noChangeArrowheads="1"/>
            </p:cNvSpPr>
            <p:nvPr/>
          </p:nvSpPr>
          <p:spPr bwMode="auto">
            <a:xfrm>
              <a:off x="2320925" y="2684463"/>
              <a:ext cx="48593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16" name="组合 29"/>
          <p:cNvGrpSpPr>
            <a:grpSpLocks/>
          </p:cNvGrpSpPr>
          <p:nvPr/>
        </p:nvGrpSpPr>
        <p:grpSpPr bwMode="auto">
          <a:xfrm>
            <a:off x="2152499" y="2668588"/>
            <a:ext cx="6359525" cy="571500"/>
            <a:chOff x="1392238" y="3424238"/>
            <a:chExt cx="6359525" cy="571500"/>
          </a:xfrm>
        </p:grpSpPr>
        <p:sp>
          <p:nvSpPr>
            <p:cNvPr id="17" name="矩形 16"/>
            <p:cNvSpPr/>
            <p:nvPr/>
          </p:nvSpPr>
          <p:spPr bwMode="auto">
            <a:xfrm>
              <a:off x="1392238" y="3424238"/>
              <a:ext cx="6359525" cy="571500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8" name="组合 25"/>
            <p:cNvGrpSpPr>
              <a:grpSpLocks/>
            </p:cNvGrpSpPr>
            <p:nvPr/>
          </p:nvGrpSpPr>
          <p:grpSpPr bwMode="auto">
            <a:xfrm>
              <a:off x="1392238" y="3424238"/>
              <a:ext cx="571500" cy="571500"/>
              <a:chOff x="1392238" y="3424238"/>
              <a:chExt cx="571500" cy="571500"/>
            </a:xfrm>
          </p:grpSpPr>
          <p:sp>
            <p:nvSpPr>
              <p:cNvPr id="20" name="矩形 19"/>
              <p:cNvSpPr/>
              <p:nvPr/>
            </p:nvSpPr>
            <p:spPr bwMode="auto">
              <a:xfrm>
                <a:off x="1392238" y="3424238"/>
                <a:ext cx="571500" cy="5715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75000">
                    <a:srgbClr val="C00000"/>
                  </a:gs>
                </a:gsLst>
                <a:lin ang="3000000" scaled="0"/>
              </a:gradFill>
              <a:ln w="127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dirty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21" name="TextBox 23"/>
              <p:cNvSpPr txBox="1">
                <a:spLocks noChangeArrowheads="1"/>
              </p:cNvSpPr>
              <p:nvPr/>
            </p:nvSpPr>
            <p:spPr bwMode="auto">
              <a:xfrm>
                <a:off x="1498628" y="3478213"/>
                <a:ext cx="357276" cy="4619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2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9" name="TextBox 28"/>
            <p:cNvSpPr txBox="1">
              <a:spLocks noChangeArrowheads="1"/>
            </p:cNvSpPr>
            <p:nvPr/>
          </p:nvSpPr>
          <p:spPr bwMode="auto">
            <a:xfrm>
              <a:off x="2320925" y="3524250"/>
              <a:ext cx="48593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22" name="组合 30"/>
          <p:cNvGrpSpPr>
            <a:grpSpLocks/>
          </p:cNvGrpSpPr>
          <p:nvPr/>
        </p:nvGrpSpPr>
        <p:grpSpPr bwMode="auto">
          <a:xfrm>
            <a:off x="2152499" y="3506788"/>
            <a:ext cx="6359525" cy="571500"/>
            <a:chOff x="1392238" y="4262438"/>
            <a:chExt cx="6359525" cy="571500"/>
          </a:xfrm>
        </p:grpSpPr>
        <p:sp>
          <p:nvSpPr>
            <p:cNvPr id="23" name="矩形 22"/>
            <p:cNvSpPr/>
            <p:nvPr/>
          </p:nvSpPr>
          <p:spPr bwMode="auto">
            <a:xfrm>
              <a:off x="1392238" y="4262438"/>
              <a:ext cx="6359525" cy="571500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4" name="组合 26"/>
            <p:cNvGrpSpPr>
              <a:grpSpLocks/>
            </p:cNvGrpSpPr>
            <p:nvPr/>
          </p:nvGrpSpPr>
          <p:grpSpPr bwMode="auto">
            <a:xfrm>
              <a:off x="1392238" y="4262438"/>
              <a:ext cx="571500" cy="571500"/>
              <a:chOff x="1392238" y="4262438"/>
              <a:chExt cx="571500" cy="571500"/>
            </a:xfrm>
          </p:grpSpPr>
          <p:sp>
            <p:nvSpPr>
              <p:cNvPr id="26" name="矩形 25"/>
              <p:cNvSpPr/>
              <p:nvPr/>
            </p:nvSpPr>
            <p:spPr bwMode="auto">
              <a:xfrm>
                <a:off x="1392238" y="4262438"/>
                <a:ext cx="571500" cy="5715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75000">
                    <a:srgbClr val="C00000"/>
                  </a:gs>
                </a:gsLst>
                <a:lin ang="3000000" scaled="0"/>
              </a:gradFill>
              <a:ln w="127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dirty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27" name="TextBox 24"/>
              <p:cNvSpPr txBox="1">
                <a:spLocks noChangeArrowheads="1"/>
              </p:cNvSpPr>
              <p:nvPr/>
            </p:nvSpPr>
            <p:spPr bwMode="auto">
              <a:xfrm>
                <a:off x="1498628" y="4318000"/>
                <a:ext cx="357276" cy="461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2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lang="zh-CN" altLang="en-US"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5" name="TextBox 29"/>
            <p:cNvSpPr txBox="1">
              <a:spLocks noChangeArrowheads="1"/>
            </p:cNvSpPr>
            <p:nvPr/>
          </p:nvSpPr>
          <p:spPr bwMode="auto">
            <a:xfrm>
              <a:off x="2320925" y="4364038"/>
              <a:ext cx="485933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2152499" y="4346575"/>
            <a:ext cx="6359525" cy="571500"/>
            <a:chOff x="1392238" y="5102225"/>
            <a:chExt cx="6359525" cy="571500"/>
          </a:xfrm>
        </p:grpSpPr>
        <p:sp>
          <p:nvSpPr>
            <p:cNvPr id="29" name="矩形 28"/>
            <p:cNvSpPr/>
            <p:nvPr/>
          </p:nvSpPr>
          <p:spPr bwMode="auto">
            <a:xfrm>
              <a:off x="1392238" y="5102225"/>
              <a:ext cx="6359525" cy="571500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30" name="组合 27"/>
            <p:cNvGrpSpPr>
              <a:grpSpLocks/>
            </p:cNvGrpSpPr>
            <p:nvPr/>
          </p:nvGrpSpPr>
          <p:grpSpPr bwMode="auto">
            <a:xfrm>
              <a:off x="1392238" y="5102225"/>
              <a:ext cx="571500" cy="571500"/>
              <a:chOff x="1392238" y="5102225"/>
              <a:chExt cx="571500" cy="571500"/>
            </a:xfrm>
          </p:grpSpPr>
          <p:sp>
            <p:nvSpPr>
              <p:cNvPr id="32" name="矩形 31"/>
              <p:cNvSpPr/>
              <p:nvPr/>
            </p:nvSpPr>
            <p:spPr bwMode="auto">
              <a:xfrm>
                <a:off x="1392238" y="5102225"/>
                <a:ext cx="571500" cy="5715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75000">
                    <a:srgbClr val="C00000"/>
                  </a:gs>
                </a:gsLst>
                <a:lin ang="3000000" scaled="0"/>
              </a:gradFill>
              <a:ln w="12700">
                <a:solidFill>
                  <a:schemeClr val="bg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dirty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  <p:sp>
            <p:nvSpPr>
              <p:cNvPr id="33" name="TextBox 25"/>
              <p:cNvSpPr txBox="1">
                <a:spLocks noChangeArrowheads="1"/>
              </p:cNvSpPr>
              <p:nvPr/>
            </p:nvSpPr>
            <p:spPr bwMode="auto">
              <a:xfrm>
                <a:off x="1498628" y="5157788"/>
                <a:ext cx="357276" cy="460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en-US" altLang="zh-CN" sz="24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  <a:endParaRPr lang="zh-CN" altLang="en-US" sz="2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2320925" y="5203825"/>
              <a:ext cx="485933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193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5"/>
          <p:cNvGrpSpPr>
            <a:grpSpLocks/>
          </p:cNvGrpSpPr>
          <p:nvPr/>
        </p:nvGrpSpPr>
        <p:grpSpPr bwMode="auto">
          <a:xfrm>
            <a:off x="3243388" y="912811"/>
            <a:ext cx="1036637" cy="1036637"/>
            <a:chOff x="1357313" y="1071563"/>
            <a:chExt cx="1036637" cy="1036637"/>
          </a:xfrm>
        </p:grpSpPr>
        <p:sp>
          <p:nvSpPr>
            <p:cNvPr id="5" name="空心弧 4"/>
            <p:cNvSpPr>
              <a:spLocks noChangeAspect="1"/>
            </p:cNvSpPr>
            <p:nvPr/>
          </p:nvSpPr>
          <p:spPr>
            <a:xfrm>
              <a:off x="1357313" y="1071563"/>
              <a:ext cx="1036637" cy="1036637"/>
            </a:xfrm>
            <a:prstGeom prst="blockArc">
              <a:avLst>
                <a:gd name="adj1" fmla="val 4952"/>
                <a:gd name="adj2" fmla="val 16198718"/>
                <a:gd name="adj3" fmla="val 25180"/>
              </a:avLst>
            </a:prstGeom>
            <a:solidFill>
              <a:schemeClr val="bg1">
                <a:lumMod val="50000"/>
                <a:alpha val="80000"/>
              </a:schemeClr>
            </a:solidFill>
            <a:ln w="25400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6" name="空心弧 5"/>
            <p:cNvSpPr>
              <a:spLocks noChangeAspect="1"/>
            </p:cNvSpPr>
            <p:nvPr/>
          </p:nvSpPr>
          <p:spPr>
            <a:xfrm>
              <a:off x="1357313" y="1071563"/>
              <a:ext cx="1036637" cy="1036637"/>
            </a:xfrm>
            <a:prstGeom prst="blockArc">
              <a:avLst>
                <a:gd name="adj1" fmla="val 16208198"/>
                <a:gd name="adj2" fmla="val 0"/>
                <a:gd name="adj3" fmla="val 25000"/>
              </a:avLst>
            </a:prstGeom>
            <a:solidFill>
              <a:srgbClr val="EEBB00">
                <a:alpha val="79607"/>
              </a:srgbClr>
            </a:solidFill>
            <a:ln w="25400" algn="ctr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ea typeface="微软雅黑" pitchFamily="34" charset="-122"/>
              </a:endParaRPr>
            </a:p>
          </p:txBody>
        </p:sp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1589088" y="1423988"/>
              <a:ext cx="642937" cy="35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46"/>
          <p:cNvGrpSpPr>
            <a:grpSpLocks/>
          </p:cNvGrpSpPr>
          <p:nvPr/>
        </p:nvGrpSpPr>
        <p:grpSpPr bwMode="auto">
          <a:xfrm>
            <a:off x="5040438" y="912811"/>
            <a:ext cx="1036637" cy="1036637"/>
            <a:chOff x="3154363" y="1071563"/>
            <a:chExt cx="1036637" cy="1036637"/>
          </a:xfrm>
        </p:grpSpPr>
        <p:sp>
          <p:nvSpPr>
            <p:cNvPr id="9" name="空心弧 8"/>
            <p:cNvSpPr>
              <a:spLocks noChangeAspect="1"/>
            </p:cNvSpPr>
            <p:nvPr/>
          </p:nvSpPr>
          <p:spPr>
            <a:xfrm>
              <a:off x="3154363" y="1071563"/>
              <a:ext cx="1036637" cy="1036637"/>
            </a:xfrm>
            <a:prstGeom prst="blockArc">
              <a:avLst>
                <a:gd name="adj1" fmla="val 5403274"/>
                <a:gd name="adj2" fmla="val 16198718"/>
                <a:gd name="adj3" fmla="val 25180"/>
              </a:avLst>
            </a:prstGeom>
            <a:solidFill>
              <a:schemeClr val="bg1">
                <a:lumMod val="50000"/>
                <a:alpha val="80000"/>
              </a:schemeClr>
            </a:solidFill>
            <a:ln w="25400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0" name="空心弧 9"/>
            <p:cNvSpPr>
              <a:spLocks noChangeAspect="1"/>
            </p:cNvSpPr>
            <p:nvPr/>
          </p:nvSpPr>
          <p:spPr>
            <a:xfrm>
              <a:off x="3154363" y="1071563"/>
              <a:ext cx="1036637" cy="1036637"/>
            </a:xfrm>
            <a:prstGeom prst="blockArc">
              <a:avLst>
                <a:gd name="adj1" fmla="val 16208198"/>
                <a:gd name="adj2" fmla="val 5388154"/>
                <a:gd name="adj3" fmla="val 25305"/>
              </a:avLst>
            </a:prstGeom>
            <a:solidFill>
              <a:srgbClr val="EEBB00">
                <a:alpha val="79607"/>
              </a:srgbClr>
            </a:solidFill>
            <a:ln w="25400" algn="ctr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ea typeface="微软雅黑" pitchFamily="34" charset="-122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3386138" y="1423988"/>
              <a:ext cx="642937" cy="35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47"/>
          <p:cNvGrpSpPr>
            <a:grpSpLocks/>
          </p:cNvGrpSpPr>
          <p:nvPr/>
        </p:nvGrpSpPr>
        <p:grpSpPr bwMode="auto">
          <a:xfrm>
            <a:off x="6839075" y="912811"/>
            <a:ext cx="1036638" cy="1036637"/>
            <a:chOff x="4953000" y="1071563"/>
            <a:chExt cx="1036638" cy="1036637"/>
          </a:xfrm>
        </p:grpSpPr>
        <p:sp>
          <p:nvSpPr>
            <p:cNvPr id="13" name="空心弧 12"/>
            <p:cNvSpPr>
              <a:spLocks noChangeAspect="1"/>
            </p:cNvSpPr>
            <p:nvPr/>
          </p:nvSpPr>
          <p:spPr>
            <a:xfrm>
              <a:off x="4953000" y="1071563"/>
              <a:ext cx="1036638" cy="1036637"/>
            </a:xfrm>
            <a:prstGeom prst="blockArc">
              <a:avLst>
                <a:gd name="adj1" fmla="val 10792711"/>
                <a:gd name="adj2" fmla="val 16198718"/>
                <a:gd name="adj3" fmla="val 25180"/>
              </a:avLst>
            </a:prstGeom>
            <a:solidFill>
              <a:schemeClr val="bg1">
                <a:lumMod val="50000"/>
                <a:alpha val="80000"/>
              </a:schemeClr>
            </a:solidFill>
            <a:ln w="25400" algn="ctr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空心弧 13"/>
            <p:cNvSpPr>
              <a:spLocks noChangeAspect="1"/>
            </p:cNvSpPr>
            <p:nvPr/>
          </p:nvSpPr>
          <p:spPr>
            <a:xfrm>
              <a:off x="4953000" y="1071563"/>
              <a:ext cx="1036638" cy="1036637"/>
            </a:xfrm>
            <a:prstGeom prst="blockArc">
              <a:avLst>
                <a:gd name="adj1" fmla="val 16208198"/>
                <a:gd name="adj2" fmla="val 10800000"/>
                <a:gd name="adj3" fmla="val 25170"/>
              </a:avLst>
            </a:prstGeom>
            <a:solidFill>
              <a:srgbClr val="EEBB00">
                <a:alpha val="79607"/>
              </a:srgbClr>
            </a:solidFill>
            <a:ln w="25400" algn="ctr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ea typeface="微软雅黑" pitchFamily="34" charset="-122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5183188" y="1423988"/>
              <a:ext cx="642937" cy="35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3"/>
          <p:cNvGrpSpPr>
            <a:grpSpLocks/>
          </p:cNvGrpSpPr>
          <p:nvPr/>
        </p:nvGrpSpPr>
        <p:grpSpPr bwMode="auto">
          <a:xfrm>
            <a:off x="3502150" y="1995486"/>
            <a:ext cx="519113" cy="347662"/>
            <a:chOff x="1276298" y="2846378"/>
            <a:chExt cx="576000" cy="385071"/>
          </a:xfrm>
        </p:grpSpPr>
        <p:sp>
          <p:nvSpPr>
            <p:cNvPr id="17" name="燕尾形 16"/>
            <p:cNvSpPr/>
            <p:nvPr/>
          </p:nvSpPr>
          <p:spPr>
            <a:xfrm rot="5400000">
              <a:off x="1456162" y="2666514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燕尾形 17"/>
            <p:cNvSpPr/>
            <p:nvPr/>
          </p:nvSpPr>
          <p:spPr>
            <a:xfrm rot="5400000">
              <a:off x="1456162" y="2835312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组合 17"/>
          <p:cNvGrpSpPr>
            <a:grpSpLocks/>
          </p:cNvGrpSpPr>
          <p:nvPr/>
        </p:nvGrpSpPr>
        <p:grpSpPr bwMode="auto">
          <a:xfrm>
            <a:off x="5300788" y="1995486"/>
            <a:ext cx="517525" cy="347662"/>
            <a:chOff x="3273611" y="2846378"/>
            <a:chExt cx="576000" cy="385071"/>
          </a:xfrm>
        </p:grpSpPr>
        <p:sp>
          <p:nvSpPr>
            <p:cNvPr id="20" name="燕尾形 19"/>
            <p:cNvSpPr/>
            <p:nvPr/>
          </p:nvSpPr>
          <p:spPr>
            <a:xfrm rot="5400000">
              <a:off x="3453475" y="2666514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 rot="5400000">
              <a:off x="3453475" y="2835312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7097838" y="1995486"/>
            <a:ext cx="517525" cy="347662"/>
            <a:chOff x="5270924" y="2846378"/>
            <a:chExt cx="576000" cy="385071"/>
          </a:xfrm>
        </p:grpSpPr>
        <p:sp>
          <p:nvSpPr>
            <p:cNvPr id="23" name="燕尾形 22"/>
            <p:cNvSpPr/>
            <p:nvPr/>
          </p:nvSpPr>
          <p:spPr>
            <a:xfrm rot="5400000">
              <a:off x="5450788" y="2666514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 rot="5400000">
              <a:off x="5450788" y="2835312"/>
              <a:ext cx="216273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组合 44"/>
          <p:cNvGrpSpPr>
            <a:grpSpLocks/>
          </p:cNvGrpSpPr>
          <p:nvPr/>
        </p:nvGrpSpPr>
        <p:grpSpPr bwMode="auto">
          <a:xfrm>
            <a:off x="2919538" y="2436811"/>
            <a:ext cx="1684337" cy="2428875"/>
            <a:chOff x="1033463" y="2595563"/>
            <a:chExt cx="1684337" cy="2428875"/>
          </a:xfrm>
        </p:grpSpPr>
        <p:sp>
          <p:nvSpPr>
            <p:cNvPr id="26" name="矩形 25"/>
            <p:cNvSpPr/>
            <p:nvPr/>
          </p:nvSpPr>
          <p:spPr>
            <a:xfrm>
              <a:off x="1033463" y="2595563"/>
              <a:ext cx="1684337" cy="2428875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12700">
              <a:solidFill>
                <a:schemeClr val="bg1">
                  <a:lumMod val="50000"/>
                  <a:alpha val="55000"/>
                </a:schemeClr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TextBox 146"/>
            <p:cNvSpPr txBox="1">
              <a:spLocks noChangeArrowheads="1"/>
            </p:cNvSpPr>
            <p:nvPr/>
          </p:nvSpPr>
          <p:spPr bwMode="auto">
            <a:xfrm>
              <a:off x="1055688" y="3259138"/>
              <a:ext cx="1620837" cy="4714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098550" y="3130550"/>
              <a:ext cx="1554163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146"/>
            <p:cNvSpPr txBox="1">
              <a:spLocks noChangeArrowheads="1"/>
            </p:cNvSpPr>
            <p:nvPr/>
          </p:nvSpPr>
          <p:spPr bwMode="auto">
            <a:xfrm>
              <a:off x="1065213" y="2720975"/>
              <a:ext cx="1620837" cy="2778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43"/>
          <p:cNvGrpSpPr>
            <a:grpSpLocks/>
          </p:cNvGrpSpPr>
          <p:nvPr/>
        </p:nvGrpSpPr>
        <p:grpSpPr bwMode="auto">
          <a:xfrm>
            <a:off x="4716588" y="2436811"/>
            <a:ext cx="1684337" cy="2428875"/>
            <a:chOff x="2830513" y="2595563"/>
            <a:chExt cx="1684337" cy="2428875"/>
          </a:xfrm>
        </p:grpSpPr>
        <p:sp>
          <p:nvSpPr>
            <p:cNvPr id="31" name="矩形 30"/>
            <p:cNvSpPr/>
            <p:nvPr/>
          </p:nvSpPr>
          <p:spPr>
            <a:xfrm>
              <a:off x="2830513" y="2595563"/>
              <a:ext cx="1684337" cy="2428875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12700">
              <a:solidFill>
                <a:schemeClr val="bg1">
                  <a:lumMod val="50000"/>
                  <a:alpha val="55000"/>
                </a:schemeClr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TextBox 146"/>
            <p:cNvSpPr txBox="1">
              <a:spLocks noChangeArrowheads="1"/>
            </p:cNvSpPr>
            <p:nvPr/>
          </p:nvSpPr>
          <p:spPr bwMode="auto">
            <a:xfrm>
              <a:off x="2854325" y="3259138"/>
              <a:ext cx="1619250" cy="4714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2895600" y="3130550"/>
              <a:ext cx="155575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146"/>
            <p:cNvSpPr txBox="1">
              <a:spLocks noChangeArrowheads="1"/>
            </p:cNvSpPr>
            <p:nvPr/>
          </p:nvSpPr>
          <p:spPr bwMode="auto">
            <a:xfrm>
              <a:off x="2863850" y="2720975"/>
              <a:ext cx="1619250" cy="2778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42"/>
          <p:cNvGrpSpPr>
            <a:grpSpLocks/>
          </p:cNvGrpSpPr>
          <p:nvPr/>
        </p:nvGrpSpPr>
        <p:grpSpPr bwMode="auto">
          <a:xfrm>
            <a:off x="6515225" y="2436811"/>
            <a:ext cx="1684338" cy="2428875"/>
            <a:chOff x="4629150" y="2595563"/>
            <a:chExt cx="1684338" cy="2428875"/>
          </a:xfrm>
        </p:grpSpPr>
        <p:sp>
          <p:nvSpPr>
            <p:cNvPr id="36" name="矩形 35"/>
            <p:cNvSpPr/>
            <p:nvPr/>
          </p:nvSpPr>
          <p:spPr>
            <a:xfrm>
              <a:off x="4629150" y="2595563"/>
              <a:ext cx="1684338" cy="2428875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12700">
              <a:solidFill>
                <a:schemeClr val="bg1">
                  <a:lumMod val="50000"/>
                  <a:alpha val="55000"/>
                </a:schemeClr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TextBox 146"/>
            <p:cNvSpPr txBox="1">
              <a:spLocks noChangeArrowheads="1"/>
            </p:cNvSpPr>
            <p:nvPr/>
          </p:nvSpPr>
          <p:spPr bwMode="auto">
            <a:xfrm>
              <a:off x="4651375" y="3259138"/>
              <a:ext cx="1619250" cy="4714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4692650" y="3130550"/>
              <a:ext cx="155575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146"/>
            <p:cNvSpPr txBox="1">
              <a:spLocks noChangeArrowheads="1"/>
            </p:cNvSpPr>
            <p:nvPr/>
          </p:nvSpPr>
          <p:spPr bwMode="auto">
            <a:xfrm>
              <a:off x="4660900" y="2720975"/>
              <a:ext cx="1619250" cy="2778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850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2"/>
          <p:cNvGrpSpPr>
            <a:grpSpLocks/>
          </p:cNvGrpSpPr>
          <p:nvPr/>
        </p:nvGrpSpPr>
        <p:grpSpPr bwMode="auto">
          <a:xfrm>
            <a:off x="1123155" y="1360488"/>
            <a:ext cx="7740650" cy="3600450"/>
            <a:chOff x="701675" y="1360488"/>
            <a:chExt cx="7740650" cy="3600450"/>
          </a:xfrm>
        </p:grpSpPr>
        <p:sp>
          <p:nvSpPr>
            <p:cNvPr id="5" name="矩形 4"/>
            <p:cNvSpPr/>
            <p:nvPr/>
          </p:nvSpPr>
          <p:spPr>
            <a:xfrm>
              <a:off x="701675" y="1360488"/>
              <a:ext cx="7740650" cy="3600450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12700">
              <a:solidFill>
                <a:schemeClr val="bg1">
                  <a:lumMod val="50000"/>
                  <a:alpha val="55000"/>
                </a:schemeClr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6" name="组合 2"/>
            <p:cNvGrpSpPr>
              <a:grpSpLocks/>
            </p:cNvGrpSpPr>
            <p:nvPr/>
          </p:nvGrpSpPr>
          <p:grpSpPr bwMode="auto">
            <a:xfrm>
              <a:off x="1376363" y="2763838"/>
              <a:ext cx="6610350" cy="307975"/>
              <a:chOff x="1376354" y="3463077"/>
              <a:chExt cx="6610627" cy="307777"/>
            </a:xfrm>
          </p:grpSpPr>
          <p:sp>
            <p:nvSpPr>
              <p:cNvPr id="44" name="Rectangle 12"/>
              <p:cNvSpPr>
                <a:spLocks noChangeArrowheads="1"/>
              </p:cNvSpPr>
              <p:nvPr/>
            </p:nvSpPr>
            <p:spPr bwMode="gray">
              <a:xfrm>
                <a:off x="3038536" y="3463077"/>
                <a:ext cx="79219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2005</a:t>
                </a:r>
              </a:p>
            </p:txBody>
          </p:sp>
          <p:sp>
            <p:nvSpPr>
              <p:cNvPr id="45" name="Rectangle 12"/>
              <p:cNvSpPr>
                <a:spLocks noChangeArrowheads="1"/>
              </p:cNvSpPr>
              <p:nvPr/>
            </p:nvSpPr>
            <p:spPr bwMode="gray">
              <a:xfrm>
                <a:off x="3870421" y="3463077"/>
                <a:ext cx="79219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2006</a:t>
                </a:r>
              </a:p>
            </p:txBody>
          </p:sp>
          <p:sp>
            <p:nvSpPr>
              <p:cNvPr id="46" name="Rectangle 12"/>
              <p:cNvSpPr>
                <a:spLocks noChangeArrowheads="1"/>
              </p:cNvSpPr>
              <p:nvPr/>
            </p:nvSpPr>
            <p:spPr bwMode="gray">
              <a:xfrm>
                <a:off x="4700718" y="3463077"/>
                <a:ext cx="792195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2007</a:t>
                </a:r>
              </a:p>
            </p:txBody>
          </p:sp>
          <p:sp>
            <p:nvSpPr>
              <p:cNvPr id="47" name="Rectangle 12"/>
              <p:cNvSpPr>
                <a:spLocks noChangeArrowheads="1"/>
              </p:cNvSpPr>
              <p:nvPr/>
            </p:nvSpPr>
            <p:spPr bwMode="gray">
              <a:xfrm>
                <a:off x="5532603" y="3463077"/>
                <a:ext cx="792195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2008</a:t>
                </a:r>
              </a:p>
            </p:txBody>
          </p:sp>
          <p:sp>
            <p:nvSpPr>
              <p:cNvPr id="48" name="Rectangle 12"/>
              <p:cNvSpPr>
                <a:spLocks noChangeArrowheads="1"/>
              </p:cNvSpPr>
              <p:nvPr/>
            </p:nvSpPr>
            <p:spPr bwMode="gray">
              <a:xfrm>
                <a:off x="6364488" y="3463077"/>
                <a:ext cx="790608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2009</a:t>
                </a:r>
              </a:p>
            </p:txBody>
          </p:sp>
          <p:sp>
            <p:nvSpPr>
              <p:cNvPr id="49" name="Rectangle 12"/>
              <p:cNvSpPr>
                <a:spLocks noChangeArrowheads="1"/>
              </p:cNvSpPr>
              <p:nvPr/>
            </p:nvSpPr>
            <p:spPr bwMode="gray">
              <a:xfrm>
                <a:off x="7194785" y="3463077"/>
                <a:ext cx="792196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2010</a:t>
                </a:r>
              </a:p>
            </p:txBody>
          </p:sp>
          <p:sp>
            <p:nvSpPr>
              <p:cNvPr id="50" name="Rectangle 12"/>
              <p:cNvSpPr>
                <a:spLocks noChangeArrowheads="1"/>
              </p:cNvSpPr>
              <p:nvPr/>
            </p:nvSpPr>
            <p:spPr bwMode="gray">
              <a:xfrm>
                <a:off x="1376354" y="3463077"/>
                <a:ext cx="792195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2003</a:t>
                </a:r>
              </a:p>
            </p:txBody>
          </p:sp>
          <p:sp>
            <p:nvSpPr>
              <p:cNvPr id="51" name="Rectangle 12"/>
              <p:cNvSpPr>
                <a:spLocks noChangeArrowheads="1"/>
              </p:cNvSpPr>
              <p:nvPr/>
            </p:nvSpPr>
            <p:spPr bwMode="gray">
              <a:xfrm>
                <a:off x="2208239" y="3463077"/>
                <a:ext cx="790608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2004</a:t>
                </a:r>
              </a:p>
            </p:txBody>
          </p:sp>
        </p:grpSp>
        <p:grpSp>
          <p:nvGrpSpPr>
            <p:cNvPr id="7" name="组合 11"/>
            <p:cNvGrpSpPr>
              <a:grpSpLocks/>
            </p:cNvGrpSpPr>
            <p:nvPr/>
          </p:nvGrpSpPr>
          <p:grpSpPr bwMode="auto">
            <a:xfrm>
              <a:off x="835025" y="1589088"/>
              <a:ext cx="539750" cy="3354387"/>
              <a:chOff x="834752" y="2289367"/>
              <a:chExt cx="540000" cy="3352950"/>
            </a:xfrm>
          </p:grpSpPr>
          <p:sp>
            <p:nvSpPr>
              <p:cNvPr id="31" name="Rectangle 12"/>
              <p:cNvSpPr>
                <a:spLocks noChangeArrowheads="1"/>
              </p:cNvSpPr>
              <p:nvPr/>
            </p:nvSpPr>
            <p:spPr bwMode="gray">
              <a:xfrm>
                <a:off x="834752" y="2797149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</a:p>
            </p:txBody>
          </p:sp>
          <p:sp>
            <p:nvSpPr>
              <p:cNvPr id="32" name="Rectangle 12"/>
              <p:cNvSpPr>
                <a:spLocks noChangeArrowheads="1"/>
              </p:cNvSpPr>
              <p:nvPr/>
            </p:nvSpPr>
            <p:spPr bwMode="gray">
              <a:xfrm>
                <a:off x="834752" y="3051041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</a:p>
            </p:txBody>
          </p:sp>
          <p:sp>
            <p:nvSpPr>
              <p:cNvPr id="33" name="Rectangle 12"/>
              <p:cNvSpPr>
                <a:spLocks noChangeArrowheads="1"/>
              </p:cNvSpPr>
              <p:nvPr/>
            </p:nvSpPr>
            <p:spPr bwMode="gray">
              <a:xfrm>
                <a:off x="834752" y="3304932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0</a:t>
                </a:r>
              </a:p>
            </p:txBody>
          </p:sp>
          <p:sp>
            <p:nvSpPr>
              <p:cNvPr id="34" name="Rectangle 12"/>
              <p:cNvSpPr>
                <a:spLocks noChangeArrowheads="1"/>
              </p:cNvSpPr>
              <p:nvPr/>
            </p:nvSpPr>
            <p:spPr bwMode="gray">
              <a:xfrm>
                <a:off x="834752" y="2543258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</a:p>
            </p:txBody>
          </p:sp>
          <p:sp>
            <p:nvSpPr>
              <p:cNvPr id="35" name="Rectangle 12"/>
              <p:cNvSpPr>
                <a:spLocks noChangeArrowheads="1"/>
              </p:cNvSpPr>
              <p:nvPr/>
            </p:nvSpPr>
            <p:spPr bwMode="gray">
              <a:xfrm>
                <a:off x="834752" y="2289367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buClr>
                    <a:srgbClr val="1F3F5F"/>
                  </a:buClr>
                </a:pPr>
                <a:r>
                  <a:rPr lang="en-US" altLang="zh-CN" sz="1400">
                    <a:solidFill>
                      <a:srgbClr val="404040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</a:p>
            </p:txBody>
          </p:sp>
          <p:sp>
            <p:nvSpPr>
              <p:cNvPr id="36" name="Rectangle 12"/>
              <p:cNvSpPr>
                <a:spLocks noChangeArrowheads="1"/>
              </p:cNvSpPr>
              <p:nvPr/>
            </p:nvSpPr>
            <p:spPr bwMode="gray">
              <a:xfrm>
                <a:off x="834752" y="3558823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-1</a:t>
                </a:r>
              </a:p>
            </p:txBody>
          </p:sp>
          <p:sp>
            <p:nvSpPr>
              <p:cNvPr id="37" name="Rectangle 12"/>
              <p:cNvSpPr>
                <a:spLocks noChangeArrowheads="1"/>
              </p:cNvSpPr>
              <p:nvPr/>
            </p:nvSpPr>
            <p:spPr bwMode="gray">
              <a:xfrm>
                <a:off x="834752" y="3812714"/>
                <a:ext cx="540000" cy="30625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－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</a:p>
            </p:txBody>
          </p:sp>
          <p:sp>
            <p:nvSpPr>
              <p:cNvPr id="38" name="Rectangle 12"/>
              <p:cNvSpPr>
                <a:spLocks noChangeArrowheads="1"/>
              </p:cNvSpPr>
              <p:nvPr/>
            </p:nvSpPr>
            <p:spPr bwMode="gray">
              <a:xfrm>
                <a:off x="834752" y="4065018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－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</a:p>
            </p:txBody>
          </p:sp>
          <p:sp>
            <p:nvSpPr>
              <p:cNvPr id="39" name="Rectangle 12"/>
              <p:cNvSpPr>
                <a:spLocks noChangeArrowheads="1"/>
              </p:cNvSpPr>
              <p:nvPr/>
            </p:nvSpPr>
            <p:spPr bwMode="gray">
              <a:xfrm>
                <a:off x="834752" y="4318909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－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</a:p>
            </p:txBody>
          </p:sp>
          <p:sp>
            <p:nvSpPr>
              <p:cNvPr id="40" name="Rectangle 12"/>
              <p:cNvSpPr>
                <a:spLocks noChangeArrowheads="1"/>
              </p:cNvSpPr>
              <p:nvPr/>
            </p:nvSpPr>
            <p:spPr bwMode="gray">
              <a:xfrm>
                <a:off x="834752" y="4572800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－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</a:p>
            </p:txBody>
          </p:sp>
          <p:sp>
            <p:nvSpPr>
              <p:cNvPr id="41" name="Rectangle 12"/>
              <p:cNvSpPr>
                <a:spLocks noChangeArrowheads="1"/>
              </p:cNvSpPr>
              <p:nvPr/>
            </p:nvSpPr>
            <p:spPr bwMode="gray">
              <a:xfrm>
                <a:off x="834752" y="4826692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－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6</a:t>
                </a:r>
              </a:p>
            </p:txBody>
          </p:sp>
          <p:sp>
            <p:nvSpPr>
              <p:cNvPr id="42" name="Rectangle 12"/>
              <p:cNvSpPr>
                <a:spLocks noChangeArrowheads="1"/>
              </p:cNvSpPr>
              <p:nvPr/>
            </p:nvSpPr>
            <p:spPr bwMode="gray">
              <a:xfrm>
                <a:off x="834752" y="5080583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－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7</a:t>
                </a:r>
              </a:p>
            </p:txBody>
          </p:sp>
          <p:sp>
            <p:nvSpPr>
              <p:cNvPr id="43" name="Rectangle 12"/>
              <p:cNvSpPr>
                <a:spLocks noChangeArrowheads="1"/>
              </p:cNvSpPr>
              <p:nvPr/>
            </p:nvSpPr>
            <p:spPr bwMode="gray">
              <a:xfrm>
                <a:off x="834752" y="5334474"/>
                <a:ext cx="540000" cy="3078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buClr>
                    <a:srgbClr val="1F3F5F"/>
                  </a:buClr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－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8</a:t>
                </a:r>
              </a:p>
            </p:txBody>
          </p:sp>
        </p:grpSp>
        <p:grpSp>
          <p:nvGrpSpPr>
            <p:cNvPr id="8" name="组合 25"/>
            <p:cNvGrpSpPr>
              <a:grpSpLocks/>
            </p:cNvGrpSpPr>
            <p:nvPr/>
          </p:nvGrpSpPr>
          <p:grpSpPr bwMode="auto">
            <a:xfrm>
              <a:off x="1357313" y="1728788"/>
              <a:ext cx="6661150" cy="3060700"/>
              <a:chOff x="1357441" y="2428868"/>
              <a:chExt cx="6660562" cy="3060000"/>
            </a:xfrm>
          </p:grpSpPr>
          <p:cxnSp>
            <p:nvCxnSpPr>
              <p:cNvPr id="9" name="直接连接符 8"/>
              <p:cNvCxnSpPr/>
              <p:nvPr/>
            </p:nvCxnSpPr>
            <p:spPr>
              <a:xfrm rot="5400000">
                <a:off x="6298899" y="3503359"/>
                <a:ext cx="107925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rot="5400000" flipH="1" flipV="1">
                <a:off x="2968618" y="3503359"/>
                <a:ext cx="107925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5400000">
                <a:off x="3800395" y="3503359"/>
                <a:ext cx="107925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rot="5400000">
                <a:off x="4633759" y="3503359"/>
                <a:ext cx="107925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rot="5400000" flipH="1" flipV="1">
                <a:off x="2135255" y="3503359"/>
                <a:ext cx="107925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1357441" y="3449397"/>
                <a:ext cx="6660562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rot="5400000" flipH="1" flipV="1">
                <a:off x="-172559" y="3958868"/>
                <a:ext cx="306000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1357441" y="2684397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357441" y="3958868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1357441" y="5482519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1357441" y="2435217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1357441" y="3703338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1357441" y="2938338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357441" y="3193868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357441" y="4468338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357441" y="4214397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357441" y="5233338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1357441" y="4723868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1357441" y="4979397"/>
                <a:ext cx="107940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rot="5400000">
                <a:off x="7957691" y="3503359"/>
                <a:ext cx="107925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rot="5400000">
                <a:off x="5465536" y="3503359"/>
                <a:ext cx="107925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rot="5400000">
                <a:off x="7130676" y="3503359"/>
                <a:ext cx="107925" cy="0"/>
              </a:xfrm>
              <a:prstGeom prst="line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2" name="TextBox 146"/>
          <p:cNvSpPr txBox="1">
            <a:spLocks noChangeArrowheads="1"/>
          </p:cNvSpPr>
          <p:nvPr/>
        </p:nvSpPr>
        <p:spPr bwMode="auto">
          <a:xfrm>
            <a:off x="1123155" y="928688"/>
            <a:ext cx="3249613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146"/>
          <p:cNvSpPr txBox="1">
            <a:spLocks noChangeArrowheads="1"/>
          </p:cNvSpPr>
          <p:nvPr/>
        </p:nvSpPr>
        <p:spPr bwMode="auto">
          <a:xfrm>
            <a:off x="1123155" y="5046663"/>
            <a:ext cx="773112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单击添加文本 单击添加文本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4" name="组合 73"/>
          <p:cNvGrpSpPr>
            <a:grpSpLocks/>
          </p:cNvGrpSpPr>
          <p:nvPr/>
        </p:nvGrpSpPr>
        <p:grpSpPr bwMode="auto">
          <a:xfrm>
            <a:off x="1893093" y="1389063"/>
            <a:ext cx="6440487" cy="3343275"/>
            <a:chOff x="1471513" y="1389807"/>
            <a:chExt cx="6440587" cy="3342531"/>
          </a:xfrm>
        </p:grpSpPr>
        <p:grpSp>
          <p:nvGrpSpPr>
            <p:cNvPr id="55" name="组合 69"/>
            <p:cNvGrpSpPr>
              <a:grpSpLocks/>
            </p:cNvGrpSpPr>
            <p:nvPr/>
          </p:nvGrpSpPr>
          <p:grpSpPr bwMode="auto">
            <a:xfrm>
              <a:off x="1701800" y="1592263"/>
              <a:ext cx="6210300" cy="3140075"/>
              <a:chOff x="1701800" y="1592263"/>
              <a:chExt cx="6210300" cy="3140075"/>
            </a:xfrm>
          </p:grpSpPr>
          <p:sp>
            <p:nvSpPr>
              <p:cNvPr id="57" name="任意多边形 56"/>
              <p:cNvSpPr/>
              <p:nvPr/>
            </p:nvSpPr>
            <p:spPr>
              <a:xfrm>
                <a:off x="1779493" y="1756437"/>
                <a:ext cx="2716254" cy="991967"/>
              </a:xfrm>
              <a:custGeom>
                <a:avLst/>
                <a:gdLst>
                  <a:gd name="connsiteX0" fmla="*/ 0 w 2724150"/>
                  <a:gd name="connsiteY0" fmla="*/ 0 h 1009650"/>
                  <a:gd name="connsiteX1" fmla="*/ 847725 w 2724150"/>
                  <a:gd name="connsiteY1" fmla="*/ 190500 h 1009650"/>
                  <a:gd name="connsiteX2" fmla="*/ 1685925 w 2724150"/>
                  <a:gd name="connsiteY2" fmla="*/ 581025 h 1009650"/>
                  <a:gd name="connsiteX3" fmla="*/ 2524125 w 2724150"/>
                  <a:gd name="connsiteY3" fmla="*/ 685800 h 1009650"/>
                  <a:gd name="connsiteX4" fmla="*/ 2724150 w 2724150"/>
                  <a:gd name="connsiteY4" fmla="*/ 1009650 h 1009650"/>
                  <a:gd name="connsiteX0" fmla="*/ 0 w 2724150"/>
                  <a:gd name="connsiteY0" fmla="*/ 0 h 1009650"/>
                  <a:gd name="connsiteX1" fmla="*/ 847725 w 2724150"/>
                  <a:gd name="connsiteY1" fmla="*/ 190500 h 1009650"/>
                  <a:gd name="connsiteX2" fmla="*/ 1685925 w 2724150"/>
                  <a:gd name="connsiteY2" fmla="*/ 581025 h 1009650"/>
                  <a:gd name="connsiteX3" fmla="*/ 2512219 w 2724150"/>
                  <a:gd name="connsiteY3" fmla="*/ 695325 h 1009650"/>
                  <a:gd name="connsiteX4" fmla="*/ 2724150 w 2724150"/>
                  <a:gd name="connsiteY4" fmla="*/ 1009650 h 1009650"/>
                  <a:gd name="connsiteX0" fmla="*/ 0 w 2724150"/>
                  <a:gd name="connsiteY0" fmla="*/ 0 h 1009650"/>
                  <a:gd name="connsiteX1" fmla="*/ 847725 w 2724150"/>
                  <a:gd name="connsiteY1" fmla="*/ 190500 h 1009650"/>
                  <a:gd name="connsiteX2" fmla="*/ 1671637 w 2724150"/>
                  <a:gd name="connsiteY2" fmla="*/ 592931 h 1009650"/>
                  <a:gd name="connsiteX3" fmla="*/ 2512219 w 2724150"/>
                  <a:gd name="connsiteY3" fmla="*/ 695325 h 1009650"/>
                  <a:gd name="connsiteX4" fmla="*/ 2724150 w 2724150"/>
                  <a:gd name="connsiteY4" fmla="*/ 1009650 h 1009650"/>
                  <a:gd name="connsiteX0" fmla="*/ 0 w 2717006"/>
                  <a:gd name="connsiteY0" fmla="*/ 0 h 992982"/>
                  <a:gd name="connsiteX1" fmla="*/ 840581 w 2717006"/>
                  <a:gd name="connsiteY1" fmla="*/ 173832 h 992982"/>
                  <a:gd name="connsiteX2" fmla="*/ 1664493 w 2717006"/>
                  <a:gd name="connsiteY2" fmla="*/ 576263 h 992982"/>
                  <a:gd name="connsiteX3" fmla="*/ 2505075 w 2717006"/>
                  <a:gd name="connsiteY3" fmla="*/ 678657 h 992982"/>
                  <a:gd name="connsiteX4" fmla="*/ 2717006 w 2717006"/>
                  <a:gd name="connsiteY4" fmla="*/ 992982 h 992982"/>
                  <a:gd name="connsiteX0" fmla="*/ 0 w 2717006"/>
                  <a:gd name="connsiteY0" fmla="*/ 0 h 992982"/>
                  <a:gd name="connsiteX1" fmla="*/ 833437 w 2717006"/>
                  <a:gd name="connsiteY1" fmla="*/ 190501 h 992982"/>
                  <a:gd name="connsiteX2" fmla="*/ 1664493 w 2717006"/>
                  <a:gd name="connsiteY2" fmla="*/ 576263 h 992982"/>
                  <a:gd name="connsiteX3" fmla="*/ 2505075 w 2717006"/>
                  <a:gd name="connsiteY3" fmla="*/ 678657 h 992982"/>
                  <a:gd name="connsiteX4" fmla="*/ 2717006 w 2717006"/>
                  <a:gd name="connsiteY4" fmla="*/ 992982 h 992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7006" h="992982">
                    <a:moveTo>
                      <a:pt x="0" y="0"/>
                    </a:moveTo>
                    <a:lnTo>
                      <a:pt x="833437" y="190501"/>
                    </a:lnTo>
                    <a:lnTo>
                      <a:pt x="1664493" y="576263"/>
                    </a:lnTo>
                    <a:lnTo>
                      <a:pt x="2505075" y="678657"/>
                    </a:lnTo>
                    <a:lnTo>
                      <a:pt x="2717006" y="992982"/>
                    </a:lnTo>
                  </a:path>
                </a:pathLst>
              </a:custGeom>
              <a:noFill/>
              <a:ln w="38100">
                <a:solidFill>
                  <a:srgbClr val="F07F02"/>
                </a:solidFill>
                <a:prstDash val="soli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4495747" y="2748405"/>
                <a:ext cx="3114723" cy="1642696"/>
              </a:xfrm>
              <a:custGeom>
                <a:avLst/>
                <a:gdLst>
                  <a:gd name="connsiteX0" fmla="*/ 0 w 3152775"/>
                  <a:gd name="connsiteY0" fmla="*/ 0 h 1657350"/>
                  <a:gd name="connsiteX1" fmla="*/ 638175 w 3152775"/>
                  <a:gd name="connsiteY1" fmla="*/ 1047750 h 1657350"/>
                  <a:gd name="connsiteX2" fmla="*/ 1485900 w 3152775"/>
                  <a:gd name="connsiteY2" fmla="*/ 523875 h 1657350"/>
                  <a:gd name="connsiteX3" fmla="*/ 2314575 w 3152775"/>
                  <a:gd name="connsiteY3" fmla="*/ 752475 h 1657350"/>
                  <a:gd name="connsiteX4" fmla="*/ 3152775 w 3152775"/>
                  <a:gd name="connsiteY4" fmla="*/ 1657350 h 1657350"/>
                  <a:gd name="connsiteX0" fmla="*/ 0 w 3152775"/>
                  <a:gd name="connsiteY0" fmla="*/ 0 h 1657350"/>
                  <a:gd name="connsiteX1" fmla="*/ 638175 w 3152775"/>
                  <a:gd name="connsiteY1" fmla="*/ 1047750 h 1657350"/>
                  <a:gd name="connsiteX2" fmla="*/ 1445419 w 3152775"/>
                  <a:gd name="connsiteY2" fmla="*/ 538163 h 1657350"/>
                  <a:gd name="connsiteX3" fmla="*/ 2314575 w 3152775"/>
                  <a:gd name="connsiteY3" fmla="*/ 752475 h 1657350"/>
                  <a:gd name="connsiteX4" fmla="*/ 3152775 w 3152775"/>
                  <a:gd name="connsiteY4" fmla="*/ 1657350 h 1657350"/>
                  <a:gd name="connsiteX0" fmla="*/ 0 w 3152775"/>
                  <a:gd name="connsiteY0" fmla="*/ 0 h 1657350"/>
                  <a:gd name="connsiteX1" fmla="*/ 638175 w 3152775"/>
                  <a:gd name="connsiteY1" fmla="*/ 1047750 h 1657350"/>
                  <a:gd name="connsiteX2" fmla="*/ 1445419 w 3152775"/>
                  <a:gd name="connsiteY2" fmla="*/ 538163 h 1657350"/>
                  <a:gd name="connsiteX3" fmla="*/ 2274094 w 3152775"/>
                  <a:gd name="connsiteY3" fmla="*/ 781050 h 1657350"/>
                  <a:gd name="connsiteX4" fmla="*/ 3152775 w 3152775"/>
                  <a:gd name="connsiteY4" fmla="*/ 1657350 h 1657350"/>
                  <a:gd name="connsiteX0" fmla="*/ 0 w 3152775"/>
                  <a:gd name="connsiteY0" fmla="*/ 0 h 1657350"/>
                  <a:gd name="connsiteX1" fmla="*/ 611981 w 3152775"/>
                  <a:gd name="connsiteY1" fmla="*/ 1052512 h 1657350"/>
                  <a:gd name="connsiteX2" fmla="*/ 1445419 w 3152775"/>
                  <a:gd name="connsiteY2" fmla="*/ 538163 h 1657350"/>
                  <a:gd name="connsiteX3" fmla="*/ 2274094 w 3152775"/>
                  <a:gd name="connsiteY3" fmla="*/ 781050 h 1657350"/>
                  <a:gd name="connsiteX4" fmla="*/ 3152775 w 3152775"/>
                  <a:gd name="connsiteY4" fmla="*/ 1657350 h 1657350"/>
                  <a:gd name="connsiteX0" fmla="*/ 0 w 3114675"/>
                  <a:gd name="connsiteY0" fmla="*/ 0 h 1643063"/>
                  <a:gd name="connsiteX1" fmla="*/ 611981 w 3114675"/>
                  <a:gd name="connsiteY1" fmla="*/ 1052512 h 1643063"/>
                  <a:gd name="connsiteX2" fmla="*/ 1445419 w 3114675"/>
                  <a:gd name="connsiteY2" fmla="*/ 538163 h 1643063"/>
                  <a:gd name="connsiteX3" fmla="*/ 2274094 w 3114675"/>
                  <a:gd name="connsiteY3" fmla="*/ 781050 h 1643063"/>
                  <a:gd name="connsiteX4" fmla="*/ 3114675 w 3114675"/>
                  <a:gd name="connsiteY4" fmla="*/ 1643063 h 1643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4675" h="1643063">
                    <a:moveTo>
                      <a:pt x="0" y="0"/>
                    </a:moveTo>
                    <a:lnTo>
                      <a:pt x="611981" y="1052512"/>
                    </a:lnTo>
                    <a:lnTo>
                      <a:pt x="1445419" y="538163"/>
                    </a:lnTo>
                    <a:lnTo>
                      <a:pt x="2274094" y="781050"/>
                    </a:lnTo>
                    <a:lnTo>
                      <a:pt x="3114675" y="1643063"/>
                    </a:lnTo>
                  </a:path>
                </a:pathLst>
              </a:custGeom>
              <a:noFill/>
              <a:ln w="38100">
                <a:solidFill>
                  <a:srgbClr val="595959"/>
                </a:solidFill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zh-CN" altLang="en-US" sz="16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9" name="矩形 50"/>
              <p:cNvSpPr>
                <a:spLocks noChangeAspect="1"/>
              </p:cNvSpPr>
              <p:nvPr/>
            </p:nvSpPr>
            <p:spPr bwMode="auto">
              <a:xfrm>
                <a:off x="1701800" y="1681163"/>
                <a:ext cx="144463" cy="142875"/>
              </a:xfrm>
              <a:prstGeom prst="rect">
                <a:avLst/>
              </a:prstGeom>
              <a:solidFill>
                <a:srgbClr val="EEBB00">
                  <a:alpha val="79607"/>
                </a:srgbClr>
              </a:solidFill>
              <a:ln w="12700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60" name="矩形 59"/>
              <p:cNvSpPr>
                <a:spLocks noChangeAspect="1"/>
              </p:cNvSpPr>
              <p:nvPr/>
            </p:nvSpPr>
            <p:spPr>
              <a:xfrm>
                <a:off x="5864193" y="3211851"/>
                <a:ext cx="144465" cy="14443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zh-CN" altLang="en-US" sz="2000">
                  <a:solidFill>
                    <a:schemeClr val="tx2"/>
                  </a:solidFill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61" name="矩形 52"/>
              <p:cNvSpPr>
                <a:spLocks noChangeAspect="1"/>
              </p:cNvSpPr>
              <p:nvPr/>
            </p:nvSpPr>
            <p:spPr bwMode="auto">
              <a:xfrm>
                <a:off x="2533650" y="1871663"/>
                <a:ext cx="144463" cy="144462"/>
              </a:xfrm>
              <a:prstGeom prst="rect">
                <a:avLst/>
              </a:prstGeom>
              <a:solidFill>
                <a:srgbClr val="EEBB00">
                  <a:alpha val="79607"/>
                </a:srgbClr>
              </a:solidFill>
              <a:ln w="12700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62" name="矩形 53"/>
              <p:cNvSpPr>
                <a:spLocks noChangeAspect="1"/>
              </p:cNvSpPr>
              <p:nvPr/>
            </p:nvSpPr>
            <p:spPr bwMode="auto">
              <a:xfrm>
                <a:off x="3367088" y="2252663"/>
                <a:ext cx="144462" cy="144462"/>
              </a:xfrm>
              <a:prstGeom prst="rect">
                <a:avLst/>
              </a:prstGeom>
              <a:solidFill>
                <a:srgbClr val="EEBB00">
                  <a:alpha val="79607"/>
                </a:srgbClr>
              </a:solidFill>
              <a:ln w="12700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63" name="矩形 54"/>
              <p:cNvSpPr>
                <a:spLocks noChangeAspect="1"/>
              </p:cNvSpPr>
              <p:nvPr/>
            </p:nvSpPr>
            <p:spPr bwMode="auto">
              <a:xfrm>
                <a:off x="4198938" y="2360613"/>
                <a:ext cx="144462" cy="142875"/>
              </a:xfrm>
              <a:prstGeom prst="rect">
                <a:avLst/>
              </a:prstGeom>
              <a:solidFill>
                <a:srgbClr val="EEBB00">
                  <a:alpha val="79607"/>
                </a:srgbClr>
              </a:solidFill>
              <a:ln w="12700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buClr>
                    <a:srgbClr val="FF0000"/>
                  </a:buClr>
                  <a:buSzPct val="70000"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64" name="矩形 63"/>
              <p:cNvSpPr>
                <a:spLocks noChangeAspect="1"/>
              </p:cNvSpPr>
              <p:nvPr/>
            </p:nvSpPr>
            <p:spPr>
              <a:xfrm>
                <a:off x="5032330" y="3722913"/>
                <a:ext cx="142877" cy="14284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zh-CN" altLang="en-US" sz="2000">
                  <a:solidFill>
                    <a:schemeClr val="tx2"/>
                  </a:solidFill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65" name="矩形 64"/>
              <p:cNvSpPr>
                <a:spLocks noChangeAspect="1"/>
              </p:cNvSpPr>
              <p:nvPr/>
            </p:nvSpPr>
            <p:spPr>
              <a:xfrm>
                <a:off x="6697644" y="3448336"/>
                <a:ext cx="142877" cy="144431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zh-CN" altLang="en-US" sz="2000">
                  <a:solidFill>
                    <a:schemeClr val="tx2"/>
                  </a:solidFill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66" name="矩形 65"/>
              <p:cNvSpPr>
                <a:spLocks noChangeAspect="1"/>
              </p:cNvSpPr>
              <p:nvPr/>
            </p:nvSpPr>
            <p:spPr>
              <a:xfrm>
                <a:off x="7529507" y="4316506"/>
                <a:ext cx="144464" cy="14443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zh-CN" altLang="en-US" sz="2000">
                  <a:solidFill>
                    <a:schemeClr val="tx2"/>
                  </a:solidFill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67" name="TextBox 146"/>
              <p:cNvSpPr txBox="1">
                <a:spLocks noChangeArrowheads="1"/>
              </p:cNvSpPr>
              <p:nvPr/>
            </p:nvSpPr>
            <p:spPr bwMode="auto">
              <a:xfrm>
                <a:off x="4803727" y="3853059"/>
                <a:ext cx="619135" cy="30790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文本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8" name="TextBox 146"/>
              <p:cNvSpPr txBox="1">
                <a:spLocks noChangeArrowheads="1"/>
              </p:cNvSpPr>
              <p:nvPr/>
            </p:nvSpPr>
            <p:spPr bwMode="auto">
              <a:xfrm>
                <a:off x="5629240" y="3332475"/>
                <a:ext cx="619135" cy="30790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文本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9" name="TextBox 146"/>
              <p:cNvSpPr txBox="1">
                <a:spLocks noChangeArrowheads="1"/>
              </p:cNvSpPr>
              <p:nvPr/>
            </p:nvSpPr>
            <p:spPr bwMode="auto">
              <a:xfrm>
                <a:off x="6810358" y="3383263"/>
                <a:ext cx="619135" cy="30790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文本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0" name="TextBox 146"/>
              <p:cNvSpPr txBox="1">
                <a:spLocks noChangeArrowheads="1"/>
              </p:cNvSpPr>
              <p:nvPr/>
            </p:nvSpPr>
            <p:spPr bwMode="auto">
              <a:xfrm>
                <a:off x="7292965" y="4424432"/>
                <a:ext cx="619135" cy="30790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文本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1" name="TextBox 146"/>
              <p:cNvSpPr txBox="1">
                <a:spLocks noChangeArrowheads="1"/>
              </p:cNvSpPr>
              <p:nvPr/>
            </p:nvSpPr>
            <p:spPr bwMode="auto">
              <a:xfrm>
                <a:off x="3965575" y="2087563"/>
                <a:ext cx="61912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F07F02"/>
                    </a:solidFill>
                    <a:latin typeface="微软雅黑" pitchFamily="34" charset="-122"/>
                    <a:ea typeface="微软雅黑" pitchFamily="34" charset="-122"/>
                  </a:rPr>
                  <a:t>文本</a:t>
                </a:r>
                <a:endParaRPr lang="en-US" altLang="zh-CN" sz="1400">
                  <a:solidFill>
                    <a:srgbClr val="F07F0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2" name="TextBox 146"/>
              <p:cNvSpPr txBox="1">
                <a:spLocks noChangeArrowheads="1"/>
              </p:cNvSpPr>
              <p:nvPr/>
            </p:nvSpPr>
            <p:spPr bwMode="auto">
              <a:xfrm>
                <a:off x="3140075" y="1987550"/>
                <a:ext cx="61912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F07F02"/>
                    </a:solidFill>
                    <a:latin typeface="微软雅黑" pitchFamily="34" charset="-122"/>
                    <a:ea typeface="微软雅黑" pitchFamily="34" charset="-122"/>
                  </a:rPr>
                  <a:t>文本</a:t>
                </a:r>
                <a:endParaRPr lang="en-US" altLang="zh-CN" sz="1400">
                  <a:solidFill>
                    <a:srgbClr val="F07F0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3" name="TextBox 146"/>
              <p:cNvSpPr txBox="1">
                <a:spLocks noChangeArrowheads="1"/>
              </p:cNvSpPr>
              <p:nvPr/>
            </p:nvSpPr>
            <p:spPr bwMode="auto">
              <a:xfrm>
                <a:off x="2301875" y="1592263"/>
                <a:ext cx="61912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algn="ctr" eaLnBrk="1" hangingPunct="1"/>
                <a:r>
                  <a:rPr lang="zh-CN" altLang="en-US" sz="1400">
                    <a:solidFill>
                      <a:srgbClr val="F07F02"/>
                    </a:solidFill>
                    <a:latin typeface="微软雅黑" pitchFamily="34" charset="-122"/>
                    <a:ea typeface="微软雅黑" pitchFamily="34" charset="-122"/>
                  </a:rPr>
                  <a:t>文本</a:t>
                </a:r>
                <a:endParaRPr lang="en-US" altLang="zh-CN" sz="1400">
                  <a:solidFill>
                    <a:srgbClr val="F07F0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6" name="TextBox 146"/>
            <p:cNvSpPr txBox="1">
              <a:spLocks noChangeArrowheads="1"/>
            </p:cNvSpPr>
            <p:nvPr/>
          </p:nvSpPr>
          <p:spPr bwMode="auto">
            <a:xfrm>
              <a:off x="1471513" y="1389807"/>
              <a:ext cx="6191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F07F02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en-US" altLang="zh-CN" sz="1400">
                <a:solidFill>
                  <a:srgbClr val="F07F0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92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8"/>
          <p:cNvGrpSpPr>
            <a:grpSpLocks/>
          </p:cNvGrpSpPr>
          <p:nvPr/>
        </p:nvGrpSpPr>
        <p:grpSpPr bwMode="auto">
          <a:xfrm>
            <a:off x="5307012" y="1966913"/>
            <a:ext cx="3552825" cy="2366962"/>
            <a:chOff x="5162550" y="1966913"/>
            <a:chExt cx="3552825" cy="2366962"/>
          </a:xfrm>
        </p:grpSpPr>
        <p:sp>
          <p:nvSpPr>
            <p:cNvPr id="5" name="任意多边形 4"/>
            <p:cNvSpPr/>
            <p:nvPr/>
          </p:nvSpPr>
          <p:spPr>
            <a:xfrm flipH="1">
              <a:off x="5162550" y="1966913"/>
              <a:ext cx="1187450" cy="250825"/>
            </a:xfrm>
            <a:custGeom>
              <a:avLst/>
              <a:gdLst>
                <a:gd name="connsiteX0" fmla="*/ 1248228 w 1248228"/>
                <a:gd name="connsiteY0" fmla="*/ 0 h 290286"/>
                <a:gd name="connsiteX1" fmla="*/ 464457 w 1248228"/>
                <a:gd name="connsiteY1" fmla="*/ 0 h 290286"/>
                <a:gd name="connsiteX2" fmla="*/ 0 w 1248228"/>
                <a:gd name="connsiteY2" fmla="*/ 290286 h 29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1E8FB2"/>
                </a:solidFill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 flipH="1" flipV="1">
              <a:off x="5162550" y="4081463"/>
              <a:ext cx="1187450" cy="252412"/>
            </a:xfrm>
            <a:custGeom>
              <a:avLst/>
              <a:gdLst>
                <a:gd name="connsiteX0" fmla="*/ 1248228 w 1248228"/>
                <a:gd name="connsiteY0" fmla="*/ 0 h 290286"/>
                <a:gd name="connsiteX1" fmla="*/ 464457 w 1248228"/>
                <a:gd name="connsiteY1" fmla="*/ 0 h 290286"/>
                <a:gd name="connsiteX2" fmla="*/ 0 w 1248228"/>
                <a:gd name="connsiteY2" fmla="*/ 290286 h 29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 rot="300000">
              <a:off x="5703888" y="2798763"/>
              <a:ext cx="647700" cy="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21300000">
              <a:off x="5703888" y="3587750"/>
              <a:ext cx="647700" cy="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46"/>
            <p:cNvSpPr txBox="1">
              <a:spLocks noChangeArrowheads="1"/>
            </p:cNvSpPr>
            <p:nvPr/>
          </p:nvSpPr>
          <p:spPr bwMode="auto">
            <a:xfrm>
              <a:off x="6334125" y="2049463"/>
              <a:ext cx="2381250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rgbClr val="F07F02"/>
                  </a:solidFill>
                  <a:latin typeface="微软雅黑" pitchFamily="34" charset="-122"/>
                  <a:ea typeface="微软雅黑" pitchFamily="34" charset="-122"/>
                </a:rPr>
                <a:t>20% </a:t>
              </a:r>
              <a:r>
                <a:rPr lang="zh-CN" altLang="en-US" sz="1400">
                  <a:solidFill>
                    <a:srgbClr val="F07F02"/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>
                <a:solidFill>
                  <a:srgbClr val="F07F0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TextBox 146"/>
            <p:cNvSpPr txBox="1">
              <a:spLocks noChangeArrowheads="1"/>
            </p:cNvSpPr>
            <p:nvPr/>
          </p:nvSpPr>
          <p:spPr bwMode="auto">
            <a:xfrm>
              <a:off x="6334125" y="2673350"/>
              <a:ext cx="23812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6%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146"/>
            <p:cNvSpPr txBox="1">
              <a:spLocks noChangeArrowheads="1"/>
            </p:cNvSpPr>
            <p:nvPr/>
          </p:nvSpPr>
          <p:spPr bwMode="auto">
            <a:xfrm>
              <a:off x="6334125" y="3405188"/>
              <a:ext cx="23812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11%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46"/>
            <p:cNvSpPr txBox="1">
              <a:spLocks noChangeArrowheads="1"/>
            </p:cNvSpPr>
            <p:nvPr/>
          </p:nvSpPr>
          <p:spPr bwMode="auto">
            <a:xfrm>
              <a:off x="6334125" y="3938588"/>
              <a:ext cx="23812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12%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26"/>
          <p:cNvGrpSpPr>
            <a:grpSpLocks/>
          </p:cNvGrpSpPr>
          <p:nvPr/>
        </p:nvGrpSpPr>
        <p:grpSpPr bwMode="auto">
          <a:xfrm>
            <a:off x="501650" y="2082800"/>
            <a:ext cx="3562350" cy="2206625"/>
            <a:chOff x="357188" y="2082800"/>
            <a:chExt cx="3562350" cy="2206625"/>
          </a:xfrm>
        </p:grpSpPr>
        <p:sp>
          <p:nvSpPr>
            <p:cNvPr id="14" name="任意多边形 13"/>
            <p:cNvSpPr/>
            <p:nvPr/>
          </p:nvSpPr>
          <p:spPr>
            <a:xfrm>
              <a:off x="2730500" y="2082800"/>
              <a:ext cx="1189038" cy="252413"/>
            </a:xfrm>
            <a:custGeom>
              <a:avLst/>
              <a:gdLst>
                <a:gd name="connsiteX0" fmla="*/ 1248228 w 1248228"/>
                <a:gd name="connsiteY0" fmla="*/ 0 h 290286"/>
                <a:gd name="connsiteX1" fmla="*/ 464457 w 1248228"/>
                <a:gd name="connsiteY1" fmla="*/ 0 h 290286"/>
                <a:gd name="connsiteX2" fmla="*/ 0 w 1248228"/>
                <a:gd name="connsiteY2" fmla="*/ 290286 h 29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V="1">
              <a:off x="2730500" y="4038600"/>
              <a:ext cx="1189038" cy="250825"/>
            </a:xfrm>
            <a:custGeom>
              <a:avLst/>
              <a:gdLst>
                <a:gd name="connsiteX0" fmla="*/ 1248228 w 1248228"/>
                <a:gd name="connsiteY0" fmla="*/ 0 h 290286"/>
                <a:gd name="connsiteX1" fmla="*/ 464457 w 1248228"/>
                <a:gd name="connsiteY1" fmla="*/ 0 h 290286"/>
                <a:gd name="connsiteX2" fmla="*/ 0 w 1248228"/>
                <a:gd name="connsiteY2" fmla="*/ 290286 h 29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8228" h="290286">
                  <a:moveTo>
                    <a:pt x="1248228" y="0"/>
                  </a:moveTo>
                  <a:lnTo>
                    <a:pt x="464457" y="0"/>
                  </a:lnTo>
                  <a:lnTo>
                    <a:pt x="0" y="290286"/>
                  </a:lnTo>
                </a:path>
              </a:pathLst>
            </a:cu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730500" y="3338513"/>
              <a:ext cx="647700" cy="0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46"/>
            <p:cNvSpPr txBox="1">
              <a:spLocks noChangeArrowheads="1"/>
            </p:cNvSpPr>
            <p:nvPr/>
          </p:nvSpPr>
          <p:spPr bwMode="auto">
            <a:xfrm>
              <a:off x="357188" y="3879850"/>
              <a:ext cx="236378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14%</a:t>
              </a:r>
            </a:p>
          </p:txBody>
        </p:sp>
        <p:sp>
          <p:nvSpPr>
            <p:cNvPr id="18" name="TextBox 146"/>
            <p:cNvSpPr txBox="1">
              <a:spLocks noChangeArrowheads="1"/>
            </p:cNvSpPr>
            <p:nvPr/>
          </p:nvSpPr>
          <p:spPr bwMode="auto">
            <a:xfrm>
              <a:off x="357188" y="3184525"/>
              <a:ext cx="236378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14%</a:t>
              </a:r>
            </a:p>
          </p:txBody>
        </p:sp>
        <p:sp>
          <p:nvSpPr>
            <p:cNvPr id="19" name="TextBox 146"/>
            <p:cNvSpPr txBox="1">
              <a:spLocks noChangeArrowheads="1"/>
            </p:cNvSpPr>
            <p:nvPr/>
          </p:nvSpPr>
          <p:spPr bwMode="auto">
            <a:xfrm>
              <a:off x="357188" y="2166938"/>
              <a:ext cx="236378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单击添加文本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23%</a:t>
              </a: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3222625" y="1643063"/>
            <a:ext cx="2987675" cy="2987675"/>
            <a:chOff x="3078163" y="1643063"/>
            <a:chExt cx="2987675" cy="2987675"/>
          </a:xfrm>
        </p:grpSpPr>
        <p:sp>
          <p:nvSpPr>
            <p:cNvPr id="21" name="饼形 20"/>
            <p:cNvSpPr>
              <a:spLocks noChangeAspect="1"/>
            </p:cNvSpPr>
            <p:nvPr/>
          </p:nvSpPr>
          <p:spPr>
            <a:xfrm>
              <a:off x="3222625" y="1787525"/>
              <a:ext cx="2698750" cy="2698750"/>
            </a:xfrm>
            <a:prstGeom prst="pie">
              <a:avLst>
                <a:gd name="adj1" fmla="val 19849218"/>
                <a:gd name="adj2" fmla="val 21593211"/>
              </a:avLst>
            </a:prstGeom>
            <a:solidFill>
              <a:schemeClr val="bg1">
                <a:lumMod val="9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22" name="饼形 21"/>
            <p:cNvSpPr>
              <a:spLocks noChangeAspect="1"/>
            </p:cNvSpPr>
            <p:nvPr/>
          </p:nvSpPr>
          <p:spPr>
            <a:xfrm>
              <a:off x="3222625" y="1787525"/>
              <a:ext cx="2698750" cy="2698750"/>
            </a:xfrm>
            <a:prstGeom prst="pie">
              <a:avLst>
                <a:gd name="adj1" fmla="val 21593878"/>
                <a:gd name="adj2" fmla="val 2414004"/>
              </a:avLst>
            </a:prstGeom>
            <a:solidFill>
              <a:schemeClr val="bg1">
                <a:lumMod val="8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23" name="饼形 22"/>
            <p:cNvSpPr>
              <a:spLocks noChangeAspect="1"/>
            </p:cNvSpPr>
            <p:nvPr/>
          </p:nvSpPr>
          <p:spPr>
            <a:xfrm>
              <a:off x="3222625" y="1787525"/>
              <a:ext cx="2698750" cy="2698750"/>
            </a:xfrm>
            <a:prstGeom prst="pie">
              <a:avLst>
                <a:gd name="adj1" fmla="val 2413806"/>
                <a:gd name="adj2" fmla="val 5423822"/>
              </a:avLst>
            </a:prstGeom>
            <a:solidFill>
              <a:schemeClr val="bg1">
                <a:lumMod val="7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24" name="饼形 23"/>
            <p:cNvSpPr>
              <a:spLocks noChangeAspect="1"/>
            </p:cNvSpPr>
            <p:nvPr/>
          </p:nvSpPr>
          <p:spPr>
            <a:xfrm>
              <a:off x="3222625" y="1787525"/>
              <a:ext cx="2698750" cy="2698750"/>
            </a:xfrm>
            <a:prstGeom prst="pie">
              <a:avLst>
                <a:gd name="adj1" fmla="val 5415830"/>
                <a:gd name="adj2" fmla="val 8607566"/>
              </a:avLst>
            </a:prstGeom>
            <a:solidFill>
              <a:schemeClr val="bg1">
                <a:lumMod val="6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25" name="饼形 24"/>
            <p:cNvSpPr>
              <a:spLocks noChangeAspect="1"/>
            </p:cNvSpPr>
            <p:nvPr/>
          </p:nvSpPr>
          <p:spPr>
            <a:xfrm>
              <a:off x="3222625" y="1787525"/>
              <a:ext cx="2698750" cy="2698750"/>
            </a:xfrm>
            <a:prstGeom prst="pie">
              <a:avLst>
                <a:gd name="adj1" fmla="val 8591712"/>
                <a:gd name="adj2" fmla="val 11815002"/>
              </a:avLst>
            </a:prstGeom>
            <a:solidFill>
              <a:schemeClr val="bg1">
                <a:lumMod val="50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26" name="饼形 25"/>
            <p:cNvSpPr>
              <a:spLocks noChangeAspect="1"/>
            </p:cNvSpPr>
            <p:nvPr/>
          </p:nvSpPr>
          <p:spPr>
            <a:xfrm>
              <a:off x="3222625" y="1787525"/>
              <a:ext cx="2698750" cy="2698750"/>
            </a:xfrm>
            <a:prstGeom prst="pie">
              <a:avLst>
                <a:gd name="adj1" fmla="val 11829042"/>
                <a:gd name="adj2" fmla="val 1620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dirty="0">
                <a:latin typeface="+mn-lt"/>
                <a:ea typeface="+mn-ea"/>
              </a:endParaRPr>
            </a:p>
          </p:txBody>
        </p:sp>
        <p:sp>
          <p:nvSpPr>
            <p:cNvPr id="27" name="饼形 26"/>
            <p:cNvSpPr>
              <a:spLocks noChangeAspect="1"/>
            </p:cNvSpPr>
            <p:nvPr/>
          </p:nvSpPr>
          <p:spPr>
            <a:xfrm>
              <a:off x="3222625" y="1787525"/>
              <a:ext cx="2698750" cy="2698750"/>
            </a:xfrm>
            <a:prstGeom prst="pie">
              <a:avLst>
                <a:gd name="adj1" fmla="val 16196841"/>
                <a:gd name="adj2" fmla="val 19859257"/>
              </a:avLst>
            </a:prstGeom>
            <a:solidFill>
              <a:srgbClr val="EEBB00"/>
            </a:solidFill>
            <a:ln w="127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Clr>
                  <a:srgbClr val="FF0000"/>
                </a:buClr>
                <a:buSzPct val="70000"/>
                <a:defRPr/>
              </a:pPr>
              <a:endParaRPr lang="zh-CN" altLang="en-US" sz="2000" dirty="0">
                <a:solidFill>
                  <a:schemeClr val="tx2"/>
                </a:solidFill>
                <a:ea typeface="微软雅黑" pitchFamily="34" charset="-122"/>
              </a:endParaRPr>
            </a:p>
          </p:txBody>
        </p:sp>
        <p:sp>
          <p:nvSpPr>
            <p:cNvPr id="28" name="椭圆 27"/>
            <p:cNvSpPr>
              <a:spLocks noChangeAspect="1"/>
            </p:cNvSpPr>
            <p:nvPr/>
          </p:nvSpPr>
          <p:spPr>
            <a:xfrm>
              <a:off x="3078163" y="1643063"/>
              <a:ext cx="2987675" cy="2987675"/>
            </a:xfrm>
            <a:prstGeom prst="ellipse">
              <a:avLst/>
            </a:prstGeom>
            <a:noFill/>
            <a:ln w="12700" algn="ctr">
              <a:solidFill>
                <a:schemeClr val="bg1">
                  <a:lumMod val="50000"/>
                </a:schemeClr>
              </a:solidFill>
              <a:prstDash val="sysDash"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dirty="0">
                <a:latin typeface="+mn-lt"/>
                <a:ea typeface="+mn-ea"/>
              </a:endParaRPr>
            </a:p>
          </p:txBody>
        </p:sp>
      </p:grpSp>
      <p:sp>
        <p:nvSpPr>
          <p:cNvPr id="29" name="TextBox 146"/>
          <p:cNvSpPr txBox="1">
            <a:spLocks noChangeArrowheads="1"/>
          </p:cNvSpPr>
          <p:nvPr/>
        </p:nvSpPr>
        <p:spPr bwMode="auto">
          <a:xfrm>
            <a:off x="3092450" y="1000125"/>
            <a:ext cx="3248025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861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02 PPT相关收藏\下载图表\下载图表\5.19flickr\3778876854_bbe3360293_o.jpg"/>
          <p:cNvPicPr preferRelativeResize="0">
            <a:picLocks noChangeArrowheads="1"/>
          </p:cNvPicPr>
          <p:nvPr/>
        </p:nvPicPr>
        <p:blipFill>
          <a:blip r:embed="rId2"/>
          <a:srcRect t="6790"/>
          <a:stretch>
            <a:fillRect/>
          </a:stretch>
        </p:blipFill>
        <p:spPr bwMode="auto">
          <a:xfrm>
            <a:off x="5652120" y="826864"/>
            <a:ext cx="2995613" cy="4406900"/>
          </a:xfrm>
          <a:prstGeom prst="rect">
            <a:avLst/>
          </a:prstGeom>
          <a:noFill/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8"/>
          <p:cNvGrpSpPr>
            <a:grpSpLocks/>
          </p:cNvGrpSpPr>
          <p:nvPr/>
        </p:nvGrpSpPr>
        <p:grpSpPr bwMode="auto">
          <a:xfrm>
            <a:off x="868770" y="3183734"/>
            <a:ext cx="4643437" cy="2122487"/>
            <a:chOff x="3906838" y="3236913"/>
            <a:chExt cx="4643437" cy="2122487"/>
          </a:xfrm>
        </p:grpSpPr>
        <p:sp>
          <p:nvSpPr>
            <p:cNvPr id="6" name="矩形 5"/>
            <p:cNvSpPr/>
            <p:nvPr/>
          </p:nvSpPr>
          <p:spPr>
            <a:xfrm>
              <a:off x="3906838" y="3236913"/>
              <a:ext cx="4643437" cy="2122487"/>
            </a:xfrm>
            <a:prstGeom prst="rect">
              <a:avLst/>
            </a:prstGeom>
            <a:solidFill>
              <a:schemeClr val="bg1">
                <a:lumMod val="50000"/>
                <a:alpha val="10000"/>
              </a:schemeClr>
            </a:solidFill>
            <a:ln w="12700">
              <a:solidFill>
                <a:schemeClr val="bg1">
                  <a:lumMod val="50000"/>
                  <a:alpha val="55000"/>
                </a:schemeClr>
              </a:solidFill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/>
            </a:p>
          </p:txBody>
        </p:sp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4049713" y="3308350"/>
              <a:ext cx="4357687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这里填加文本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TextBox 146"/>
          <p:cNvSpPr txBox="1">
            <a:spLocks noChangeArrowheads="1"/>
          </p:cNvSpPr>
          <p:nvPr/>
        </p:nvSpPr>
        <p:spPr bwMode="auto">
          <a:xfrm>
            <a:off x="2184141" y="2724707"/>
            <a:ext cx="3414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r>
              <a:rPr lang="zh-CN" altLang="en-US" sz="2000" dirty="0">
                <a:solidFill>
                  <a:srgbClr val="F07F02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dirty="0">
              <a:solidFill>
                <a:srgbClr val="F07F0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215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97761" y="3433564"/>
            <a:ext cx="50321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339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谢谢您的聆听！</a:t>
            </a:r>
            <a:endParaRPr lang="zh-CN" alt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339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6500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181</Words>
  <Application>Microsoft Office PowerPoint</Application>
  <PresentationFormat>全屏显示(16:10)</PresentationFormat>
  <Paragraphs>72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张华男</dc:creator>
  <cp:lastModifiedBy>张华男</cp:lastModifiedBy>
  <cp:revision>2</cp:revision>
  <dcterms:created xsi:type="dcterms:W3CDTF">2011-06-07T04:02:02Z</dcterms:created>
  <dcterms:modified xsi:type="dcterms:W3CDTF">2011-06-07T04:19:29Z</dcterms:modified>
</cp:coreProperties>
</file>